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2" r:id="rId5"/>
    <p:sldMasterId id="2147483683"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Lst>
  <p:sldSz cy="5143500" cx="9144000"/>
  <p:notesSz cx="6858000" cy="9144000"/>
  <p:embeddedFontLst>
    <p:embeddedFont>
      <p:font typeface="Dosis"/>
      <p:regular r:id="rId65"/>
      <p:bold r:id="rId66"/>
    </p:embeddedFont>
    <p:embeddedFont>
      <p:font typeface="Proxima Nova"/>
      <p:regular r:id="rId67"/>
      <p:bold r:id="rId68"/>
      <p:italic r:id="rId69"/>
      <p:boldItalic r:id="rId70"/>
    </p:embeddedFont>
    <p:embeddedFont>
      <p:font typeface="Roboto Medium"/>
      <p:regular r:id="rId71"/>
      <p:bold r:id="rId72"/>
      <p:italic r:id="rId73"/>
      <p:boldItalic r:id="rId74"/>
    </p:embeddedFont>
    <p:embeddedFont>
      <p:font typeface="Amatic SC"/>
      <p:regular r:id="rId75"/>
      <p:bold r:id="rId76"/>
    </p:embeddedFont>
    <p:embeddedFont>
      <p:font typeface="Lato"/>
      <p:regular r:id="rId77"/>
      <p:bold r:id="rId78"/>
      <p:italic r:id="rId79"/>
      <p:boldItalic r:id="rId80"/>
    </p:embeddedFont>
    <p:embeddedFont>
      <p:font typeface="Bebas Neue"/>
      <p:regular r:id="rId81"/>
    </p:embeddedFont>
    <p:embeddedFont>
      <p:font typeface="Assistant"/>
      <p:regular r:id="rId82"/>
      <p:bold r:id="rId83"/>
    </p:embeddedFont>
    <p:embeddedFont>
      <p:font typeface="Pacifico"/>
      <p:regular r:id="rId84"/>
    </p:embeddedFont>
    <p:embeddedFont>
      <p:font typeface="PT Sans"/>
      <p:regular r:id="rId85"/>
      <p:bold r:id="rId86"/>
      <p:italic r:id="rId87"/>
      <p:boldItalic r:id="rId8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AAAE56F-6BFE-4431-B908-30A4C3A921CD}">
  <a:tblStyle styleId="{5AAAE56F-6BFE-4431-B908-30A4C3A921CD}" styleName="Table_0">
    <a:wholeTbl>
      <a:tcTxStyle>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56D6EECD-C013-4610-91E3-FD642A7314A5}" styleName="Table_1">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Pacifico-regular.fntdata"/><Relationship Id="rId83" Type="http://schemas.openxmlformats.org/officeDocument/2006/relationships/font" Target="fonts/Assistant-bold.fntdata"/><Relationship Id="rId42" Type="http://schemas.openxmlformats.org/officeDocument/2006/relationships/slide" Target="slides/slide35.xml"/><Relationship Id="rId86" Type="http://schemas.openxmlformats.org/officeDocument/2006/relationships/font" Target="fonts/PTSans-bold.fntdata"/><Relationship Id="rId41" Type="http://schemas.openxmlformats.org/officeDocument/2006/relationships/slide" Target="slides/slide34.xml"/><Relationship Id="rId85" Type="http://schemas.openxmlformats.org/officeDocument/2006/relationships/font" Target="fonts/PTSans-regular.fntdata"/><Relationship Id="rId44" Type="http://schemas.openxmlformats.org/officeDocument/2006/relationships/slide" Target="slides/slide37.xml"/><Relationship Id="rId88" Type="http://schemas.openxmlformats.org/officeDocument/2006/relationships/font" Target="fonts/PTSans-boldItalic.fntdata"/><Relationship Id="rId43" Type="http://schemas.openxmlformats.org/officeDocument/2006/relationships/slide" Target="slides/slide36.xml"/><Relationship Id="rId87" Type="http://schemas.openxmlformats.org/officeDocument/2006/relationships/font" Target="fonts/PTSans-italic.fntdata"/><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Lato-boldItalic.fntdata"/><Relationship Id="rId82" Type="http://schemas.openxmlformats.org/officeDocument/2006/relationships/font" Target="fonts/Assistant-regular.fntdata"/><Relationship Id="rId81" Type="http://schemas.openxmlformats.org/officeDocument/2006/relationships/font" Target="fonts/BebasNeue-regular.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RobotoMedium-italic.fntdata"/><Relationship Id="rId72" Type="http://schemas.openxmlformats.org/officeDocument/2006/relationships/font" Target="fonts/RobotoMedium-bold.fntdata"/><Relationship Id="rId31" Type="http://schemas.openxmlformats.org/officeDocument/2006/relationships/slide" Target="slides/slide24.xml"/><Relationship Id="rId75" Type="http://schemas.openxmlformats.org/officeDocument/2006/relationships/font" Target="fonts/AmaticSC-regular.fntdata"/><Relationship Id="rId30" Type="http://schemas.openxmlformats.org/officeDocument/2006/relationships/slide" Target="slides/slide23.xml"/><Relationship Id="rId74" Type="http://schemas.openxmlformats.org/officeDocument/2006/relationships/font" Target="fonts/RobotoMedium-boldItalic.fntdata"/><Relationship Id="rId33" Type="http://schemas.openxmlformats.org/officeDocument/2006/relationships/slide" Target="slides/slide26.xml"/><Relationship Id="rId77" Type="http://schemas.openxmlformats.org/officeDocument/2006/relationships/font" Target="fonts/Lato-regular.fntdata"/><Relationship Id="rId32" Type="http://schemas.openxmlformats.org/officeDocument/2006/relationships/slide" Target="slides/slide25.xml"/><Relationship Id="rId76" Type="http://schemas.openxmlformats.org/officeDocument/2006/relationships/font" Target="fonts/AmaticSC-bold.fntdata"/><Relationship Id="rId35" Type="http://schemas.openxmlformats.org/officeDocument/2006/relationships/slide" Target="slides/slide28.xml"/><Relationship Id="rId79" Type="http://schemas.openxmlformats.org/officeDocument/2006/relationships/font" Target="fonts/Lato-italic.fntdata"/><Relationship Id="rId34" Type="http://schemas.openxmlformats.org/officeDocument/2006/relationships/slide" Target="slides/slide27.xml"/><Relationship Id="rId78" Type="http://schemas.openxmlformats.org/officeDocument/2006/relationships/font" Target="fonts/Lato-bold.fntdata"/><Relationship Id="rId71" Type="http://schemas.openxmlformats.org/officeDocument/2006/relationships/font" Target="fonts/RobotoMedium-regular.fntdata"/><Relationship Id="rId70" Type="http://schemas.openxmlformats.org/officeDocument/2006/relationships/font" Target="fonts/ProximaNova-bold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slide" Target="slides/slide57.xml"/><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font" Target="fonts/Dosis-bold.fntdata"/><Relationship Id="rId21" Type="http://schemas.openxmlformats.org/officeDocument/2006/relationships/slide" Target="slides/slide14.xml"/><Relationship Id="rId65" Type="http://schemas.openxmlformats.org/officeDocument/2006/relationships/font" Target="fonts/Dosis-regular.fntdata"/><Relationship Id="rId24" Type="http://schemas.openxmlformats.org/officeDocument/2006/relationships/slide" Target="slides/slide17.xml"/><Relationship Id="rId68" Type="http://schemas.openxmlformats.org/officeDocument/2006/relationships/font" Target="fonts/ProximaNova-bold.fntdata"/><Relationship Id="rId23" Type="http://schemas.openxmlformats.org/officeDocument/2006/relationships/slide" Target="slides/slide16.xml"/><Relationship Id="rId67" Type="http://schemas.openxmlformats.org/officeDocument/2006/relationships/font" Target="fonts/ProximaNova-regular.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ProximaNova-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4" name="Shape 2294"/>
        <p:cNvGrpSpPr/>
        <p:nvPr/>
      </p:nvGrpSpPr>
      <p:grpSpPr>
        <a:xfrm>
          <a:off x="0" y="0"/>
          <a:ext cx="0" cy="0"/>
          <a:chOff x="0" y="0"/>
          <a:chExt cx="0" cy="0"/>
        </a:xfrm>
      </p:grpSpPr>
      <p:sp>
        <p:nvSpPr>
          <p:cNvPr id="2295" name="Google Shape;2295;g4dfce81f19_0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6" name="Google Shape;2296;g4dfce81f19_0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4" name="Shape 2774"/>
        <p:cNvGrpSpPr/>
        <p:nvPr/>
      </p:nvGrpSpPr>
      <p:grpSpPr>
        <a:xfrm>
          <a:off x="0" y="0"/>
          <a:ext cx="0" cy="0"/>
          <a:chOff x="0" y="0"/>
          <a:chExt cx="0" cy="0"/>
        </a:xfrm>
      </p:grpSpPr>
      <p:sp>
        <p:nvSpPr>
          <p:cNvPr id="2775" name="Google Shape;2775;gede5f16501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6" name="Google Shape;2776;gede5f16501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9" name="Shape 2889"/>
        <p:cNvGrpSpPr/>
        <p:nvPr/>
      </p:nvGrpSpPr>
      <p:grpSpPr>
        <a:xfrm>
          <a:off x="0" y="0"/>
          <a:ext cx="0" cy="0"/>
          <a:chOff x="0" y="0"/>
          <a:chExt cx="0" cy="0"/>
        </a:xfrm>
      </p:grpSpPr>
      <p:sp>
        <p:nvSpPr>
          <p:cNvPr id="2890" name="Google Shape;2890;gede5f16501_0_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1" name="Google Shape;2891;gede5f16501_0_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6" name="Shape 2956"/>
        <p:cNvGrpSpPr/>
        <p:nvPr/>
      </p:nvGrpSpPr>
      <p:grpSpPr>
        <a:xfrm>
          <a:off x="0" y="0"/>
          <a:ext cx="0" cy="0"/>
          <a:chOff x="0" y="0"/>
          <a:chExt cx="0" cy="0"/>
        </a:xfrm>
      </p:grpSpPr>
      <p:sp>
        <p:nvSpPr>
          <p:cNvPr id="2957" name="Google Shape;2957;gede5f16501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8" name="Google Shape;2958;gede5f16501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2" name="Shape 2962"/>
        <p:cNvGrpSpPr/>
        <p:nvPr/>
      </p:nvGrpSpPr>
      <p:grpSpPr>
        <a:xfrm>
          <a:off x="0" y="0"/>
          <a:ext cx="0" cy="0"/>
          <a:chOff x="0" y="0"/>
          <a:chExt cx="0" cy="0"/>
        </a:xfrm>
      </p:grpSpPr>
      <p:sp>
        <p:nvSpPr>
          <p:cNvPr id="2963" name="Google Shape;2963;g54dda1946d_6_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4" name="Google Shape;2964;g54dda1946d_6_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8" name="Shape 2968"/>
        <p:cNvGrpSpPr/>
        <p:nvPr/>
      </p:nvGrpSpPr>
      <p:grpSpPr>
        <a:xfrm>
          <a:off x="0" y="0"/>
          <a:ext cx="0" cy="0"/>
          <a:chOff x="0" y="0"/>
          <a:chExt cx="0" cy="0"/>
        </a:xfrm>
      </p:grpSpPr>
      <p:sp>
        <p:nvSpPr>
          <p:cNvPr id="2969" name="Google Shape;2969;gede5f16501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0" name="Google Shape;2970;gede5f16501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7" name="Shape 3007"/>
        <p:cNvGrpSpPr/>
        <p:nvPr/>
      </p:nvGrpSpPr>
      <p:grpSpPr>
        <a:xfrm>
          <a:off x="0" y="0"/>
          <a:ext cx="0" cy="0"/>
          <a:chOff x="0" y="0"/>
          <a:chExt cx="0" cy="0"/>
        </a:xfrm>
      </p:grpSpPr>
      <p:sp>
        <p:nvSpPr>
          <p:cNvPr id="3008" name="Google Shape;3008;gede5f16501_0_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9" name="Google Shape;3009;gede5f16501_0_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3" name="Shape 3013"/>
        <p:cNvGrpSpPr/>
        <p:nvPr/>
      </p:nvGrpSpPr>
      <p:grpSpPr>
        <a:xfrm>
          <a:off x="0" y="0"/>
          <a:ext cx="0" cy="0"/>
          <a:chOff x="0" y="0"/>
          <a:chExt cx="0" cy="0"/>
        </a:xfrm>
      </p:grpSpPr>
      <p:sp>
        <p:nvSpPr>
          <p:cNvPr id="3014" name="Google Shape;3014;gede5f16501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5" name="Google Shape;3015;gede5f16501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3" name="Shape 3023"/>
        <p:cNvGrpSpPr/>
        <p:nvPr/>
      </p:nvGrpSpPr>
      <p:grpSpPr>
        <a:xfrm>
          <a:off x="0" y="0"/>
          <a:ext cx="0" cy="0"/>
          <a:chOff x="0" y="0"/>
          <a:chExt cx="0" cy="0"/>
        </a:xfrm>
      </p:grpSpPr>
      <p:sp>
        <p:nvSpPr>
          <p:cNvPr id="3024" name="Google Shape;3024;gede5f16501_0_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25" name="Google Shape;3025;gede5f16501_0_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6" name="Shape 3046"/>
        <p:cNvGrpSpPr/>
        <p:nvPr/>
      </p:nvGrpSpPr>
      <p:grpSpPr>
        <a:xfrm>
          <a:off x="0" y="0"/>
          <a:ext cx="0" cy="0"/>
          <a:chOff x="0" y="0"/>
          <a:chExt cx="0" cy="0"/>
        </a:xfrm>
      </p:grpSpPr>
      <p:sp>
        <p:nvSpPr>
          <p:cNvPr id="3047" name="Google Shape;3047;gede5f16501_0_2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8" name="Google Shape;3048;gede5f16501_0_2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5" name="Shape 3115"/>
        <p:cNvGrpSpPr/>
        <p:nvPr/>
      </p:nvGrpSpPr>
      <p:grpSpPr>
        <a:xfrm>
          <a:off x="0" y="0"/>
          <a:ext cx="0" cy="0"/>
          <a:chOff x="0" y="0"/>
          <a:chExt cx="0" cy="0"/>
        </a:xfrm>
      </p:grpSpPr>
      <p:sp>
        <p:nvSpPr>
          <p:cNvPr id="3116" name="Google Shape;3116;gede5f16501_0_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17" name="Google Shape;3117;gede5f16501_0_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4" name="Shape 2364"/>
        <p:cNvGrpSpPr/>
        <p:nvPr/>
      </p:nvGrpSpPr>
      <p:grpSpPr>
        <a:xfrm>
          <a:off x="0" y="0"/>
          <a:ext cx="0" cy="0"/>
          <a:chOff x="0" y="0"/>
          <a:chExt cx="0" cy="0"/>
        </a:xfrm>
      </p:grpSpPr>
      <p:sp>
        <p:nvSpPr>
          <p:cNvPr id="2365" name="Google Shape;2365;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6" name="Google Shape;2366;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7" name="Shape 3187"/>
        <p:cNvGrpSpPr/>
        <p:nvPr/>
      </p:nvGrpSpPr>
      <p:grpSpPr>
        <a:xfrm>
          <a:off x="0" y="0"/>
          <a:ext cx="0" cy="0"/>
          <a:chOff x="0" y="0"/>
          <a:chExt cx="0" cy="0"/>
        </a:xfrm>
      </p:grpSpPr>
      <p:sp>
        <p:nvSpPr>
          <p:cNvPr id="3188" name="Google Shape;3188;gede5f16501_0_3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9" name="Google Shape;3189;gede5f16501_0_3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9" name="Shape 3259"/>
        <p:cNvGrpSpPr/>
        <p:nvPr/>
      </p:nvGrpSpPr>
      <p:grpSpPr>
        <a:xfrm>
          <a:off x="0" y="0"/>
          <a:ext cx="0" cy="0"/>
          <a:chOff x="0" y="0"/>
          <a:chExt cx="0" cy="0"/>
        </a:xfrm>
      </p:grpSpPr>
      <p:sp>
        <p:nvSpPr>
          <p:cNvPr id="3260" name="Google Shape;3260;gede5f16501_0_1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1" name="Google Shape;3261;gede5f16501_0_1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3" name="Shape 3303"/>
        <p:cNvGrpSpPr/>
        <p:nvPr/>
      </p:nvGrpSpPr>
      <p:grpSpPr>
        <a:xfrm>
          <a:off x="0" y="0"/>
          <a:ext cx="0" cy="0"/>
          <a:chOff x="0" y="0"/>
          <a:chExt cx="0" cy="0"/>
        </a:xfrm>
      </p:grpSpPr>
      <p:sp>
        <p:nvSpPr>
          <p:cNvPr id="3304" name="Google Shape;3304;gede5f16501_0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05" name="Google Shape;3305;gede5f16501_0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9" name="Shape 3419"/>
        <p:cNvGrpSpPr/>
        <p:nvPr/>
      </p:nvGrpSpPr>
      <p:grpSpPr>
        <a:xfrm>
          <a:off x="0" y="0"/>
          <a:ext cx="0" cy="0"/>
          <a:chOff x="0" y="0"/>
          <a:chExt cx="0" cy="0"/>
        </a:xfrm>
      </p:grpSpPr>
      <p:sp>
        <p:nvSpPr>
          <p:cNvPr id="3420" name="Google Shape;3420;gede5f16501_0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1" name="Google Shape;3421;gede5f16501_0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7" name="Shape 3497"/>
        <p:cNvGrpSpPr/>
        <p:nvPr/>
      </p:nvGrpSpPr>
      <p:grpSpPr>
        <a:xfrm>
          <a:off x="0" y="0"/>
          <a:ext cx="0" cy="0"/>
          <a:chOff x="0" y="0"/>
          <a:chExt cx="0" cy="0"/>
        </a:xfrm>
      </p:grpSpPr>
      <p:sp>
        <p:nvSpPr>
          <p:cNvPr id="3498" name="Google Shape;3498;gede5f16501_0_2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99" name="Google Shape;3499;gede5f16501_0_2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9" name="Shape 3539"/>
        <p:cNvGrpSpPr/>
        <p:nvPr/>
      </p:nvGrpSpPr>
      <p:grpSpPr>
        <a:xfrm>
          <a:off x="0" y="0"/>
          <a:ext cx="0" cy="0"/>
          <a:chOff x="0" y="0"/>
          <a:chExt cx="0" cy="0"/>
        </a:xfrm>
      </p:grpSpPr>
      <p:sp>
        <p:nvSpPr>
          <p:cNvPr id="3540" name="Google Shape;3540;gede5f16501_0_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41" name="Google Shape;3541;gede5f16501_0_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45" name="Shape 3545"/>
        <p:cNvGrpSpPr/>
        <p:nvPr/>
      </p:nvGrpSpPr>
      <p:grpSpPr>
        <a:xfrm>
          <a:off x="0" y="0"/>
          <a:ext cx="0" cy="0"/>
          <a:chOff x="0" y="0"/>
          <a:chExt cx="0" cy="0"/>
        </a:xfrm>
      </p:grpSpPr>
      <p:sp>
        <p:nvSpPr>
          <p:cNvPr id="3546" name="Google Shape;3546;gede5f16501_0_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47" name="Google Shape;3547;gede5f16501_0_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64" name="Shape 3564"/>
        <p:cNvGrpSpPr/>
        <p:nvPr/>
      </p:nvGrpSpPr>
      <p:grpSpPr>
        <a:xfrm>
          <a:off x="0" y="0"/>
          <a:ext cx="0" cy="0"/>
          <a:chOff x="0" y="0"/>
          <a:chExt cx="0" cy="0"/>
        </a:xfrm>
      </p:grpSpPr>
      <p:sp>
        <p:nvSpPr>
          <p:cNvPr id="3565" name="Google Shape;3565;gede5f16501_0_6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66" name="Google Shape;3566;gede5f16501_0_6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2" name="Shape 3572"/>
        <p:cNvGrpSpPr/>
        <p:nvPr/>
      </p:nvGrpSpPr>
      <p:grpSpPr>
        <a:xfrm>
          <a:off x="0" y="0"/>
          <a:ext cx="0" cy="0"/>
          <a:chOff x="0" y="0"/>
          <a:chExt cx="0" cy="0"/>
        </a:xfrm>
      </p:grpSpPr>
      <p:sp>
        <p:nvSpPr>
          <p:cNvPr id="3573" name="Google Shape;3573;gede5f16501_0_9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4" name="Google Shape;3574;gede5f16501_0_9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3" name="Shape 3673"/>
        <p:cNvGrpSpPr/>
        <p:nvPr/>
      </p:nvGrpSpPr>
      <p:grpSpPr>
        <a:xfrm>
          <a:off x="0" y="0"/>
          <a:ext cx="0" cy="0"/>
          <a:chOff x="0" y="0"/>
          <a:chExt cx="0" cy="0"/>
        </a:xfrm>
      </p:grpSpPr>
      <p:sp>
        <p:nvSpPr>
          <p:cNvPr id="3674" name="Google Shape;3674;gede5f16501_0_4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75" name="Google Shape;3675;gede5f16501_0_4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2" name="Shape 2422"/>
        <p:cNvGrpSpPr/>
        <p:nvPr/>
      </p:nvGrpSpPr>
      <p:grpSpPr>
        <a:xfrm>
          <a:off x="0" y="0"/>
          <a:ext cx="0" cy="0"/>
          <a:chOff x="0" y="0"/>
          <a:chExt cx="0" cy="0"/>
        </a:xfrm>
      </p:grpSpPr>
      <p:sp>
        <p:nvSpPr>
          <p:cNvPr id="2423" name="Google Shape;2423;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4" name="Google Shape;2424;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9" name="Shape 3779"/>
        <p:cNvGrpSpPr/>
        <p:nvPr/>
      </p:nvGrpSpPr>
      <p:grpSpPr>
        <a:xfrm>
          <a:off x="0" y="0"/>
          <a:ext cx="0" cy="0"/>
          <a:chOff x="0" y="0"/>
          <a:chExt cx="0" cy="0"/>
        </a:xfrm>
      </p:grpSpPr>
      <p:sp>
        <p:nvSpPr>
          <p:cNvPr id="3780" name="Google Shape;3780;gede5f16501_0_3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81" name="Google Shape;3781;gede5f16501_0_3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92" name="Shape 3792"/>
        <p:cNvGrpSpPr/>
        <p:nvPr/>
      </p:nvGrpSpPr>
      <p:grpSpPr>
        <a:xfrm>
          <a:off x="0" y="0"/>
          <a:ext cx="0" cy="0"/>
          <a:chOff x="0" y="0"/>
          <a:chExt cx="0" cy="0"/>
        </a:xfrm>
      </p:grpSpPr>
      <p:sp>
        <p:nvSpPr>
          <p:cNvPr id="3793" name="Google Shape;3793;gede5f16501_0_3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94" name="Google Shape;3794;gede5f16501_0_3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4" name="Shape 3804"/>
        <p:cNvGrpSpPr/>
        <p:nvPr/>
      </p:nvGrpSpPr>
      <p:grpSpPr>
        <a:xfrm>
          <a:off x="0" y="0"/>
          <a:ext cx="0" cy="0"/>
          <a:chOff x="0" y="0"/>
          <a:chExt cx="0" cy="0"/>
        </a:xfrm>
      </p:grpSpPr>
      <p:sp>
        <p:nvSpPr>
          <p:cNvPr id="3805" name="Google Shape;3805;gede5f16501_0_3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06" name="Google Shape;3806;gede5f16501_0_3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4" name="Shape 3824"/>
        <p:cNvGrpSpPr/>
        <p:nvPr/>
      </p:nvGrpSpPr>
      <p:grpSpPr>
        <a:xfrm>
          <a:off x="0" y="0"/>
          <a:ext cx="0" cy="0"/>
          <a:chOff x="0" y="0"/>
          <a:chExt cx="0" cy="0"/>
        </a:xfrm>
      </p:grpSpPr>
      <p:sp>
        <p:nvSpPr>
          <p:cNvPr id="3825" name="Google Shape;3825;gede5f16501_0_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26" name="Google Shape;3826;gede5f16501_0_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4" name="Shape 3994"/>
        <p:cNvGrpSpPr/>
        <p:nvPr/>
      </p:nvGrpSpPr>
      <p:grpSpPr>
        <a:xfrm>
          <a:off x="0" y="0"/>
          <a:ext cx="0" cy="0"/>
          <a:chOff x="0" y="0"/>
          <a:chExt cx="0" cy="0"/>
        </a:xfrm>
      </p:grpSpPr>
      <p:sp>
        <p:nvSpPr>
          <p:cNvPr id="3995" name="Google Shape;3995;gede5f16501_0_4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96" name="Google Shape;3996;gede5f16501_0_4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0" name="Shape 4060"/>
        <p:cNvGrpSpPr/>
        <p:nvPr/>
      </p:nvGrpSpPr>
      <p:grpSpPr>
        <a:xfrm>
          <a:off x="0" y="0"/>
          <a:ext cx="0" cy="0"/>
          <a:chOff x="0" y="0"/>
          <a:chExt cx="0" cy="0"/>
        </a:xfrm>
      </p:grpSpPr>
      <p:sp>
        <p:nvSpPr>
          <p:cNvPr id="4061" name="Google Shape;4061;gedf457cc7a_11_1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62" name="Google Shape;4062;gedf457cc7a_11_1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05" name="Shape 4205"/>
        <p:cNvGrpSpPr/>
        <p:nvPr/>
      </p:nvGrpSpPr>
      <p:grpSpPr>
        <a:xfrm>
          <a:off x="0" y="0"/>
          <a:ext cx="0" cy="0"/>
          <a:chOff x="0" y="0"/>
          <a:chExt cx="0" cy="0"/>
        </a:xfrm>
      </p:grpSpPr>
      <p:sp>
        <p:nvSpPr>
          <p:cNvPr id="4206" name="Google Shape;4206;gede5f16501_0_4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07" name="Google Shape;4207;gede5f16501_0_4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1" name="Shape 4381"/>
        <p:cNvGrpSpPr/>
        <p:nvPr/>
      </p:nvGrpSpPr>
      <p:grpSpPr>
        <a:xfrm>
          <a:off x="0" y="0"/>
          <a:ext cx="0" cy="0"/>
          <a:chOff x="0" y="0"/>
          <a:chExt cx="0" cy="0"/>
        </a:xfrm>
      </p:grpSpPr>
      <p:sp>
        <p:nvSpPr>
          <p:cNvPr id="4382" name="Google Shape;4382;gede5f16501_0_4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83" name="Google Shape;4383;gede5f16501_0_4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9" name="Shape 5099"/>
        <p:cNvGrpSpPr/>
        <p:nvPr/>
      </p:nvGrpSpPr>
      <p:grpSpPr>
        <a:xfrm>
          <a:off x="0" y="0"/>
          <a:ext cx="0" cy="0"/>
          <a:chOff x="0" y="0"/>
          <a:chExt cx="0" cy="0"/>
        </a:xfrm>
      </p:grpSpPr>
      <p:sp>
        <p:nvSpPr>
          <p:cNvPr id="5100" name="Google Shape;5100;gede5f16501_0_4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1" name="Google Shape;5101;gede5f16501_0_4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7" name="Shape 5317"/>
        <p:cNvGrpSpPr/>
        <p:nvPr/>
      </p:nvGrpSpPr>
      <p:grpSpPr>
        <a:xfrm>
          <a:off x="0" y="0"/>
          <a:ext cx="0" cy="0"/>
          <a:chOff x="0" y="0"/>
          <a:chExt cx="0" cy="0"/>
        </a:xfrm>
      </p:grpSpPr>
      <p:sp>
        <p:nvSpPr>
          <p:cNvPr id="5318" name="Google Shape;5318;gede5f16501_0_4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9" name="Google Shape;5319;gede5f16501_0_4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3" name="Shape 2443"/>
        <p:cNvGrpSpPr/>
        <p:nvPr/>
      </p:nvGrpSpPr>
      <p:grpSpPr>
        <a:xfrm>
          <a:off x="0" y="0"/>
          <a:ext cx="0" cy="0"/>
          <a:chOff x="0" y="0"/>
          <a:chExt cx="0" cy="0"/>
        </a:xfrm>
      </p:grpSpPr>
      <p:sp>
        <p:nvSpPr>
          <p:cNvPr id="2444" name="Google Shape;2444;gede5f16501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45" name="Google Shape;2445;gede5f16501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5" name="Shape 5325"/>
        <p:cNvGrpSpPr/>
        <p:nvPr/>
      </p:nvGrpSpPr>
      <p:grpSpPr>
        <a:xfrm>
          <a:off x="0" y="0"/>
          <a:ext cx="0" cy="0"/>
          <a:chOff x="0" y="0"/>
          <a:chExt cx="0" cy="0"/>
        </a:xfrm>
      </p:grpSpPr>
      <p:sp>
        <p:nvSpPr>
          <p:cNvPr id="5326" name="Google Shape;5326;gedf457cc7a_9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7" name="Google Shape;5327;gedf457cc7a_9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2" name="Shape 5332"/>
        <p:cNvGrpSpPr/>
        <p:nvPr/>
      </p:nvGrpSpPr>
      <p:grpSpPr>
        <a:xfrm>
          <a:off x="0" y="0"/>
          <a:ext cx="0" cy="0"/>
          <a:chOff x="0" y="0"/>
          <a:chExt cx="0" cy="0"/>
        </a:xfrm>
      </p:grpSpPr>
      <p:sp>
        <p:nvSpPr>
          <p:cNvPr id="5333" name="Google Shape;5333;gedf457cc7a_9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4" name="Google Shape;5334;gedf457cc7a_9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9" name="Shape 5339"/>
        <p:cNvGrpSpPr/>
        <p:nvPr/>
      </p:nvGrpSpPr>
      <p:grpSpPr>
        <a:xfrm>
          <a:off x="0" y="0"/>
          <a:ext cx="0" cy="0"/>
          <a:chOff x="0" y="0"/>
          <a:chExt cx="0" cy="0"/>
        </a:xfrm>
      </p:grpSpPr>
      <p:sp>
        <p:nvSpPr>
          <p:cNvPr id="5340" name="Google Shape;5340;gedf457cc7a_9_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1" name="Google Shape;5341;gedf457cc7a_9_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6" name="Shape 5366"/>
        <p:cNvGrpSpPr/>
        <p:nvPr/>
      </p:nvGrpSpPr>
      <p:grpSpPr>
        <a:xfrm>
          <a:off x="0" y="0"/>
          <a:ext cx="0" cy="0"/>
          <a:chOff x="0" y="0"/>
          <a:chExt cx="0" cy="0"/>
        </a:xfrm>
      </p:grpSpPr>
      <p:sp>
        <p:nvSpPr>
          <p:cNvPr id="5367" name="Google Shape;5367;gedf457cc7a_9_1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68" name="Google Shape;5368;gedf457cc7a_9_1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2" name="Shape 5382"/>
        <p:cNvGrpSpPr/>
        <p:nvPr/>
      </p:nvGrpSpPr>
      <p:grpSpPr>
        <a:xfrm>
          <a:off x="0" y="0"/>
          <a:ext cx="0" cy="0"/>
          <a:chOff x="0" y="0"/>
          <a:chExt cx="0" cy="0"/>
        </a:xfrm>
      </p:grpSpPr>
      <p:sp>
        <p:nvSpPr>
          <p:cNvPr id="5383" name="Google Shape;5383;gedf457cc7a_9_159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84" name="Google Shape;5384;gedf457cc7a_9_159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9" name="Shape 5719"/>
        <p:cNvGrpSpPr/>
        <p:nvPr/>
      </p:nvGrpSpPr>
      <p:grpSpPr>
        <a:xfrm>
          <a:off x="0" y="0"/>
          <a:ext cx="0" cy="0"/>
          <a:chOff x="0" y="0"/>
          <a:chExt cx="0" cy="0"/>
        </a:xfrm>
      </p:grpSpPr>
      <p:sp>
        <p:nvSpPr>
          <p:cNvPr id="5720" name="Google Shape;5720;gedf457cc7a_9_162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1" name="Google Shape;5721;gedf457cc7a_9_162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6" name="Shape 8506"/>
        <p:cNvGrpSpPr/>
        <p:nvPr/>
      </p:nvGrpSpPr>
      <p:grpSpPr>
        <a:xfrm>
          <a:off x="0" y="0"/>
          <a:ext cx="0" cy="0"/>
          <a:chOff x="0" y="0"/>
          <a:chExt cx="0" cy="0"/>
        </a:xfrm>
      </p:grpSpPr>
      <p:sp>
        <p:nvSpPr>
          <p:cNvPr id="8507" name="Google Shape;8507;gedf457cc7a_9_190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08" name="Google Shape;8508;gedf457cc7a_9_190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25" name="Shape 8925"/>
        <p:cNvGrpSpPr/>
        <p:nvPr/>
      </p:nvGrpSpPr>
      <p:grpSpPr>
        <a:xfrm>
          <a:off x="0" y="0"/>
          <a:ext cx="0" cy="0"/>
          <a:chOff x="0" y="0"/>
          <a:chExt cx="0" cy="0"/>
        </a:xfrm>
      </p:grpSpPr>
      <p:sp>
        <p:nvSpPr>
          <p:cNvPr id="8926" name="Google Shape;8926;gedf457cc7a_9_1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27" name="Google Shape;8927;gedf457cc7a_9_1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95" name="Shape 9095"/>
        <p:cNvGrpSpPr/>
        <p:nvPr/>
      </p:nvGrpSpPr>
      <p:grpSpPr>
        <a:xfrm>
          <a:off x="0" y="0"/>
          <a:ext cx="0" cy="0"/>
          <a:chOff x="0" y="0"/>
          <a:chExt cx="0" cy="0"/>
        </a:xfrm>
      </p:grpSpPr>
      <p:sp>
        <p:nvSpPr>
          <p:cNvPr id="9096" name="Google Shape;9096;gedf457cc7a_9_3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97" name="Google Shape;9097;gedf457cc7a_9_3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00" name="Shape 9500"/>
        <p:cNvGrpSpPr/>
        <p:nvPr/>
      </p:nvGrpSpPr>
      <p:grpSpPr>
        <a:xfrm>
          <a:off x="0" y="0"/>
          <a:ext cx="0" cy="0"/>
          <a:chOff x="0" y="0"/>
          <a:chExt cx="0" cy="0"/>
        </a:xfrm>
      </p:grpSpPr>
      <p:sp>
        <p:nvSpPr>
          <p:cNvPr id="9501" name="Google Shape;9501;gedf457cc7a_9_7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02" name="Google Shape;9502;gedf457cc7a_9_7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1" name="Shape 2501"/>
        <p:cNvGrpSpPr/>
        <p:nvPr/>
      </p:nvGrpSpPr>
      <p:grpSpPr>
        <a:xfrm>
          <a:off x="0" y="0"/>
          <a:ext cx="0" cy="0"/>
          <a:chOff x="0" y="0"/>
          <a:chExt cx="0" cy="0"/>
        </a:xfrm>
      </p:grpSpPr>
      <p:sp>
        <p:nvSpPr>
          <p:cNvPr id="2502" name="Google Shape;2502;gede5f1650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3" name="Google Shape;2503;gede5f1650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80" name="Shape 9880"/>
        <p:cNvGrpSpPr/>
        <p:nvPr/>
      </p:nvGrpSpPr>
      <p:grpSpPr>
        <a:xfrm>
          <a:off x="0" y="0"/>
          <a:ext cx="0" cy="0"/>
          <a:chOff x="0" y="0"/>
          <a:chExt cx="0" cy="0"/>
        </a:xfrm>
      </p:grpSpPr>
      <p:sp>
        <p:nvSpPr>
          <p:cNvPr id="9881" name="Google Shape;9881;gedf457cc7a_9_1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82" name="Google Shape;9882;gedf457cc7a_9_1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8" name="Shape 10648"/>
        <p:cNvGrpSpPr/>
        <p:nvPr/>
      </p:nvGrpSpPr>
      <p:grpSpPr>
        <a:xfrm>
          <a:off x="0" y="0"/>
          <a:ext cx="0" cy="0"/>
          <a:chOff x="0" y="0"/>
          <a:chExt cx="0" cy="0"/>
        </a:xfrm>
      </p:grpSpPr>
      <p:sp>
        <p:nvSpPr>
          <p:cNvPr id="10649" name="Google Shape;10649;gedf457cc7a_9_19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50" name="Google Shape;10650;gedf457cc7a_9_19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55" name="Shape 12055"/>
        <p:cNvGrpSpPr/>
        <p:nvPr/>
      </p:nvGrpSpPr>
      <p:grpSpPr>
        <a:xfrm>
          <a:off x="0" y="0"/>
          <a:ext cx="0" cy="0"/>
          <a:chOff x="0" y="0"/>
          <a:chExt cx="0" cy="0"/>
        </a:xfrm>
      </p:grpSpPr>
      <p:sp>
        <p:nvSpPr>
          <p:cNvPr id="12056" name="Google Shape;12056;gedf457cc7a_9_33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57" name="Google Shape;12057;gedf457cc7a_9_33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49" name="Shape 14449"/>
        <p:cNvGrpSpPr/>
        <p:nvPr/>
      </p:nvGrpSpPr>
      <p:grpSpPr>
        <a:xfrm>
          <a:off x="0" y="0"/>
          <a:ext cx="0" cy="0"/>
          <a:chOff x="0" y="0"/>
          <a:chExt cx="0" cy="0"/>
        </a:xfrm>
      </p:grpSpPr>
      <p:sp>
        <p:nvSpPr>
          <p:cNvPr id="14450" name="Google Shape;14450;gedf457cc7a_9_57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51" name="Google Shape;14451;gedf457cc7a_9_57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63" name="Shape 16463"/>
        <p:cNvGrpSpPr/>
        <p:nvPr/>
      </p:nvGrpSpPr>
      <p:grpSpPr>
        <a:xfrm>
          <a:off x="0" y="0"/>
          <a:ext cx="0" cy="0"/>
          <a:chOff x="0" y="0"/>
          <a:chExt cx="0" cy="0"/>
        </a:xfrm>
      </p:grpSpPr>
      <p:sp>
        <p:nvSpPr>
          <p:cNvPr id="16464" name="Google Shape;16464;gedf457cc7a_9_77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65" name="Google Shape;16465;gedf457cc7a_9_7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99" name="Shape 18099"/>
        <p:cNvGrpSpPr/>
        <p:nvPr/>
      </p:nvGrpSpPr>
      <p:grpSpPr>
        <a:xfrm>
          <a:off x="0" y="0"/>
          <a:ext cx="0" cy="0"/>
          <a:chOff x="0" y="0"/>
          <a:chExt cx="0" cy="0"/>
        </a:xfrm>
      </p:grpSpPr>
      <p:sp>
        <p:nvSpPr>
          <p:cNvPr id="18100" name="Google Shape;18100;gedf457cc7a_9_93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01" name="Google Shape;18101;gedf457cc7a_9_93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41" name="Shape 19141"/>
        <p:cNvGrpSpPr/>
        <p:nvPr/>
      </p:nvGrpSpPr>
      <p:grpSpPr>
        <a:xfrm>
          <a:off x="0" y="0"/>
          <a:ext cx="0" cy="0"/>
          <a:chOff x="0" y="0"/>
          <a:chExt cx="0" cy="0"/>
        </a:xfrm>
      </p:grpSpPr>
      <p:sp>
        <p:nvSpPr>
          <p:cNvPr id="19142" name="Google Shape;19142;gedf457cc7a_9_103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43" name="Google Shape;19143;gedf457cc7a_9_103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84" name="Shape 20684"/>
        <p:cNvGrpSpPr/>
        <p:nvPr/>
      </p:nvGrpSpPr>
      <p:grpSpPr>
        <a:xfrm>
          <a:off x="0" y="0"/>
          <a:ext cx="0" cy="0"/>
          <a:chOff x="0" y="0"/>
          <a:chExt cx="0" cy="0"/>
        </a:xfrm>
      </p:grpSpPr>
      <p:sp>
        <p:nvSpPr>
          <p:cNvPr id="20685" name="Google Shape;20685;gedf457cc7a_9_159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86" name="Google Shape;20686;gedf457cc7a_9_159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1" name="Shape 2531"/>
        <p:cNvGrpSpPr/>
        <p:nvPr/>
      </p:nvGrpSpPr>
      <p:grpSpPr>
        <a:xfrm>
          <a:off x="0" y="0"/>
          <a:ext cx="0" cy="0"/>
          <a:chOff x="0" y="0"/>
          <a:chExt cx="0" cy="0"/>
        </a:xfrm>
      </p:grpSpPr>
      <p:sp>
        <p:nvSpPr>
          <p:cNvPr id="2532" name="Google Shape;2532;gede5f16501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3" name="Google Shape;2533;gede5f16501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9" name="Shape 2589"/>
        <p:cNvGrpSpPr/>
        <p:nvPr/>
      </p:nvGrpSpPr>
      <p:grpSpPr>
        <a:xfrm>
          <a:off x="0" y="0"/>
          <a:ext cx="0" cy="0"/>
          <a:chOff x="0" y="0"/>
          <a:chExt cx="0" cy="0"/>
        </a:xfrm>
      </p:grpSpPr>
      <p:sp>
        <p:nvSpPr>
          <p:cNvPr id="2590" name="Google Shape;2590;g54dda1946d_6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1" name="Google Shape;2591;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5" name="Shape 2635"/>
        <p:cNvGrpSpPr/>
        <p:nvPr/>
      </p:nvGrpSpPr>
      <p:grpSpPr>
        <a:xfrm>
          <a:off x="0" y="0"/>
          <a:ext cx="0" cy="0"/>
          <a:chOff x="0" y="0"/>
          <a:chExt cx="0" cy="0"/>
        </a:xfrm>
      </p:grpSpPr>
      <p:sp>
        <p:nvSpPr>
          <p:cNvPr id="2636" name="Google Shape;2636;gede5f16501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7" name="Google Shape;2637;gede5f16501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98" name="Shape 2698"/>
        <p:cNvGrpSpPr/>
        <p:nvPr/>
      </p:nvGrpSpPr>
      <p:grpSpPr>
        <a:xfrm>
          <a:off x="0" y="0"/>
          <a:ext cx="0" cy="0"/>
          <a:chOff x="0" y="0"/>
          <a:chExt cx="0" cy="0"/>
        </a:xfrm>
      </p:grpSpPr>
      <p:sp>
        <p:nvSpPr>
          <p:cNvPr id="2699" name="Google Shape;2699;gede5f16501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0" name="Google Shape;2700;gede5f16501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0" y="0"/>
            <a:ext cx="9143998" cy="5135415"/>
            <a:chOff x="0" y="0"/>
            <a:chExt cx="9143998" cy="5135415"/>
          </a:xfrm>
        </p:grpSpPr>
        <p:sp>
          <p:nvSpPr>
            <p:cNvPr id="10" name="Google Shape;10;p2"/>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 name="Google Shape;17;p2"/>
          <p:cNvSpPr txBox="1"/>
          <p:nvPr>
            <p:ph type="ctrTitle"/>
          </p:nvPr>
        </p:nvSpPr>
        <p:spPr>
          <a:xfrm>
            <a:off x="1396950" y="1555356"/>
            <a:ext cx="6350100" cy="1610100"/>
          </a:xfrm>
          <a:prstGeom prst="rect">
            <a:avLst/>
          </a:prstGeom>
        </p:spPr>
        <p:txBody>
          <a:bodyPr anchorCtr="0" anchor="b" bIns="91425" lIns="91425" spcFirstLastPara="1" rIns="91425" wrap="square" tIns="91425">
            <a:noAutofit/>
          </a:bodyPr>
          <a:lstStyle>
            <a:lvl1pPr lvl="0" algn="ctr">
              <a:lnSpc>
                <a:spcPct val="80000"/>
              </a:lnSpc>
              <a:spcBef>
                <a:spcPts val="0"/>
              </a:spcBef>
              <a:spcAft>
                <a:spcPts val="0"/>
              </a:spcAft>
              <a:buClr>
                <a:srgbClr val="191919"/>
              </a:buClr>
              <a:buSzPts val="5200"/>
              <a:buNone/>
              <a:defRPr sz="96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8" name="Google Shape;18;p2"/>
          <p:cNvSpPr txBox="1"/>
          <p:nvPr>
            <p:ph idx="1" type="subTitle"/>
          </p:nvPr>
        </p:nvSpPr>
        <p:spPr>
          <a:xfrm>
            <a:off x="2307600" y="3112344"/>
            <a:ext cx="4528800" cy="4758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19" name="Google Shape;19;p2"/>
          <p:cNvGrpSpPr/>
          <p:nvPr/>
        </p:nvGrpSpPr>
        <p:grpSpPr>
          <a:xfrm>
            <a:off x="7162628" y="3857024"/>
            <a:ext cx="1875861" cy="1182997"/>
            <a:chOff x="3950825" y="2616175"/>
            <a:chExt cx="1119850" cy="706225"/>
          </a:xfrm>
        </p:grpSpPr>
        <p:sp>
          <p:nvSpPr>
            <p:cNvPr id="20" name="Google Shape;20;p2"/>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 name="Google Shape;71;p2"/>
          <p:cNvGrpSpPr/>
          <p:nvPr/>
        </p:nvGrpSpPr>
        <p:grpSpPr>
          <a:xfrm>
            <a:off x="5546053" y="4173617"/>
            <a:ext cx="1142615" cy="785586"/>
            <a:chOff x="3057000" y="3451875"/>
            <a:chExt cx="652550" cy="448650"/>
          </a:xfrm>
        </p:grpSpPr>
        <p:sp>
          <p:nvSpPr>
            <p:cNvPr id="72" name="Google Shape;72;p2"/>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 name="Google Shape;107;p2"/>
          <p:cNvGrpSpPr/>
          <p:nvPr/>
        </p:nvGrpSpPr>
        <p:grpSpPr>
          <a:xfrm>
            <a:off x="4894075" y="4322780"/>
            <a:ext cx="491063" cy="553299"/>
            <a:chOff x="2625625" y="2522625"/>
            <a:chExt cx="431400" cy="486075"/>
          </a:xfrm>
        </p:grpSpPr>
        <p:sp>
          <p:nvSpPr>
            <p:cNvPr id="108" name="Google Shape;108;p2"/>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 name="Google Shape;112;p2"/>
          <p:cNvGrpSpPr/>
          <p:nvPr/>
        </p:nvGrpSpPr>
        <p:grpSpPr>
          <a:xfrm>
            <a:off x="96045" y="1547190"/>
            <a:ext cx="749859" cy="844847"/>
            <a:chOff x="2625625" y="2522625"/>
            <a:chExt cx="431400" cy="486075"/>
          </a:xfrm>
        </p:grpSpPr>
        <p:sp>
          <p:nvSpPr>
            <p:cNvPr id="113" name="Google Shape;113;p2"/>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 name="Google Shape;117;p2"/>
          <p:cNvGrpSpPr/>
          <p:nvPr/>
        </p:nvGrpSpPr>
        <p:grpSpPr>
          <a:xfrm>
            <a:off x="172253" y="2758754"/>
            <a:ext cx="749848" cy="1182972"/>
            <a:chOff x="1527950" y="2052325"/>
            <a:chExt cx="440750" cy="695375"/>
          </a:xfrm>
        </p:grpSpPr>
        <p:sp>
          <p:nvSpPr>
            <p:cNvPr id="118" name="Google Shape;118;p2"/>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 name="Google Shape;128;p2"/>
          <p:cNvGrpSpPr/>
          <p:nvPr/>
        </p:nvGrpSpPr>
        <p:grpSpPr>
          <a:xfrm>
            <a:off x="839229" y="3980841"/>
            <a:ext cx="491076" cy="475810"/>
            <a:chOff x="10401025" y="944500"/>
            <a:chExt cx="1235100" cy="1196704"/>
          </a:xfrm>
        </p:grpSpPr>
        <p:sp>
          <p:nvSpPr>
            <p:cNvPr id="129" name="Google Shape;129;p2"/>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 name="Google Shape;130;p2"/>
            <p:cNvGrpSpPr/>
            <p:nvPr/>
          </p:nvGrpSpPr>
          <p:grpSpPr>
            <a:xfrm>
              <a:off x="10401025" y="944500"/>
              <a:ext cx="1235100" cy="1128725"/>
              <a:chOff x="2439475" y="238125"/>
              <a:chExt cx="1235100" cy="1128725"/>
            </a:xfrm>
          </p:grpSpPr>
          <p:sp>
            <p:nvSpPr>
              <p:cNvPr id="131" name="Google Shape;131;p2"/>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704" name="Shape 704"/>
        <p:cNvGrpSpPr/>
        <p:nvPr/>
      </p:nvGrpSpPr>
      <p:grpSpPr>
        <a:xfrm>
          <a:off x="0" y="0"/>
          <a:ext cx="0" cy="0"/>
          <a:chOff x="0" y="0"/>
          <a:chExt cx="0" cy="0"/>
        </a:xfrm>
      </p:grpSpPr>
      <p:grpSp>
        <p:nvGrpSpPr>
          <p:cNvPr id="705" name="Google Shape;705;p11"/>
          <p:cNvGrpSpPr/>
          <p:nvPr/>
        </p:nvGrpSpPr>
        <p:grpSpPr>
          <a:xfrm>
            <a:off x="0" y="0"/>
            <a:ext cx="9143998" cy="5135415"/>
            <a:chOff x="0" y="0"/>
            <a:chExt cx="9143998" cy="5135415"/>
          </a:xfrm>
        </p:grpSpPr>
        <p:sp>
          <p:nvSpPr>
            <p:cNvPr id="706" name="Google Shape;706;p11"/>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1"/>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1"/>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1"/>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1"/>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1"/>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1"/>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 name="Google Shape;713;p11"/>
          <p:cNvSpPr txBox="1"/>
          <p:nvPr>
            <p:ph hasCustomPrompt="1" type="title"/>
          </p:nvPr>
        </p:nvSpPr>
        <p:spPr>
          <a:xfrm>
            <a:off x="1284000" y="1822588"/>
            <a:ext cx="6576000" cy="1053300"/>
          </a:xfrm>
          <a:prstGeom prst="rect">
            <a:avLst/>
          </a:prstGeom>
        </p:spPr>
        <p:txBody>
          <a:bodyPr anchorCtr="0" anchor="ctr" bIns="91425" lIns="91425" spcFirstLastPara="1" rIns="91425" wrap="square" tIns="91425">
            <a:noAutofit/>
          </a:bodyPr>
          <a:lstStyle>
            <a:lvl1pPr lvl="0" algn="ctr">
              <a:spcBef>
                <a:spcPts val="0"/>
              </a:spcBef>
              <a:spcAft>
                <a:spcPts val="0"/>
              </a:spcAft>
              <a:buSzPts val="9600"/>
              <a:buNone/>
              <a:defRPr sz="8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14" name="Google Shape;714;p11"/>
          <p:cNvSpPr txBox="1"/>
          <p:nvPr>
            <p:ph idx="1" type="subTitle"/>
          </p:nvPr>
        </p:nvSpPr>
        <p:spPr>
          <a:xfrm>
            <a:off x="2009250" y="2955213"/>
            <a:ext cx="5125500" cy="365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9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715" name="Google Shape;715;p11"/>
          <p:cNvGrpSpPr/>
          <p:nvPr/>
        </p:nvGrpSpPr>
        <p:grpSpPr>
          <a:xfrm>
            <a:off x="7943703" y="268367"/>
            <a:ext cx="1142615" cy="785586"/>
            <a:chOff x="3057000" y="3451875"/>
            <a:chExt cx="652550" cy="448650"/>
          </a:xfrm>
        </p:grpSpPr>
        <p:sp>
          <p:nvSpPr>
            <p:cNvPr id="716" name="Google Shape;716;p11"/>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1"/>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1"/>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1"/>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1"/>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1"/>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1"/>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1"/>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1"/>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1"/>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1"/>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1"/>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1"/>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1"/>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1"/>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1"/>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1"/>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1"/>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1"/>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1"/>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1"/>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1"/>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1"/>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1"/>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1"/>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1"/>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1"/>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1"/>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1"/>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1"/>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1"/>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1"/>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1"/>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1"/>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1"/>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 name="Google Shape;751;p11"/>
          <p:cNvGrpSpPr/>
          <p:nvPr/>
        </p:nvGrpSpPr>
        <p:grpSpPr>
          <a:xfrm>
            <a:off x="7291725" y="417530"/>
            <a:ext cx="491063" cy="553299"/>
            <a:chOff x="2625625" y="2522625"/>
            <a:chExt cx="431400" cy="486075"/>
          </a:xfrm>
        </p:grpSpPr>
        <p:sp>
          <p:nvSpPr>
            <p:cNvPr id="752" name="Google Shape;752;p11"/>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1"/>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1"/>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1"/>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 name="Google Shape;756;p11"/>
          <p:cNvGrpSpPr/>
          <p:nvPr/>
        </p:nvGrpSpPr>
        <p:grpSpPr>
          <a:xfrm>
            <a:off x="7291736" y="757884"/>
            <a:ext cx="491063" cy="553251"/>
            <a:chOff x="2625625" y="2522625"/>
            <a:chExt cx="431400" cy="486075"/>
          </a:xfrm>
        </p:grpSpPr>
        <p:sp>
          <p:nvSpPr>
            <p:cNvPr id="757" name="Google Shape;757;p11"/>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1"/>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1"/>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1"/>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 name="Google Shape;761;p11"/>
          <p:cNvGrpSpPr/>
          <p:nvPr/>
        </p:nvGrpSpPr>
        <p:grpSpPr>
          <a:xfrm>
            <a:off x="133378" y="3804774"/>
            <a:ext cx="1875861" cy="1182997"/>
            <a:chOff x="3950825" y="2616175"/>
            <a:chExt cx="1119850" cy="706225"/>
          </a:xfrm>
        </p:grpSpPr>
        <p:sp>
          <p:nvSpPr>
            <p:cNvPr id="762" name="Google Shape;762;p11"/>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1"/>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1"/>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1"/>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1"/>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1"/>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1"/>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1"/>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1"/>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1"/>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1"/>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1"/>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1"/>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1"/>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1"/>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1"/>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1"/>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1"/>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1"/>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1"/>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1"/>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1"/>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1"/>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1"/>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1"/>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1"/>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1"/>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1"/>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1"/>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1"/>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1"/>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1"/>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1"/>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1"/>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1"/>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1"/>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1"/>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1"/>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1"/>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1"/>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1"/>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1"/>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1"/>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1"/>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1"/>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1"/>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1"/>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1"/>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1"/>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1"/>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1"/>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 name="Google Shape;813;p11"/>
          <p:cNvGrpSpPr/>
          <p:nvPr/>
        </p:nvGrpSpPr>
        <p:grpSpPr>
          <a:xfrm>
            <a:off x="2086698" y="4434534"/>
            <a:ext cx="491063" cy="553251"/>
            <a:chOff x="2625625" y="2522625"/>
            <a:chExt cx="431400" cy="486075"/>
          </a:xfrm>
        </p:grpSpPr>
        <p:sp>
          <p:nvSpPr>
            <p:cNvPr id="814" name="Google Shape;814;p11"/>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1"/>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1"/>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1"/>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 name="Google Shape;818;p11"/>
          <p:cNvGrpSpPr/>
          <p:nvPr/>
        </p:nvGrpSpPr>
        <p:grpSpPr>
          <a:xfrm>
            <a:off x="2086698" y="3929709"/>
            <a:ext cx="491063" cy="553251"/>
            <a:chOff x="2625625" y="2522625"/>
            <a:chExt cx="431400" cy="486075"/>
          </a:xfrm>
        </p:grpSpPr>
        <p:sp>
          <p:nvSpPr>
            <p:cNvPr id="819" name="Google Shape;819;p11"/>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1"/>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1"/>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1"/>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823" name="Shape 82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824" name="Shape 824"/>
        <p:cNvGrpSpPr/>
        <p:nvPr/>
      </p:nvGrpSpPr>
      <p:grpSpPr>
        <a:xfrm>
          <a:off x="0" y="0"/>
          <a:ext cx="0" cy="0"/>
          <a:chOff x="0" y="0"/>
          <a:chExt cx="0" cy="0"/>
        </a:xfrm>
      </p:grpSpPr>
      <p:grpSp>
        <p:nvGrpSpPr>
          <p:cNvPr id="825" name="Google Shape;825;p13"/>
          <p:cNvGrpSpPr/>
          <p:nvPr/>
        </p:nvGrpSpPr>
        <p:grpSpPr>
          <a:xfrm>
            <a:off x="0" y="0"/>
            <a:ext cx="9143998" cy="5135415"/>
            <a:chOff x="0" y="0"/>
            <a:chExt cx="9143998" cy="5135415"/>
          </a:xfrm>
        </p:grpSpPr>
        <p:sp>
          <p:nvSpPr>
            <p:cNvPr id="826" name="Google Shape;826;p13"/>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3"/>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3"/>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3"/>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3"/>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3"/>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3"/>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3" name="Google Shape;833;p13"/>
          <p:cNvSpPr txBox="1"/>
          <p:nvPr>
            <p:ph type="title"/>
          </p:nvPr>
        </p:nvSpPr>
        <p:spPr>
          <a:xfrm>
            <a:off x="2084414" y="1524938"/>
            <a:ext cx="23055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34" name="Google Shape;834;p13"/>
          <p:cNvSpPr txBox="1"/>
          <p:nvPr>
            <p:ph idx="1" type="subTitle"/>
          </p:nvPr>
        </p:nvSpPr>
        <p:spPr>
          <a:xfrm>
            <a:off x="2084414" y="1882863"/>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35" name="Google Shape;835;p13"/>
          <p:cNvSpPr txBox="1"/>
          <p:nvPr>
            <p:ph idx="2" type="title"/>
          </p:nvPr>
        </p:nvSpPr>
        <p:spPr>
          <a:xfrm>
            <a:off x="5560785" y="1524938"/>
            <a:ext cx="23055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36" name="Google Shape;836;p13"/>
          <p:cNvSpPr txBox="1"/>
          <p:nvPr>
            <p:ph idx="3" type="subTitle"/>
          </p:nvPr>
        </p:nvSpPr>
        <p:spPr>
          <a:xfrm>
            <a:off x="5560785" y="1882863"/>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37" name="Google Shape;837;p13"/>
          <p:cNvSpPr txBox="1"/>
          <p:nvPr>
            <p:ph idx="4" type="title"/>
          </p:nvPr>
        </p:nvSpPr>
        <p:spPr>
          <a:xfrm>
            <a:off x="2084414" y="3127578"/>
            <a:ext cx="23055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38" name="Google Shape;838;p13"/>
          <p:cNvSpPr txBox="1"/>
          <p:nvPr>
            <p:ph idx="5" type="subTitle"/>
          </p:nvPr>
        </p:nvSpPr>
        <p:spPr>
          <a:xfrm>
            <a:off x="2084414" y="3485491"/>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39" name="Google Shape;839;p13"/>
          <p:cNvSpPr txBox="1"/>
          <p:nvPr>
            <p:ph idx="6" type="title"/>
          </p:nvPr>
        </p:nvSpPr>
        <p:spPr>
          <a:xfrm>
            <a:off x="5560785" y="3127566"/>
            <a:ext cx="23055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40" name="Google Shape;840;p13"/>
          <p:cNvSpPr txBox="1"/>
          <p:nvPr>
            <p:ph idx="7" type="subTitle"/>
          </p:nvPr>
        </p:nvSpPr>
        <p:spPr>
          <a:xfrm>
            <a:off x="5560785" y="3485491"/>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41" name="Google Shape;841;p13"/>
          <p:cNvSpPr txBox="1"/>
          <p:nvPr>
            <p:ph hasCustomPrompt="1" idx="8" type="title"/>
          </p:nvPr>
        </p:nvSpPr>
        <p:spPr>
          <a:xfrm>
            <a:off x="1278864" y="1623396"/>
            <a:ext cx="658500" cy="658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2" name="Google Shape;842;p13"/>
          <p:cNvSpPr txBox="1"/>
          <p:nvPr>
            <p:ph hasCustomPrompt="1" idx="9" type="title"/>
          </p:nvPr>
        </p:nvSpPr>
        <p:spPr>
          <a:xfrm>
            <a:off x="1278864" y="3219679"/>
            <a:ext cx="658500" cy="658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3" name="Google Shape;843;p13"/>
          <p:cNvSpPr txBox="1"/>
          <p:nvPr>
            <p:ph hasCustomPrompt="1" idx="13" type="title"/>
          </p:nvPr>
        </p:nvSpPr>
        <p:spPr>
          <a:xfrm>
            <a:off x="4753739" y="1623396"/>
            <a:ext cx="658500" cy="658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4" name="Google Shape;844;p13"/>
          <p:cNvSpPr txBox="1"/>
          <p:nvPr>
            <p:ph hasCustomPrompt="1" idx="14" type="title"/>
          </p:nvPr>
        </p:nvSpPr>
        <p:spPr>
          <a:xfrm>
            <a:off x="4751064" y="3219679"/>
            <a:ext cx="658500" cy="658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5" name="Google Shape;845;p13"/>
          <p:cNvSpPr txBox="1"/>
          <p:nvPr>
            <p:ph idx="15"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846" name="Google Shape;846;p13"/>
          <p:cNvGrpSpPr/>
          <p:nvPr/>
        </p:nvGrpSpPr>
        <p:grpSpPr>
          <a:xfrm>
            <a:off x="8511000" y="4398980"/>
            <a:ext cx="491063" cy="553299"/>
            <a:chOff x="2625625" y="2522625"/>
            <a:chExt cx="431400" cy="486075"/>
          </a:xfrm>
        </p:grpSpPr>
        <p:sp>
          <p:nvSpPr>
            <p:cNvPr id="847" name="Google Shape;847;p1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 name="Google Shape;851;p13"/>
          <p:cNvGrpSpPr/>
          <p:nvPr/>
        </p:nvGrpSpPr>
        <p:grpSpPr>
          <a:xfrm>
            <a:off x="7859465" y="227117"/>
            <a:ext cx="1142615" cy="785586"/>
            <a:chOff x="3057000" y="3451875"/>
            <a:chExt cx="652550" cy="448650"/>
          </a:xfrm>
        </p:grpSpPr>
        <p:sp>
          <p:nvSpPr>
            <p:cNvPr id="852" name="Google Shape;852;p13"/>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3"/>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3"/>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3"/>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3"/>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3"/>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3"/>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3"/>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3"/>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3"/>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3"/>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3"/>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3"/>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3"/>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3"/>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3"/>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3"/>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3"/>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3"/>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3"/>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3"/>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3"/>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3"/>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3"/>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3"/>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3"/>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3"/>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3"/>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3"/>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3"/>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3"/>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3"/>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3"/>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3"/>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3"/>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 name="Google Shape;887;p13"/>
          <p:cNvGrpSpPr/>
          <p:nvPr/>
        </p:nvGrpSpPr>
        <p:grpSpPr>
          <a:xfrm>
            <a:off x="233508" y="341351"/>
            <a:ext cx="959426" cy="929600"/>
            <a:chOff x="10401025" y="944500"/>
            <a:chExt cx="1235100" cy="1196704"/>
          </a:xfrm>
        </p:grpSpPr>
        <p:sp>
          <p:nvSpPr>
            <p:cNvPr id="888" name="Google Shape;888;p13"/>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 name="Google Shape;889;p13"/>
            <p:cNvGrpSpPr/>
            <p:nvPr/>
          </p:nvGrpSpPr>
          <p:grpSpPr>
            <a:xfrm>
              <a:off x="10401025" y="944500"/>
              <a:ext cx="1235100" cy="1128725"/>
              <a:chOff x="2439475" y="238125"/>
              <a:chExt cx="1235100" cy="1128725"/>
            </a:xfrm>
          </p:grpSpPr>
          <p:sp>
            <p:nvSpPr>
              <p:cNvPr id="890" name="Google Shape;890;p13"/>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3"/>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3"/>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3"/>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3"/>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3"/>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3"/>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3"/>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8" name="Google Shape;898;p13"/>
          <p:cNvGrpSpPr/>
          <p:nvPr/>
        </p:nvGrpSpPr>
        <p:grpSpPr>
          <a:xfrm>
            <a:off x="121425" y="1594030"/>
            <a:ext cx="491063" cy="553299"/>
            <a:chOff x="2625625" y="2522625"/>
            <a:chExt cx="431400" cy="486075"/>
          </a:xfrm>
        </p:grpSpPr>
        <p:sp>
          <p:nvSpPr>
            <p:cNvPr id="899" name="Google Shape;899;p1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21">
    <p:spTree>
      <p:nvGrpSpPr>
        <p:cNvPr id="903" name="Shape 903"/>
        <p:cNvGrpSpPr/>
        <p:nvPr/>
      </p:nvGrpSpPr>
      <p:grpSpPr>
        <a:xfrm>
          <a:off x="0" y="0"/>
          <a:ext cx="0" cy="0"/>
          <a:chOff x="0" y="0"/>
          <a:chExt cx="0" cy="0"/>
        </a:xfrm>
      </p:grpSpPr>
      <p:grpSp>
        <p:nvGrpSpPr>
          <p:cNvPr id="904" name="Google Shape;904;p14"/>
          <p:cNvGrpSpPr/>
          <p:nvPr/>
        </p:nvGrpSpPr>
        <p:grpSpPr>
          <a:xfrm>
            <a:off x="0" y="0"/>
            <a:ext cx="9143998" cy="5135415"/>
            <a:chOff x="0" y="0"/>
            <a:chExt cx="9143998" cy="5135415"/>
          </a:xfrm>
        </p:grpSpPr>
        <p:sp>
          <p:nvSpPr>
            <p:cNvPr id="905" name="Google Shape;905;p14"/>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4"/>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4"/>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4"/>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4"/>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4"/>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4"/>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 name="Google Shape;912;p14"/>
          <p:cNvSpPr txBox="1"/>
          <p:nvPr>
            <p:ph type="title"/>
          </p:nvPr>
        </p:nvSpPr>
        <p:spPr>
          <a:xfrm>
            <a:off x="2904150" y="2477753"/>
            <a:ext cx="3335700" cy="8229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13" name="Google Shape;913;p14"/>
          <p:cNvSpPr txBox="1"/>
          <p:nvPr>
            <p:ph hasCustomPrompt="1" idx="2" type="title"/>
          </p:nvPr>
        </p:nvSpPr>
        <p:spPr>
          <a:xfrm>
            <a:off x="4069050" y="1495515"/>
            <a:ext cx="1005900" cy="10059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45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914" name="Google Shape;914;p14"/>
          <p:cNvSpPr txBox="1"/>
          <p:nvPr>
            <p:ph idx="1" type="subTitle"/>
          </p:nvPr>
        </p:nvSpPr>
        <p:spPr>
          <a:xfrm>
            <a:off x="2488950" y="3284234"/>
            <a:ext cx="4166100" cy="365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915" name="Shape 915"/>
        <p:cNvGrpSpPr/>
        <p:nvPr/>
      </p:nvGrpSpPr>
      <p:grpSpPr>
        <a:xfrm>
          <a:off x="0" y="0"/>
          <a:ext cx="0" cy="0"/>
          <a:chOff x="0" y="0"/>
          <a:chExt cx="0" cy="0"/>
        </a:xfrm>
      </p:grpSpPr>
      <p:grpSp>
        <p:nvGrpSpPr>
          <p:cNvPr id="916" name="Google Shape;916;p15"/>
          <p:cNvGrpSpPr/>
          <p:nvPr/>
        </p:nvGrpSpPr>
        <p:grpSpPr>
          <a:xfrm>
            <a:off x="0" y="0"/>
            <a:ext cx="9143998" cy="5135415"/>
            <a:chOff x="0" y="0"/>
            <a:chExt cx="9143998" cy="5135415"/>
          </a:xfrm>
        </p:grpSpPr>
        <p:sp>
          <p:nvSpPr>
            <p:cNvPr id="917" name="Google Shape;917;p15"/>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5"/>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5"/>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5"/>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5"/>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5"/>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5"/>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 name="Google Shape;924;p15"/>
          <p:cNvSpPr txBox="1"/>
          <p:nvPr>
            <p:ph type="title"/>
          </p:nvPr>
        </p:nvSpPr>
        <p:spPr>
          <a:xfrm>
            <a:off x="2976450" y="3100294"/>
            <a:ext cx="3191100" cy="5319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925" name="Google Shape;925;p15"/>
          <p:cNvSpPr txBox="1"/>
          <p:nvPr>
            <p:ph idx="1" type="subTitle"/>
          </p:nvPr>
        </p:nvSpPr>
        <p:spPr>
          <a:xfrm>
            <a:off x="1226400" y="1511306"/>
            <a:ext cx="6691200" cy="147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grpSp>
        <p:nvGrpSpPr>
          <p:cNvPr id="926" name="Google Shape;926;p15"/>
          <p:cNvGrpSpPr/>
          <p:nvPr/>
        </p:nvGrpSpPr>
        <p:grpSpPr>
          <a:xfrm>
            <a:off x="7144852" y="141402"/>
            <a:ext cx="1825029" cy="1452352"/>
            <a:chOff x="4189650" y="1358950"/>
            <a:chExt cx="1222800" cy="973100"/>
          </a:xfrm>
        </p:grpSpPr>
        <p:sp>
          <p:nvSpPr>
            <p:cNvPr id="927" name="Google Shape;927;p15"/>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5"/>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5"/>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5"/>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5"/>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5"/>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5"/>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5"/>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5"/>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5"/>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5"/>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5"/>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5"/>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5"/>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5"/>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5"/>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5"/>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5"/>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5"/>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5"/>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5"/>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5"/>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5"/>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5"/>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5"/>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5"/>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5"/>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5"/>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5"/>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5"/>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5"/>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5"/>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5"/>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5"/>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5"/>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5"/>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5"/>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5"/>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5"/>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5"/>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5"/>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5"/>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5"/>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5"/>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5"/>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5"/>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5"/>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5"/>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5"/>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5"/>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5"/>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 name="Google Shape;978;p15"/>
          <p:cNvGrpSpPr/>
          <p:nvPr/>
        </p:nvGrpSpPr>
        <p:grpSpPr>
          <a:xfrm>
            <a:off x="6449220" y="117078"/>
            <a:ext cx="749859" cy="844847"/>
            <a:chOff x="2625625" y="2522625"/>
            <a:chExt cx="431400" cy="486075"/>
          </a:xfrm>
        </p:grpSpPr>
        <p:sp>
          <p:nvSpPr>
            <p:cNvPr id="979" name="Google Shape;979;p15"/>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5"/>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5"/>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5"/>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 name="Google Shape;983;p15"/>
          <p:cNvGrpSpPr/>
          <p:nvPr/>
        </p:nvGrpSpPr>
        <p:grpSpPr>
          <a:xfrm>
            <a:off x="8373203" y="1593739"/>
            <a:ext cx="518413" cy="584116"/>
            <a:chOff x="2625625" y="2522625"/>
            <a:chExt cx="431400" cy="486075"/>
          </a:xfrm>
        </p:grpSpPr>
        <p:sp>
          <p:nvSpPr>
            <p:cNvPr id="984" name="Google Shape;984;p15"/>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5"/>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5"/>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5"/>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 name="Google Shape;988;p15"/>
          <p:cNvGrpSpPr/>
          <p:nvPr/>
        </p:nvGrpSpPr>
        <p:grpSpPr>
          <a:xfrm>
            <a:off x="294695" y="3415201"/>
            <a:ext cx="959426" cy="929600"/>
            <a:chOff x="10401025" y="944500"/>
            <a:chExt cx="1235100" cy="1196704"/>
          </a:xfrm>
        </p:grpSpPr>
        <p:sp>
          <p:nvSpPr>
            <p:cNvPr id="989" name="Google Shape;989;p15"/>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 name="Google Shape;990;p15"/>
            <p:cNvGrpSpPr/>
            <p:nvPr/>
          </p:nvGrpSpPr>
          <p:grpSpPr>
            <a:xfrm>
              <a:off x="10401025" y="944500"/>
              <a:ext cx="1235100" cy="1128725"/>
              <a:chOff x="2439475" y="238125"/>
              <a:chExt cx="1235100" cy="1128725"/>
            </a:xfrm>
          </p:grpSpPr>
          <p:sp>
            <p:nvSpPr>
              <p:cNvPr id="991" name="Google Shape;991;p15"/>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5"/>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5"/>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5"/>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5"/>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5"/>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5"/>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5"/>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9" name="Google Shape;999;p15"/>
          <p:cNvGrpSpPr/>
          <p:nvPr/>
        </p:nvGrpSpPr>
        <p:grpSpPr>
          <a:xfrm>
            <a:off x="172317" y="4470741"/>
            <a:ext cx="491076" cy="475810"/>
            <a:chOff x="10401025" y="944500"/>
            <a:chExt cx="1235100" cy="1196704"/>
          </a:xfrm>
        </p:grpSpPr>
        <p:sp>
          <p:nvSpPr>
            <p:cNvPr id="1000" name="Google Shape;1000;p15"/>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 name="Google Shape;1001;p15"/>
            <p:cNvGrpSpPr/>
            <p:nvPr/>
          </p:nvGrpSpPr>
          <p:grpSpPr>
            <a:xfrm>
              <a:off x="10401025" y="944500"/>
              <a:ext cx="1235100" cy="1128725"/>
              <a:chOff x="2439475" y="238125"/>
              <a:chExt cx="1235100" cy="1128725"/>
            </a:xfrm>
          </p:grpSpPr>
          <p:sp>
            <p:nvSpPr>
              <p:cNvPr id="1002" name="Google Shape;1002;p15"/>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5"/>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5"/>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5"/>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5"/>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5"/>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5"/>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5"/>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BLANK_1_1_1">
    <p:spTree>
      <p:nvGrpSpPr>
        <p:cNvPr id="1010" name="Shape 1010"/>
        <p:cNvGrpSpPr/>
        <p:nvPr/>
      </p:nvGrpSpPr>
      <p:grpSpPr>
        <a:xfrm>
          <a:off x="0" y="0"/>
          <a:ext cx="0" cy="0"/>
          <a:chOff x="0" y="0"/>
          <a:chExt cx="0" cy="0"/>
        </a:xfrm>
      </p:grpSpPr>
      <p:grpSp>
        <p:nvGrpSpPr>
          <p:cNvPr id="1011" name="Google Shape;1011;p16"/>
          <p:cNvGrpSpPr/>
          <p:nvPr/>
        </p:nvGrpSpPr>
        <p:grpSpPr>
          <a:xfrm>
            <a:off x="0" y="0"/>
            <a:ext cx="9143998" cy="5135415"/>
            <a:chOff x="0" y="0"/>
            <a:chExt cx="9143998" cy="5135415"/>
          </a:xfrm>
        </p:grpSpPr>
        <p:sp>
          <p:nvSpPr>
            <p:cNvPr id="1012" name="Google Shape;1012;p16"/>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6"/>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6"/>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6"/>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6"/>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6"/>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6"/>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 name="Google Shape;1019;p16"/>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020" name="Google Shape;1020;p16"/>
          <p:cNvGrpSpPr/>
          <p:nvPr/>
        </p:nvGrpSpPr>
        <p:grpSpPr>
          <a:xfrm>
            <a:off x="-115147" y="195666"/>
            <a:ext cx="749848" cy="1182972"/>
            <a:chOff x="1527950" y="2052325"/>
            <a:chExt cx="440750" cy="695375"/>
          </a:xfrm>
        </p:grpSpPr>
        <p:sp>
          <p:nvSpPr>
            <p:cNvPr id="1021" name="Google Shape;1021;p16"/>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6"/>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6"/>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6"/>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6"/>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6"/>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6"/>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6"/>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6"/>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6"/>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 name="Google Shape;1031;p16"/>
          <p:cNvGrpSpPr/>
          <p:nvPr/>
        </p:nvGrpSpPr>
        <p:grpSpPr>
          <a:xfrm>
            <a:off x="113453" y="1035139"/>
            <a:ext cx="518413" cy="584116"/>
            <a:chOff x="2625625" y="2522625"/>
            <a:chExt cx="431400" cy="486075"/>
          </a:xfrm>
        </p:grpSpPr>
        <p:sp>
          <p:nvSpPr>
            <p:cNvPr id="1032" name="Google Shape;1032;p16"/>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6"/>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6"/>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6"/>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 name="Google Shape;1036;p16"/>
          <p:cNvGrpSpPr/>
          <p:nvPr/>
        </p:nvGrpSpPr>
        <p:grpSpPr>
          <a:xfrm>
            <a:off x="113453" y="1457689"/>
            <a:ext cx="518413" cy="584116"/>
            <a:chOff x="2625625" y="2522625"/>
            <a:chExt cx="431400" cy="486075"/>
          </a:xfrm>
        </p:grpSpPr>
        <p:sp>
          <p:nvSpPr>
            <p:cNvPr id="1037" name="Google Shape;1037;p16"/>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6"/>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6"/>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6"/>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 name="Google Shape;1041;p16"/>
          <p:cNvGrpSpPr/>
          <p:nvPr/>
        </p:nvGrpSpPr>
        <p:grpSpPr>
          <a:xfrm>
            <a:off x="8408220" y="4298653"/>
            <a:ext cx="749859" cy="844847"/>
            <a:chOff x="2625625" y="2522625"/>
            <a:chExt cx="431400" cy="486075"/>
          </a:xfrm>
        </p:grpSpPr>
        <p:sp>
          <p:nvSpPr>
            <p:cNvPr id="1042" name="Google Shape;1042;p16"/>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6"/>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6"/>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6"/>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 name="Google Shape;1046;p16"/>
          <p:cNvGrpSpPr/>
          <p:nvPr/>
        </p:nvGrpSpPr>
        <p:grpSpPr>
          <a:xfrm>
            <a:off x="7804203" y="4640739"/>
            <a:ext cx="518413" cy="584116"/>
            <a:chOff x="2625625" y="2522625"/>
            <a:chExt cx="431400" cy="486075"/>
          </a:xfrm>
        </p:grpSpPr>
        <p:sp>
          <p:nvSpPr>
            <p:cNvPr id="1047" name="Google Shape;1047;p16"/>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6"/>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6"/>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6"/>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 name="Google Shape;1051;p16"/>
          <p:cNvGrpSpPr/>
          <p:nvPr/>
        </p:nvGrpSpPr>
        <p:grpSpPr>
          <a:xfrm>
            <a:off x="7285778" y="4711789"/>
            <a:ext cx="518413" cy="584116"/>
            <a:chOff x="2625625" y="2522625"/>
            <a:chExt cx="431400" cy="486075"/>
          </a:xfrm>
        </p:grpSpPr>
        <p:sp>
          <p:nvSpPr>
            <p:cNvPr id="1052" name="Google Shape;1052;p16"/>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6"/>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6"/>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6"/>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3">
    <p:spTree>
      <p:nvGrpSpPr>
        <p:cNvPr id="1056" name="Shape 1056"/>
        <p:cNvGrpSpPr/>
        <p:nvPr/>
      </p:nvGrpSpPr>
      <p:grpSpPr>
        <a:xfrm>
          <a:off x="0" y="0"/>
          <a:ext cx="0" cy="0"/>
          <a:chOff x="0" y="0"/>
          <a:chExt cx="0" cy="0"/>
        </a:xfrm>
      </p:grpSpPr>
      <p:grpSp>
        <p:nvGrpSpPr>
          <p:cNvPr id="1057" name="Google Shape;1057;p17"/>
          <p:cNvGrpSpPr/>
          <p:nvPr/>
        </p:nvGrpSpPr>
        <p:grpSpPr>
          <a:xfrm>
            <a:off x="0" y="0"/>
            <a:ext cx="9143998" cy="5135415"/>
            <a:chOff x="0" y="0"/>
            <a:chExt cx="9143998" cy="5135415"/>
          </a:xfrm>
        </p:grpSpPr>
        <p:sp>
          <p:nvSpPr>
            <p:cNvPr id="1058" name="Google Shape;1058;p17"/>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7"/>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7"/>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7"/>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7"/>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7"/>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7"/>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 name="Google Shape;1065;p17"/>
          <p:cNvSpPr txBox="1"/>
          <p:nvPr>
            <p:ph type="title"/>
          </p:nvPr>
        </p:nvSpPr>
        <p:spPr>
          <a:xfrm>
            <a:off x="706150" y="1704339"/>
            <a:ext cx="4358100" cy="9144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66" name="Google Shape;1066;p17"/>
          <p:cNvSpPr txBox="1"/>
          <p:nvPr>
            <p:ph idx="1" type="subTitle"/>
          </p:nvPr>
        </p:nvSpPr>
        <p:spPr>
          <a:xfrm>
            <a:off x="706150" y="2524761"/>
            <a:ext cx="4294800" cy="914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067" name="Google Shape;1067;p17"/>
          <p:cNvGrpSpPr/>
          <p:nvPr/>
        </p:nvGrpSpPr>
        <p:grpSpPr>
          <a:xfrm>
            <a:off x="239228" y="4206630"/>
            <a:ext cx="1142615" cy="785586"/>
            <a:chOff x="3057000" y="3451875"/>
            <a:chExt cx="652550" cy="448650"/>
          </a:xfrm>
        </p:grpSpPr>
        <p:sp>
          <p:nvSpPr>
            <p:cNvPr id="1068" name="Google Shape;1068;p17"/>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7"/>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7"/>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7"/>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7"/>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7"/>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7"/>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7"/>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7"/>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7"/>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7"/>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7"/>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7"/>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7"/>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7"/>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7"/>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7"/>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7"/>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7"/>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7"/>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7"/>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7"/>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7"/>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7"/>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7"/>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7"/>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7"/>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7"/>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7"/>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7"/>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7"/>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7"/>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7"/>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7"/>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7"/>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 name="Google Shape;1103;p17"/>
          <p:cNvGrpSpPr/>
          <p:nvPr/>
        </p:nvGrpSpPr>
        <p:grpSpPr>
          <a:xfrm>
            <a:off x="1381853" y="4362439"/>
            <a:ext cx="518413" cy="584116"/>
            <a:chOff x="2625625" y="2522625"/>
            <a:chExt cx="431400" cy="486075"/>
          </a:xfrm>
        </p:grpSpPr>
        <p:sp>
          <p:nvSpPr>
            <p:cNvPr id="1104" name="Google Shape;1104;p17"/>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7"/>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7"/>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7"/>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spTree>
      <p:nvGrpSpPr>
        <p:cNvPr id="1108" name="Shape 1108"/>
        <p:cNvGrpSpPr/>
        <p:nvPr/>
      </p:nvGrpSpPr>
      <p:grpSpPr>
        <a:xfrm>
          <a:off x="0" y="0"/>
          <a:ext cx="0" cy="0"/>
          <a:chOff x="0" y="0"/>
          <a:chExt cx="0" cy="0"/>
        </a:xfrm>
      </p:grpSpPr>
      <p:grpSp>
        <p:nvGrpSpPr>
          <p:cNvPr id="1109" name="Google Shape;1109;p18"/>
          <p:cNvGrpSpPr/>
          <p:nvPr/>
        </p:nvGrpSpPr>
        <p:grpSpPr>
          <a:xfrm>
            <a:off x="0" y="0"/>
            <a:ext cx="9143998" cy="5135415"/>
            <a:chOff x="0" y="0"/>
            <a:chExt cx="9143998" cy="5135415"/>
          </a:xfrm>
        </p:grpSpPr>
        <p:sp>
          <p:nvSpPr>
            <p:cNvPr id="1110" name="Google Shape;1110;p18"/>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8"/>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8"/>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8"/>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8"/>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8"/>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8"/>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 name="Google Shape;1117;p18"/>
          <p:cNvSpPr txBox="1"/>
          <p:nvPr>
            <p:ph type="title"/>
          </p:nvPr>
        </p:nvSpPr>
        <p:spPr>
          <a:xfrm>
            <a:off x="987973" y="1927688"/>
            <a:ext cx="3336600" cy="548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18" name="Google Shape;1118;p18"/>
          <p:cNvSpPr txBox="1"/>
          <p:nvPr>
            <p:ph idx="1" type="subTitle"/>
          </p:nvPr>
        </p:nvSpPr>
        <p:spPr>
          <a:xfrm>
            <a:off x="987073" y="2484412"/>
            <a:ext cx="3337500" cy="1097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119" name="Google Shape;1119;p18"/>
          <p:cNvGrpSpPr/>
          <p:nvPr/>
        </p:nvGrpSpPr>
        <p:grpSpPr>
          <a:xfrm>
            <a:off x="286542" y="313535"/>
            <a:ext cx="575574" cy="648521"/>
            <a:chOff x="2625625" y="2522625"/>
            <a:chExt cx="431400" cy="486075"/>
          </a:xfrm>
        </p:grpSpPr>
        <p:sp>
          <p:nvSpPr>
            <p:cNvPr id="1120" name="Google Shape;1120;p18"/>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8"/>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8"/>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8"/>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18"/>
          <p:cNvGrpSpPr/>
          <p:nvPr/>
        </p:nvGrpSpPr>
        <p:grpSpPr>
          <a:xfrm>
            <a:off x="425430" y="599285"/>
            <a:ext cx="575574" cy="648521"/>
            <a:chOff x="2625625" y="2522625"/>
            <a:chExt cx="431400" cy="486075"/>
          </a:xfrm>
        </p:grpSpPr>
        <p:sp>
          <p:nvSpPr>
            <p:cNvPr id="1125" name="Google Shape;1125;p18"/>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8"/>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8"/>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8"/>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 name="Google Shape;1129;p18"/>
          <p:cNvGrpSpPr/>
          <p:nvPr/>
        </p:nvGrpSpPr>
        <p:grpSpPr>
          <a:xfrm>
            <a:off x="987080" y="313535"/>
            <a:ext cx="575574" cy="648521"/>
            <a:chOff x="2625625" y="2522625"/>
            <a:chExt cx="431400" cy="486075"/>
          </a:xfrm>
        </p:grpSpPr>
        <p:sp>
          <p:nvSpPr>
            <p:cNvPr id="1130" name="Google Shape;1130;p18"/>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8"/>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8"/>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8"/>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
    <p:spTree>
      <p:nvGrpSpPr>
        <p:cNvPr id="1134" name="Shape 1134"/>
        <p:cNvGrpSpPr/>
        <p:nvPr/>
      </p:nvGrpSpPr>
      <p:grpSpPr>
        <a:xfrm>
          <a:off x="0" y="0"/>
          <a:ext cx="0" cy="0"/>
          <a:chOff x="0" y="0"/>
          <a:chExt cx="0" cy="0"/>
        </a:xfrm>
      </p:grpSpPr>
      <p:grpSp>
        <p:nvGrpSpPr>
          <p:cNvPr id="1135" name="Google Shape;1135;p19"/>
          <p:cNvGrpSpPr/>
          <p:nvPr/>
        </p:nvGrpSpPr>
        <p:grpSpPr>
          <a:xfrm>
            <a:off x="0" y="0"/>
            <a:ext cx="9143998" cy="5135415"/>
            <a:chOff x="0" y="0"/>
            <a:chExt cx="9143998" cy="5135415"/>
          </a:xfrm>
        </p:grpSpPr>
        <p:sp>
          <p:nvSpPr>
            <p:cNvPr id="1136" name="Google Shape;1136;p19"/>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9"/>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9"/>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9"/>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9"/>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9"/>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9"/>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3" name="Google Shape;1143;p19"/>
          <p:cNvSpPr txBox="1"/>
          <p:nvPr>
            <p:ph type="title"/>
          </p:nvPr>
        </p:nvSpPr>
        <p:spPr>
          <a:xfrm>
            <a:off x="4418083" y="1929384"/>
            <a:ext cx="3337500" cy="548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44" name="Google Shape;1144;p19"/>
          <p:cNvSpPr txBox="1"/>
          <p:nvPr>
            <p:ph idx="1" type="subTitle"/>
          </p:nvPr>
        </p:nvSpPr>
        <p:spPr>
          <a:xfrm>
            <a:off x="4418083" y="2487168"/>
            <a:ext cx="3337500" cy="1097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145" name="Google Shape;1145;p19"/>
          <p:cNvGrpSpPr/>
          <p:nvPr/>
        </p:nvGrpSpPr>
        <p:grpSpPr>
          <a:xfrm>
            <a:off x="8580250" y="808055"/>
            <a:ext cx="491063" cy="553299"/>
            <a:chOff x="2625625" y="2522625"/>
            <a:chExt cx="431400" cy="486075"/>
          </a:xfrm>
        </p:grpSpPr>
        <p:sp>
          <p:nvSpPr>
            <p:cNvPr id="1146" name="Google Shape;1146;p19"/>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9"/>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9"/>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9"/>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 name="Google Shape;1150;p19"/>
          <p:cNvGrpSpPr/>
          <p:nvPr/>
        </p:nvGrpSpPr>
        <p:grpSpPr>
          <a:xfrm>
            <a:off x="8185237" y="493730"/>
            <a:ext cx="491063" cy="553299"/>
            <a:chOff x="2625625" y="2522625"/>
            <a:chExt cx="431400" cy="486075"/>
          </a:xfrm>
        </p:grpSpPr>
        <p:sp>
          <p:nvSpPr>
            <p:cNvPr id="1151" name="Google Shape;1151;p19"/>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9"/>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9"/>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9"/>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 name="Google Shape;1155;p19"/>
          <p:cNvGrpSpPr/>
          <p:nvPr/>
        </p:nvGrpSpPr>
        <p:grpSpPr>
          <a:xfrm>
            <a:off x="8185250" y="941405"/>
            <a:ext cx="491063" cy="553299"/>
            <a:chOff x="2625625" y="2522625"/>
            <a:chExt cx="431400" cy="486075"/>
          </a:xfrm>
        </p:grpSpPr>
        <p:sp>
          <p:nvSpPr>
            <p:cNvPr id="1156" name="Google Shape;1156;p19"/>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9"/>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9"/>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9"/>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1160" name="Shape 1160"/>
        <p:cNvGrpSpPr/>
        <p:nvPr/>
      </p:nvGrpSpPr>
      <p:grpSpPr>
        <a:xfrm>
          <a:off x="0" y="0"/>
          <a:ext cx="0" cy="0"/>
          <a:chOff x="0" y="0"/>
          <a:chExt cx="0" cy="0"/>
        </a:xfrm>
      </p:grpSpPr>
      <p:grpSp>
        <p:nvGrpSpPr>
          <p:cNvPr id="1161" name="Google Shape;1161;p20"/>
          <p:cNvGrpSpPr/>
          <p:nvPr/>
        </p:nvGrpSpPr>
        <p:grpSpPr>
          <a:xfrm>
            <a:off x="0" y="0"/>
            <a:ext cx="9143998" cy="5135415"/>
            <a:chOff x="0" y="0"/>
            <a:chExt cx="9143998" cy="5135415"/>
          </a:xfrm>
        </p:grpSpPr>
        <p:sp>
          <p:nvSpPr>
            <p:cNvPr id="1162" name="Google Shape;1162;p20"/>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0"/>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0"/>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0"/>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0"/>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0"/>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0"/>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 name="Google Shape;1169;p20"/>
          <p:cNvSpPr txBox="1"/>
          <p:nvPr>
            <p:ph type="title"/>
          </p:nvPr>
        </p:nvSpPr>
        <p:spPr>
          <a:xfrm>
            <a:off x="1505954" y="2709572"/>
            <a:ext cx="27426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00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70" name="Google Shape;1170;p20"/>
          <p:cNvSpPr txBox="1"/>
          <p:nvPr>
            <p:ph idx="2" type="title"/>
          </p:nvPr>
        </p:nvSpPr>
        <p:spPr>
          <a:xfrm>
            <a:off x="4895446" y="2709572"/>
            <a:ext cx="27426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00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71" name="Google Shape;1171;p20"/>
          <p:cNvSpPr txBox="1"/>
          <p:nvPr>
            <p:ph idx="1" type="subTitle"/>
          </p:nvPr>
        </p:nvSpPr>
        <p:spPr>
          <a:xfrm>
            <a:off x="4882396" y="3073070"/>
            <a:ext cx="2768700" cy="82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72" name="Google Shape;1172;p20"/>
          <p:cNvSpPr txBox="1"/>
          <p:nvPr>
            <p:ph idx="3" type="subTitle"/>
          </p:nvPr>
        </p:nvSpPr>
        <p:spPr>
          <a:xfrm>
            <a:off x="1492904" y="3073070"/>
            <a:ext cx="2768700" cy="82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73" name="Google Shape;1173;p20"/>
          <p:cNvSpPr txBox="1"/>
          <p:nvPr>
            <p:ph idx="4"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174" name="Google Shape;1174;p20"/>
          <p:cNvGrpSpPr/>
          <p:nvPr/>
        </p:nvGrpSpPr>
        <p:grpSpPr>
          <a:xfrm>
            <a:off x="33583" y="566326"/>
            <a:ext cx="959426" cy="929600"/>
            <a:chOff x="10401025" y="944500"/>
            <a:chExt cx="1235100" cy="1196704"/>
          </a:xfrm>
        </p:grpSpPr>
        <p:sp>
          <p:nvSpPr>
            <p:cNvPr id="1175" name="Google Shape;1175;p20"/>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 name="Google Shape;1176;p20"/>
            <p:cNvGrpSpPr/>
            <p:nvPr/>
          </p:nvGrpSpPr>
          <p:grpSpPr>
            <a:xfrm>
              <a:off x="10401025" y="944500"/>
              <a:ext cx="1235100" cy="1128725"/>
              <a:chOff x="2439475" y="238125"/>
              <a:chExt cx="1235100" cy="1128725"/>
            </a:xfrm>
          </p:grpSpPr>
          <p:sp>
            <p:nvSpPr>
              <p:cNvPr id="1177" name="Google Shape;1177;p20"/>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0"/>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0"/>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0"/>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0"/>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0"/>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0"/>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0"/>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5" name="Google Shape;1185;p20"/>
          <p:cNvGrpSpPr/>
          <p:nvPr/>
        </p:nvGrpSpPr>
        <p:grpSpPr>
          <a:xfrm>
            <a:off x="191550" y="1711430"/>
            <a:ext cx="491063" cy="553299"/>
            <a:chOff x="2625625" y="2522625"/>
            <a:chExt cx="431400" cy="486075"/>
          </a:xfrm>
        </p:grpSpPr>
        <p:sp>
          <p:nvSpPr>
            <p:cNvPr id="1186" name="Google Shape;1186;p20"/>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0"/>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0"/>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0"/>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 name="Google Shape;1190;p20"/>
          <p:cNvGrpSpPr/>
          <p:nvPr/>
        </p:nvGrpSpPr>
        <p:grpSpPr>
          <a:xfrm>
            <a:off x="191548" y="2409852"/>
            <a:ext cx="372384" cy="419580"/>
            <a:chOff x="2625625" y="2522625"/>
            <a:chExt cx="431400" cy="486075"/>
          </a:xfrm>
        </p:grpSpPr>
        <p:sp>
          <p:nvSpPr>
            <p:cNvPr id="1191" name="Google Shape;1191;p20"/>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0"/>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0"/>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0"/>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 name="Google Shape;1195;p20"/>
          <p:cNvGrpSpPr/>
          <p:nvPr/>
        </p:nvGrpSpPr>
        <p:grpSpPr>
          <a:xfrm>
            <a:off x="7533654" y="4017313"/>
            <a:ext cx="1610344" cy="1015552"/>
            <a:chOff x="3950825" y="2616175"/>
            <a:chExt cx="1119850" cy="706225"/>
          </a:xfrm>
        </p:grpSpPr>
        <p:sp>
          <p:nvSpPr>
            <p:cNvPr id="1196" name="Google Shape;1196;p20"/>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0"/>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0"/>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0"/>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0"/>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0"/>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0"/>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0"/>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0"/>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0"/>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0"/>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0"/>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0"/>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0"/>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0"/>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0"/>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0"/>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0"/>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0"/>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0"/>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0"/>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0"/>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0"/>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0"/>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0"/>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0"/>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0"/>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0"/>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0"/>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0"/>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20"/>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0"/>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0"/>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0"/>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0"/>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0"/>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0"/>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0"/>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0"/>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0"/>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0"/>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0"/>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0"/>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0"/>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0"/>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0"/>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0"/>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20"/>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0"/>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0"/>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0"/>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 name="Google Shape;1247;p20"/>
          <p:cNvGrpSpPr/>
          <p:nvPr/>
        </p:nvGrpSpPr>
        <p:grpSpPr>
          <a:xfrm>
            <a:off x="6905324" y="4443180"/>
            <a:ext cx="433026" cy="419564"/>
            <a:chOff x="10401025" y="944500"/>
            <a:chExt cx="1235100" cy="1196704"/>
          </a:xfrm>
        </p:grpSpPr>
        <p:sp>
          <p:nvSpPr>
            <p:cNvPr id="1248" name="Google Shape;1248;p20"/>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 name="Google Shape;1249;p20"/>
            <p:cNvGrpSpPr/>
            <p:nvPr/>
          </p:nvGrpSpPr>
          <p:grpSpPr>
            <a:xfrm>
              <a:off x="10401025" y="944500"/>
              <a:ext cx="1235100" cy="1128725"/>
              <a:chOff x="2439475" y="238125"/>
              <a:chExt cx="1235100" cy="1128725"/>
            </a:xfrm>
          </p:grpSpPr>
          <p:sp>
            <p:nvSpPr>
              <p:cNvPr id="1250" name="Google Shape;1250;p20"/>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0"/>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0"/>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0"/>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0"/>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0"/>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0"/>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0"/>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9" name="Shape 139"/>
        <p:cNvGrpSpPr/>
        <p:nvPr/>
      </p:nvGrpSpPr>
      <p:grpSpPr>
        <a:xfrm>
          <a:off x="0" y="0"/>
          <a:ext cx="0" cy="0"/>
          <a:chOff x="0" y="0"/>
          <a:chExt cx="0" cy="0"/>
        </a:xfrm>
      </p:grpSpPr>
      <p:grpSp>
        <p:nvGrpSpPr>
          <p:cNvPr id="140" name="Google Shape;140;p3"/>
          <p:cNvGrpSpPr/>
          <p:nvPr/>
        </p:nvGrpSpPr>
        <p:grpSpPr>
          <a:xfrm>
            <a:off x="0" y="0"/>
            <a:ext cx="9143998" cy="5135415"/>
            <a:chOff x="0" y="0"/>
            <a:chExt cx="9143998" cy="5135415"/>
          </a:xfrm>
        </p:grpSpPr>
        <p:sp>
          <p:nvSpPr>
            <p:cNvPr id="141" name="Google Shape;141;p3"/>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3"/>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3"/>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 name="Google Shape;148;p3"/>
          <p:cNvSpPr txBox="1"/>
          <p:nvPr>
            <p:ph type="title"/>
          </p:nvPr>
        </p:nvSpPr>
        <p:spPr>
          <a:xfrm>
            <a:off x="3108146" y="2028522"/>
            <a:ext cx="3335700" cy="841800"/>
          </a:xfrm>
          <a:prstGeom prst="rect">
            <a:avLst/>
          </a:prstGeom>
        </p:spPr>
        <p:txBody>
          <a:bodyPr anchorCtr="0" anchor="ctr" bIns="91425" lIns="91425" spcFirstLastPara="1" rIns="91425" wrap="square" tIns="91425">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49" name="Google Shape;149;p3"/>
          <p:cNvSpPr txBox="1"/>
          <p:nvPr>
            <p:ph hasCustomPrompt="1" idx="2" type="title"/>
          </p:nvPr>
        </p:nvSpPr>
        <p:spPr>
          <a:xfrm>
            <a:off x="1871696" y="2068809"/>
            <a:ext cx="1005900" cy="10059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45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50" name="Google Shape;150;p3"/>
          <p:cNvSpPr txBox="1"/>
          <p:nvPr>
            <p:ph idx="1" type="subTitle"/>
          </p:nvPr>
        </p:nvSpPr>
        <p:spPr>
          <a:xfrm>
            <a:off x="3108149" y="2749278"/>
            <a:ext cx="4166100" cy="365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51" name="Google Shape;151;p3"/>
          <p:cNvGrpSpPr/>
          <p:nvPr/>
        </p:nvGrpSpPr>
        <p:grpSpPr>
          <a:xfrm>
            <a:off x="8278367" y="452753"/>
            <a:ext cx="422297" cy="475819"/>
            <a:chOff x="2625625" y="2522625"/>
            <a:chExt cx="431400" cy="486075"/>
          </a:xfrm>
        </p:grpSpPr>
        <p:sp>
          <p:nvSpPr>
            <p:cNvPr id="152" name="Google Shape;152;p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 name="Google Shape;156;p3"/>
          <p:cNvGrpSpPr/>
          <p:nvPr/>
        </p:nvGrpSpPr>
        <p:grpSpPr>
          <a:xfrm>
            <a:off x="432020" y="149663"/>
            <a:ext cx="959426" cy="929600"/>
            <a:chOff x="10401025" y="944500"/>
            <a:chExt cx="1235100" cy="1196704"/>
          </a:xfrm>
        </p:grpSpPr>
        <p:sp>
          <p:nvSpPr>
            <p:cNvPr id="157" name="Google Shape;157;p3"/>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 name="Google Shape;158;p3"/>
            <p:cNvGrpSpPr/>
            <p:nvPr/>
          </p:nvGrpSpPr>
          <p:grpSpPr>
            <a:xfrm>
              <a:off x="10401025" y="944500"/>
              <a:ext cx="1235100" cy="1128725"/>
              <a:chOff x="2439475" y="238125"/>
              <a:chExt cx="1235100" cy="1128725"/>
            </a:xfrm>
          </p:grpSpPr>
          <p:sp>
            <p:nvSpPr>
              <p:cNvPr id="159" name="Google Shape;159;p3"/>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3"/>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3"/>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3"/>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3"/>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3"/>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7" name="Google Shape;167;p3"/>
          <p:cNvGrpSpPr/>
          <p:nvPr/>
        </p:nvGrpSpPr>
        <p:grpSpPr>
          <a:xfrm>
            <a:off x="8430767" y="795653"/>
            <a:ext cx="422297" cy="475819"/>
            <a:chOff x="2625625" y="2522625"/>
            <a:chExt cx="431400" cy="486075"/>
          </a:xfrm>
        </p:grpSpPr>
        <p:sp>
          <p:nvSpPr>
            <p:cNvPr id="168" name="Google Shape;168;p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 name="Google Shape;172;p3"/>
          <p:cNvGrpSpPr/>
          <p:nvPr/>
        </p:nvGrpSpPr>
        <p:grpSpPr>
          <a:xfrm>
            <a:off x="7896930" y="1079278"/>
            <a:ext cx="422297" cy="475819"/>
            <a:chOff x="2625625" y="2522625"/>
            <a:chExt cx="431400" cy="486075"/>
          </a:xfrm>
        </p:grpSpPr>
        <p:sp>
          <p:nvSpPr>
            <p:cNvPr id="173" name="Google Shape;173;p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 name="Google Shape;177;p3"/>
          <p:cNvGrpSpPr/>
          <p:nvPr/>
        </p:nvGrpSpPr>
        <p:grpSpPr>
          <a:xfrm>
            <a:off x="66503" y="3841561"/>
            <a:ext cx="1875861" cy="1182997"/>
            <a:chOff x="3950825" y="2616175"/>
            <a:chExt cx="1119850" cy="706225"/>
          </a:xfrm>
        </p:grpSpPr>
        <p:sp>
          <p:nvSpPr>
            <p:cNvPr id="178" name="Google Shape;178;p3"/>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3"/>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3"/>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3"/>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3"/>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3"/>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3"/>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3"/>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3"/>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3"/>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3"/>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3"/>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3"/>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3"/>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3"/>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3"/>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 name="Google Shape;229;p3"/>
          <p:cNvGrpSpPr/>
          <p:nvPr/>
        </p:nvGrpSpPr>
        <p:grpSpPr>
          <a:xfrm>
            <a:off x="7641553" y="4132792"/>
            <a:ext cx="1142615" cy="785586"/>
            <a:chOff x="3057000" y="3451875"/>
            <a:chExt cx="652550" cy="448650"/>
          </a:xfrm>
        </p:grpSpPr>
        <p:sp>
          <p:nvSpPr>
            <p:cNvPr id="230" name="Google Shape;230;p3"/>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 name="Google Shape;265;p3"/>
          <p:cNvGrpSpPr/>
          <p:nvPr/>
        </p:nvGrpSpPr>
        <p:grpSpPr>
          <a:xfrm>
            <a:off x="6649245" y="4103165"/>
            <a:ext cx="749859" cy="844847"/>
            <a:chOff x="2625625" y="2522625"/>
            <a:chExt cx="431400" cy="486075"/>
          </a:xfrm>
        </p:grpSpPr>
        <p:sp>
          <p:nvSpPr>
            <p:cNvPr id="266" name="Google Shape;266;p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14">
    <p:spTree>
      <p:nvGrpSpPr>
        <p:cNvPr id="1258" name="Shape 1258"/>
        <p:cNvGrpSpPr/>
        <p:nvPr/>
      </p:nvGrpSpPr>
      <p:grpSpPr>
        <a:xfrm>
          <a:off x="0" y="0"/>
          <a:ext cx="0" cy="0"/>
          <a:chOff x="0" y="0"/>
          <a:chExt cx="0" cy="0"/>
        </a:xfrm>
      </p:grpSpPr>
      <p:grpSp>
        <p:nvGrpSpPr>
          <p:cNvPr id="1259" name="Google Shape;1259;p21"/>
          <p:cNvGrpSpPr/>
          <p:nvPr/>
        </p:nvGrpSpPr>
        <p:grpSpPr>
          <a:xfrm>
            <a:off x="0" y="0"/>
            <a:ext cx="9143998" cy="5135415"/>
            <a:chOff x="0" y="0"/>
            <a:chExt cx="9143998" cy="5135415"/>
          </a:xfrm>
        </p:grpSpPr>
        <p:sp>
          <p:nvSpPr>
            <p:cNvPr id="1260" name="Google Shape;1260;p21"/>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1"/>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1"/>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1"/>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1"/>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1"/>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1"/>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 name="Google Shape;1267;p21"/>
          <p:cNvSpPr txBox="1"/>
          <p:nvPr>
            <p:ph idx="1" type="body"/>
          </p:nvPr>
        </p:nvSpPr>
        <p:spPr>
          <a:xfrm>
            <a:off x="870050" y="1623050"/>
            <a:ext cx="3523500" cy="2976300"/>
          </a:xfrm>
          <a:prstGeom prst="rect">
            <a:avLst/>
          </a:prstGeom>
        </p:spPr>
        <p:txBody>
          <a:bodyPr anchorCtr="0" anchor="t" bIns="91425" lIns="91425" spcFirstLastPara="1" rIns="91425" wrap="square" tIns="91425">
            <a:noAutofit/>
          </a:bodyPr>
          <a:lstStyle>
            <a:lvl1pPr indent="-330200" lvl="0" marL="457200" rtl="0">
              <a:lnSpc>
                <a:spcPct val="100000"/>
              </a:lnSpc>
              <a:spcBef>
                <a:spcPts val="0"/>
              </a:spcBef>
              <a:spcAft>
                <a:spcPts val="0"/>
              </a:spcAft>
              <a:buSzPts val="1600"/>
              <a:buFont typeface="Nunito Light"/>
              <a:buChar char="●"/>
              <a:defRPr sz="1600"/>
            </a:lvl1pPr>
            <a:lvl2pPr indent="-330200" lvl="1" marL="914400" rtl="0">
              <a:lnSpc>
                <a:spcPct val="100000"/>
              </a:lnSpc>
              <a:spcBef>
                <a:spcPts val="0"/>
              </a:spcBef>
              <a:spcAft>
                <a:spcPts val="0"/>
              </a:spcAft>
              <a:buSzPts val="1600"/>
              <a:buFont typeface="Nunito Light"/>
              <a:buChar char="○"/>
              <a:defRPr sz="1600"/>
            </a:lvl2pPr>
            <a:lvl3pPr indent="-330200" lvl="2" marL="1371600" rtl="0">
              <a:lnSpc>
                <a:spcPct val="100000"/>
              </a:lnSpc>
              <a:spcBef>
                <a:spcPts val="0"/>
              </a:spcBef>
              <a:spcAft>
                <a:spcPts val="0"/>
              </a:spcAft>
              <a:buSzPts val="1600"/>
              <a:buFont typeface="Nunito Light"/>
              <a:buChar char="■"/>
              <a:defRPr sz="1600"/>
            </a:lvl3pPr>
            <a:lvl4pPr indent="-330200" lvl="3" marL="1828800" rtl="0">
              <a:lnSpc>
                <a:spcPct val="100000"/>
              </a:lnSpc>
              <a:spcBef>
                <a:spcPts val="0"/>
              </a:spcBef>
              <a:spcAft>
                <a:spcPts val="0"/>
              </a:spcAft>
              <a:buSzPts val="1600"/>
              <a:buFont typeface="Nunito Light"/>
              <a:buChar char="●"/>
              <a:defRPr sz="1600"/>
            </a:lvl4pPr>
            <a:lvl5pPr indent="-330200" lvl="4" marL="2286000" rtl="0">
              <a:lnSpc>
                <a:spcPct val="100000"/>
              </a:lnSpc>
              <a:spcBef>
                <a:spcPts val="0"/>
              </a:spcBef>
              <a:spcAft>
                <a:spcPts val="0"/>
              </a:spcAft>
              <a:buSzPts val="1600"/>
              <a:buFont typeface="Nunito Light"/>
              <a:buChar char="○"/>
              <a:defRPr sz="1600"/>
            </a:lvl5pPr>
            <a:lvl6pPr indent="-330200" lvl="5" marL="2743200" rtl="0">
              <a:lnSpc>
                <a:spcPct val="100000"/>
              </a:lnSpc>
              <a:spcBef>
                <a:spcPts val="0"/>
              </a:spcBef>
              <a:spcAft>
                <a:spcPts val="0"/>
              </a:spcAft>
              <a:buSzPts val="1600"/>
              <a:buFont typeface="Nunito Light"/>
              <a:buChar char="■"/>
              <a:defRPr sz="1600"/>
            </a:lvl6pPr>
            <a:lvl7pPr indent="-330200" lvl="6" marL="3200400" rtl="0">
              <a:lnSpc>
                <a:spcPct val="100000"/>
              </a:lnSpc>
              <a:spcBef>
                <a:spcPts val="0"/>
              </a:spcBef>
              <a:spcAft>
                <a:spcPts val="0"/>
              </a:spcAft>
              <a:buSzPts val="1600"/>
              <a:buFont typeface="Nunito Light"/>
              <a:buChar char="●"/>
              <a:defRPr sz="1600"/>
            </a:lvl7pPr>
            <a:lvl8pPr indent="-330200" lvl="7" marL="3657600" rtl="0">
              <a:lnSpc>
                <a:spcPct val="100000"/>
              </a:lnSpc>
              <a:spcBef>
                <a:spcPts val="0"/>
              </a:spcBef>
              <a:spcAft>
                <a:spcPts val="0"/>
              </a:spcAft>
              <a:buSzPts val="1600"/>
              <a:buFont typeface="Nunito Light"/>
              <a:buChar char="○"/>
              <a:defRPr sz="1600"/>
            </a:lvl8pPr>
            <a:lvl9pPr indent="-330200" lvl="8" marL="4114800" rtl="0">
              <a:lnSpc>
                <a:spcPct val="100000"/>
              </a:lnSpc>
              <a:spcBef>
                <a:spcPts val="0"/>
              </a:spcBef>
              <a:spcAft>
                <a:spcPts val="0"/>
              </a:spcAft>
              <a:buSzPts val="1600"/>
              <a:buFont typeface="Nunito Light"/>
              <a:buChar char="■"/>
              <a:defRPr sz="1600"/>
            </a:lvl9pPr>
          </a:lstStyle>
          <a:p/>
        </p:txBody>
      </p:sp>
      <p:sp>
        <p:nvSpPr>
          <p:cNvPr id="1268" name="Google Shape;1268;p21"/>
          <p:cNvSpPr txBox="1"/>
          <p:nvPr>
            <p:ph idx="2" type="body"/>
          </p:nvPr>
        </p:nvSpPr>
        <p:spPr>
          <a:xfrm>
            <a:off x="4750450" y="1623050"/>
            <a:ext cx="3523500" cy="2976300"/>
          </a:xfrm>
          <a:prstGeom prst="rect">
            <a:avLst/>
          </a:prstGeom>
        </p:spPr>
        <p:txBody>
          <a:bodyPr anchorCtr="0" anchor="t" bIns="91425" lIns="91425" spcFirstLastPara="1" rIns="91425" wrap="square" tIns="91425">
            <a:noAutofit/>
          </a:bodyPr>
          <a:lstStyle>
            <a:lvl1pPr indent="-330200" lvl="0" marL="457200" rtl="0">
              <a:lnSpc>
                <a:spcPct val="100000"/>
              </a:lnSpc>
              <a:spcBef>
                <a:spcPts val="300"/>
              </a:spcBef>
              <a:spcAft>
                <a:spcPts val="0"/>
              </a:spcAft>
              <a:buSzPts val="1600"/>
              <a:buFont typeface="Nunito Light"/>
              <a:buChar char="●"/>
              <a:defRPr sz="1600"/>
            </a:lvl1pPr>
            <a:lvl2pPr indent="-330200" lvl="1" marL="914400" rtl="0">
              <a:lnSpc>
                <a:spcPct val="100000"/>
              </a:lnSpc>
              <a:spcBef>
                <a:spcPts val="0"/>
              </a:spcBef>
              <a:spcAft>
                <a:spcPts val="0"/>
              </a:spcAft>
              <a:buSzPts val="1600"/>
              <a:buFont typeface="Nunito Light"/>
              <a:buChar char="○"/>
              <a:defRPr sz="1600"/>
            </a:lvl2pPr>
            <a:lvl3pPr indent="-330200" lvl="2" marL="1371600" rtl="0">
              <a:lnSpc>
                <a:spcPct val="100000"/>
              </a:lnSpc>
              <a:spcBef>
                <a:spcPts val="0"/>
              </a:spcBef>
              <a:spcAft>
                <a:spcPts val="0"/>
              </a:spcAft>
              <a:buSzPts val="1600"/>
              <a:buFont typeface="Nunito Light"/>
              <a:buChar char="■"/>
              <a:defRPr sz="1600"/>
            </a:lvl3pPr>
            <a:lvl4pPr indent="-330200" lvl="3" marL="1828800" rtl="0">
              <a:lnSpc>
                <a:spcPct val="100000"/>
              </a:lnSpc>
              <a:spcBef>
                <a:spcPts val="0"/>
              </a:spcBef>
              <a:spcAft>
                <a:spcPts val="0"/>
              </a:spcAft>
              <a:buSzPts val="1600"/>
              <a:buFont typeface="Nunito Light"/>
              <a:buChar char="●"/>
              <a:defRPr sz="1600"/>
            </a:lvl4pPr>
            <a:lvl5pPr indent="-330200" lvl="4" marL="2286000" rtl="0">
              <a:lnSpc>
                <a:spcPct val="100000"/>
              </a:lnSpc>
              <a:spcBef>
                <a:spcPts val="0"/>
              </a:spcBef>
              <a:spcAft>
                <a:spcPts val="0"/>
              </a:spcAft>
              <a:buSzPts val="1600"/>
              <a:buFont typeface="Nunito Light"/>
              <a:buChar char="○"/>
              <a:defRPr sz="1600"/>
            </a:lvl5pPr>
            <a:lvl6pPr indent="-330200" lvl="5" marL="2743200" rtl="0">
              <a:lnSpc>
                <a:spcPct val="100000"/>
              </a:lnSpc>
              <a:spcBef>
                <a:spcPts val="0"/>
              </a:spcBef>
              <a:spcAft>
                <a:spcPts val="0"/>
              </a:spcAft>
              <a:buSzPts val="1600"/>
              <a:buFont typeface="Nunito Light"/>
              <a:buChar char="■"/>
              <a:defRPr sz="1600"/>
            </a:lvl6pPr>
            <a:lvl7pPr indent="-330200" lvl="6" marL="3200400" rtl="0">
              <a:lnSpc>
                <a:spcPct val="100000"/>
              </a:lnSpc>
              <a:spcBef>
                <a:spcPts val="0"/>
              </a:spcBef>
              <a:spcAft>
                <a:spcPts val="0"/>
              </a:spcAft>
              <a:buSzPts val="1600"/>
              <a:buFont typeface="Nunito Light"/>
              <a:buChar char="●"/>
              <a:defRPr sz="1600"/>
            </a:lvl7pPr>
            <a:lvl8pPr indent="-330200" lvl="7" marL="3657600" rtl="0">
              <a:lnSpc>
                <a:spcPct val="100000"/>
              </a:lnSpc>
              <a:spcBef>
                <a:spcPts val="0"/>
              </a:spcBef>
              <a:spcAft>
                <a:spcPts val="0"/>
              </a:spcAft>
              <a:buSzPts val="1600"/>
              <a:buFont typeface="Nunito Light"/>
              <a:buChar char="○"/>
              <a:defRPr sz="1600"/>
            </a:lvl8pPr>
            <a:lvl9pPr indent="-330200" lvl="8" marL="4114800" rtl="0">
              <a:lnSpc>
                <a:spcPct val="100000"/>
              </a:lnSpc>
              <a:spcBef>
                <a:spcPts val="0"/>
              </a:spcBef>
              <a:spcAft>
                <a:spcPts val="0"/>
              </a:spcAft>
              <a:buSzPts val="1600"/>
              <a:buFont typeface="Nunito Light"/>
              <a:buChar char="■"/>
              <a:defRPr sz="1600"/>
            </a:lvl9pPr>
          </a:lstStyle>
          <a:p/>
        </p:txBody>
      </p:sp>
      <p:sp>
        <p:nvSpPr>
          <p:cNvPr id="1269" name="Google Shape;1269;p21"/>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270" name="Google Shape;1270;p21"/>
          <p:cNvSpPr txBox="1"/>
          <p:nvPr>
            <p:ph idx="3" type="body"/>
          </p:nvPr>
        </p:nvSpPr>
        <p:spPr>
          <a:xfrm>
            <a:off x="870050" y="1161288"/>
            <a:ext cx="7560600" cy="365700"/>
          </a:xfrm>
          <a:prstGeom prst="rect">
            <a:avLst/>
          </a:prstGeom>
        </p:spPr>
        <p:txBody>
          <a:bodyPr anchorCtr="0" anchor="ctr" bIns="91425" lIns="91425" spcFirstLastPara="1" rIns="91425" wrap="square" tIns="91425">
            <a:noAutofit/>
          </a:bodyPr>
          <a:lstStyle>
            <a:lvl1pPr indent="-330200" lvl="0" marL="457200" rtl="0" algn="ctr">
              <a:lnSpc>
                <a:spcPct val="100000"/>
              </a:lnSpc>
              <a:spcBef>
                <a:spcPts val="300"/>
              </a:spcBef>
              <a:spcAft>
                <a:spcPts val="0"/>
              </a:spcAft>
              <a:buSzPts val="1600"/>
              <a:buFont typeface="Nunito Light"/>
              <a:buChar char="●"/>
              <a:defRPr sz="1600"/>
            </a:lvl1pPr>
            <a:lvl2pPr indent="-330200" lvl="1" marL="914400" rtl="0">
              <a:lnSpc>
                <a:spcPct val="100000"/>
              </a:lnSpc>
              <a:spcBef>
                <a:spcPts val="0"/>
              </a:spcBef>
              <a:spcAft>
                <a:spcPts val="0"/>
              </a:spcAft>
              <a:buSzPts val="1600"/>
              <a:buFont typeface="Nunito Light"/>
              <a:buChar char="○"/>
              <a:defRPr sz="1600"/>
            </a:lvl2pPr>
            <a:lvl3pPr indent="-330200" lvl="2" marL="1371600" rtl="0">
              <a:lnSpc>
                <a:spcPct val="100000"/>
              </a:lnSpc>
              <a:spcBef>
                <a:spcPts val="0"/>
              </a:spcBef>
              <a:spcAft>
                <a:spcPts val="0"/>
              </a:spcAft>
              <a:buSzPts val="1600"/>
              <a:buFont typeface="Nunito Light"/>
              <a:buChar char="■"/>
              <a:defRPr sz="1600"/>
            </a:lvl3pPr>
            <a:lvl4pPr indent="-330200" lvl="3" marL="1828800" rtl="0">
              <a:lnSpc>
                <a:spcPct val="100000"/>
              </a:lnSpc>
              <a:spcBef>
                <a:spcPts val="0"/>
              </a:spcBef>
              <a:spcAft>
                <a:spcPts val="0"/>
              </a:spcAft>
              <a:buSzPts val="1600"/>
              <a:buFont typeface="Nunito Light"/>
              <a:buChar char="●"/>
              <a:defRPr sz="1600"/>
            </a:lvl4pPr>
            <a:lvl5pPr indent="-330200" lvl="4" marL="2286000" rtl="0">
              <a:lnSpc>
                <a:spcPct val="100000"/>
              </a:lnSpc>
              <a:spcBef>
                <a:spcPts val="0"/>
              </a:spcBef>
              <a:spcAft>
                <a:spcPts val="0"/>
              </a:spcAft>
              <a:buSzPts val="1600"/>
              <a:buFont typeface="Nunito Light"/>
              <a:buChar char="○"/>
              <a:defRPr sz="1600"/>
            </a:lvl5pPr>
            <a:lvl6pPr indent="-330200" lvl="5" marL="2743200" rtl="0">
              <a:lnSpc>
                <a:spcPct val="100000"/>
              </a:lnSpc>
              <a:spcBef>
                <a:spcPts val="0"/>
              </a:spcBef>
              <a:spcAft>
                <a:spcPts val="0"/>
              </a:spcAft>
              <a:buSzPts val="1600"/>
              <a:buFont typeface="Nunito Light"/>
              <a:buChar char="■"/>
              <a:defRPr sz="1600"/>
            </a:lvl6pPr>
            <a:lvl7pPr indent="-330200" lvl="6" marL="3200400" rtl="0">
              <a:lnSpc>
                <a:spcPct val="100000"/>
              </a:lnSpc>
              <a:spcBef>
                <a:spcPts val="0"/>
              </a:spcBef>
              <a:spcAft>
                <a:spcPts val="0"/>
              </a:spcAft>
              <a:buSzPts val="1600"/>
              <a:buFont typeface="Nunito Light"/>
              <a:buChar char="●"/>
              <a:defRPr sz="1600"/>
            </a:lvl7pPr>
            <a:lvl8pPr indent="-330200" lvl="7" marL="3657600" rtl="0">
              <a:lnSpc>
                <a:spcPct val="100000"/>
              </a:lnSpc>
              <a:spcBef>
                <a:spcPts val="0"/>
              </a:spcBef>
              <a:spcAft>
                <a:spcPts val="0"/>
              </a:spcAft>
              <a:buSzPts val="1600"/>
              <a:buFont typeface="Nunito Light"/>
              <a:buChar char="○"/>
              <a:defRPr sz="1600"/>
            </a:lvl8pPr>
            <a:lvl9pPr indent="-330200" lvl="8" marL="4114800" rtl="0">
              <a:lnSpc>
                <a:spcPct val="100000"/>
              </a:lnSpc>
              <a:spcBef>
                <a:spcPts val="0"/>
              </a:spcBef>
              <a:spcAft>
                <a:spcPts val="0"/>
              </a:spcAft>
              <a:buSzPts val="1600"/>
              <a:buFont typeface="Nunito Light"/>
              <a:buChar char="■"/>
              <a:defRPr sz="1600"/>
            </a:lvl9pPr>
          </a:lstStyle>
          <a:p/>
        </p:txBody>
      </p:sp>
      <p:grpSp>
        <p:nvGrpSpPr>
          <p:cNvPr id="1271" name="Google Shape;1271;p21"/>
          <p:cNvGrpSpPr/>
          <p:nvPr/>
        </p:nvGrpSpPr>
        <p:grpSpPr>
          <a:xfrm>
            <a:off x="378979" y="149191"/>
            <a:ext cx="491076" cy="475810"/>
            <a:chOff x="10401025" y="944500"/>
            <a:chExt cx="1235100" cy="1196704"/>
          </a:xfrm>
        </p:grpSpPr>
        <p:sp>
          <p:nvSpPr>
            <p:cNvPr id="1272" name="Google Shape;1272;p21"/>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 name="Google Shape;1273;p21"/>
            <p:cNvGrpSpPr/>
            <p:nvPr/>
          </p:nvGrpSpPr>
          <p:grpSpPr>
            <a:xfrm>
              <a:off x="10401025" y="944500"/>
              <a:ext cx="1235100" cy="1128725"/>
              <a:chOff x="2439475" y="238125"/>
              <a:chExt cx="1235100" cy="1128725"/>
            </a:xfrm>
          </p:grpSpPr>
          <p:sp>
            <p:nvSpPr>
              <p:cNvPr id="1274" name="Google Shape;1274;p21"/>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1"/>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1"/>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1"/>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1"/>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1"/>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1"/>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1"/>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2" name="Google Shape;1282;p21"/>
          <p:cNvGrpSpPr/>
          <p:nvPr/>
        </p:nvGrpSpPr>
        <p:grpSpPr>
          <a:xfrm>
            <a:off x="57945" y="624990"/>
            <a:ext cx="749859" cy="844847"/>
            <a:chOff x="2625625" y="2522625"/>
            <a:chExt cx="431400" cy="486075"/>
          </a:xfrm>
        </p:grpSpPr>
        <p:sp>
          <p:nvSpPr>
            <p:cNvPr id="1283" name="Google Shape;1283;p21"/>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1"/>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1"/>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1"/>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 name="Google Shape;1287;p21"/>
          <p:cNvGrpSpPr/>
          <p:nvPr/>
        </p:nvGrpSpPr>
        <p:grpSpPr>
          <a:xfrm>
            <a:off x="149651" y="1165146"/>
            <a:ext cx="566428" cy="638168"/>
            <a:chOff x="2625625" y="2522625"/>
            <a:chExt cx="431400" cy="486075"/>
          </a:xfrm>
        </p:grpSpPr>
        <p:sp>
          <p:nvSpPr>
            <p:cNvPr id="1288" name="Google Shape;1288;p21"/>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1"/>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1"/>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1"/>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 name="Google Shape;1292;p21"/>
          <p:cNvGrpSpPr/>
          <p:nvPr/>
        </p:nvGrpSpPr>
        <p:grpSpPr>
          <a:xfrm>
            <a:off x="7859465" y="4206630"/>
            <a:ext cx="1142615" cy="785586"/>
            <a:chOff x="3057000" y="3451875"/>
            <a:chExt cx="652550" cy="448650"/>
          </a:xfrm>
        </p:grpSpPr>
        <p:sp>
          <p:nvSpPr>
            <p:cNvPr id="1293" name="Google Shape;1293;p21"/>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1"/>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1"/>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1"/>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1"/>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1"/>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1"/>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1"/>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1"/>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1"/>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1"/>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1"/>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1"/>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1"/>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1"/>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1"/>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1"/>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1"/>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1"/>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1"/>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1"/>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1"/>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1"/>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1"/>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1"/>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1"/>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1"/>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1"/>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1"/>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1"/>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1"/>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1"/>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1"/>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1"/>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1"/>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 name="Google Shape;1328;p21"/>
          <p:cNvGrpSpPr/>
          <p:nvPr/>
        </p:nvGrpSpPr>
        <p:grpSpPr>
          <a:xfrm>
            <a:off x="7368400" y="4438930"/>
            <a:ext cx="491063" cy="553299"/>
            <a:chOff x="2625625" y="2522625"/>
            <a:chExt cx="431400" cy="486075"/>
          </a:xfrm>
        </p:grpSpPr>
        <p:sp>
          <p:nvSpPr>
            <p:cNvPr id="1329" name="Google Shape;1329;p21"/>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1"/>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1"/>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1"/>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20">
    <p:spTree>
      <p:nvGrpSpPr>
        <p:cNvPr id="1333" name="Shape 1333"/>
        <p:cNvGrpSpPr/>
        <p:nvPr/>
      </p:nvGrpSpPr>
      <p:grpSpPr>
        <a:xfrm>
          <a:off x="0" y="0"/>
          <a:ext cx="0" cy="0"/>
          <a:chOff x="0" y="0"/>
          <a:chExt cx="0" cy="0"/>
        </a:xfrm>
      </p:grpSpPr>
      <p:grpSp>
        <p:nvGrpSpPr>
          <p:cNvPr id="1334" name="Google Shape;1334;p22"/>
          <p:cNvGrpSpPr/>
          <p:nvPr/>
        </p:nvGrpSpPr>
        <p:grpSpPr>
          <a:xfrm>
            <a:off x="0" y="0"/>
            <a:ext cx="9143998" cy="5135415"/>
            <a:chOff x="0" y="0"/>
            <a:chExt cx="9143998" cy="5135415"/>
          </a:xfrm>
        </p:grpSpPr>
        <p:sp>
          <p:nvSpPr>
            <p:cNvPr id="1335" name="Google Shape;1335;p22"/>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2"/>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2"/>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2"/>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2"/>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2"/>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2"/>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 name="Google Shape;1342;p22"/>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343" name="Google Shape;1343;p22"/>
          <p:cNvSpPr txBox="1"/>
          <p:nvPr>
            <p:ph idx="1" type="subTitle"/>
          </p:nvPr>
        </p:nvSpPr>
        <p:spPr>
          <a:xfrm>
            <a:off x="877550" y="3093817"/>
            <a:ext cx="1463100" cy="365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000">
                <a:latin typeface="Dosis"/>
                <a:ea typeface="Dosis"/>
                <a:cs typeface="Dosis"/>
                <a:sym typeface="Dosis"/>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1344" name="Google Shape;1344;p22"/>
          <p:cNvSpPr txBox="1"/>
          <p:nvPr>
            <p:ph idx="2" type="subTitle"/>
          </p:nvPr>
        </p:nvSpPr>
        <p:spPr>
          <a:xfrm>
            <a:off x="711800" y="3455176"/>
            <a:ext cx="1794600" cy="54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345" name="Google Shape;1345;p22"/>
          <p:cNvSpPr txBox="1"/>
          <p:nvPr>
            <p:ph idx="3" type="subTitle"/>
          </p:nvPr>
        </p:nvSpPr>
        <p:spPr>
          <a:xfrm>
            <a:off x="2944475" y="3093817"/>
            <a:ext cx="1463100" cy="365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Pacifico"/>
              <a:buNone/>
              <a:defRPr b="1" sz="2000">
                <a:latin typeface="Dosis"/>
                <a:ea typeface="Dosis"/>
                <a:cs typeface="Dosis"/>
                <a:sym typeface="Dosis"/>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p:txBody>
      </p:sp>
      <p:sp>
        <p:nvSpPr>
          <p:cNvPr id="1346" name="Google Shape;1346;p22"/>
          <p:cNvSpPr txBox="1"/>
          <p:nvPr>
            <p:ph idx="4" type="subTitle"/>
          </p:nvPr>
        </p:nvSpPr>
        <p:spPr>
          <a:xfrm>
            <a:off x="2778725" y="3455176"/>
            <a:ext cx="1794600" cy="54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347" name="Google Shape;1347;p22"/>
          <p:cNvSpPr txBox="1"/>
          <p:nvPr>
            <p:ph idx="5" type="subTitle"/>
          </p:nvPr>
        </p:nvSpPr>
        <p:spPr>
          <a:xfrm>
            <a:off x="717825" y="1482524"/>
            <a:ext cx="3858900" cy="613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1348" name="Shape 1348"/>
        <p:cNvGrpSpPr/>
        <p:nvPr/>
      </p:nvGrpSpPr>
      <p:grpSpPr>
        <a:xfrm>
          <a:off x="0" y="0"/>
          <a:ext cx="0" cy="0"/>
          <a:chOff x="0" y="0"/>
          <a:chExt cx="0" cy="0"/>
        </a:xfrm>
      </p:grpSpPr>
      <p:grpSp>
        <p:nvGrpSpPr>
          <p:cNvPr id="1349" name="Google Shape;1349;p23"/>
          <p:cNvGrpSpPr/>
          <p:nvPr/>
        </p:nvGrpSpPr>
        <p:grpSpPr>
          <a:xfrm>
            <a:off x="0" y="0"/>
            <a:ext cx="9143998" cy="5135415"/>
            <a:chOff x="0" y="0"/>
            <a:chExt cx="9143998" cy="5135415"/>
          </a:xfrm>
        </p:grpSpPr>
        <p:sp>
          <p:nvSpPr>
            <p:cNvPr id="1350" name="Google Shape;1350;p23"/>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3"/>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3"/>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3"/>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3"/>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3"/>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3"/>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7" name="Google Shape;1357;p23"/>
          <p:cNvSpPr txBox="1"/>
          <p:nvPr>
            <p:ph type="title"/>
          </p:nvPr>
        </p:nvSpPr>
        <p:spPr>
          <a:xfrm>
            <a:off x="937700" y="2706691"/>
            <a:ext cx="2175300" cy="31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358" name="Google Shape;1358;p23"/>
          <p:cNvSpPr txBox="1"/>
          <p:nvPr>
            <p:ph idx="1" type="subTitle"/>
          </p:nvPr>
        </p:nvSpPr>
        <p:spPr>
          <a:xfrm>
            <a:off x="937700" y="3072451"/>
            <a:ext cx="2175300" cy="82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59" name="Google Shape;1359;p23"/>
          <p:cNvSpPr txBox="1"/>
          <p:nvPr>
            <p:ph idx="2" type="title"/>
          </p:nvPr>
        </p:nvSpPr>
        <p:spPr>
          <a:xfrm>
            <a:off x="3484424" y="2706691"/>
            <a:ext cx="2175300" cy="31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360" name="Google Shape;1360;p23"/>
          <p:cNvSpPr txBox="1"/>
          <p:nvPr>
            <p:ph idx="3" type="subTitle"/>
          </p:nvPr>
        </p:nvSpPr>
        <p:spPr>
          <a:xfrm>
            <a:off x="3484424" y="3072451"/>
            <a:ext cx="2175300" cy="82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61" name="Google Shape;1361;p23"/>
          <p:cNvSpPr txBox="1"/>
          <p:nvPr>
            <p:ph idx="4" type="title"/>
          </p:nvPr>
        </p:nvSpPr>
        <p:spPr>
          <a:xfrm>
            <a:off x="6031147" y="2706691"/>
            <a:ext cx="2175300" cy="31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362" name="Google Shape;1362;p23"/>
          <p:cNvSpPr txBox="1"/>
          <p:nvPr>
            <p:ph idx="5" type="subTitle"/>
          </p:nvPr>
        </p:nvSpPr>
        <p:spPr>
          <a:xfrm>
            <a:off x="6031147" y="3072451"/>
            <a:ext cx="2175300" cy="82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63" name="Google Shape;1363;p23"/>
          <p:cNvSpPr txBox="1"/>
          <p:nvPr>
            <p:ph idx="6"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364" name="Google Shape;1364;p23"/>
          <p:cNvGrpSpPr/>
          <p:nvPr/>
        </p:nvGrpSpPr>
        <p:grpSpPr>
          <a:xfrm>
            <a:off x="8430773" y="1294126"/>
            <a:ext cx="483988" cy="545328"/>
            <a:chOff x="2625625" y="2522625"/>
            <a:chExt cx="431400" cy="486075"/>
          </a:xfrm>
        </p:grpSpPr>
        <p:sp>
          <p:nvSpPr>
            <p:cNvPr id="1365" name="Google Shape;1365;p2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 name="Google Shape;1369;p23"/>
          <p:cNvGrpSpPr/>
          <p:nvPr/>
        </p:nvGrpSpPr>
        <p:grpSpPr>
          <a:xfrm>
            <a:off x="7951058" y="208076"/>
            <a:ext cx="959426" cy="929600"/>
            <a:chOff x="10401025" y="944500"/>
            <a:chExt cx="1235100" cy="1196704"/>
          </a:xfrm>
        </p:grpSpPr>
        <p:sp>
          <p:nvSpPr>
            <p:cNvPr id="1370" name="Google Shape;1370;p23"/>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1" name="Google Shape;1371;p23"/>
            <p:cNvGrpSpPr/>
            <p:nvPr/>
          </p:nvGrpSpPr>
          <p:grpSpPr>
            <a:xfrm>
              <a:off x="10401025" y="944500"/>
              <a:ext cx="1235100" cy="1128725"/>
              <a:chOff x="2439475" y="238125"/>
              <a:chExt cx="1235100" cy="1128725"/>
            </a:xfrm>
          </p:grpSpPr>
          <p:sp>
            <p:nvSpPr>
              <p:cNvPr id="1372" name="Google Shape;1372;p23"/>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3"/>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3"/>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3"/>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3"/>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3"/>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3"/>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3"/>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0" name="Google Shape;1380;p23"/>
          <p:cNvGrpSpPr/>
          <p:nvPr/>
        </p:nvGrpSpPr>
        <p:grpSpPr>
          <a:xfrm>
            <a:off x="8249798" y="1694176"/>
            <a:ext cx="483988" cy="545328"/>
            <a:chOff x="2625625" y="2522625"/>
            <a:chExt cx="431400" cy="486075"/>
          </a:xfrm>
        </p:grpSpPr>
        <p:sp>
          <p:nvSpPr>
            <p:cNvPr id="1381" name="Google Shape;1381;p2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 name="Google Shape;1385;p23"/>
          <p:cNvGrpSpPr/>
          <p:nvPr/>
        </p:nvGrpSpPr>
        <p:grpSpPr>
          <a:xfrm>
            <a:off x="248453" y="3654104"/>
            <a:ext cx="749848" cy="1182972"/>
            <a:chOff x="1527950" y="2052325"/>
            <a:chExt cx="440750" cy="695375"/>
          </a:xfrm>
        </p:grpSpPr>
        <p:sp>
          <p:nvSpPr>
            <p:cNvPr id="1386" name="Google Shape;1386;p23"/>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3"/>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3"/>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3"/>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3"/>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3"/>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3"/>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3"/>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3"/>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3"/>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 name="Google Shape;1396;p23"/>
          <p:cNvGrpSpPr/>
          <p:nvPr/>
        </p:nvGrpSpPr>
        <p:grpSpPr>
          <a:xfrm>
            <a:off x="1101004" y="4364935"/>
            <a:ext cx="484036" cy="468988"/>
            <a:chOff x="10401025" y="944500"/>
            <a:chExt cx="1235100" cy="1196704"/>
          </a:xfrm>
        </p:grpSpPr>
        <p:sp>
          <p:nvSpPr>
            <p:cNvPr id="1397" name="Google Shape;1397;p23"/>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 name="Google Shape;1398;p23"/>
            <p:cNvGrpSpPr/>
            <p:nvPr/>
          </p:nvGrpSpPr>
          <p:grpSpPr>
            <a:xfrm>
              <a:off x="10401025" y="944500"/>
              <a:ext cx="1235100" cy="1128725"/>
              <a:chOff x="2439475" y="238125"/>
              <a:chExt cx="1235100" cy="1128725"/>
            </a:xfrm>
          </p:grpSpPr>
          <p:sp>
            <p:nvSpPr>
              <p:cNvPr id="1399" name="Google Shape;1399;p23"/>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3"/>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3"/>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3"/>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3"/>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3"/>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3"/>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3"/>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6_1">
    <p:spTree>
      <p:nvGrpSpPr>
        <p:cNvPr id="1407" name="Shape 1407"/>
        <p:cNvGrpSpPr/>
        <p:nvPr/>
      </p:nvGrpSpPr>
      <p:grpSpPr>
        <a:xfrm>
          <a:off x="0" y="0"/>
          <a:ext cx="0" cy="0"/>
          <a:chOff x="0" y="0"/>
          <a:chExt cx="0" cy="0"/>
        </a:xfrm>
      </p:grpSpPr>
      <p:grpSp>
        <p:nvGrpSpPr>
          <p:cNvPr id="1408" name="Google Shape;1408;p24"/>
          <p:cNvGrpSpPr/>
          <p:nvPr/>
        </p:nvGrpSpPr>
        <p:grpSpPr>
          <a:xfrm>
            <a:off x="0" y="0"/>
            <a:ext cx="9143998" cy="5135415"/>
            <a:chOff x="0" y="0"/>
            <a:chExt cx="9143998" cy="5135415"/>
          </a:xfrm>
        </p:grpSpPr>
        <p:sp>
          <p:nvSpPr>
            <p:cNvPr id="1409" name="Google Shape;1409;p24"/>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4"/>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4"/>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4"/>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4"/>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4"/>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4"/>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6" name="Google Shape;1416;p24"/>
          <p:cNvSpPr txBox="1"/>
          <p:nvPr>
            <p:ph type="title"/>
          </p:nvPr>
        </p:nvSpPr>
        <p:spPr>
          <a:xfrm>
            <a:off x="3153471" y="1148913"/>
            <a:ext cx="3891300" cy="3195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417" name="Google Shape;1417;p24"/>
          <p:cNvSpPr txBox="1"/>
          <p:nvPr>
            <p:ph idx="1" type="subTitle"/>
          </p:nvPr>
        </p:nvSpPr>
        <p:spPr>
          <a:xfrm>
            <a:off x="3153471" y="1400371"/>
            <a:ext cx="3891300" cy="54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18" name="Google Shape;1418;p24"/>
          <p:cNvSpPr txBox="1"/>
          <p:nvPr>
            <p:ph idx="2" type="title"/>
          </p:nvPr>
        </p:nvSpPr>
        <p:spPr>
          <a:xfrm>
            <a:off x="3196333" y="2346722"/>
            <a:ext cx="3891300" cy="3195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419" name="Google Shape;1419;p24"/>
          <p:cNvSpPr txBox="1"/>
          <p:nvPr>
            <p:ph idx="3" type="subTitle"/>
          </p:nvPr>
        </p:nvSpPr>
        <p:spPr>
          <a:xfrm>
            <a:off x="3196333" y="2598181"/>
            <a:ext cx="3891300" cy="54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20" name="Google Shape;1420;p24"/>
          <p:cNvSpPr txBox="1"/>
          <p:nvPr>
            <p:ph idx="4" type="title"/>
          </p:nvPr>
        </p:nvSpPr>
        <p:spPr>
          <a:xfrm>
            <a:off x="3153471" y="3545568"/>
            <a:ext cx="3891300" cy="3195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421" name="Google Shape;1421;p24"/>
          <p:cNvSpPr txBox="1"/>
          <p:nvPr>
            <p:ph idx="5" type="subTitle"/>
          </p:nvPr>
        </p:nvSpPr>
        <p:spPr>
          <a:xfrm>
            <a:off x="3153471" y="3797027"/>
            <a:ext cx="3891300" cy="54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22" name="Google Shape;1422;p24"/>
          <p:cNvSpPr txBox="1"/>
          <p:nvPr>
            <p:ph idx="6"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423" name="Google Shape;1423;p24"/>
          <p:cNvGrpSpPr/>
          <p:nvPr/>
        </p:nvGrpSpPr>
        <p:grpSpPr>
          <a:xfrm>
            <a:off x="340100" y="3669005"/>
            <a:ext cx="491063" cy="553299"/>
            <a:chOff x="2625625" y="2522625"/>
            <a:chExt cx="431400" cy="486075"/>
          </a:xfrm>
        </p:grpSpPr>
        <p:sp>
          <p:nvSpPr>
            <p:cNvPr id="1424" name="Google Shape;1424;p24"/>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4"/>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4"/>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4"/>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 name="Google Shape;1428;p24"/>
          <p:cNvGrpSpPr/>
          <p:nvPr/>
        </p:nvGrpSpPr>
        <p:grpSpPr>
          <a:xfrm>
            <a:off x="257525" y="3964280"/>
            <a:ext cx="491063" cy="553299"/>
            <a:chOff x="2625625" y="2522625"/>
            <a:chExt cx="431400" cy="486075"/>
          </a:xfrm>
        </p:grpSpPr>
        <p:sp>
          <p:nvSpPr>
            <p:cNvPr id="1429" name="Google Shape;1429;p24"/>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4"/>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4"/>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4"/>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 name="Google Shape;1433;p24"/>
          <p:cNvGrpSpPr/>
          <p:nvPr/>
        </p:nvGrpSpPr>
        <p:grpSpPr>
          <a:xfrm>
            <a:off x="8116103" y="285454"/>
            <a:ext cx="749848" cy="1182972"/>
            <a:chOff x="1527950" y="2052325"/>
            <a:chExt cx="440750" cy="695375"/>
          </a:xfrm>
        </p:grpSpPr>
        <p:sp>
          <p:nvSpPr>
            <p:cNvPr id="1434" name="Google Shape;1434;p24"/>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4"/>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4"/>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4"/>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4"/>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4"/>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4"/>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4"/>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4"/>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4"/>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1444" name="Shape 1444"/>
        <p:cNvGrpSpPr/>
        <p:nvPr/>
      </p:nvGrpSpPr>
      <p:grpSpPr>
        <a:xfrm>
          <a:off x="0" y="0"/>
          <a:ext cx="0" cy="0"/>
          <a:chOff x="0" y="0"/>
          <a:chExt cx="0" cy="0"/>
        </a:xfrm>
      </p:grpSpPr>
      <p:grpSp>
        <p:nvGrpSpPr>
          <p:cNvPr id="1445" name="Google Shape;1445;p25"/>
          <p:cNvGrpSpPr/>
          <p:nvPr/>
        </p:nvGrpSpPr>
        <p:grpSpPr>
          <a:xfrm>
            <a:off x="0" y="0"/>
            <a:ext cx="9143998" cy="5135415"/>
            <a:chOff x="0" y="0"/>
            <a:chExt cx="9143998" cy="5135415"/>
          </a:xfrm>
        </p:grpSpPr>
        <p:sp>
          <p:nvSpPr>
            <p:cNvPr id="1446" name="Google Shape;1446;p25"/>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5"/>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5"/>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5"/>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5"/>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5"/>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5"/>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3" name="Google Shape;1453;p25"/>
          <p:cNvSpPr txBox="1"/>
          <p:nvPr>
            <p:ph type="title"/>
          </p:nvPr>
        </p:nvSpPr>
        <p:spPr>
          <a:xfrm>
            <a:off x="1360711" y="1621934"/>
            <a:ext cx="19782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454" name="Google Shape;1454;p25"/>
          <p:cNvSpPr txBox="1"/>
          <p:nvPr>
            <p:ph idx="1" type="subTitle"/>
          </p:nvPr>
        </p:nvSpPr>
        <p:spPr>
          <a:xfrm>
            <a:off x="1360711" y="2050733"/>
            <a:ext cx="1978200" cy="365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solidFill>
                  <a:srgbClr val="242424"/>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55" name="Google Shape;1455;p25"/>
          <p:cNvSpPr txBox="1"/>
          <p:nvPr>
            <p:ph idx="2" type="title"/>
          </p:nvPr>
        </p:nvSpPr>
        <p:spPr>
          <a:xfrm>
            <a:off x="5805089" y="1621934"/>
            <a:ext cx="19782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456" name="Google Shape;1456;p25"/>
          <p:cNvSpPr txBox="1"/>
          <p:nvPr>
            <p:ph idx="3" type="subTitle"/>
          </p:nvPr>
        </p:nvSpPr>
        <p:spPr>
          <a:xfrm>
            <a:off x="5805089" y="2050733"/>
            <a:ext cx="1978200" cy="365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rgbClr val="242424"/>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57" name="Google Shape;1457;p25"/>
          <p:cNvSpPr txBox="1"/>
          <p:nvPr>
            <p:ph idx="4" type="title"/>
          </p:nvPr>
        </p:nvSpPr>
        <p:spPr>
          <a:xfrm>
            <a:off x="1360711" y="3072952"/>
            <a:ext cx="19782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458" name="Google Shape;1458;p25"/>
          <p:cNvSpPr txBox="1"/>
          <p:nvPr>
            <p:ph idx="5" type="subTitle"/>
          </p:nvPr>
        </p:nvSpPr>
        <p:spPr>
          <a:xfrm>
            <a:off x="1360711" y="3507077"/>
            <a:ext cx="1978200" cy="365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59" name="Google Shape;1459;p25"/>
          <p:cNvSpPr txBox="1"/>
          <p:nvPr>
            <p:ph idx="6" type="title"/>
          </p:nvPr>
        </p:nvSpPr>
        <p:spPr>
          <a:xfrm>
            <a:off x="5805089" y="3072952"/>
            <a:ext cx="19782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460" name="Google Shape;1460;p25"/>
          <p:cNvSpPr txBox="1"/>
          <p:nvPr>
            <p:ph idx="7" type="subTitle"/>
          </p:nvPr>
        </p:nvSpPr>
        <p:spPr>
          <a:xfrm>
            <a:off x="5805089" y="3507077"/>
            <a:ext cx="1978200" cy="365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61" name="Google Shape;1461;p25"/>
          <p:cNvSpPr txBox="1"/>
          <p:nvPr>
            <p:ph idx="8"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462" name="Google Shape;1462;p25"/>
          <p:cNvGrpSpPr/>
          <p:nvPr/>
        </p:nvGrpSpPr>
        <p:grpSpPr>
          <a:xfrm>
            <a:off x="7362653" y="4007924"/>
            <a:ext cx="1875861" cy="1182997"/>
            <a:chOff x="3950825" y="2616175"/>
            <a:chExt cx="1119850" cy="706225"/>
          </a:xfrm>
        </p:grpSpPr>
        <p:sp>
          <p:nvSpPr>
            <p:cNvPr id="1463" name="Google Shape;1463;p25"/>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5"/>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5"/>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5"/>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5"/>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5"/>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5"/>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5"/>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5"/>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5"/>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5"/>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5"/>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5"/>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5"/>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5"/>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5"/>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5"/>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5"/>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5"/>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5"/>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5"/>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5"/>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5"/>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5"/>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5"/>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5"/>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5"/>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5"/>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5"/>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5"/>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5"/>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5"/>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5"/>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5"/>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5"/>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5"/>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5"/>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5"/>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5"/>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5"/>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5"/>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5"/>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5"/>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5"/>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5"/>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5"/>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5"/>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5"/>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5"/>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5"/>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5"/>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 name="Google Shape;1514;p25"/>
          <p:cNvGrpSpPr/>
          <p:nvPr/>
        </p:nvGrpSpPr>
        <p:grpSpPr>
          <a:xfrm>
            <a:off x="8514785" y="3507073"/>
            <a:ext cx="495506" cy="558257"/>
            <a:chOff x="2625625" y="2522625"/>
            <a:chExt cx="431400" cy="486075"/>
          </a:xfrm>
        </p:grpSpPr>
        <p:sp>
          <p:nvSpPr>
            <p:cNvPr id="1515" name="Google Shape;1515;p25"/>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5"/>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5"/>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25"/>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 name="Google Shape;1519;p25"/>
          <p:cNvGrpSpPr/>
          <p:nvPr/>
        </p:nvGrpSpPr>
        <p:grpSpPr>
          <a:xfrm>
            <a:off x="141915" y="558555"/>
            <a:ext cx="1142615" cy="785586"/>
            <a:chOff x="3057000" y="3451875"/>
            <a:chExt cx="652550" cy="448650"/>
          </a:xfrm>
        </p:grpSpPr>
        <p:sp>
          <p:nvSpPr>
            <p:cNvPr id="1520" name="Google Shape;1520;p25"/>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5"/>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5"/>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5"/>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5"/>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5"/>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5"/>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5"/>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5"/>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5"/>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5"/>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5"/>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5"/>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5"/>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5"/>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5"/>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5"/>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5"/>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5"/>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5"/>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5"/>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5"/>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5"/>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5"/>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5"/>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5"/>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5"/>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5"/>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5"/>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5"/>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5"/>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5"/>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5"/>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5"/>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5"/>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 name="Google Shape;1555;p25"/>
          <p:cNvGrpSpPr/>
          <p:nvPr/>
        </p:nvGrpSpPr>
        <p:grpSpPr>
          <a:xfrm>
            <a:off x="248485" y="1394785"/>
            <a:ext cx="495506" cy="558257"/>
            <a:chOff x="2625625" y="2522625"/>
            <a:chExt cx="431400" cy="486075"/>
          </a:xfrm>
        </p:grpSpPr>
        <p:sp>
          <p:nvSpPr>
            <p:cNvPr id="1556" name="Google Shape;1556;p25"/>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5"/>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5"/>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5"/>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 name="Google Shape;1560;p25"/>
          <p:cNvGrpSpPr/>
          <p:nvPr/>
        </p:nvGrpSpPr>
        <p:grpSpPr>
          <a:xfrm>
            <a:off x="713810" y="1492473"/>
            <a:ext cx="495506" cy="558257"/>
            <a:chOff x="2625625" y="2522625"/>
            <a:chExt cx="431400" cy="486075"/>
          </a:xfrm>
        </p:grpSpPr>
        <p:sp>
          <p:nvSpPr>
            <p:cNvPr id="1561" name="Google Shape;1561;p25"/>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5"/>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5"/>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5"/>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5_1">
    <p:spTree>
      <p:nvGrpSpPr>
        <p:cNvPr id="1565" name="Shape 1565"/>
        <p:cNvGrpSpPr/>
        <p:nvPr/>
      </p:nvGrpSpPr>
      <p:grpSpPr>
        <a:xfrm>
          <a:off x="0" y="0"/>
          <a:ext cx="0" cy="0"/>
          <a:chOff x="0" y="0"/>
          <a:chExt cx="0" cy="0"/>
        </a:xfrm>
      </p:grpSpPr>
      <p:grpSp>
        <p:nvGrpSpPr>
          <p:cNvPr id="1566" name="Google Shape;1566;p26"/>
          <p:cNvGrpSpPr/>
          <p:nvPr/>
        </p:nvGrpSpPr>
        <p:grpSpPr>
          <a:xfrm>
            <a:off x="0" y="0"/>
            <a:ext cx="9143998" cy="5135415"/>
            <a:chOff x="0" y="0"/>
            <a:chExt cx="9143998" cy="5135415"/>
          </a:xfrm>
        </p:grpSpPr>
        <p:sp>
          <p:nvSpPr>
            <p:cNvPr id="1567" name="Google Shape;1567;p26"/>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6"/>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6"/>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6"/>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6"/>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6"/>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6"/>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4" name="Google Shape;1574;p26"/>
          <p:cNvSpPr txBox="1"/>
          <p:nvPr>
            <p:ph type="title"/>
          </p:nvPr>
        </p:nvSpPr>
        <p:spPr>
          <a:xfrm>
            <a:off x="2693693" y="2844352"/>
            <a:ext cx="1828800" cy="365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75" name="Google Shape;1575;p26"/>
          <p:cNvSpPr txBox="1"/>
          <p:nvPr>
            <p:ph idx="1" type="subTitle"/>
          </p:nvPr>
        </p:nvSpPr>
        <p:spPr>
          <a:xfrm>
            <a:off x="2789693" y="3278475"/>
            <a:ext cx="1636800" cy="46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rgbClr val="242424"/>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76" name="Google Shape;1576;p26"/>
          <p:cNvSpPr txBox="1"/>
          <p:nvPr>
            <p:ph idx="2" type="title"/>
          </p:nvPr>
        </p:nvSpPr>
        <p:spPr>
          <a:xfrm>
            <a:off x="4622238" y="2844352"/>
            <a:ext cx="1828800" cy="365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77" name="Google Shape;1577;p26"/>
          <p:cNvSpPr txBox="1"/>
          <p:nvPr>
            <p:ph idx="3" type="subTitle"/>
          </p:nvPr>
        </p:nvSpPr>
        <p:spPr>
          <a:xfrm>
            <a:off x="4718238" y="3278475"/>
            <a:ext cx="1636800" cy="46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rgbClr val="242424"/>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78" name="Google Shape;1578;p26"/>
          <p:cNvSpPr txBox="1"/>
          <p:nvPr>
            <p:ph idx="4" type="title"/>
          </p:nvPr>
        </p:nvSpPr>
        <p:spPr>
          <a:xfrm>
            <a:off x="763357" y="2844352"/>
            <a:ext cx="1828800" cy="365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79" name="Google Shape;1579;p26"/>
          <p:cNvSpPr txBox="1"/>
          <p:nvPr>
            <p:ph idx="5" type="subTitle"/>
          </p:nvPr>
        </p:nvSpPr>
        <p:spPr>
          <a:xfrm>
            <a:off x="859057" y="3278475"/>
            <a:ext cx="1637400" cy="46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80" name="Google Shape;1580;p26"/>
          <p:cNvSpPr txBox="1"/>
          <p:nvPr>
            <p:ph idx="6" type="title"/>
          </p:nvPr>
        </p:nvSpPr>
        <p:spPr>
          <a:xfrm>
            <a:off x="6551626" y="2844352"/>
            <a:ext cx="1828800" cy="365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81" name="Google Shape;1581;p26"/>
          <p:cNvSpPr txBox="1"/>
          <p:nvPr>
            <p:ph idx="7" type="subTitle"/>
          </p:nvPr>
        </p:nvSpPr>
        <p:spPr>
          <a:xfrm>
            <a:off x="6551626" y="3278475"/>
            <a:ext cx="1828800" cy="46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82" name="Google Shape;1582;p26"/>
          <p:cNvSpPr txBox="1"/>
          <p:nvPr>
            <p:ph idx="8"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583" name="Google Shape;1583;p26"/>
          <p:cNvGrpSpPr/>
          <p:nvPr/>
        </p:nvGrpSpPr>
        <p:grpSpPr>
          <a:xfrm>
            <a:off x="304810" y="76206"/>
            <a:ext cx="613106" cy="690810"/>
            <a:chOff x="2625625" y="2522625"/>
            <a:chExt cx="431400" cy="486075"/>
          </a:xfrm>
        </p:grpSpPr>
        <p:sp>
          <p:nvSpPr>
            <p:cNvPr id="1584" name="Google Shape;1584;p26"/>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6"/>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6"/>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6"/>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 name="Google Shape;1588;p26"/>
          <p:cNvGrpSpPr/>
          <p:nvPr/>
        </p:nvGrpSpPr>
        <p:grpSpPr>
          <a:xfrm>
            <a:off x="93475" y="465155"/>
            <a:ext cx="491063" cy="553299"/>
            <a:chOff x="2625625" y="2522625"/>
            <a:chExt cx="431400" cy="486075"/>
          </a:xfrm>
        </p:grpSpPr>
        <p:sp>
          <p:nvSpPr>
            <p:cNvPr id="1589" name="Google Shape;1589;p26"/>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6"/>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6"/>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6"/>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 name="Google Shape;1593;p26"/>
          <p:cNvGrpSpPr/>
          <p:nvPr/>
        </p:nvGrpSpPr>
        <p:grpSpPr>
          <a:xfrm>
            <a:off x="188725" y="760430"/>
            <a:ext cx="491063" cy="553299"/>
            <a:chOff x="2625625" y="2522625"/>
            <a:chExt cx="431400" cy="486075"/>
          </a:xfrm>
        </p:grpSpPr>
        <p:sp>
          <p:nvSpPr>
            <p:cNvPr id="1594" name="Google Shape;1594;p26"/>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6"/>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6"/>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6"/>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1598" name="Shape 1598"/>
        <p:cNvGrpSpPr/>
        <p:nvPr/>
      </p:nvGrpSpPr>
      <p:grpSpPr>
        <a:xfrm>
          <a:off x="0" y="0"/>
          <a:ext cx="0" cy="0"/>
          <a:chOff x="0" y="0"/>
          <a:chExt cx="0" cy="0"/>
        </a:xfrm>
      </p:grpSpPr>
      <p:grpSp>
        <p:nvGrpSpPr>
          <p:cNvPr id="1599" name="Google Shape;1599;p27"/>
          <p:cNvGrpSpPr/>
          <p:nvPr/>
        </p:nvGrpSpPr>
        <p:grpSpPr>
          <a:xfrm>
            <a:off x="0" y="0"/>
            <a:ext cx="9143998" cy="5135415"/>
            <a:chOff x="0" y="0"/>
            <a:chExt cx="9143998" cy="5135415"/>
          </a:xfrm>
        </p:grpSpPr>
        <p:sp>
          <p:nvSpPr>
            <p:cNvPr id="1600" name="Google Shape;1600;p27"/>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7"/>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7"/>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7"/>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7"/>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27"/>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7"/>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7" name="Google Shape;1607;p27"/>
          <p:cNvSpPr txBox="1"/>
          <p:nvPr>
            <p:ph type="title"/>
          </p:nvPr>
        </p:nvSpPr>
        <p:spPr>
          <a:xfrm>
            <a:off x="2325171" y="1089227"/>
            <a:ext cx="19860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08" name="Google Shape;1608;p27"/>
          <p:cNvSpPr txBox="1"/>
          <p:nvPr>
            <p:ph idx="1" type="subTitle"/>
          </p:nvPr>
        </p:nvSpPr>
        <p:spPr>
          <a:xfrm>
            <a:off x="2325171" y="1441826"/>
            <a:ext cx="1986000" cy="54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09" name="Google Shape;1609;p27"/>
          <p:cNvSpPr txBox="1"/>
          <p:nvPr>
            <p:ph idx="2" type="title"/>
          </p:nvPr>
        </p:nvSpPr>
        <p:spPr>
          <a:xfrm>
            <a:off x="5564944" y="1089227"/>
            <a:ext cx="19860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10" name="Google Shape;1610;p27"/>
          <p:cNvSpPr txBox="1"/>
          <p:nvPr>
            <p:ph idx="3" type="subTitle"/>
          </p:nvPr>
        </p:nvSpPr>
        <p:spPr>
          <a:xfrm>
            <a:off x="5564944" y="1441826"/>
            <a:ext cx="1986000" cy="54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11" name="Google Shape;1611;p27"/>
          <p:cNvSpPr txBox="1"/>
          <p:nvPr>
            <p:ph idx="4" type="title"/>
          </p:nvPr>
        </p:nvSpPr>
        <p:spPr>
          <a:xfrm>
            <a:off x="2325171" y="2289415"/>
            <a:ext cx="19860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12" name="Google Shape;1612;p27"/>
          <p:cNvSpPr txBox="1"/>
          <p:nvPr>
            <p:ph idx="5" type="subTitle"/>
          </p:nvPr>
        </p:nvSpPr>
        <p:spPr>
          <a:xfrm>
            <a:off x="2325171" y="2642015"/>
            <a:ext cx="1986000" cy="54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13" name="Google Shape;1613;p27"/>
          <p:cNvSpPr txBox="1"/>
          <p:nvPr>
            <p:ph idx="6" type="title"/>
          </p:nvPr>
        </p:nvSpPr>
        <p:spPr>
          <a:xfrm>
            <a:off x="5564944" y="2289415"/>
            <a:ext cx="19860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14" name="Google Shape;1614;p27"/>
          <p:cNvSpPr txBox="1"/>
          <p:nvPr>
            <p:ph idx="7" type="subTitle"/>
          </p:nvPr>
        </p:nvSpPr>
        <p:spPr>
          <a:xfrm>
            <a:off x="5564944" y="2642014"/>
            <a:ext cx="1986000" cy="54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15" name="Google Shape;1615;p27"/>
          <p:cNvSpPr txBox="1"/>
          <p:nvPr>
            <p:ph idx="8" type="title"/>
          </p:nvPr>
        </p:nvSpPr>
        <p:spPr>
          <a:xfrm>
            <a:off x="5567043" y="3489603"/>
            <a:ext cx="19860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16" name="Google Shape;1616;p27"/>
          <p:cNvSpPr txBox="1"/>
          <p:nvPr>
            <p:ph idx="9" type="subTitle"/>
          </p:nvPr>
        </p:nvSpPr>
        <p:spPr>
          <a:xfrm>
            <a:off x="5567043" y="3842202"/>
            <a:ext cx="1986000" cy="54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17" name="Google Shape;1617;p27"/>
          <p:cNvSpPr txBox="1"/>
          <p:nvPr>
            <p:ph idx="13" type="title"/>
          </p:nvPr>
        </p:nvSpPr>
        <p:spPr>
          <a:xfrm>
            <a:off x="2324018" y="3489604"/>
            <a:ext cx="19860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18" name="Google Shape;1618;p27"/>
          <p:cNvSpPr txBox="1"/>
          <p:nvPr>
            <p:ph idx="14" type="subTitle"/>
          </p:nvPr>
        </p:nvSpPr>
        <p:spPr>
          <a:xfrm>
            <a:off x="2324018" y="3842203"/>
            <a:ext cx="1986000" cy="54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19" name="Google Shape;1619;p27"/>
          <p:cNvSpPr txBox="1"/>
          <p:nvPr>
            <p:ph idx="15"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620" name="Google Shape;1620;p27"/>
          <p:cNvGrpSpPr/>
          <p:nvPr/>
        </p:nvGrpSpPr>
        <p:grpSpPr>
          <a:xfrm>
            <a:off x="160150" y="198455"/>
            <a:ext cx="491063" cy="553299"/>
            <a:chOff x="2625625" y="2522625"/>
            <a:chExt cx="431400" cy="486075"/>
          </a:xfrm>
        </p:grpSpPr>
        <p:sp>
          <p:nvSpPr>
            <p:cNvPr id="1621" name="Google Shape;1621;p27"/>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7"/>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7"/>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7"/>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 name="Google Shape;1625;p27"/>
          <p:cNvGrpSpPr/>
          <p:nvPr/>
        </p:nvGrpSpPr>
        <p:grpSpPr>
          <a:xfrm>
            <a:off x="160150" y="491455"/>
            <a:ext cx="491063" cy="553299"/>
            <a:chOff x="2625625" y="2522625"/>
            <a:chExt cx="431400" cy="486075"/>
          </a:xfrm>
        </p:grpSpPr>
        <p:sp>
          <p:nvSpPr>
            <p:cNvPr id="1626" name="Google Shape;1626;p27"/>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7"/>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7"/>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7"/>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 name="Google Shape;1630;p27"/>
          <p:cNvGrpSpPr/>
          <p:nvPr/>
        </p:nvGrpSpPr>
        <p:grpSpPr>
          <a:xfrm>
            <a:off x="7166577" y="4071027"/>
            <a:ext cx="1825029" cy="1452352"/>
            <a:chOff x="4189650" y="1358950"/>
            <a:chExt cx="1222800" cy="973100"/>
          </a:xfrm>
        </p:grpSpPr>
        <p:sp>
          <p:nvSpPr>
            <p:cNvPr id="1631" name="Google Shape;1631;p27"/>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7"/>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7"/>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7"/>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7"/>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7"/>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7"/>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7"/>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7"/>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7"/>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7"/>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7"/>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7"/>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7"/>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7"/>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7"/>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7"/>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7"/>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27"/>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7"/>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7"/>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7"/>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7"/>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7"/>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7"/>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7"/>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7"/>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7"/>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7"/>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7"/>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7"/>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7"/>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7"/>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7"/>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7"/>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7"/>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7"/>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7"/>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7"/>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7"/>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7"/>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7"/>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7"/>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7"/>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7"/>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7"/>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7"/>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7"/>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7"/>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7"/>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7"/>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 name="Google Shape;1682;p27"/>
          <p:cNvGrpSpPr/>
          <p:nvPr/>
        </p:nvGrpSpPr>
        <p:grpSpPr>
          <a:xfrm>
            <a:off x="7955878" y="303642"/>
            <a:ext cx="1142615" cy="785586"/>
            <a:chOff x="3057000" y="3451875"/>
            <a:chExt cx="652550" cy="448650"/>
          </a:xfrm>
        </p:grpSpPr>
        <p:sp>
          <p:nvSpPr>
            <p:cNvPr id="1683" name="Google Shape;1683;p27"/>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7"/>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7"/>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7"/>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7"/>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7"/>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7"/>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27"/>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7"/>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7"/>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7"/>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7"/>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7"/>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7"/>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7"/>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7"/>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7"/>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7"/>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7"/>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7"/>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7"/>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7"/>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7"/>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7"/>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7"/>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7"/>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7"/>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7"/>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7"/>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7"/>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7"/>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7"/>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7"/>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7"/>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7"/>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 name="Google Shape;1718;p27"/>
          <p:cNvGrpSpPr/>
          <p:nvPr/>
        </p:nvGrpSpPr>
        <p:grpSpPr>
          <a:xfrm>
            <a:off x="233508" y="3951401"/>
            <a:ext cx="959426" cy="929600"/>
            <a:chOff x="10401025" y="944500"/>
            <a:chExt cx="1235100" cy="1196704"/>
          </a:xfrm>
        </p:grpSpPr>
        <p:sp>
          <p:nvSpPr>
            <p:cNvPr id="1719" name="Google Shape;1719;p27"/>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0" name="Google Shape;1720;p27"/>
            <p:cNvGrpSpPr/>
            <p:nvPr/>
          </p:nvGrpSpPr>
          <p:grpSpPr>
            <a:xfrm>
              <a:off x="10401025" y="944500"/>
              <a:ext cx="1235100" cy="1128725"/>
              <a:chOff x="2439475" y="238125"/>
              <a:chExt cx="1235100" cy="1128725"/>
            </a:xfrm>
          </p:grpSpPr>
          <p:sp>
            <p:nvSpPr>
              <p:cNvPr id="1721" name="Google Shape;1721;p27"/>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7"/>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7"/>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7"/>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7"/>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7"/>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7"/>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27"/>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CUSTOM_7_1">
    <p:spTree>
      <p:nvGrpSpPr>
        <p:cNvPr id="1729" name="Shape 1729"/>
        <p:cNvGrpSpPr/>
        <p:nvPr/>
      </p:nvGrpSpPr>
      <p:grpSpPr>
        <a:xfrm>
          <a:off x="0" y="0"/>
          <a:ext cx="0" cy="0"/>
          <a:chOff x="0" y="0"/>
          <a:chExt cx="0" cy="0"/>
        </a:xfrm>
      </p:grpSpPr>
      <p:grpSp>
        <p:nvGrpSpPr>
          <p:cNvPr id="1730" name="Google Shape;1730;p28"/>
          <p:cNvGrpSpPr/>
          <p:nvPr/>
        </p:nvGrpSpPr>
        <p:grpSpPr>
          <a:xfrm>
            <a:off x="0" y="0"/>
            <a:ext cx="9143998" cy="5135415"/>
            <a:chOff x="0" y="0"/>
            <a:chExt cx="9143998" cy="5135415"/>
          </a:xfrm>
        </p:grpSpPr>
        <p:sp>
          <p:nvSpPr>
            <p:cNvPr id="1731" name="Google Shape;1731;p28"/>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8"/>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8"/>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8"/>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8"/>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8"/>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8"/>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8" name="Google Shape;1738;p28"/>
          <p:cNvSpPr txBox="1"/>
          <p:nvPr>
            <p:ph type="title"/>
          </p:nvPr>
        </p:nvSpPr>
        <p:spPr>
          <a:xfrm>
            <a:off x="724971" y="1775027"/>
            <a:ext cx="1986000" cy="365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39" name="Google Shape;1739;p28"/>
          <p:cNvSpPr txBox="1"/>
          <p:nvPr>
            <p:ph idx="1" type="subTitle"/>
          </p:nvPr>
        </p:nvSpPr>
        <p:spPr>
          <a:xfrm>
            <a:off x="724971" y="2127626"/>
            <a:ext cx="1986000" cy="54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40" name="Google Shape;1740;p28"/>
          <p:cNvSpPr txBox="1"/>
          <p:nvPr>
            <p:ph idx="2" type="title"/>
          </p:nvPr>
        </p:nvSpPr>
        <p:spPr>
          <a:xfrm>
            <a:off x="3590213" y="1775027"/>
            <a:ext cx="1986000" cy="365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41" name="Google Shape;1741;p28"/>
          <p:cNvSpPr txBox="1"/>
          <p:nvPr>
            <p:ph idx="3" type="subTitle"/>
          </p:nvPr>
        </p:nvSpPr>
        <p:spPr>
          <a:xfrm>
            <a:off x="3590213" y="2127626"/>
            <a:ext cx="1986000" cy="54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42" name="Google Shape;1742;p28"/>
          <p:cNvSpPr txBox="1"/>
          <p:nvPr>
            <p:ph idx="4" type="title"/>
          </p:nvPr>
        </p:nvSpPr>
        <p:spPr>
          <a:xfrm>
            <a:off x="724971" y="3513227"/>
            <a:ext cx="1986000" cy="365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43" name="Google Shape;1743;p28"/>
          <p:cNvSpPr txBox="1"/>
          <p:nvPr>
            <p:ph idx="5" type="subTitle"/>
          </p:nvPr>
        </p:nvSpPr>
        <p:spPr>
          <a:xfrm>
            <a:off x="724971" y="3865826"/>
            <a:ext cx="1986000" cy="54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44" name="Google Shape;1744;p28"/>
          <p:cNvSpPr txBox="1"/>
          <p:nvPr>
            <p:ph idx="6" type="title"/>
          </p:nvPr>
        </p:nvSpPr>
        <p:spPr>
          <a:xfrm>
            <a:off x="3590213" y="3513227"/>
            <a:ext cx="1986000" cy="365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45" name="Google Shape;1745;p28"/>
          <p:cNvSpPr txBox="1"/>
          <p:nvPr>
            <p:ph idx="7" type="subTitle"/>
          </p:nvPr>
        </p:nvSpPr>
        <p:spPr>
          <a:xfrm>
            <a:off x="3590213" y="3865826"/>
            <a:ext cx="1986000" cy="54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46" name="Google Shape;1746;p28"/>
          <p:cNvSpPr txBox="1"/>
          <p:nvPr>
            <p:ph idx="8" type="title"/>
          </p:nvPr>
        </p:nvSpPr>
        <p:spPr>
          <a:xfrm>
            <a:off x="6455456" y="1778828"/>
            <a:ext cx="1986000" cy="365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47" name="Google Shape;1747;p28"/>
          <p:cNvSpPr txBox="1"/>
          <p:nvPr>
            <p:ph idx="9" type="subTitle"/>
          </p:nvPr>
        </p:nvSpPr>
        <p:spPr>
          <a:xfrm>
            <a:off x="6455456" y="2131427"/>
            <a:ext cx="1986000" cy="54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48" name="Google Shape;1748;p28"/>
          <p:cNvSpPr txBox="1"/>
          <p:nvPr>
            <p:ph idx="13" type="title"/>
          </p:nvPr>
        </p:nvSpPr>
        <p:spPr>
          <a:xfrm>
            <a:off x="6455456" y="3515779"/>
            <a:ext cx="1986000" cy="365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49" name="Google Shape;1749;p28"/>
          <p:cNvSpPr txBox="1"/>
          <p:nvPr>
            <p:ph idx="14" type="subTitle"/>
          </p:nvPr>
        </p:nvSpPr>
        <p:spPr>
          <a:xfrm>
            <a:off x="6455456" y="3868378"/>
            <a:ext cx="1986000" cy="54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50" name="Google Shape;1750;p28"/>
          <p:cNvSpPr txBox="1"/>
          <p:nvPr>
            <p:ph idx="15"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1751" name="Shape 1751"/>
        <p:cNvGrpSpPr/>
        <p:nvPr/>
      </p:nvGrpSpPr>
      <p:grpSpPr>
        <a:xfrm>
          <a:off x="0" y="0"/>
          <a:ext cx="0" cy="0"/>
          <a:chOff x="0" y="0"/>
          <a:chExt cx="0" cy="0"/>
        </a:xfrm>
      </p:grpSpPr>
      <p:grpSp>
        <p:nvGrpSpPr>
          <p:cNvPr id="1752" name="Google Shape;1752;p29"/>
          <p:cNvGrpSpPr/>
          <p:nvPr/>
        </p:nvGrpSpPr>
        <p:grpSpPr>
          <a:xfrm>
            <a:off x="0" y="0"/>
            <a:ext cx="9143998" cy="5135415"/>
            <a:chOff x="0" y="0"/>
            <a:chExt cx="9143998" cy="5135415"/>
          </a:xfrm>
        </p:grpSpPr>
        <p:sp>
          <p:nvSpPr>
            <p:cNvPr id="1753" name="Google Shape;1753;p29"/>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9"/>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9"/>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9"/>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9"/>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9"/>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9"/>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0" name="Google Shape;1760;p29"/>
          <p:cNvSpPr txBox="1"/>
          <p:nvPr>
            <p:ph hasCustomPrompt="1" type="title"/>
          </p:nvPr>
        </p:nvSpPr>
        <p:spPr>
          <a:xfrm>
            <a:off x="2223600" y="623730"/>
            <a:ext cx="4696800" cy="548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761" name="Google Shape;1761;p29"/>
          <p:cNvSpPr txBox="1"/>
          <p:nvPr>
            <p:ph idx="1" type="subTitle"/>
          </p:nvPr>
        </p:nvSpPr>
        <p:spPr>
          <a:xfrm>
            <a:off x="2223600" y="1189511"/>
            <a:ext cx="4696800" cy="365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700">
                <a:solidFill>
                  <a:srgbClr val="242424"/>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762" name="Google Shape;1762;p29"/>
          <p:cNvSpPr txBox="1"/>
          <p:nvPr>
            <p:ph hasCustomPrompt="1" idx="2" type="title"/>
          </p:nvPr>
        </p:nvSpPr>
        <p:spPr>
          <a:xfrm>
            <a:off x="2223600" y="2111936"/>
            <a:ext cx="4696800" cy="548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763" name="Google Shape;1763;p29"/>
          <p:cNvSpPr txBox="1"/>
          <p:nvPr>
            <p:ph idx="3" type="subTitle"/>
          </p:nvPr>
        </p:nvSpPr>
        <p:spPr>
          <a:xfrm>
            <a:off x="2223600" y="2671791"/>
            <a:ext cx="4696800" cy="365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700">
                <a:solidFill>
                  <a:srgbClr val="242424"/>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764" name="Google Shape;1764;p29"/>
          <p:cNvSpPr txBox="1"/>
          <p:nvPr>
            <p:ph hasCustomPrompt="1" idx="4" type="title"/>
          </p:nvPr>
        </p:nvSpPr>
        <p:spPr>
          <a:xfrm>
            <a:off x="2223600" y="3600143"/>
            <a:ext cx="4696800" cy="548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765" name="Google Shape;1765;p29"/>
          <p:cNvSpPr txBox="1"/>
          <p:nvPr>
            <p:ph idx="5" type="subTitle"/>
          </p:nvPr>
        </p:nvSpPr>
        <p:spPr>
          <a:xfrm>
            <a:off x="2223600" y="4154070"/>
            <a:ext cx="4696800" cy="365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700">
                <a:solidFill>
                  <a:srgbClr val="242424"/>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grpSp>
        <p:nvGrpSpPr>
          <p:cNvPr id="1766" name="Google Shape;1766;p29"/>
          <p:cNvGrpSpPr/>
          <p:nvPr/>
        </p:nvGrpSpPr>
        <p:grpSpPr>
          <a:xfrm>
            <a:off x="8144678" y="244154"/>
            <a:ext cx="749848" cy="1182972"/>
            <a:chOff x="1527950" y="2052325"/>
            <a:chExt cx="440750" cy="695375"/>
          </a:xfrm>
        </p:grpSpPr>
        <p:sp>
          <p:nvSpPr>
            <p:cNvPr id="1767" name="Google Shape;1767;p29"/>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9"/>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9"/>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9"/>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9"/>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9"/>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9"/>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9"/>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9"/>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9"/>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 name="Google Shape;1777;p29"/>
          <p:cNvGrpSpPr/>
          <p:nvPr/>
        </p:nvGrpSpPr>
        <p:grpSpPr>
          <a:xfrm>
            <a:off x="7896976" y="1189500"/>
            <a:ext cx="487007" cy="548681"/>
            <a:chOff x="2625625" y="2522625"/>
            <a:chExt cx="431400" cy="486075"/>
          </a:xfrm>
        </p:grpSpPr>
        <p:sp>
          <p:nvSpPr>
            <p:cNvPr id="1778" name="Google Shape;1778;p29"/>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9"/>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9"/>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9"/>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 name="Google Shape;1782;p29"/>
          <p:cNvGrpSpPr/>
          <p:nvPr/>
        </p:nvGrpSpPr>
        <p:grpSpPr>
          <a:xfrm>
            <a:off x="8335126" y="1494300"/>
            <a:ext cx="487007" cy="548681"/>
            <a:chOff x="2625625" y="2522625"/>
            <a:chExt cx="431400" cy="486075"/>
          </a:xfrm>
        </p:grpSpPr>
        <p:sp>
          <p:nvSpPr>
            <p:cNvPr id="1783" name="Google Shape;1783;p29"/>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9"/>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9"/>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9"/>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 name="Google Shape;1787;p29"/>
          <p:cNvGrpSpPr/>
          <p:nvPr/>
        </p:nvGrpSpPr>
        <p:grpSpPr>
          <a:xfrm>
            <a:off x="7943776" y="1494300"/>
            <a:ext cx="487007" cy="548681"/>
            <a:chOff x="2625625" y="2522625"/>
            <a:chExt cx="431400" cy="486075"/>
          </a:xfrm>
        </p:grpSpPr>
        <p:sp>
          <p:nvSpPr>
            <p:cNvPr id="1788" name="Google Shape;1788;p29"/>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9"/>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9"/>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9"/>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 name="Google Shape;1792;p29"/>
          <p:cNvGrpSpPr/>
          <p:nvPr/>
        </p:nvGrpSpPr>
        <p:grpSpPr>
          <a:xfrm>
            <a:off x="229402" y="3522777"/>
            <a:ext cx="1825029" cy="1452352"/>
            <a:chOff x="4189650" y="1358950"/>
            <a:chExt cx="1222800" cy="973100"/>
          </a:xfrm>
        </p:grpSpPr>
        <p:sp>
          <p:nvSpPr>
            <p:cNvPr id="1793" name="Google Shape;1793;p29"/>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9"/>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9"/>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9"/>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9"/>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9"/>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9"/>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9"/>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9"/>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9"/>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9"/>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9"/>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9"/>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9"/>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9"/>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9"/>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9"/>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9"/>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9"/>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9"/>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9"/>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9"/>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9"/>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9"/>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9"/>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9"/>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9"/>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9"/>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9"/>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9"/>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9"/>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9"/>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9"/>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9"/>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9"/>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9"/>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9"/>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9"/>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9"/>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9"/>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9"/>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9"/>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9"/>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9"/>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9"/>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9"/>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29"/>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9"/>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9"/>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9"/>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9"/>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 name="Google Shape;1844;p29"/>
          <p:cNvGrpSpPr/>
          <p:nvPr/>
        </p:nvGrpSpPr>
        <p:grpSpPr>
          <a:xfrm>
            <a:off x="233508" y="2484551"/>
            <a:ext cx="959426" cy="929600"/>
            <a:chOff x="10401025" y="944500"/>
            <a:chExt cx="1235100" cy="1196704"/>
          </a:xfrm>
        </p:grpSpPr>
        <p:sp>
          <p:nvSpPr>
            <p:cNvPr id="1845" name="Google Shape;1845;p29"/>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6" name="Google Shape;1846;p29"/>
            <p:cNvGrpSpPr/>
            <p:nvPr/>
          </p:nvGrpSpPr>
          <p:grpSpPr>
            <a:xfrm>
              <a:off x="10401025" y="944500"/>
              <a:ext cx="1235100" cy="1128725"/>
              <a:chOff x="2439475" y="238125"/>
              <a:chExt cx="1235100" cy="1128725"/>
            </a:xfrm>
          </p:grpSpPr>
          <p:sp>
            <p:nvSpPr>
              <p:cNvPr id="1847" name="Google Shape;1847;p29"/>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9"/>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9"/>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9"/>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9"/>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9"/>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9"/>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9"/>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1855" name="Shape 1855"/>
        <p:cNvGrpSpPr/>
        <p:nvPr/>
      </p:nvGrpSpPr>
      <p:grpSpPr>
        <a:xfrm>
          <a:off x="0" y="0"/>
          <a:ext cx="0" cy="0"/>
          <a:chOff x="0" y="0"/>
          <a:chExt cx="0" cy="0"/>
        </a:xfrm>
      </p:grpSpPr>
      <p:grpSp>
        <p:nvGrpSpPr>
          <p:cNvPr id="1856" name="Google Shape;1856;p30"/>
          <p:cNvGrpSpPr/>
          <p:nvPr/>
        </p:nvGrpSpPr>
        <p:grpSpPr>
          <a:xfrm>
            <a:off x="0" y="0"/>
            <a:ext cx="9143998" cy="5135415"/>
            <a:chOff x="0" y="0"/>
            <a:chExt cx="9143998" cy="5135415"/>
          </a:xfrm>
        </p:grpSpPr>
        <p:sp>
          <p:nvSpPr>
            <p:cNvPr id="1857" name="Google Shape;1857;p30"/>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0"/>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0"/>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30"/>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0"/>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30"/>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30"/>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4" name="Google Shape;1864;p30"/>
          <p:cNvSpPr txBox="1"/>
          <p:nvPr>
            <p:ph type="title"/>
          </p:nvPr>
        </p:nvSpPr>
        <p:spPr>
          <a:xfrm>
            <a:off x="720000" y="2934352"/>
            <a:ext cx="23055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865" name="Google Shape;1865;p30"/>
          <p:cNvSpPr txBox="1"/>
          <p:nvPr>
            <p:ph idx="1" type="subTitle"/>
          </p:nvPr>
        </p:nvSpPr>
        <p:spPr>
          <a:xfrm>
            <a:off x="720000" y="3364549"/>
            <a:ext cx="2305500" cy="73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66" name="Google Shape;1866;p30"/>
          <p:cNvSpPr txBox="1"/>
          <p:nvPr>
            <p:ph idx="2" type="title"/>
          </p:nvPr>
        </p:nvSpPr>
        <p:spPr>
          <a:xfrm>
            <a:off x="3419270" y="2934352"/>
            <a:ext cx="23055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867" name="Google Shape;1867;p30"/>
          <p:cNvSpPr txBox="1"/>
          <p:nvPr>
            <p:ph idx="3" type="subTitle"/>
          </p:nvPr>
        </p:nvSpPr>
        <p:spPr>
          <a:xfrm>
            <a:off x="3419270" y="3364549"/>
            <a:ext cx="2305500" cy="73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68" name="Google Shape;1868;p30"/>
          <p:cNvSpPr txBox="1"/>
          <p:nvPr>
            <p:ph idx="4" type="title"/>
          </p:nvPr>
        </p:nvSpPr>
        <p:spPr>
          <a:xfrm>
            <a:off x="6118547" y="2934352"/>
            <a:ext cx="23055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869" name="Google Shape;1869;p30"/>
          <p:cNvSpPr txBox="1"/>
          <p:nvPr>
            <p:ph idx="5" type="subTitle"/>
          </p:nvPr>
        </p:nvSpPr>
        <p:spPr>
          <a:xfrm>
            <a:off x="6118547" y="3364549"/>
            <a:ext cx="2305500" cy="731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70" name="Google Shape;1870;p30"/>
          <p:cNvSpPr txBox="1"/>
          <p:nvPr>
            <p:ph hasCustomPrompt="1" idx="6" type="title"/>
          </p:nvPr>
        </p:nvSpPr>
        <p:spPr>
          <a:xfrm>
            <a:off x="1411350" y="1869436"/>
            <a:ext cx="922800" cy="44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71" name="Google Shape;1871;p30"/>
          <p:cNvSpPr txBox="1"/>
          <p:nvPr>
            <p:ph hasCustomPrompt="1" idx="7" type="title"/>
          </p:nvPr>
        </p:nvSpPr>
        <p:spPr>
          <a:xfrm>
            <a:off x="4110620" y="1869436"/>
            <a:ext cx="922800" cy="44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72" name="Google Shape;1872;p30"/>
          <p:cNvSpPr txBox="1"/>
          <p:nvPr>
            <p:ph hasCustomPrompt="1" idx="8" type="title"/>
          </p:nvPr>
        </p:nvSpPr>
        <p:spPr>
          <a:xfrm>
            <a:off x="6809897" y="1869436"/>
            <a:ext cx="922800" cy="44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73" name="Google Shape;1873;p30"/>
          <p:cNvSpPr txBox="1"/>
          <p:nvPr>
            <p:ph idx="9"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874" name="Google Shape;1874;p30"/>
          <p:cNvGrpSpPr/>
          <p:nvPr/>
        </p:nvGrpSpPr>
        <p:grpSpPr>
          <a:xfrm>
            <a:off x="496073" y="4462630"/>
            <a:ext cx="534246" cy="601907"/>
            <a:chOff x="2625625" y="2522625"/>
            <a:chExt cx="431400" cy="486075"/>
          </a:xfrm>
        </p:grpSpPr>
        <p:sp>
          <p:nvSpPr>
            <p:cNvPr id="1875" name="Google Shape;1875;p30"/>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0"/>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0"/>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0"/>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 name="Google Shape;1879;p30"/>
          <p:cNvGrpSpPr/>
          <p:nvPr/>
        </p:nvGrpSpPr>
        <p:grpSpPr>
          <a:xfrm>
            <a:off x="86528" y="3651879"/>
            <a:ext cx="749848" cy="1182972"/>
            <a:chOff x="1527950" y="2052325"/>
            <a:chExt cx="440750" cy="695375"/>
          </a:xfrm>
        </p:grpSpPr>
        <p:sp>
          <p:nvSpPr>
            <p:cNvPr id="1880" name="Google Shape;1880;p30"/>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0"/>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0"/>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0"/>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0"/>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0"/>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0"/>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0"/>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30"/>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30"/>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 name="Google Shape;1890;p30"/>
          <p:cNvGrpSpPr/>
          <p:nvPr/>
        </p:nvGrpSpPr>
        <p:grpSpPr>
          <a:xfrm>
            <a:off x="7731935" y="4248357"/>
            <a:ext cx="1397685" cy="881439"/>
            <a:chOff x="3950825" y="2616175"/>
            <a:chExt cx="1119850" cy="706225"/>
          </a:xfrm>
        </p:grpSpPr>
        <p:sp>
          <p:nvSpPr>
            <p:cNvPr id="1891" name="Google Shape;1891;p30"/>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30"/>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0"/>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30"/>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0"/>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0"/>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0"/>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0"/>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30"/>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30"/>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30"/>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30"/>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30"/>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30"/>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30"/>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30"/>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0"/>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0"/>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0"/>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0"/>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30"/>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30"/>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30"/>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30"/>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30"/>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30"/>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30"/>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30"/>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30"/>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30"/>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0"/>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30"/>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30"/>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30"/>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30"/>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30"/>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30"/>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30"/>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30"/>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30"/>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30"/>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30"/>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30"/>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30"/>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30"/>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30"/>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30"/>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0"/>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30"/>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0"/>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0"/>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 name="Google Shape;1942;p30"/>
          <p:cNvGrpSpPr/>
          <p:nvPr/>
        </p:nvGrpSpPr>
        <p:grpSpPr>
          <a:xfrm>
            <a:off x="7389625" y="4379930"/>
            <a:ext cx="491063" cy="553299"/>
            <a:chOff x="2625625" y="2522625"/>
            <a:chExt cx="431400" cy="486075"/>
          </a:xfrm>
        </p:grpSpPr>
        <p:sp>
          <p:nvSpPr>
            <p:cNvPr id="1943" name="Google Shape;1943;p30"/>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0"/>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0"/>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30"/>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 name="Google Shape;1947;p30"/>
          <p:cNvGrpSpPr/>
          <p:nvPr/>
        </p:nvGrpSpPr>
        <p:grpSpPr>
          <a:xfrm>
            <a:off x="6898550" y="4379930"/>
            <a:ext cx="491063" cy="553299"/>
            <a:chOff x="2625625" y="2522625"/>
            <a:chExt cx="431400" cy="486075"/>
          </a:xfrm>
        </p:grpSpPr>
        <p:sp>
          <p:nvSpPr>
            <p:cNvPr id="1948" name="Google Shape;1948;p30"/>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0"/>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30"/>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30"/>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70" name="Shape 270"/>
        <p:cNvGrpSpPr/>
        <p:nvPr/>
      </p:nvGrpSpPr>
      <p:grpSpPr>
        <a:xfrm>
          <a:off x="0" y="0"/>
          <a:ext cx="0" cy="0"/>
          <a:chOff x="0" y="0"/>
          <a:chExt cx="0" cy="0"/>
        </a:xfrm>
      </p:grpSpPr>
      <p:grpSp>
        <p:nvGrpSpPr>
          <p:cNvPr id="271" name="Google Shape;271;p4"/>
          <p:cNvGrpSpPr/>
          <p:nvPr/>
        </p:nvGrpSpPr>
        <p:grpSpPr>
          <a:xfrm>
            <a:off x="0" y="0"/>
            <a:ext cx="9143998" cy="5135415"/>
            <a:chOff x="0" y="0"/>
            <a:chExt cx="9143998" cy="5135415"/>
          </a:xfrm>
        </p:grpSpPr>
        <p:sp>
          <p:nvSpPr>
            <p:cNvPr id="272" name="Google Shape;272;p4"/>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4"/>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4"/>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4"/>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4"/>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4"/>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 name="Google Shape;279;p4"/>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280" name="Google Shape;280;p4"/>
          <p:cNvSpPr txBox="1"/>
          <p:nvPr>
            <p:ph idx="1" type="body"/>
          </p:nvPr>
        </p:nvSpPr>
        <p:spPr>
          <a:xfrm>
            <a:off x="720000" y="1047654"/>
            <a:ext cx="7704000" cy="3416400"/>
          </a:xfrm>
          <a:prstGeom prst="rect">
            <a:avLst/>
          </a:prstGeom>
        </p:spPr>
        <p:txBody>
          <a:bodyPr anchorCtr="0" anchor="ctr" bIns="91425" lIns="91425" spcFirstLastPara="1" rIns="91425" wrap="square" tIns="91425">
            <a:noAutofit/>
          </a:bodyPr>
          <a:lstStyle>
            <a:lvl1pPr indent="-330200" lvl="0" marL="457200" rtl="0">
              <a:lnSpc>
                <a:spcPct val="100000"/>
              </a:lnSpc>
              <a:spcBef>
                <a:spcPts val="0"/>
              </a:spcBef>
              <a:spcAft>
                <a:spcPts val="0"/>
              </a:spcAft>
              <a:buClr>
                <a:srgbClr val="434343"/>
              </a:buClr>
              <a:buSzPts val="1600"/>
              <a:buAutoNum type="arabicPeriod"/>
              <a:defRPr sz="1300">
                <a:solidFill>
                  <a:srgbClr val="434343"/>
                </a:solidFill>
              </a:defRPr>
            </a:lvl1pPr>
            <a:lvl2pPr indent="-330200" lvl="1" marL="914400" rtl="0">
              <a:lnSpc>
                <a:spcPct val="100000"/>
              </a:lnSpc>
              <a:spcBef>
                <a:spcPts val="0"/>
              </a:spcBef>
              <a:spcAft>
                <a:spcPts val="0"/>
              </a:spcAft>
              <a:buClr>
                <a:srgbClr val="434343"/>
              </a:buClr>
              <a:buSzPts val="1600"/>
              <a:buFont typeface="Roboto Condensed Light"/>
              <a:buAutoNum type="alphaLcPeriod"/>
              <a:defRPr sz="1600">
                <a:solidFill>
                  <a:srgbClr val="434343"/>
                </a:solidFill>
              </a:defRPr>
            </a:lvl2pPr>
            <a:lvl3pPr indent="-330200" lvl="2" marL="1371600" rtl="0">
              <a:lnSpc>
                <a:spcPct val="100000"/>
              </a:lnSpc>
              <a:spcBef>
                <a:spcPts val="0"/>
              </a:spcBef>
              <a:spcAft>
                <a:spcPts val="0"/>
              </a:spcAft>
              <a:buClr>
                <a:srgbClr val="434343"/>
              </a:buClr>
              <a:buSzPts val="1600"/>
              <a:buFont typeface="Roboto Condensed Light"/>
              <a:buAutoNum type="romanLcPeriod"/>
              <a:defRPr sz="1600">
                <a:solidFill>
                  <a:srgbClr val="434343"/>
                </a:solidFill>
              </a:defRPr>
            </a:lvl3pPr>
            <a:lvl4pPr indent="-330200" lvl="3" marL="1828800" rtl="0">
              <a:lnSpc>
                <a:spcPct val="100000"/>
              </a:lnSpc>
              <a:spcBef>
                <a:spcPts val="0"/>
              </a:spcBef>
              <a:spcAft>
                <a:spcPts val="0"/>
              </a:spcAft>
              <a:buClr>
                <a:srgbClr val="434343"/>
              </a:buClr>
              <a:buSzPts val="1600"/>
              <a:buFont typeface="Roboto Condensed Light"/>
              <a:buAutoNum type="arabicPeriod"/>
              <a:defRPr sz="1600">
                <a:solidFill>
                  <a:srgbClr val="434343"/>
                </a:solidFill>
              </a:defRPr>
            </a:lvl4pPr>
            <a:lvl5pPr indent="-330200" lvl="4" marL="2286000" rtl="0">
              <a:lnSpc>
                <a:spcPct val="100000"/>
              </a:lnSpc>
              <a:spcBef>
                <a:spcPts val="0"/>
              </a:spcBef>
              <a:spcAft>
                <a:spcPts val="0"/>
              </a:spcAft>
              <a:buClr>
                <a:srgbClr val="434343"/>
              </a:buClr>
              <a:buSzPts val="1600"/>
              <a:buFont typeface="Roboto Condensed Light"/>
              <a:buAutoNum type="alphaLcPeriod"/>
              <a:defRPr sz="1600">
                <a:solidFill>
                  <a:srgbClr val="434343"/>
                </a:solidFill>
              </a:defRPr>
            </a:lvl5pPr>
            <a:lvl6pPr indent="-330200" lvl="5" marL="2743200" rtl="0">
              <a:lnSpc>
                <a:spcPct val="100000"/>
              </a:lnSpc>
              <a:spcBef>
                <a:spcPts val="0"/>
              </a:spcBef>
              <a:spcAft>
                <a:spcPts val="0"/>
              </a:spcAft>
              <a:buClr>
                <a:srgbClr val="434343"/>
              </a:buClr>
              <a:buSzPts val="1600"/>
              <a:buFont typeface="Roboto Condensed Light"/>
              <a:buAutoNum type="romanLcPeriod"/>
              <a:defRPr sz="1600">
                <a:solidFill>
                  <a:srgbClr val="434343"/>
                </a:solidFill>
              </a:defRPr>
            </a:lvl6pPr>
            <a:lvl7pPr indent="-330200" lvl="6" marL="3200400" rtl="0">
              <a:lnSpc>
                <a:spcPct val="100000"/>
              </a:lnSpc>
              <a:spcBef>
                <a:spcPts val="0"/>
              </a:spcBef>
              <a:spcAft>
                <a:spcPts val="0"/>
              </a:spcAft>
              <a:buClr>
                <a:srgbClr val="434343"/>
              </a:buClr>
              <a:buSzPts val="1600"/>
              <a:buFont typeface="Roboto Condensed Light"/>
              <a:buAutoNum type="arabicPeriod"/>
              <a:defRPr sz="1600">
                <a:solidFill>
                  <a:srgbClr val="434343"/>
                </a:solidFill>
              </a:defRPr>
            </a:lvl7pPr>
            <a:lvl8pPr indent="-330200" lvl="7" marL="3657600" rtl="0">
              <a:lnSpc>
                <a:spcPct val="100000"/>
              </a:lnSpc>
              <a:spcBef>
                <a:spcPts val="0"/>
              </a:spcBef>
              <a:spcAft>
                <a:spcPts val="0"/>
              </a:spcAft>
              <a:buClr>
                <a:srgbClr val="434343"/>
              </a:buClr>
              <a:buSzPts val="1600"/>
              <a:buFont typeface="Roboto Condensed Light"/>
              <a:buAutoNum type="alphaLcPeriod"/>
              <a:defRPr sz="1600">
                <a:solidFill>
                  <a:srgbClr val="434343"/>
                </a:solidFill>
              </a:defRPr>
            </a:lvl8pPr>
            <a:lvl9pPr indent="-330200" lvl="8" marL="4114800" rtl="0">
              <a:lnSpc>
                <a:spcPct val="100000"/>
              </a:lnSpc>
              <a:spcBef>
                <a:spcPts val="0"/>
              </a:spcBef>
              <a:spcAft>
                <a:spcPts val="0"/>
              </a:spcAft>
              <a:buClr>
                <a:srgbClr val="434343"/>
              </a:buClr>
              <a:buSzPts val="1600"/>
              <a:buFont typeface="Roboto Condensed Light"/>
              <a:buAutoNum type="romanLcPeriod"/>
              <a:defRPr sz="1600">
                <a:solidFill>
                  <a:srgbClr val="434343"/>
                </a:solidFill>
              </a:defRPr>
            </a:lvl9pPr>
          </a:lstStyle>
          <a:p/>
        </p:txBody>
      </p:sp>
      <p:grpSp>
        <p:nvGrpSpPr>
          <p:cNvPr id="281" name="Google Shape;281;p4"/>
          <p:cNvGrpSpPr/>
          <p:nvPr/>
        </p:nvGrpSpPr>
        <p:grpSpPr>
          <a:xfrm>
            <a:off x="8268328" y="3905054"/>
            <a:ext cx="749848" cy="1182972"/>
            <a:chOff x="1527950" y="2052325"/>
            <a:chExt cx="440750" cy="695375"/>
          </a:xfrm>
        </p:grpSpPr>
        <p:sp>
          <p:nvSpPr>
            <p:cNvPr id="282" name="Google Shape;282;p4"/>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4"/>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4"/>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4"/>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4"/>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4"/>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4"/>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4"/>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4"/>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1952" name="Shape 1952"/>
        <p:cNvGrpSpPr/>
        <p:nvPr/>
      </p:nvGrpSpPr>
      <p:grpSpPr>
        <a:xfrm>
          <a:off x="0" y="0"/>
          <a:ext cx="0" cy="0"/>
          <a:chOff x="0" y="0"/>
          <a:chExt cx="0" cy="0"/>
        </a:xfrm>
      </p:grpSpPr>
      <p:grpSp>
        <p:nvGrpSpPr>
          <p:cNvPr id="1953" name="Google Shape;1953;p31"/>
          <p:cNvGrpSpPr/>
          <p:nvPr/>
        </p:nvGrpSpPr>
        <p:grpSpPr>
          <a:xfrm>
            <a:off x="0" y="0"/>
            <a:ext cx="9143998" cy="5135415"/>
            <a:chOff x="0" y="0"/>
            <a:chExt cx="9143998" cy="5135415"/>
          </a:xfrm>
        </p:grpSpPr>
        <p:sp>
          <p:nvSpPr>
            <p:cNvPr id="1954" name="Google Shape;1954;p31"/>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1"/>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1"/>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1"/>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1"/>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1"/>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1"/>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1" name="Google Shape;1961;p31"/>
          <p:cNvSpPr txBox="1"/>
          <p:nvPr>
            <p:ph type="title"/>
          </p:nvPr>
        </p:nvSpPr>
        <p:spPr>
          <a:xfrm>
            <a:off x="2737650" y="591606"/>
            <a:ext cx="3668700" cy="8730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7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962" name="Google Shape;1962;p31"/>
          <p:cNvSpPr txBox="1"/>
          <p:nvPr>
            <p:ph idx="1" type="subTitle"/>
          </p:nvPr>
        </p:nvSpPr>
        <p:spPr>
          <a:xfrm>
            <a:off x="2854650" y="1698531"/>
            <a:ext cx="3434700" cy="992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63" name="Google Shape;1963;p31"/>
          <p:cNvSpPr txBox="1"/>
          <p:nvPr/>
        </p:nvSpPr>
        <p:spPr>
          <a:xfrm>
            <a:off x="2212650" y="3600231"/>
            <a:ext cx="4718700" cy="548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300"/>
              </a:spcBef>
              <a:spcAft>
                <a:spcPts val="0"/>
              </a:spcAft>
              <a:buNone/>
            </a:pPr>
            <a:r>
              <a:rPr lang="en" sz="1300">
                <a:solidFill>
                  <a:schemeClr val="lt2"/>
                </a:solidFill>
                <a:latin typeface="Assistant"/>
                <a:ea typeface="Assistant"/>
                <a:cs typeface="Assistant"/>
                <a:sym typeface="Assistant"/>
              </a:rPr>
              <a:t>CREDITS: This presentation template was created by </a:t>
            </a:r>
            <a:r>
              <a:rPr b="1" lang="en" sz="1300">
                <a:solidFill>
                  <a:schemeClr val="lt2"/>
                </a:solidFill>
                <a:uFill>
                  <a:noFill/>
                </a:uFill>
                <a:latin typeface="Assistant"/>
                <a:ea typeface="Assistant"/>
                <a:cs typeface="Assistant"/>
                <a:sym typeface="Assistant"/>
                <a:hlinkClick r:id="rId2">
                  <a:extLst>
                    <a:ext uri="{A12FA001-AC4F-418D-AE19-62706E023703}">
                      <ahyp:hlinkClr val="tx"/>
                    </a:ext>
                  </a:extLst>
                </a:hlinkClick>
              </a:rPr>
              <a:t>Slidesgo</a:t>
            </a:r>
            <a:r>
              <a:rPr lang="en" sz="1300">
                <a:solidFill>
                  <a:schemeClr val="lt2"/>
                </a:solidFill>
                <a:latin typeface="Assistant"/>
                <a:ea typeface="Assistant"/>
                <a:cs typeface="Assistant"/>
                <a:sym typeface="Assistant"/>
              </a:rPr>
              <a:t>, including icons by </a:t>
            </a:r>
            <a:r>
              <a:rPr b="1" lang="en" sz="1300">
                <a:solidFill>
                  <a:schemeClr val="lt2"/>
                </a:solidFill>
                <a:uFill>
                  <a:noFill/>
                </a:uFill>
                <a:latin typeface="Assistant"/>
                <a:ea typeface="Assistant"/>
                <a:cs typeface="Assistant"/>
                <a:sym typeface="Assistant"/>
                <a:hlinkClick r:id="rId3">
                  <a:extLst>
                    <a:ext uri="{A12FA001-AC4F-418D-AE19-62706E023703}">
                      <ahyp:hlinkClr val="tx"/>
                    </a:ext>
                  </a:extLst>
                </a:hlinkClick>
              </a:rPr>
              <a:t>Flaticon</a:t>
            </a:r>
            <a:r>
              <a:rPr lang="en" sz="1300">
                <a:solidFill>
                  <a:schemeClr val="lt2"/>
                </a:solidFill>
                <a:latin typeface="Assistant"/>
                <a:ea typeface="Assistant"/>
                <a:cs typeface="Assistant"/>
                <a:sym typeface="Assistant"/>
              </a:rPr>
              <a:t>, and infographics &amp; images by </a:t>
            </a:r>
            <a:r>
              <a:rPr b="1" lang="en" sz="1300">
                <a:solidFill>
                  <a:schemeClr val="lt2"/>
                </a:solidFill>
                <a:uFill>
                  <a:noFill/>
                </a:uFill>
                <a:latin typeface="Assistant"/>
                <a:ea typeface="Assistant"/>
                <a:cs typeface="Assistant"/>
                <a:sym typeface="Assistant"/>
                <a:hlinkClick r:id="rId4">
                  <a:extLst>
                    <a:ext uri="{A12FA001-AC4F-418D-AE19-62706E023703}">
                      <ahyp:hlinkClr val="tx"/>
                    </a:ext>
                  </a:extLst>
                </a:hlinkClick>
              </a:rPr>
              <a:t>Freepik</a:t>
            </a:r>
            <a:endParaRPr b="1" sz="1300">
              <a:solidFill>
                <a:schemeClr val="lt2"/>
              </a:solidFill>
              <a:latin typeface="Assistant"/>
              <a:ea typeface="Assistant"/>
              <a:cs typeface="Assistant"/>
              <a:sym typeface="Assistant"/>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1964" name="Shape 1964"/>
        <p:cNvGrpSpPr/>
        <p:nvPr/>
      </p:nvGrpSpPr>
      <p:grpSpPr>
        <a:xfrm>
          <a:off x="0" y="0"/>
          <a:ext cx="0" cy="0"/>
          <a:chOff x="0" y="0"/>
          <a:chExt cx="0" cy="0"/>
        </a:xfrm>
      </p:grpSpPr>
      <p:grpSp>
        <p:nvGrpSpPr>
          <p:cNvPr id="1965" name="Google Shape;1965;p32"/>
          <p:cNvGrpSpPr/>
          <p:nvPr/>
        </p:nvGrpSpPr>
        <p:grpSpPr>
          <a:xfrm>
            <a:off x="0" y="0"/>
            <a:ext cx="9143998" cy="5135415"/>
            <a:chOff x="0" y="0"/>
            <a:chExt cx="9143998" cy="5135415"/>
          </a:xfrm>
        </p:grpSpPr>
        <p:sp>
          <p:nvSpPr>
            <p:cNvPr id="1966" name="Google Shape;1966;p32"/>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2"/>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32"/>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32"/>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32"/>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32"/>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32"/>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 name="Google Shape;1973;p32"/>
          <p:cNvGrpSpPr/>
          <p:nvPr/>
        </p:nvGrpSpPr>
        <p:grpSpPr>
          <a:xfrm>
            <a:off x="172252" y="74727"/>
            <a:ext cx="1825029" cy="1452352"/>
            <a:chOff x="4189650" y="1358950"/>
            <a:chExt cx="1222800" cy="973100"/>
          </a:xfrm>
        </p:grpSpPr>
        <p:sp>
          <p:nvSpPr>
            <p:cNvPr id="1974" name="Google Shape;1974;p32"/>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32"/>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32"/>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32"/>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32"/>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32"/>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32"/>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32"/>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2"/>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32"/>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32"/>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2"/>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32"/>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32"/>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2"/>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32"/>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32"/>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2"/>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2"/>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32"/>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2"/>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2"/>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2"/>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32"/>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32"/>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2"/>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2"/>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2"/>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2"/>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2"/>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2"/>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32"/>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32"/>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2"/>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2"/>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2"/>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32"/>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2"/>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2"/>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32"/>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32"/>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2"/>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32"/>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2"/>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2"/>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2"/>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2"/>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2"/>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2"/>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2"/>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2"/>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 name="Google Shape;2025;p32"/>
          <p:cNvGrpSpPr/>
          <p:nvPr/>
        </p:nvGrpSpPr>
        <p:grpSpPr>
          <a:xfrm>
            <a:off x="7172153" y="3776199"/>
            <a:ext cx="1875861" cy="1182997"/>
            <a:chOff x="3950825" y="2616175"/>
            <a:chExt cx="1119850" cy="706225"/>
          </a:xfrm>
        </p:grpSpPr>
        <p:sp>
          <p:nvSpPr>
            <p:cNvPr id="2026" name="Google Shape;2026;p32"/>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2"/>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2"/>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32"/>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32"/>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2"/>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32"/>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2"/>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2"/>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2"/>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2"/>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2"/>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2"/>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2"/>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2"/>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2"/>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2"/>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2"/>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2"/>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2"/>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2"/>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32"/>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32"/>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2"/>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2"/>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32"/>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32"/>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32"/>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2"/>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32"/>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2"/>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32"/>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32"/>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32"/>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32"/>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32"/>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32"/>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32"/>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32"/>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2"/>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2"/>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32"/>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32"/>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32"/>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32"/>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2"/>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2"/>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2"/>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32"/>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32"/>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32"/>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 name="Google Shape;2077;p32"/>
          <p:cNvGrpSpPr/>
          <p:nvPr/>
        </p:nvGrpSpPr>
        <p:grpSpPr>
          <a:xfrm>
            <a:off x="6174703" y="4090492"/>
            <a:ext cx="1142615" cy="785586"/>
            <a:chOff x="3057000" y="3451875"/>
            <a:chExt cx="652550" cy="448650"/>
          </a:xfrm>
        </p:grpSpPr>
        <p:sp>
          <p:nvSpPr>
            <p:cNvPr id="2078" name="Google Shape;2078;p32"/>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32"/>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2"/>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2"/>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2"/>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2"/>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32"/>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2"/>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32"/>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32"/>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32"/>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32"/>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2"/>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32"/>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32"/>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2"/>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32"/>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32"/>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32"/>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32"/>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32"/>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32"/>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32"/>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32"/>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32"/>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32"/>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32"/>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32"/>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32"/>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32"/>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32"/>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32"/>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32"/>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32"/>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32"/>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 name="Google Shape;2113;p32"/>
          <p:cNvGrpSpPr/>
          <p:nvPr/>
        </p:nvGrpSpPr>
        <p:grpSpPr>
          <a:xfrm>
            <a:off x="2268570" y="200026"/>
            <a:ext cx="959426" cy="929600"/>
            <a:chOff x="10401025" y="944500"/>
            <a:chExt cx="1235100" cy="1196704"/>
          </a:xfrm>
        </p:grpSpPr>
        <p:sp>
          <p:nvSpPr>
            <p:cNvPr id="2114" name="Google Shape;2114;p32"/>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5" name="Google Shape;2115;p32"/>
            <p:cNvGrpSpPr/>
            <p:nvPr/>
          </p:nvGrpSpPr>
          <p:grpSpPr>
            <a:xfrm>
              <a:off x="10401025" y="944500"/>
              <a:ext cx="1235100" cy="1128725"/>
              <a:chOff x="2439475" y="238125"/>
              <a:chExt cx="1235100" cy="1128725"/>
            </a:xfrm>
          </p:grpSpPr>
          <p:sp>
            <p:nvSpPr>
              <p:cNvPr id="2116" name="Google Shape;2116;p32"/>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32"/>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32"/>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32"/>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32"/>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32"/>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32"/>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32"/>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24" name="Google Shape;2124;p32"/>
          <p:cNvGrpSpPr/>
          <p:nvPr/>
        </p:nvGrpSpPr>
        <p:grpSpPr>
          <a:xfrm>
            <a:off x="5683625" y="4405905"/>
            <a:ext cx="491063" cy="553299"/>
            <a:chOff x="2625625" y="2522625"/>
            <a:chExt cx="431400" cy="486075"/>
          </a:xfrm>
        </p:grpSpPr>
        <p:sp>
          <p:nvSpPr>
            <p:cNvPr id="2125" name="Google Shape;2125;p32"/>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32"/>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32"/>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32"/>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 name="Google Shape;2129;p32"/>
          <p:cNvGrpSpPr/>
          <p:nvPr/>
        </p:nvGrpSpPr>
        <p:grpSpPr>
          <a:xfrm>
            <a:off x="248445" y="1547190"/>
            <a:ext cx="749859" cy="844847"/>
            <a:chOff x="2625625" y="2522625"/>
            <a:chExt cx="431400" cy="486075"/>
          </a:xfrm>
        </p:grpSpPr>
        <p:sp>
          <p:nvSpPr>
            <p:cNvPr id="2130" name="Google Shape;2130;p32"/>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32"/>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32"/>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32"/>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 name="Google Shape;2134;p32"/>
          <p:cNvGrpSpPr/>
          <p:nvPr/>
        </p:nvGrpSpPr>
        <p:grpSpPr>
          <a:xfrm>
            <a:off x="6988550" y="3586755"/>
            <a:ext cx="491063" cy="553299"/>
            <a:chOff x="2625625" y="2522625"/>
            <a:chExt cx="431400" cy="486075"/>
          </a:xfrm>
        </p:grpSpPr>
        <p:sp>
          <p:nvSpPr>
            <p:cNvPr id="2135" name="Google Shape;2135;p32"/>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32"/>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32"/>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32"/>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2139" name="Shape 2139"/>
        <p:cNvGrpSpPr/>
        <p:nvPr/>
      </p:nvGrpSpPr>
      <p:grpSpPr>
        <a:xfrm>
          <a:off x="0" y="0"/>
          <a:ext cx="0" cy="0"/>
          <a:chOff x="0" y="0"/>
          <a:chExt cx="0" cy="0"/>
        </a:xfrm>
      </p:grpSpPr>
      <p:grpSp>
        <p:nvGrpSpPr>
          <p:cNvPr id="2140" name="Google Shape;2140;p33"/>
          <p:cNvGrpSpPr/>
          <p:nvPr/>
        </p:nvGrpSpPr>
        <p:grpSpPr>
          <a:xfrm>
            <a:off x="0" y="0"/>
            <a:ext cx="9143998" cy="5135415"/>
            <a:chOff x="0" y="0"/>
            <a:chExt cx="9143998" cy="5135415"/>
          </a:xfrm>
        </p:grpSpPr>
        <p:sp>
          <p:nvSpPr>
            <p:cNvPr id="2141" name="Google Shape;2141;p33"/>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33"/>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33"/>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33"/>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33"/>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33"/>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33"/>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 name="Google Shape;2148;p33"/>
          <p:cNvGrpSpPr/>
          <p:nvPr/>
        </p:nvGrpSpPr>
        <p:grpSpPr>
          <a:xfrm>
            <a:off x="8249453" y="263204"/>
            <a:ext cx="749848" cy="1182972"/>
            <a:chOff x="1527950" y="2052325"/>
            <a:chExt cx="440750" cy="695375"/>
          </a:xfrm>
        </p:grpSpPr>
        <p:sp>
          <p:nvSpPr>
            <p:cNvPr id="2149" name="Google Shape;2149;p33"/>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33"/>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33"/>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33"/>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33"/>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33"/>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33"/>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33"/>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33"/>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33"/>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 name="Google Shape;2159;p33"/>
          <p:cNvGrpSpPr/>
          <p:nvPr/>
        </p:nvGrpSpPr>
        <p:grpSpPr>
          <a:xfrm>
            <a:off x="7887729" y="1113816"/>
            <a:ext cx="491076" cy="475810"/>
            <a:chOff x="10401025" y="944500"/>
            <a:chExt cx="1235100" cy="1196704"/>
          </a:xfrm>
        </p:grpSpPr>
        <p:sp>
          <p:nvSpPr>
            <p:cNvPr id="2160" name="Google Shape;2160;p33"/>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1" name="Google Shape;2161;p33"/>
            <p:cNvGrpSpPr/>
            <p:nvPr/>
          </p:nvGrpSpPr>
          <p:grpSpPr>
            <a:xfrm>
              <a:off x="10401025" y="944500"/>
              <a:ext cx="1235100" cy="1128725"/>
              <a:chOff x="2439475" y="238125"/>
              <a:chExt cx="1235100" cy="1128725"/>
            </a:xfrm>
          </p:grpSpPr>
          <p:sp>
            <p:nvSpPr>
              <p:cNvPr id="2162" name="Google Shape;2162;p33"/>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33"/>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33"/>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33"/>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33"/>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33"/>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33"/>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33"/>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70" name="Google Shape;2170;p33"/>
          <p:cNvGrpSpPr/>
          <p:nvPr/>
        </p:nvGrpSpPr>
        <p:grpSpPr>
          <a:xfrm>
            <a:off x="209378" y="3757149"/>
            <a:ext cx="1875861" cy="1182997"/>
            <a:chOff x="3950825" y="2616175"/>
            <a:chExt cx="1119850" cy="706225"/>
          </a:xfrm>
        </p:grpSpPr>
        <p:sp>
          <p:nvSpPr>
            <p:cNvPr id="2171" name="Google Shape;2171;p33"/>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33"/>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33"/>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33"/>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33"/>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33"/>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33"/>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33"/>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33"/>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33"/>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33"/>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33"/>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33"/>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33"/>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33"/>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33"/>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33"/>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33"/>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33"/>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33"/>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33"/>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33"/>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33"/>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33"/>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33"/>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33"/>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33"/>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33"/>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33"/>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33"/>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33"/>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33"/>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33"/>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33"/>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33"/>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33"/>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33"/>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33"/>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33"/>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33"/>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33"/>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33"/>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33"/>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33"/>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33"/>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33"/>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33"/>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33"/>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33"/>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33"/>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33"/>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2" name="Google Shape;2222;p33"/>
          <p:cNvGrpSpPr/>
          <p:nvPr/>
        </p:nvGrpSpPr>
        <p:grpSpPr>
          <a:xfrm>
            <a:off x="2155153" y="4154567"/>
            <a:ext cx="1142615" cy="785586"/>
            <a:chOff x="3057000" y="3451875"/>
            <a:chExt cx="652550" cy="448650"/>
          </a:xfrm>
        </p:grpSpPr>
        <p:sp>
          <p:nvSpPr>
            <p:cNvPr id="2223" name="Google Shape;2223;p33"/>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33"/>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33"/>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33"/>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33"/>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33"/>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33"/>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33"/>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33"/>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33"/>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33"/>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33"/>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33"/>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33"/>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33"/>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33"/>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33"/>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33"/>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33"/>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33"/>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33"/>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33"/>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33"/>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33"/>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33"/>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33"/>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33"/>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33"/>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33"/>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33"/>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33"/>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33"/>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33"/>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33"/>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33"/>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 name="Google Shape;2258;p33"/>
          <p:cNvGrpSpPr/>
          <p:nvPr/>
        </p:nvGrpSpPr>
        <p:grpSpPr>
          <a:xfrm>
            <a:off x="8464925" y="1589630"/>
            <a:ext cx="491063" cy="553299"/>
            <a:chOff x="2625625" y="2522625"/>
            <a:chExt cx="431400" cy="486075"/>
          </a:xfrm>
        </p:grpSpPr>
        <p:sp>
          <p:nvSpPr>
            <p:cNvPr id="2259" name="Google Shape;2259;p3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3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3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3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 name="Google Shape;2263;p33"/>
          <p:cNvGrpSpPr/>
          <p:nvPr/>
        </p:nvGrpSpPr>
        <p:grpSpPr>
          <a:xfrm>
            <a:off x="8249450" y="1913480"/>
            <a:ext cx="491063" cy="553299"/>
            <a:chOff x="2625625" y="2522625"/>
            <a:chExt cx="431400" cy="486075"/>
          </a:xfrm>
        </p:grpSpPr>
        <p:sp>
          <p:nvSpPr>
            <p:cNvPr id="2264" name="Google Shape;2264;p3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3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3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3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 name="Google Shape;2268;p33"/>
          <p:cNvGrpSpPr/>
          <p:nvPr/>
        </p:nvGrpSpPr>
        <p:grpSpPr>
          <a:xfrm>
            <a:off x="8508225" y="2286380"/>
            <a:ext cx="491063" cy="553299"/>
            <a:chOff x="2625625" y="2522625"/>
            <a:chExt cx="431400" cy="486075"/>
          </a:xfrm>
        </p:grpSpPr>
        <p:sp>
          <p:nvSpPr>
            <p:cNvPr id="2269" name="Google Shape;2269;p3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3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3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3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3" name="Google Shape;2273;p33"/>
          <p:cNvGrpSpPr/>
          <p:nvPr/>
        </p:nvGrpSpPr>
        <p:grpSpPr>
          <a:xfrm>
            <a:off x="354825" y="3029330"/>
            <a:ext cx="491063" cy="553299"/>
            <a:chOff x="2625625" y="2522625"/>
            <a:chExt cx="431400" cy="486075"/>
          </a:xfrm>
        </p:grpSpPr>
        <p:sp>
          <p:nvSpPr>
            <p:cNvPr id="2274" name="Google Shape;2274;p3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3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3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3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 name="Google Shape;2278;p33"/>
          <p:cNvGrpSpPr/>
          <p:nvPr/>
        </p:nvGrpSpPr>
        <p:grpSpPr>
          <a:xfrm>
            <a:off x="209375" y="2476030"/>
            <a:ext cx="491063" cy="553299"/>
            <a:chOff x="2625625" y="2522625"/>
            <a:chExt cx="431400" cy="486075"/>
          </a:xfrm>
        </p:grpSpPr>
        <p:sp>
          <p:nvSpPr>
            <p:cNvPr id="2279" name="Google Shape;2279;p3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3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3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3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3" name="Google Shape;2283;p33"/>
          <p:cNvGrpSpPr/>
          <p:nvPr/>
        </p:nvGrpSpPr>
        <p:grpSpPr>
          <a:xfrm>
            <a:off x="780875" y="2637955"/>
            <a:ext cx="491063" cy="553299"/>
            <a:chOff x="2625625" y="2522625"/>
            <a:chExt cx="431400" cy="486075"/>
          </a:xfrm>
        </p:grpSpPr>
        <p:sp>
          <p:nvSpPr>
            <p:cNvPr id="2284" name="Google Shape;2284;p33"/>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33"/>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33"/>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33"/>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291" name="Shape 2291"/>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292" name="Shape 2292"/>
        <p:cNvGrpSpPr/>
        <p:nvPr/>
      </p:nvGrpSpPr>
      <p:grpSpPr>
        <a:xfrm>
          <a:off x="0" y="0"/>
          <a:ext cx="0" cy="0"/>
          <a:chOff x="0" y="0"/>
          <a:chExt cx="0" cy="0"/>
        </a:xfrm>
      </p:grpSpPr>
      <p:sp>
        <p:nvSpPr>
          <p:cNvPr id="2293" name="Google Shape;2293;p3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92" name="Shape 292"/>
        <p:cNvGrpSpPr/>
        <p:nvPr/>
      </p:nvGrpSpPr>
      <p:grpSpPr>
        <a:xfrm>
          <a:off x="0" y="0"/>
          <a:ext cx="0" cy="0"/>
          <a:chOff x="0" y="0"/>
          <a:chExt cx="0" cy="0"/>
        </a:xfrm>
      </p:grpSpPr>
      <p:grpSp>
        <p:nvGrpSpPr>
          <p:cNvPr id="293" name="Google Shape;293;p5"/>
          <p:cNvGrpSpPr/>
          <p:nvPr/>
        </p:nvGrpSpPr>
        <p:grpSpPr>
          <a:xfrm>
            <a:off x="0" y="0"/>
            <a:ext cx="9143998" cy="5135415"/>
            <a:chOff x="0" y="0"/>
            <a:chExt cx="9143998" cy="5135415"/>
          </a:xfrm>
        </p:grpSpPr>
        <p:sp>
          <p:nvSpPr>
            <p:cNvPr id="294" name="Google Shape;294;p5"/>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5"/>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5"/>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5"/>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5"/>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5"/>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5"/>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 name="Google Shape;301;p5"/>
          <p:cNvSpPr txBox="1"/>
          <p:nvPr>
            <p:ph type="title"/>
          </p:nvPr>
        </p:nvSpPr>
        <p:spPr>
          <a:xfrm>
            <a:off x="4237500" y="1488916"/>
            <a:ext cx="25056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800"/>
              <a:buNone/>
              <a:defRPr sz="200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02" name="Google Shape;302;p5"/>
          <p:cNvSpPr txBox="1"/>
          <p:nvPr>
            <p:ph idx="2" type="title"/>
          </p:nvPr>
        </p:nvSpPr>
        <p:spPr>
          <a:xfrm>
            <a:off x="4237500" y="3364554"/>
            <a:ext cx="2505600" cy="365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800"/>
              <a:buNone/>
              <a:defRPr sz="200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03" name="Google Shape;303;p5"/>
          <p:cNvSpPr txBox="1"/>
          <p:nvPr>
            <p:ph idx="1" type="subTitle"/>
          </p:nvPr>
        </p:nvSpPr>
        <p:spPr>
          <a:xfrm>
            <a:off x="4237500" y="3715753"/>
            <a:ext cx="2505600" cy="54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04" name="Google Shape;304;p5"/>
          <p:cNvSpPr txBox="1"/>
          <p:nvPr>
            <p:ph idx="3" type="subTitle"/>
          </p:nvPr>
        </p:nvSpPr>
        <p:spPr>
          <a:xfrm>
            <a:off x="4237500" y="1840115"/>
            <a:ext cx="2505600" cy="54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05" name="Google Shape;305;p5"/>
          <p:cNvSpPr txBox="1"/>
          <p:nvPr>
            <p:ph idx="4"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306" name="Google Shape;306;p5"/>
          <p:cNvGrpSpPr/>
          <p:nvPr/>
        </p:nvGrpSpPr>
        <p:grpSpPr>
          <a:xfrm>
            <a:off x="6971702" y="3636652"/>
            <a:ext cx="1825029" cy="1452352"/>
            <a:chOff x="4189650" y="1358950"/>
            <a:chExt cx="1222800" cy="973100"/>
          </a:xfrm>
        </p:grpSpPr>
        <p:sp>
          <p:nvSpPr>
            <p:cNvPr id="307" name="Google Shape;307;p5"/>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5"/>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5"/>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5"/>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5"/>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5"/>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5"/>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5"/>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5"/>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5"/>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5"/>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5"/>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5"/>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5"/>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5"/>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5"/>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5"/>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5"/>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5"/>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5"/>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5"/>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5"/>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5"/>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5"/>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5"/>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5"/>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5"/>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5"/>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5"/>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5"/>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5"/>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5"/>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5"/>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5"/>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5"/>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5"/>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5"/>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5"/>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5"/>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5"/>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5"/>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5"/>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5"/>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5"/>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5"/>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5"/>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 name="Google Shape;358;p5"/>
          <p:cNvGrpSpPr/>
          <p:nvPr/>
        </p:nvGrpSpPr>
        <p:grpSpPr>
          <a:xfrm>
            <a:off x="229940" y="263280"/>
            <a:ext cx="1142615" cy="785586"/>
            <a:chOff x="3057000" y="3451875"/>
            <a:chExt cx="652550" cy="448650"/>
          </a:xfrm>
        </p:grpSpPr>
        <p:sp>
          <p:nvSpPr>
            <p:cNvPr id="359" name="Google Shape;359;p5"/>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5"/>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5"/>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5"/>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5"/>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5"/>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5"/>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5"/>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5"/>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5"/>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5"/>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5"/>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5"/>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5"/>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5"/>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5"/>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5"/>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5"/>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5"/>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5"/>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5"/>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5"/>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5"/>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5"/>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5"/>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5"/>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5"/>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5"/>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5"/>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5"/>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5"/>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5"/>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5"/>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5"/>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5"/>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94" name="Shape 394"/>
        <p:cNvGrpSpPr/>
        <p:nvPr/>
      </p:nvGrpSpPr>
      <p:grpSpPr>
        <a:xfrm>
          <a:off x="0" y="0"/>
          <a:ext cx="0" cy="0"/>
          <a:chOff x="0" y="0"/>
          <a:chExt cx="0" cy="0"/>
        </a:xfrm>
      </p:grpSpPr>
      <p:grpSp>
        <p:nvGrpSpPr>
          <p:cNvPr id="395" name="Google Shape;395;p6"/>
          <p:cNvGrpSpPr/>
          <p:nvPr/>
        </p:nvGrpSpPr>
        <p:grpSpPr>
          <a:xfrm>
            <a:off x="0" y="0"/>
            <a:ext cx="9143998" cy="5135415"/>
            <a:chOff x="0" y="0"/>
            <a:chExt cx="9143998" cy="5135415"/>
          </a:xfrm>
        </p:grpSpPr>
        <p:sp>
          <p:nvSpPr>
            <p:cNvPr id="396" name="Google Shape;396;p6"/>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6"/>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6"/>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6"/>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6"/>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6"/>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6"/>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 name="Google Shape;403;p6"/>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404" name="Google Shape;404;p6"/>
          <p:cNvGrpSpPr/>
          <p:nvPr/>
        </p:nvGrpSpPr>
        <p:grpSpPr>
          <a:xfrm>
            <a:off x="-169022" y="3387404"/>
            <a:ext cx="749848" cy="1182972"/>
            <a:chOff x="1527950" y="2052325"/>
            <a:chExt cx="440750" cy="695375"/>
          </a:xfrm>
        </p:grpSpPr>
        <p:sp>
          <p:nvSpPr>
            <p:cNvPr id="405" name="Google Shape;405;p6"/>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6"/>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6"/>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6"/>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6"/>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6"/>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6"/>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6"/>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6"/>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6"/>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 name="Google Shape;415;p6"/>
          <p:cNvGrpSpPr/>
          <p:nvPr/>
        </p:nvGrpSpPr>
        <p:grpSpPr>
          <a:xfrm>
            <a:off x="421754" y="4485666"/>
            <a:ext cx="491076" cy="475810"/>
            <a:chOff x="10401025" y="944500"/>
            <a:chExt cx="1235100" cy="1196704"/>
          </a:xfrm>
        </p:grpSpPr>
        <p:sp>
          <p:nvSpPr>
            <p:cNvPr id="416" name="Google Shape;416;p6"/>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 name="Google Shape;417;p6"/>
            <p:cNvGrpSpPr/>
            <p:nvPr/>
          </p:nvGrpSpPr>
          <p:grpSpPr>
            <a:xfrm>
              <a:off x="10401025" y="944500"/>
              <a:ext cx="1235100" cy="1128725"/>
              <a:chOff x="2439475" y="238125"/>
              <a:chExt cx="1235100" cy="1128725"/>
            </a:xfrm>
          </p:grpSpPr>
          <p:sp>
            <p:nvSpPr>
              <p:cNvPr id="418" name="Google Shape;418;p6"/>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6"/>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6"/>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6"/>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6"/>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6"/>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6"/>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6"/>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6" name="Google Shape;426;p6"/>
          <p:cNvGrpSpPr/>
          <p:nvPr/>
        </p:nvGrpSpPr>
        <p:grpSpPr>
          <a:xfrm>
            <a:off x="7851103" y="200492"/>
            <a:ext cx="1142615" cy="785586"/>
            <a:chOff x="3057000" y="3451875"/>
            <a:chExt cx="652550" cy="448650"/>
          </a:xfrm>
        </p:grpSpPr>
        <p:sp>
          <p:nvSpPr>
            <p:cNvPr id="427" name="Google Shape;427;p6"/>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6"/>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6"/>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6"/>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6"/>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6"/>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6"/>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6"/>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6"/>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6"/>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6"/>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6"/>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6"/>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6"/>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6"/>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6"/>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6"/>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6"/>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6"/>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6"/>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6"/>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6"/>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6"/>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6"/>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6"/>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6"/>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6"/>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6"/>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6"/>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6"/>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6"/>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6"/>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6"/>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6"/>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6"/>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 name="Google Shape;462;p6"/>
          <p:cNvGrpSpPr/>
          <p:nvPr/>
        </p:nvGrpSpPr>
        <p:grpSpPr>
          <a:xfrm>
            <a:off x="346500" y="156580"/>
            <a:ext cx="491063" cy="553299"/>
            <a:chOff x="2625625" y="2522625"/>
            <a:chExt cx="431400" cy="486075"/>
          </a:xfrm>
        </p:grpSpPr>
        <p:sp>
          <p:nvSpPr>
            <p:cNvPr id="463" name="Google Shape;463;p6"/>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6"/>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6"/>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6"/>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67" name="Shape 467"/>
        <p:cNvGrpSpPr/>
        <p:nvPr/>
      </p:nvGrpSpPr>
      <p:grpSpPr>
        <a:xfrm>
          <a:off x="0" y="0"/>
          <a:ext cx="0" cy="0"/>
          <a:chOff x="0" y="0"/>
          <a:chExt cx="0" cy="0"/>
        </a:xfrm>
      </p:grpSpPr>
      <p:grpSp>
        <p:nvGrpSpPr>
          <p:cNvPr id="468" name="Google Shape;468;p7"/>
          <p:cNvGrpSpPr/>
          <p:nvPr/>
        </p:nvGrpSpPr>
        <p:grpSpPr>
          <a:xfrm>
            <a:off x="0" y="0"/>
            <a:ext cx="9143998" cy="5135415"/>
            <a:chOff x="0" y="0"/>
            <a:chExt cx="9143998" cy="5135415"/>
          </a:xfrm>
        </p:grpSpPr>
        <p:sp>
          <p:nvSpPr>
            <p:cNvPr id="469" name="Google Shape;469;p7"/>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7"/>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7"/>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7"/>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7"/>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7"/>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6" name="Google Shape;476;p7"/>
          <p:cNvSpPr txBox="1"/>
          <p:nvPr>
            <p:ph idx="1" type="body"/>
          </p:nvPr>
        </p:nvSpPr>
        <p:spPr>
          <a:xfrm>
            <a:off x="2041500" y="1563155"/>
            <a:ext cx="5061000" cy="2361300"/>
          </a:xfrm>
          <a:prstGeom prst="rect">
            <a:avLst/>
          </a:prstGeom>
        </p:spPr>
        <p:txBody>
          <a:bodyPr anchorCtr="0" anchor="ctr" bIns="91425" lIns="91425" spcFirstLastPara="1" rIns="91425" wrap="square" tIns="91425">
            <a:noAutofit/>
          </a:bodyPr>
          <a:lstStyle>
            <a:lvl1pPr indent="-330200" lvl="0" marL="457200" rtl="0">
              <a:lnSpc>
                <a:spcPct val="100000"/>
              </a:lnSpc>
              <a:spcBef>
                <a:spcPts val="0"/>
              </a:spcBef>
              <a:spcAft>
                <a:spcPts val="0"/>
              </a:spcAft>
              <a:buSzPts val="1600"/>
              <a:buFont typeface="Nunito Light"/>
              <a:buChar char="●"/>
              <a:defRPr sz="1600"/>
            </a:lvl1pPr>
            <a:lvl2pPr indent="-330200" lvl="1" marL="914400" rtl="0">
              <a:lnSpc>
                <a:spcPct val="100000"/>
              </a:lnSpc>
              <a:spcBef>
                <a:spcPts val="0"/>
              </a:spcBef>
              <a:spcAft>
                <a:spcPts val="0"/>
              </a:spcAft>
              <a:buSzPts val="1600"/>
              <a:buFont typeface="Nunito Light"/>
              <a:buChar char="○"/>
              <a:defRPr/>
            </a:lvl2pPr>
            <a:lvl3pPr indent="-323850" lvl="2" marL="1371600" rtl="0">
              <a:lnSpc>
                <a:spcPct val="100000"/>
              </a:lnSpc>
              <a:spcBef>
                <a:spcPts val="1600"/>
              </a:spcBef>
              <a:spcAft>
                <a:spcPts val="0"/>
              </a:spcAft>
              <a:buSzPts val="1500"/>
              <a:buFont typeface="Nunito Light"/>
              <a:buChar char="■"/>
              <a:defRPr/>
            </a:lvl3pPr>
            <a:lvl4pPr indent="-323850" lvl="3" marL="1828800" rtl="0">
              <a:lnSpc>
                <a:spcPct val="100000"/>
              </a:lnSpc>
              <a:spcBef>
                <a:spcPts val="1600"/>
              </a:spcBef>
              <a:spcAft>
                <a:spcPts val="0"/>
              </a:spcAft>
              <a:buSzPts val="1500"/>
              <a:buFont typeface="Nunito Light"/>
              <a:buChar char="●"/>
              <a:defRPr/>
            </a:lvl4pPr>
            <a:lvl5pPr indent="-317500" lvl="4" marL="2286000" rtl="0">
              <a:lnSpc>
                <a:spcPct val="100000"/>
              </a:lnSpc>
              <a:spcBef>
                <a:spcPts val="1600"/>
              </a:spcBef>
              <a:spcAft>
                <a:spcPts val="0"/>
              </a:spcAft>
              <a:buSzPts val="1400"/>
              <a:buFont typeface="Nunito Light"/>
              <a:buChar char="○"/>
              <a:defRPr/>
            </a:lvl5pPr>
            <a:lvl6pPr indent="-317500" lvl="5" marL="2743200" rtl="0">
              <a:lnSpc>
                <a:spcPct val="100000"/>
              </a:lnSpc>
              <a:spcBef>
                <a:spcPts val="1600"/>
              </a:spcBef>
              <a:spcAft>
                <a:spcPts val="0"/>
              </a:spcAft>
              <a:buSzPts val="1400"/>
              <a:buFont typeface="Nunito Light"/>
              <a:buChar char="■"/>
              <a:defRPr/>
            </a:lvl6pPr>
            <a:lvl7pPr indent="-311150" lvl="6" marL="3200400" rtl="0">
              <a:lnSpc>
                <a:spcPct val="100000"/>
              </a:lnSpc>
              <a:spcBef>
                <a:spcPts val="1600"/>
              </a:spcBef>
              <a:spcAft>
                <a:spcPts val="0"/>
              </a:spcAft>
              <a:buSzPts val="1300"/>
              <a:buFont typeface="Nunito Light"/>
              <a:buChar char="●"/>
              <a:defRPr/>
            </a:lvl7pPr>
            <a:lvl8pPr indent="-311150" lvl="7" marL="3657600" rtl="0">
              <a:lnSpc>
                <a:spcPct val="100000"/>
              </a:lnSpc>
              <a:spcBef>
                <a:spcPts val="1600"/>
              </a:spcBef>
              <a:spcAft>
                <a:spcPts val="0"/>
              </a:spcAft>
              <a:buSzPts val="1300"/>
              <a:buFont typeface="Nunito Light"/>
              <a:buChar char="○"/>
              <a:defRPr/>
            </a:lvl8pPr>
            <a:lvl9pPr indent="-317500" lvl="8" marL="4114800" rtl="0">
              <a:lnSpc>
                <a:spcPct val="100000"/>
              </a:lnSpc>
              <a:spcBef>
                <a:spcPts val="1600"/>
              </a:spcBef>
              <a:spcAft>
                <a:spcPts val="1600"/>
              </a:spcAft>
              <a:buSzPts val="1400"/>
              <a:buFont typeface="Nunito Light"/>
              <a:buChar char="■"/>
              <a:defRPr/>
            </a:lvl9pPr>
          </a:lstStyle>
          <a:p/>
        </p:txBody>
      </p:sp>
      <p:sp>
        <p:nvSpPr>
          <p:cNvPr id="477" name="Google Shape;477;p7"/>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478" name="Google Shape;478;p7"/>
          <p:cNvGrpSpPr/>
          <p:nvPr/>
        </p:nvGrpSpPr>
        <p:grpSpPr>
          <a:xfrm>
            <a:off x="7951058" y="150926"/>
            <a:ext cx="959426" cy="929600"/>
            <a:chOff x="10401025" y="944500"/>
            <a:chExt cx="1235100" cy="1196704"/>
          </a:xfrm>
        </p:grpSpPr>
        <p:sp>
          <p:nvSpPr>
            <p:cNvPr id="479" name="Google Shape;479;p7"/>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 name="Google Shape;480;p7"/>
            <p:cNvGrpSpPr/>
            <p:nvPr/>
          </p:nvGrpSpPr>
          <p:grpSpPr>
            <a:xfrm>
              <a:off x="10401025" y="944500"/>
              <a:ext cx="1235100" cy="1128725"/>
              <a:chOff x="2439475" y="238125"/>
              <a:chExt cx="1235100" cy="1128725"/>
            </a:xfrm>
          </p:grpSpPr>
          <p:sp>
            <p:nvSpPr>
              <p:cNvPr id="481" name="Google Shape;481;p7"/>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7"/>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7"/>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7"/>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7"/>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7"/>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7"/>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7"/>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9" name="Google Shape;489;p7"/>
          <p:cNvGrpSpPr/>
          <p:nvPr/>
        </p:nvGrpSpPr>
        <p:grpSpPr>
          <a:xfrm>
            <a:off x="8600182" y="1270761"/>
            <a:ext cx="405775" cy="457202"/>
            <a:chOff x="2625625" y="2522625"/>
            <a:chExt cx="431400" cy="486075"/>
          </a:xfrm>
        </p:grpSpPr>
        <p:sp>
          <p:nvSpPr>
            <p:cNvPr id="490" name="Google Shape;490;p7"/>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7"/>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7"/>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7"/>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 name="Google Shape;494;p7"/>
          <p:cNvGrpSpPr/>
          <p:nvPr/>
        </p:nvGrpSpPr>
        <p:grpSpPr>
          <a:xfrm>
            <a:off x="8080031" y="1380051"/>
            <a:ext cx="520139" cy="586109"/>
            <a:chOff x="2625625" y="2522625"/>
            <a:chExt cx="431400" cy="486075"/>
          </a:xfrm>
        </p:grpSpPr>
        <p:sp>
          <p:nvSpPr>
            <p:cNvPr id="495" name="Google Shape;495;p7"/>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7"/>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7"/>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7"/>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 name="Google Shape;499;p7"/>
          <p:cNvGrpSpPr/>
          <p:nvPr/>
        </p:nvGrpSpPr>
        <p:grpSpPr>
          <a:xfrm>
            <a:off x="165345" y="2785440"/>
            <a:ext cx="749859" cy="844847"/>
            <a:chOff x="2625625" y="2522625"/>
            <a:chExt cx="431400" cy="486075"/>
          </a:xfrm>
        </p:grpSpPr>
        <p:sp>
          <p:nvSpPr>
            <p:cNvPr id="500" name="Google Shape;500;p7"/>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7"/>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7"/>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7"/>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04" name="Shape 504"/>
        <p:cNvGrpSpPr/>
        <p:nvPr/>
      </p:nvGrpSpPr>
      <p:grpSpPr>
        <a:xfrm>
          <a:off x="0" y="0"/>
          <a:ext cx="0" cy="0"/>
          <a:chOff x="0" y="0"/>
          <a:chExt cx="0" cy="0"/>
        </a:xfrm>
      </p:grpSpPr>
      <p:grpSp>
        <p:nvGrpSpPr>
          <p:cNvPr id="505" name="Google Shape;505;p8"/>
          <p:cNvGrpSpPr/>
          <p:nvPr/>
        </p:nvGrpSpPr>
        <p:grpSpPr>
          <a:xfrm>
            <a:off x="0" y="0"/>
            <a:ext cx="9143998" cy="5135415"/>
            <a:chOff x="0" y="0"/>
            <a:chExt cx="9143998" cy="5135415"/>
          </a:xfrm>
        </p:grpSpPr>
        <p:sp>
          <p:nvSpPr>
            <p:cNvPr id="506" name="Google Shape;506;p8"/>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8"/>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8"/>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8"/>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8"/>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8"/>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8"/>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 name="Google Shape;513;p8"/>
          <p:cNvSpPr txBox="1"/>
          <p:nvPr>
            <p:ph type="title"/>
          </p:nvPr>
        </p:nvSpPr>
        <p:spPr>
          <a:xfrm>
            <a:off x="1515600" y="1307100"/>
            <a:ext cx="6112800" cy="25293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514" name="Google Shape;514;p8"/>
          <p:cNvGrpSpPr/>
          <p:nvPr/>
        </p:nvGrpSpPr>
        <p:grpSpPr>
          <a:xfrm>
            <a:off x="8163728" y="215579"/>
            <a:ext cx="749848" cy="1182972"/>
            <a:chOff x="1527950" y="2052325"/>
            <a:chExt cx="440750" cy="695375"/>
          </a:xfrm>
        </p:grpSpPr>
        <p:sp>
          <p:nvSpPr>
            <p:cNvPr id="515" name="Google Shape;515;p8"/>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8"/>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8"/>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8"/>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8"/>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8"/>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8"/>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8"/>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8"/>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8"/>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 name="Google Shape;525;p8"/>
          <p:cNvGrpSpPr/>
          <p:nvPr/>
        </p:nvGrpSpPr>
        <p:grpSpPr>
          <a:xfrm>
            <a:off x="7989700" y="1120630"/>
            <a:ext cx="491063" cy="553299"/>
            <a:chOff x="2625625" y="2522625"/>
            <a:chExt cx="431400" cy="486075"/>
          </a:xfrm>
        </p:grpSpPr>
        <p:sp>
          <p:nvSpPr>
            <p:cNvPr id="526" name="Google Shape;526;p8"/>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8"/>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8"/>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8"/>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 name="Google Shape;530;p8"/>
          <p:cNvGrpSpPr/>
          <p:nvPr/>
        </p:nvGrpSpPr>
        <p:grpSpPr>
          <a:xfrm>
            <a:off x="8480775" y="1120630"/>
            <a:ext cx="491063" cy="553299"/>
            <a:chOff x="2625625" y="2522625"/>
            <a:chExt cx="431400" cy="486075"/>
          </a:xfrm>
        </p:grpSpPr>
        <p:sp>
          <p:nvSpPr>
            <p:cNvPr id="531" name="Google Shape;531;p8"/>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8"/>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8"/>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8"/>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 name="Google Shape;535;p8"/>
          <p:cNvGrpSpPr/>
          <p:nvPr/>
        </p:nvGrpSpPr>
        <p:grpSpPr>
          <a:xfrm>
            <a:off x="240628" y="335042"/>
            <a:ext cx="1142615" cy="785586"/>
            <a:chOff x="3057000" y="3451875"/>
            <a:chExt cx="652550" cy="448650"/>
          </a:xfrm>
        </p:grpSpPr>
        <p:sp>
          <p:nvSpPr>
            <p:cNvPr id="536" name="Google Shape;536;p8"/>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8"/>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8"/>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8"/>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8"/>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8"/>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8"/>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8"/>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8"/>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8"/>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8"/>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8"/>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8"/>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8"/>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8"/>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8"/>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8"/>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8"/>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8"/>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8"/>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8"/>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8"/>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8"/>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8"/>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8"/>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8"/>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8"/>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8"/>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8"/>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8"/>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8"/>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8"/>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8"/>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8"/>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8"/>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71" name="Shape 571"/>
        <p:cNvGrpSpPr/>
        <p:nvPr/>
      </p:nvGrpSpPr>
      <p:grpSpPr>
        <a:xfrm>
          <a:off x="0" y="0"/>
          <a:ext cx="0" cy="0"/>
          <a:chOff x="0" y="0"/>
          <a:chExt cx="0" cy="0"/>
        </a:xfrm>
      </p:grpSpPr>
      <p:grpSp>
        <p:nvGrpSpPr>
          <p:cNvPr id="572" name="Google Shape;572;p9"/>
          <p:cNvGrpSpPr/>
          <p:nvPr/>
        </p:nvGrpSpPr>
        <p:grpSpPr>
          <a:xfrm>
            <a:off x="0" y="0"/>
            <a:ext cx="9143998" cy="5135415"/>
            <a:chOff x="0" y="0"/>
            <a:chExt cx="9143998" cy="5135415"/>
          </a:xfrm>
        </p:grpSpPr>
        <p:sp>
          <p:nvSpPr>
            <p:cNvPr id="573" name="Google Shape;573;p9"/>
            <p:cNvSpPr/>
            <p:nvPr/>
          </p:nvSpPr>
          <p:spPr>
            <a:xfrm>
              <a:off x="0" y="0"/>
              <a:ext cx="9143968" cy="5135397"/>
            </a:xfrm>
            <a:custGeom>
              <a:rect b="b" l="l" r="r" t="t"/>
              <a:pathLst>
                <a:path extrusionOk="0" h="81427" w="144987">
                  <a:moveTo>
                    <a:pt x="24540" y="5483"/>
                  </a:moveTo>
                  <a:lnTo>
                    <a:pt x="36602" y="12459"/>
                  </a:lnTo>
                  <a:lnTo>
                    <a:pt x="30608" y="15938"/>
                  </a:lnTo>
                  <a:lnTo>
                    <a:pt x="24615" y="19417"/>
                  </a:lnTo>
                  <a:lnTo>
                    <a:pt x="12554" y="12459"/>
                  </a:lnTo>
                  <a:lnTo>
                    <a:pt x="24540" y="5483"/>
                  </a:lnTo>
                  <a:close/>
                  <a:moveTo>
                    <a:pt x="36753" y="12554"/>
                  </a:moveTo>
                  <a:lnTo>
                    <a:pt x="48833" y="19511"/>
                  </a:lnTo>
                  <a:lnTo>
                    <a:pt x="42840" y="22990"/>
                  </a:lnTo>
                  <a:lnTo>
                    <a:pt x="36847" y="26487"/>
                  </a:lnTo>
                  <a:lnTo>
                    <a:pt x="24767" y="19511"/>
                  </a:lnTo>
                  <a:lnTo>
                    <a:pt x="36753" y="12554"/>
                  </a:lnTo>
                  <a:close/>
                  <a:moveTo>
                    <a:pt x="48985" y="19606"/>
                  </a:moveTo>
                  <a:lnTo>
                    <a:pt x="61046" y="26563"/>
                  </a:lnTo>
                  <a:lnTo>
                    <a:pt x="60990" y="26601"/>
                  </a:lnTo>
                  <a:lnTo>
                    <a:pt x="49060" y="33539"/>
                  </a:lnTo>
                  <a:lnTo>
                    <a:pt x="36999" y="26563"/>
                  </a:lnTo>
                  <a:lnTo>
                    <a:pt x="48985" y="19606"/>
                  </a:lnTo>
                  <a:close/>
                  <a:moveTo>
                    <a:pt x="61198" y="26657"/>
                  </a:moveTo>
                  <a:lnTo>
                    <a:pt x="73259" y="33615"/>
                  </a:lnTo>
                  <a:lnTo>
                    <a:pt x="61273" y="40591"/>
                  </a:lnTo>
                  <a:lnTo>
                    <a:pt x="49212" y="33615"/>
                  </a:lnTo>
                  <a:lnTo>
                    <a:pt x="61198" y="26657"/>
                  </a:lnTo>
                  <a:close/>
                  <a:moveTo>
                    <a:pt x="73524" y="33766"/>
                  </a:moveTo>
                  <a:lnTo>
                    <a:pt x="85586" y="40742"/>
                  </a:lnTo>
                  <a:lnTo>
                    <a:pt x="79593" y="44221"/>
                  </a:lnTo>
                  <a:lnTo>
                    <a:pt x="73600" y="47699"/>
                  </a:lnTo>
                  <a:lnTo>
                    <a:pt x="61538" y="40742"/>
                  </a:lnTo>
                  <a:lnTo>
                    <a:pt x="73524" y="33766"/>
                  </a:lnTo>
                  <a:close/>
                  <a:moveTo>
                    <a:pt x="85737" y="40837"/>
                  </a:moveTo>
                  <a:lnTo>
                    <a:pt x="97818" y="47794"/>
                  </a:lnTo>
                  <a:lnTo>
                    <a:pt x="97761" y="47832"/>
                  </a:lnTo>
                  <a:lnTo>
                    <a:pt x="85832" y="54770"/>
                  </a:lnTo>
                  <a:lnTo>
                    <a:pt x="73751" y="47794"/>
                  </a:lnTo>
                  <a:lnTo>
                    <a:pt x="85737" y="40837"/>
                  </a:lnTo>
                  <a:close/>
                  <a:moveTo>
                    <a:pt x="97969" y="47888"/>
                  </a:moveTo>
                  <a:lnTo>
                    <a:pt x="110031" y="54846"/>
                  </a:lnTo>
                  <a:lnTo>
                    <a:pt x="98101" y="61784"/>
                  </a:lnTo>
                  <a:lnTo>
                    <a:pt x="98045" y="61822"/>
                  </a:lnTo>
                  <a:lnTo>
                    <a:pt x="85983" y="54846"/>
                  </a:lnTo>
                  <a:lnTo>
                    <a:pt x="97969" y="47888"/>
                  </a:lnTo>
                  <a:close/>
                  <a:moveTo>
                    <a:pt x="110182" y="54940"/>
                  </a:moveTo>
                  <a:lnTo>
                    <a:pt x="122244" y="61897"/>
                  </a:lnTo>
                  <a:lnTo>
                    <a:pt x="122187" y="61935"/>
                  </a:lnTo>
                  <a:lnTo>
                    <a:pt x="110258" y="68874"/>
                  </a:lnTo>
                  <a:lnTo>
                    <a:pt x="98196" y="61897"/>
                  </a:lnTo>
                  <a:lnTo>
                    <a:pt x="110182" y="54940"/>
                  </a:lnTo>
                  <a:close/>
                  <a:moveTo>
                    <a:pt x="122395" y="61992"/>
                  </a:moveTo>
                  <a:lnTo>
                    <a:pt x="134476" y="68949"/>
                  </a:lnTo>
                  <a:lnTo>
                    <a:pt x="128482" y="72447"/>
                  </a:lnTo>
                  <a:lnTo>
                    <a:pt x="122489" y="75925"/>
                  </a:lnTo>
                  <a:lnTo>
                    <a:pt x="110409" y="68949"/>
                  </a:lnTo>
                  <a:lnTo>
                    <a:pt x="122395" y="61992"/>
                  </a:lnTo>
                  <a:close/>
                  <a:moveTo>
                    <a:pt x="9321" y="0"/>
                  </a:moveTo>
                  <a:lnTo>
                    <a:pt x="6183" y="1834"/>
                  </a:lnTo>
                  <a:lnTo>
                    <a:pt x="189" y="5313"/>
                  </a:lnTo>
                  <a:lnTo>
                    <a:pt x="0" y="5218"/>
                  </a:lnTo>
                  <a:lnTo>
                    <a:pt x="0" y="5237"/>
                  </a:lnTo>
                  <a:lnTo>
                    <a:pt x="35732" y="25863"/>
                  </a:lnTo>
                  <a:lnTo>
                    <a:pt x="36809" y="26487"/>
                  </a:lnTo>
                  <a:lnTo>
                    <a:pt x="49022" y="33539"/>
                  </a:lnTo>
                  <a:lnTo>
                    <a:pt x="53068" y="35883"/>
                  </a:lnTo>
                  <a:lnTo>
                    <a:pt x="131942" y="81427"/>
                  </a:lnTo>
                  <a:lnTo>
                    <a:pt x="131999" y="81427"/>
                  </a:lnTo>
                  <a:lnTo>
                    <a:pt x="122641" y="76020"/>
                  </a:lnTo>
                  <a:lnTo>
                    <a:pt x="134627" y="69044"/>
                  </a:lnTo>
                  <a:lnTo>
                    <a:pt x="144987" y="75037"/>
                  </a:lnTo>
                  <a:lnTo>
                    <a:pt x="144987" y="74848"/>
                  </a:lnTo>
                  <a:lnTo>
                    <a:pt x="134778" y="68949"/>
                  </a:lnTo>
                  <a:lnTo>
                    <a:pt x="134627" y="68874"/>
                  </a:lnTo>
                  <a:lnTo>
                    <a:pt x="122546" y="61897"/>
                  </a:lnTo>
                  <a:lnTo>
                    <a:pt x="122395" y="61822"/>
                  </a:lnTo>
                  <a:lnTo>
                    <a:pt x="110333" y="54846"/>
                  </a:lnTo>
                  <a:lnTo>
                    <a:pt x="110182" y="54770"/>
                  </a:lnTo>
                  <a:lnTo>
                    <a:pt x="98120" y="47794"/>
                  </a:lnTo>
                  <a:lnTo>
                    <a:pt x="97969" y="47699"/>
                  </a:lnTo>
                  <a:lnTo>
                    <a:pt x="85907" y="40742"/>
                  </a:lnTo>
                  <a:lnTo>
                    <a:pt x="85737" y="40648"/>
                  </a:lnTo>
                  <a:lnTo>
                    <a:pt x="73675" y="33690"/>
                  </a:lnTo>
                  <a:lnTo>
                    <a:pt x="73524" y="33596"/>
                  </a:lnTo>
                  <a:lnTo>
                    <a:pt x="73411" y="33539"/>
                  </a:lnTo>
                  <a:lnTo>
                    <a:pt x="61349" y="26563"/>
                  </a:lnTo>
                  <a:lnTo>
                    <a:pt x="61198" y="26487"/>
                  </a:lnTo>
                  <a:lnTo>
                    <a:pt x="49136" y="19511"/>
                  </a:lnTo>
                  <a:lnTo>
                    <a:pt x="48985" y="19417"/>
                  </a:lnTo>
                  <a:lnTo>
                    <a:pt x="36904" y="12459"/>
                  </a:lnTo>
                  <a:lnTo>
                    <a:pt x="36753" y="12365"/>
                  </a:lnTo>
                  <a:lnTo>
                    <a:pt x="24691" y="5407"/>
                  </a:lnTo>
                  <a:lnTo>
                    <a:pt x="24540" y="5313"/>
                  </a:lnTo>
                  <a:lnTo>
                    <a:pt x="15352" y="0"/>
                  </a:lnTo>
                  <a:lnTo>
                    <a:pt x="15049" y="0"/>
                  </a:lnTo>
                  <a:lnTo>
                    <a:pt x="24389" y="5407"/>
                  </a:lnTo>
                  <a:lnTo>
                    <a:pt x="12402" y="12365"/>
                  </a:lnTo>
                  <a:lnTo>
                    <a:pt x="341" y="5407"/>
                  </a:lnTo>
                  <a:lnTo>
                    <a:pt x="962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9"/>
            <p:cNvSpPr/>
            <p:nvPr/>
          </p:nvSpPr>
          <p:spPr>
            <a:xfrm>
              <a:off x="1547619" y="0"/>
              <a:ext cx="595042" cy="341069"/>
            </a:xfrm>
            <a:custGeom>
              <a:rect b="b" l="l" r="r" t="t"/>
              <a:pathLst>
                <a:path extrusionOk="0" h="5408" w="9435">
                  <a:moveTo>
                    <a:pt x="9132" y="0"/>
                  </a:moveTo>
                  <a:lnTo>
                    <a:pt x="1" y="5313"/>
                  </a:lnTo>
                  <a:lnTo>
                    <a:pt x="152" y="5407"/>
                  </a:lnTo>
                  <a:lnTo>
                    <a:pt x="9435"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9"/>
            <p:cNvSpPr/>
            <p:nvPr/>
          </p:nvSpPr>
          <p:spPr>
            <a:xfrm>
              <a:off x="2317865" y="0"/>
              <a:ext cx="6826111" cy="3903752"/>
            </a:xfrm>
            <a:custGeom>
              <a:rect b="b" l="l" r="r" t="t"/>
              <a:pathLst>
                <a:path extrusionOk="0" h="61898" w="108235">
                  <a:moveTo>
                    <a:pt x="36507" y="5483"/>
                  </a:moveTo>
                  <a:lnTo>
                    <a:pt x="48569" y="12459"/>
                  </a:lnTo>
                  <a:lnTo>
                    <a:pt x="36583" y="19417"/>
                  </a:lnTo>
                  <a:lnTo>
                    <a:pt x="24521" y="12459"/>
                  </a:lnTo>
                  <a:lnTo>
                    <a:pt x="36507" y="5483"/>
                  </a:lnTo>
                  <a:close/>
                  <a:moveTo>
                    <a:pt x="60858" y="5483"/>
                  </a:moveTo>
                  <a:lnTo>
                    <a:pt x="72938" y="12459"/>
                  </a:lnTo>
                  <a:lnTo>
                    <a:pt x="60952" y="19417"/>
                  </a:lnTo>
                  <a:lnTo>
                    <a:pt x="48872" y="12459"/>
                  </a:lnTo>
                  <a:lnTo>
                    <a:pt x="60858" y="5483"/>
                  </a:lnTo>
                  <a:close/>
                  <a:moveTo>
                    <a:pt x="85340" y="5559"/>
                  </a:moveTo>
                  <a:lnTo>
                    <a:pt x="97402" y="12516"/>
                  </a:lnTo>
                  <a:lnTo>
                    <a:pt x="85416" y="19492"/>
                  </a:lnTo>
                  <a:lnTo>
                    <a:pt x="73335" y="12516"/>
                  </a:lnTo>
                  <a:lnTo>
                    <a:pt x="85340" y="5559"/>
                  </a:lnTo>
                  <a:close/>
                  <a:moveTo>
                    <a:pt x="48720" y="12554"/>
                  </a:moveTo>
                  <a:lnTo>
                    <a:pt x="60801" y="19511"/>
                  </a:lnTo>
                  <a:lnTo>
                    <a:pt x="48796" y="26487"/>
                  </a:lnTo>
                  <a:lnTo>
                    <a:pt x="36734" y="19511"/>
                  </a:lnTo>
                  <a:lnTo>
                    <a:pt x="48720" y="12554"/>
                  </a:lnTo>
                  <a:close/>
                  <a:moveTo>
                    <a:pt x="73184" y="12611"/>
                  </a:moveTo>
                  <a:lnTo>
                    <a:pt x="85265" y="19568"/>
                  </a:lnTo>
                  <a:lnTo>
                    <a:pt x="73279" y="26544"/>
                  </a:lnTo>
                  <a:lnTo>
                    <a:pt x="61198" y="19568"/>
                  </a:lnTo>
                  <a:lnTo>
                    <a:pt x="73184" y="12611"/>
                  </a:lnTo>
                  <a:close/>
                  <a:moveTo>
                    <a:pt x="61047" y="19662"/>
                  </a:moveTo>
                  <a:lnTo>
                    <a:pt x="73127" y="26638"/>
                  </a:lnTo>
                  <a:lnTo>
                    <a:pt x="61141" y="33596"/>
                  </a:lnTo>
                  <a:lnTo>
                    <a:pt x="49061" y="26638"/>
                  </a:lnTo>
                  <a:lnTo>
                    <a:pt x="61047" y="19662"/>
                  </a:lnTo>
                  <a:close/>
                  <a:moveTo>
                    <a:pt x="85416" y="19662"/>
                  </a:moveTo>
                  <a:lnTo>
                    <a:pt x="97478" y="26638"/>
                  </a:lnTo>
                  <a:lnTo>
                    <a:pt x="85492" y="33596"/>
                  </a:lnTo>
                  <a:lnTo>
                    <a:pt x="73430" y="26638"/>
                  </a:lnTo>
                  <a:lnTo>
                    <a:pt x="85416" y="19662"/>
                  </a:lnTo>
                  <a:close/>
                  <a:moveTo>
                    <a:pt x="73279" y="26714"/>
                  </a:moveTo>
                  <a:lnTo>
                    <a:pt x="85340" y="33690"/>
                  </a:lnTo>
                  <a:lnTo>
                    <a:pt x="73354" y="40648"/>
                  </a:lnTo>
                  <a:lnTo>
                    <a:pt x="61293" y="33690"/>
                  </a:lnTo>
                  <a:lnTo>
                    <a:pt x="73279" y="26714"/>
                  </a:lnTo>
                  <a:close/>
                  <a:moveTo>
                    <a:pt x="85492" y="33766"/>
                  </a:moveTo>
                  <a:lnTo>
                    <a:pt x="97553" y="40742"/>
                  </a:lnTo>
                  <a:lnTo>
                    <a:pt x="85567" y="47699"/>
                  </a:lnTo>
                  <a:lnTo>
                    <a:pt x="73506" y="40742"/>
                  </a:lnTo>
                  <a:lnTo>
                    <a:pt x="85492" y="33766"/>
                  </a:lnTo>
                  <a:close/>
                  <a:moveTo>
                    <a:pt x="2648" y="0"/>
                  </a:moveTo>
                  <a:lnTo>
                    <a:pt x="12006" y="5407"/>
                  </a:lnTo>
                  <a:lnTo>
                    <a:pt x="1" y="12365"/>
                  </a:lnTo>
                  <a:lnTo>
                    <a:pt x="152" y="12459"/>
                  </a:lnTo>
                  <a:lnTo>
                    <a:pt x="12157" y="5483"/>
                  </a:lnTo>
                  <a:lnTo>
                    <a:pt x="24219" y="12459"/>
                  </a:lnTo>
                  <a:lnTo>
                    <a:pt x="12233" y="19417"/>
                  </a:lnTo>
                  <a:lnTo>
                    <a:pt x="12384" y="19511"/>
                  </a:lnTo>
                  <a:lnTo>
                    <a:pt x="24370" y="12554"/>
                  </a:lnTo>
                  <a:lnTo>
                    <a:pt x="36432" y="19511"/>
                  </a:lnTo>
                  <a:lnTo>
                    <a:pt x="24446" y="26487"/>
                  </a:lnTo>
                  <a:lnTo>
                    <a:pt x="24597" y="26563"/>
                  </a:lnTo>
                  <a:lnTo>
                    <a:pt x="36583" y="19606"/>
                  </a:lnTo>
                  <a:lnTo>
                    <a:pt x="48645" y="26563"/>
                  </a:lnTo>
                  <a:lnTo>
                    <a:pt x="36659" y="33539"/>
                  </a:lnTo>
                  <a:lnTo>
                    <a:pt x="36772" y="33596"/>
                  </a:lnTo>
                  <a:lnTo>
                    <a:pt x="36923" y="33690"/>
                  </a:lnTo>
                  <a:lnTo>
                    <a:pt x="48909" y="26714"/>
                  </a:lnTo>
                  <a:lnTo>
                    <a:pt x="60990" y="33690"/>
                  </a:lnTo>
                  <a:lnTo>
                    <a:pt x="48985" y="40648"/>
                  </a:lnTo>
                  <a:lnTo>
                    <a:pt x="49155" y="40742"/>
                  </a:lnTo>
                  <a:lnTo>
                    <a:pt x="61141" y="33766"/>
                  </a:lnTo>
                  <a:lnTo>
                    <a:pt x="73203" y="40742"/>
                  </a:lnTo>
                  <a:lnTo>
                    <a:pt x="61217" y="47699"/>
                  </a:lnTo>
                  <a:lnTo>
                    <a:pt x="61368" y="47794"/>
                  </a:lnTo>
                  <a:lnTo>
                    <a:pt x="73354" y="40837"/>
                  </a:lnTo>
                  <a:lnTo>
                    <a:pt x="85416" y="47794"/>
                  </a:lnTo>
                  <a:lnTo>
                    <a:pt x="73430" y="54770"/>
                  </a:lnTo>
                  <a:lnTo>
                    <a:pt x="73581" y="54846"/>
                  </a:lnTo>
                  <a:lnTo>
                    <a:pt x="85567" y="47888"/>
                  </a:lnTo>
                  <a:lnTo>
                    <a:pt x="97648" y="54846"/>
                  </a:lnTo>
                  <a:lnTo>
                    <a:pt x="85643" y="61822"/>
                  </a:lnTo>
                  <a:lnTo>
                    <a:pt x="85794" y="61897"/>
                  </a:lnTo>
                  <a:lnTo>
                    <a:pt x="97799" y="54940"/>
                  </a:lnTo>
                  <a:lnTo>
                    <a:pt x="108235" y="60971"/>
                  </a:lnTo>
                  <a:lnTo>
                    <a:pt x="108235" y="60801"/>
                  </a:lnTo>
                  <a:lnTo>
                    <a:pt x="97950" y="54846"/>
                  </a:lnTo>
                  <a:lnTo>
                    <a:pt x="108235" y="48872"/>
                  </a:lnTo>
                  <a:lnTo>
                    <a:pt x="108235" y="48682"/>
                  </a:lnTo>
                  <a:lnTo>
                    <a:pt x="97799" y="54770"/>
                  </a:lnTo>
                  <a:lnTo>
                    <a:pt x="85719" y="47794"/>
                  </a:lnTo>
                  <a:lnTo>
                    <a:pt x="97705" y="40837"/>
                  </a:lnTo>
                  <a:lnTo>
                    <a:pt x="108235" y="46905"/>
                  </a:lnTo>
                  <a:lnTo>
                    <a:pt x="108235" y="46735"/>
                  </a:lnTo>
                  <a:lnTo>
                    <a:pt x="97856" y="40742"/>
                  </a:lnTo>
                  <a:lnTo>
                    <a:pt x="108235" y="34711"/>
                  </a:lnTo>
                  <a:lnTo>
                    <a:pt x="108235" y="34541"/>
                  </a:lnTo>
                  <a:lnTo>
                    <a:pt x="97705" y="40648"/>
                  </a:lnTo>
                  <a:lnTo>
                    <a:pt x="85643" y="33690"/>
                  </a:lnTo>
                  <a:lnTo>
                    <a:pt x="97629" y="26714"/>
                  </a:lnTo>
                  <a:lnTo>
                    <a:pt x="108235" y="32840"/>
                  </a:lnTo>
                  <a:lnTo>
                    <a:pt x="108235" y="32669"/>
                  </a:lnTo>
                  <a:lnTo>
                    <a:pt x="97780" y="26638"/>
                  </a:lnTo>
                  <a:lnTo>
                    <a:pt x="108235" y="20551"/>
                  </a:lnTo>
                  <a:lnTo>
                    <a:pt x="108235" y="20381"/>
                  </a:lnTo>
                  <a:lnTo>
                    <a:pt x="97629" y="26544"/>
                  </a:lnTo>
                  <a:lnTo>
                    <a:pt x="85567" y="19568"/>
                  </a:lnTo>
                  <a:lnTo>
                    <a:pt x="97553" y="12611"/>
                  </a:lnTo>
                  <a:lnTo>
                    <a:pt x="108235" y="18774"/>
                  </a:lnTo>
                  <a:lnTo>
                    <a:pt x="108235" y="18604"/>
                  </a:lnTo>
                  <a:lnTo>
                    <a:pt x="97705" y="12516"/>
                  </a:lnTo>
                  <a:lnTo>
                    <a:pt x="108235" y="6391"/>
                  </a:lnTo>
                  <a:lnTo>
                    <a:pt x="108235" y="6220"/>
                  </a:lnTo>
                  <a:lnTo>
                    <a:pt x="97553" y="12440"/>
                  </a:lnTo>
                  <a:lnTo>
                    <a:pt x="85492" y="5464"/>
                  </a:lnTo>
                  <a:lnTo>
                    <a:pt x="94869" y="0"/>
                  </a:lnTo>
                  <a:lnTo>
                    <a:pt x="94358" y="0"/>
                  </a:lnTo>
                  <a:lnTo>
                    <a:pt x="85227" y="5313"/>
                  </a:lnTo>
                  <a:lnTo>
                    <a:pt x="76020" y="0"/>
                  </a:lnTo>
                  <a:lnTo>
                    <a:pt x="75717" y="0"/>
                  </a:lnTo>
                  <a:lnTo>
                    <a:pt x="85076" y="5407"/>
                  </a:lnTo>
                  <a:lnTo>
                    <a:pt x="73090" y="12365"/>
                  </a:lnTo>
                  <a:lnTo>
                    <a:pt x="61009" y="5407"/>
                  </a:lnTo>
                  <a:lnTo>
                    <a:pt x="70310" y="0"/>
                  </a:lnTo>
                  <a:lnTo>
                    <a:pt x="70008" y="0"/>
                  </a:lnTo>
                  <a:lnTo>
                    <a:pt x="60858" y="5313"/>
                  </a:lnTo>
                  <a:lnTo>
                    <a:pt x="51670" y="0"/>
                  </a:lnTo>
                  <a:lnTo>
                    <a:pt x="51367" y="0"/>
                  </a:lnTo>
                  <a:lnTo>
                    <a:pt x="60706" y="5407"/>
                  </a:lnTo>
                  <a:lnTo>
                    <a:pt x="48720" y="12365"/>
                  </a:lnTo>
                  <a:lnTo>
                    <a:pt x="36659" y="5407"/>
                  </a:lnTo>
                  <a:lnTo>
                    <a:pt x="45941" y="0"/>
                  </a:lnTo>
                  <a:lnTo>
                    <a:pt x="45639" y="0"/>
                  </a:lnTo>
                  <a:lnTo>
                    <a:pt x="36507" y="5313"/>
                  </a:lnTo>
                  <a:lnTo>
                    <a:pt x="27319" y="0"/>
                  </a:lnTo>
                  <a:lnTo>
                    <a:pt x="26998" y="0"/>
                  </a:lnTo>
                  <a:lnTo>
                    <a:pt x="36356" y="5407"/>
                  </a:lnTo>
                  <a:lnTo>
                    <a:pt x="24370" y="12365"/>
                  </a:lnTo>
                  <a:lnTo>
                    <a:pt x="12308" y="5407"/>
                  </a:lnTo>
                  <a:lnTo>
                    <a:pt x="21591" y="0"/>
                  </a:lnTo>
                  <a:lnTo>
                    <a:pt x="21288" y="0"/>
                  </a:lnTo>
                  <a:lnTo>
                    <a:pt x="12157" y="5313"/>
                  </a:lnTo>
                  <a:lnTo>
                    <a:pt x="295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9"/>
            <p:cNvSpPr/>
            <p:nvPr/>
          </p:nvSpPr>
          <p:spPr>
            <a:xfrm>
              <a:off x="8630061" y="0"/>
              <a:ext cx="513937" cy="296922"/>
            </a:xfrm>
            <a:custGeom>
              <a:rect b="b" l="l" r="r" t="t"/>
              <a:pathLst>
                <a:path extrusionOk="0" h="4708" w="8149">
                  <a:moveTo>
                    <a:pt x="1" y="0"/>
                  </a:moveTo>
                  <a:lnTo>
                    <a:pt x="8149" y="4708"/>
                  </a:lnTo>
                  <a:lnTo>
                    <a:pt x="8149" y="4538"/>
                  </a:lnTo>
                  <a:lnTo>
                    <a:pt x="303"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9"/>
            <p:cNvSpPr/>
            <p:nvPr/>
          </p:nvSpPr>
          <p:spPr>
            <a:xfrm>
              <a:off x="0" y="330286"/>
              <a:ext cx="8321315" cy="4805113"/>
            </a:xfrm>
            <a:custGeom>
              <a:rect b="b" l="l" r="r" t="t"/>
              <a:pathLst>
                <a:path extrusionOk="0" h="76190" w="131943">
                  <a:moveTo>
                    <a:pt x="12365" y="7317"/>
                  </a:moveTo>
                  <a:lnTo>
                    <a:pt x="24445" y="14293"/>
                  </a:lnTo>
                  <a:lnTo>
                    <a:pt x="12440" y="21250"/>
                  </a:lnTo>
                  <a:lnTo>
                    <a:pt x="379" y="14293"/>
                  </a:lnTo>
                  <a:lnTo>
                    <a:pt x="12365" y="7317"/>
                  </a:lnTo>
                  <a:close/>
                  <a:moveTo>
                    <a:pt x="24597" y="14369"/>
                  </a:moveTo>
                  <a:lnTo>
                    <a:pt x="36658" y="21345"/>
                  </a:lnTo>
                  <a:lnTo>
                    <a:pt x="24672" y="28302"/>
                  </a:lnTo>
                  <a:lnTo>
                    <a:pt x="12591" y="21345"/>
                  </a:lnTo>
                  <a:lnTo>
                    <a:pt x="24597" y="14369"/>
                  </a:lnTo>
                  <a:close/>
                  <a:moveTo>
                    <a:pt x="12440" y="21420"/>
                  </a:moveTo>
                  <a:lnTo>
                    <a:pt x="24521" y="28397"/>
                  </a:lnTo>
                  <a:lnTo>
                    <a:pt x="12535" y="35354"/>
                  </a:lnTo>
                  <a:lnTo>
                    <a:pt x="454" y="28397"/>
                  </a:lnTo>
                  <a:lnTo>
                    <a:pt x="12440" y="21420"/>
                  </a:lnTo>
                  <a:close/>
                  <a:moveTo>
                    <a:pt x="36809" y="21420"/>
                  </a:moveTo>
                  <a:lnTo>
                    <a:pt x="48871" y="28397"/>
                  </a:lnTo>
                  <a:lnTo>
                    <a:pt x="36885" y="35354"/>
                  </a:lnTo>
                  <a:lnTo>
                    <a:pt x="24823" y="28397"/>
                  </a:lnTo>
                  <a:lnTo>
                    <a:pt x="36809" y="21420"/>
                  </a:lnTo>
                  <a:close/>
                  <a:moveTo>
                    <a:pt x="24672" y="28491"/>
                  </a:moveTo>
                  <a:lnTo>
                    <a:pt x="36734" y="35448"/>
                  </a:lnTo>
                  <a:lnTo>
                    <a:pt x="24748" y="42425"/>
                  </a:lnTo>
                  <a:lnTo>
                    <a:pt x="12686" y="35448"/>
                  </a:lnTo>
                  <a:lnTo>
                    <a:pt x="24672" y="28491"/>
                  </a:lnTo>
                  <a:close/>
                  <a:moveTo>
                    <a:pt x="49022" y="28491"/>
                  </a:moveTo>
                  <a:lnTo>
                    <a:pt x="61084" y="35448"/>
                  </a:lnTo>
                  <a:lnTo>
                    <a:pt x="49098" y="42425"/>
                  </a:lnTo>
                  <a:lnTo>
                    <a:pt x="37036" y="35448"/>
                  </a:lnTo>
                  <a:lnTo>
                    <a:pt x="49022" y="28491"/>
                  </a:lnTo>
                  <a:close/>
                  <a:moveTo>
                    <a:pt x="12535" y="35543"/>
                  </a:moveTo>
                  <a:lnTo>
                    <a:pt x="24597" y="42500"/>
                  </a:lnTo>
                  <a:lnTo>
                    <a:pt x="12610" y="49476"/>
                  </a:lnTo>
                  <a:lnTo>
                    <a:pt x="549" y="42500"/>
                  </a:lnTo>
                  <a:lnTo>
                    <a:pt x="12535" y="35543"/>
                  </a:lnTo>
                  <a:close/>
                  <a:moveTo>
                    <a:pt x="36885" y="35543"/>
                  </a:moveTo>
                  <a:lnTo>
                    <a:pt x="48947" y="42500"/>
                  </a:lnTo>
                  <a:lnTo>
                    <a:pt x="36961" y="49476"/>
                  </a:lnTo>
                  <a:lnTo>
                    <a:pt x="24899" y="42500"/>
                  </a:lnTo>
                  <a:lnTo>
                    <a:pt x="36885" y="35543"/>
                  </a:lnTo>
                  <a:close/>
                  <a:moveTo>
                    <a:pt x="61349" y="35600"/>
                  </a:moveTo>
                  <a:lnTo>
                    <a:pt x="73430" y="42576"/>
                  </a:lnTo>
                  <a:lnTo>
                    <a:pt x="61425" y="49533"/>
                  </a:lnTo>
                  <a:lnTo>
                    <a:pt x="49363" y="42576"/>
                  </a:lnTo>
                  <a:lnTo>
                    <a:pt x="61349" y="35600"/>
                  </a:lnTo>
                  <a:close/>
                  <a:moveTo>
                    <a:pt x="24748" y="42595"/>
                  </a:moveTo>
                  <a:lnTo>
                    <a:pt x="36809" y="49552"/>
                  </a:lnTo>
                  <a:lnTo>
                    <a:pt x="24823" y="56528"/>
                  </a:lnTo>
                  <a:lnTo>
                    <a:pt x="12762" y="49552"/>
                  </a:lnTo>
                  <a:lnTo>
                    <a:pt x="24748" y="42595"/>
                  </a:lnTo>
                  <a:close/>
                  <a:moveTo>
                    <a:pt x="49212" y="42651"/>
                  </a:moveTo>
                  <a:lnTo>
                    <a:pt x="61273" y="49628"/>
                  </a:lnTo>
                  <a:lnTo>
                    <a:pt x="49287" y="56585"/>
                  </a:lnTo>
                  <a:lnTo>
                    <a:pt x="37225" y="49628"/>
                  </a:lnTo>
                  <a:lnTo>
                    <a:pt x="49212" y="42651"/>
                  </a:lnTo>
                  <a:close/>
                  <a:moveTo>
                    <a:pt x="73581" y="42651"/>
                  </a:moveTo>
                  <a:lnTo>
                    <a:pt x="85643" y="49628"/>
                  </a:lnTo>
                  <a:lnTo>
                    <a:pt x="73656" y="56585"/>
                  </a:lnTo>
                  <a:lnTo>
                    <a:pt x="61595" y="49628"/>
                  </a:lnTo>
                  <a:lnTo>
                    <a:pt x="73581" y="42651"/>
                  </a:lnTo>
                  <a:close/>
                  <a:moveTo>
                    <a:pt x="12610" y="49647"/>
                  </a:moveTo>
                  <a:lnTo>
                    <a:pt x="24672" y="56623"/>
                  </a:lnTo>
                  <a:lnTo>
                    <a:pt x="12686" y="63580"/>
                  </a:lnTo>
                  <a:lnTo>
                    <a:pt x="624" y="56623"/>
                  </a:lnTo>
                  <a:lnTo>
                    <a:pt x="12610" y="49647"/>
                  </a:lnTo>
                  <a:close/>
                  <a:moveTo>
                    <a:pt x="37074" y="49703"/>
                  </a:moveTo>
                  <a:lnTo>
                    <a:pt x="49136" y="56679"/>
                  </a:lnTo>
                  <a:lnTo>
                    <a:pt x="37150" y="63637"/>
                  </a:lnTo>
                  <a:lnTo>
                    <a:pt x="25088" y="56679"/>
                  </a:lnTo>
                  <a:lnTo>
                    <a:pt x="37074" y="49703"/>
                  </a:lnTo>
                  <a:close/>
                  <a:moveTo>
                    <a:pt x="61443" y="49703"/>
                  </a:moveTo>
                  <a:lnTo>
                    <a:pt x="73505" y="56679"/>
                  </a:lnTo>
                  <a:lnTo>
                    <a:pt x="61519" y="63637"/>
                  </a:lnTo>
                  <a:lnTo>
                    <a:pt x="49438" y="56679"/>
                  </a:lnTo>
                  <a:lnTo>
                    <a:pt x="61443" y="49703"/>
                  </a:lnTo>
                  <a:close/>
                  <a:moveTo>
                    <a:pt x="85794" y="49703"/>
                  </a:moveTo>
                  <a:lnTo>
                    <a:pt x="97855" y="56679"/>
                  </a:lnTo>
                  <a:lnTo>
                    <a:pt x="85869" y="63637"/>
                  </a:lnTo>
                  <a:lnTo>
                    <a:pt x="73808" y="56679"/>
                  </a:lnTo>
                  <a:lnTo>
                    <a:pt x="85794" y="49703"/>
                  </a:lnTo>
                  <a:close/>
                  <a:moveTo>
                    <a:pt x="24937" y="56774"/>
                  </a:moveTo>
                  <a:lnTo>
                    <a:pt x="36999" y="63731"/>
                  </a:lnTo>
                  <a:lnTo>
                    <a:pt x="25012" y="70707"/>
                  </a:lnTo>
                  <a:lnTo>
                    <a:pt x="12951" y="63731"/>
                  </a:lnTo>
                  <a:lnTo>
                    <a:pt x="24937" y="56774"/>
                  </a:lnTo>
                  <a:close/>
                  <a:moveTo>
                    <a:pt x="49287" y="56774"/>
                  </a:moveTo>
                  <a:lnTo>
                    <a:pt x="61368" y="63731"/>
                  </a:lnTo>
                  <a:lnTo>
                    <a:pt x="49382" y="70707"/>
                  </a:lnTo>
                  <a:lnTo>
                    <a:pt x="37301" y="63731"/>
                  </a:lnTo>
                  <a:lnTo>
                    <a:pt x="49287" y="56774"/>
                  </a:lnTo>
                  <a:close/>
                  <a:moveTo>
                    <a:pt x="73656" y="56774"/>
                  </a:moveTo>
                  <a:lnTo>
                    <a:pt x="85718" y="63731"/>
                  </a:lnTo>
                  <a:lnTo>
                    <a:pt x="73732" y="70707"/>
                  </a:lnTo>
                  <a:lnTo>
                    <a:pt x="61670" y="63731"/>
                  </a:lnTo>
                  <a:lnTo>
                    <a:pt x="73656" y="56774"/>
                  </a:lnTo>
                  <a:close/>
                  <a:moveTo>
                    <a:pt x="98007" y="56774"/>
                  </a:moveTo>
                  <a:lnTo>
                    <a:pt x="110087" y="63731"/>
                  </a:lnTo>
                  <a:lnTo>
                    <a:pt x="98082" y="70707"/>
                  </a:lnTo>
                  <a:lnTo>
                    <a:pt x="86021" y="63731"/>
                  </a:lnTo>
                  <a:lnTo>
                    <a:pt x="98007" y="56774"/>
                  </a:lnTo>
                  <a:close/>
                  <a:moveTo>
                    <a:pt x="0" y="0"/>
                  </a:moveTo>
                  <a:lnTo>
                    <a:pt x="0" y="170"/>
                  </a:lnTo>
                  <a:lnTo>
                    <a:pt x="0" y="360"/>
                  </a:lnTo>
                  <a:lnTo>
                    <a:pt x="152" y="265"/>
                  </a:lnTo>
                  <a:lnTo>
                    <a:pt x="12213" y="7222"/>
                  </a:lnTo>
                  <a:lnTo>
                    <a:pt x="227" y="14198"/>
                  </a:lnTo>
                  <a:lnTo>
                    <a:pt x="0" y="14066"/>
                  </a:lnTo>
                  <a:lnTo>
                    <a:pt x="0" y="14236"/>
                  </a:lnTo>
                  <a:lnTo>
                    <a:pt x="76" y="14293"/>
                  </a:lnTo>
                  <a:lnTo>
                    <a:pt x="0" y="14331"/>
                  </a:lnTo>
                  <a:lnTo>
                    <a:pt x="0" y="14501"/>
                  </a:lnTo>
                  <a:lnTo>
                    <a:pt x="227" y="14369"/>
                  </a:lnTo>
                  <a:lnTo>
                    <a:pt x="12289" y="21345"/>
                  </a:lnTo>
                  <a:lnTo>
                    <a:pt x="303" y="28302"/>
                  </a:lnTo>
                  <a:lnTo>
                    <a:pt x="0" y="28132"/>
                  </a:lnTo>
                  <a:lnTo>
                    <a:pt x="0" y="28302"/>
                  </a:lnTo>
                  <a:lnTo>
                    <a:pt x="152" y="28397"/>
                  </a:lnTo>
                  <a:lnTo>
                    <a:pt x="0" y="28491"/>
                  </a:lnTo>
                  <a:lnTo>
                    <a:pt x="0" y="28661"/>
                  </a:lnTo>
                  <a:lnTo>
                    <a:pt x="303" y="28491"/>
                  </a:lnTo>
                  <a:lnTo>
                    <a:pt x="12384" y="35448"/>
                  </a:lnTo>
                  <a:lnTo>
                    <a:pt x="397" y="42425"/>
                  </a:lnTo>
                  <a:lnTo>
                    <a:pt x="0" y="42198"/>
                  </a:lnTo>
                  <a:lnTo>
                    <a:pt x="0" y="42368"/>
                  </a:lnTo>
                  <a:lnTo>
                    <a:pt x="227" y="42500"/>
                  </a:lnTo>
                  <a:lnTo>
                    <a:pt x="0" y="42651"/>
                  </a:lnTo>
                  <a:lnTo>
                    <a:pt x="0" y="42822"/>
                  </a:lnTo>
                  <a:lnTo>
                    <a:pt x="397" y="42595"/>
                  </a:lnTo>
                  <a:lnTo>
                    <a:pt x="12459" y="49552"/>
                  </a:lnTo>
                  <a:lnTo>
                    <a:pt x="473" y="56528"/>
                  </a:lnTo>
                  <a:lnTo>
                    <a:pt x="0" y="56263"/>
                  </a:lnTo>
                  <a:lnTo>
                    <a:pt x="0" y="56434"/>
                  </a:lnTo>
                  <a:lnTo>
                    <a:pt x="322" y="56623"/>
                  </a:lnTo>
                  <a:lnTo>
                    <a:pt x="0" y="56793"/>
                  </a:lnTo>
                  <a:lnTo>
                    <a:pt x="0" y="56982"/>
                  </a:lnTo>
                  <a:lnTo>
                    <a:pt x="473" y="56698"/>
                  </a:lnTo>
                  <a:lnTo>
                    <a:pt x="12535" y="63674"/>
                  </a:lnTo>
                  <a:lnTo>
                    <a:pt x="549" y="70632"/>
                  </a:lnTo>
                  <a:lnTo>
                    <a:pt x="0" y="70329"/>
                  </a:lnTo>
                  <a:lnTo>
                    <a:pt x="0" y="70499"/>
                  </a:lnTo>
                  <a:lnTo>
                    <a:pt x="397" y="70726"/>
                  </a:lnTo>
                  <a:lnTo>
                    <a:pt x="0" y="70953"/>
                  </a:lnTo>
                  <a:lnTo>
                    <a:pt x="0" y="71256"/>
                  </a:lnTo>
                  <a:lnTo>
                    <a:pt x="662" y="70878"/>
                  </a:lnTo>
                  <a:lnTo>
                    <a:pt x="9850" y="76190"/>
                  </a:lnTo>
                  <a:lnTo>
                    <a:pt x="10153" y="76190"/>
                  </a:lnTo>
                  <a:lnTo>
                    <a:pt x="813" y="70783"/>
                  </a:lnTo>
                  <a:lnTo>
                    <a:pt x="12799" y="63826"/>
                  </a:lnTo>
                  <a:lnTo>
                    <a:pt x="24861" y="70783"/>
                  </a:lnTo>
                  <a:lnTo>
                    <a:pt x="15579" y="76190"/>
                  </a:lnTo>
                  <a:lnTo>
                    <a:pt x="15881" y="76190"/>
                  </a:lnTo>
                  <a:lnTo>
                    <a:pt x="25012" y="70878"/>
                  </a:lnTo>
                  <a:lnTo>
                    <a:pt x="34201" y="76190"/>
                  </a:lnTo>
                  <a:lnTo>
                    <a:pt x="34522" y="76190"/>
                  </a:lnTo>
                  <a:lnTo>
                    <a:pt x="25164" y="70783"/>
                  </a:lnTo>
                  <a:lnTo>
                    <a:pt x="37150" y="63826"/>
                  </a:lnTo>
                  <a:lnTo>
                    <a:pt x="49230" y="70783"/>
                  </a:lnTo>
                  <a:lnTo>
                    <a:pt x="39929" y="76190"/>
                  </a:lnTo>
                  <a:lnTo>
                    <a:pt x="40231" y="76190"/>
                  </a:lnTo>
                  <a:lnTo>
                    <a:pt x="49382" y="70878"/>
                  </a:lnTo>
                  <a:lnTo>
                    <a:pt x="58570" y="76190"/>
                  </a:lnTo>
                  <a:lnTo>
                    <a:pt x="58872" y="76190"/>
                  </a:lnTo>
                  <a:lnTo>
                    <a:pt x="49533" y="70783"/>
                  </a:lnTo>
                  <a:lnTo>
                    <a:pt x="61519" y="63826"/>
                  </a:lnTo>
                  <a:lnTo>
                    <a:pt x="73581" y="70783"/>
                  </a:lnTo>
                  <a:lnTo>
                    <a:pt x="64298" y="76190"/>
                  </a:lnTo>
                  <a:lnTo>
                    <a:pt x="64601" y="76190"/>
                  </a:lnTo>
                  <a:lnTo>
                    <a:pt x="73732" y="70878"/>
                  </a:lnTo>
                  <a:lnTo>
                    <a:pt x="82920" y="76190"/>
                  </a:lnTo>
                  <a:lnTo>
                    <a:pt x="83223" y="76190"/>
                  </a:lnTo>
                  <a:lnTo>
                    <a:pt x="73883" y="70783"/>
                  </a:lnTo>
                  <a:lnTo>
                    <a:pt x="85869" y="63826"/>
                  </a:lnTo>
                  <a:lnTo>
                    <a:pt x="97931" y="70783"/>
                  </a:lnTo>
                  <a:lnTo>
                    <a:pt x="88648" y="76190"/>
                  </a:lnTo>
                  <a:lnTo>
                    <a:pt x="88951" y="76190"/>
                  </a:lnTo>
                  <a:lnTo>
                    <a:pt x="98082" y="70878"/>
                  </a:lnTo>
                  <a:lnTo>
                    <a:pt x="107289" y="76190"/>
                  </a:lnTo>
                  <a:lnTo>
                    <a:pt x="107592" y="76190"/>
                  </a:lnTo>
                  <a:lnTo>
                    <a:pt x="98234" y="70783"/>
                  </a:lnTo>
                  <a:lnTo>
                    <a:pt x="110239" y="63826"/>
                  </a:lnTo>
                  <a:lnTo>
                    <a:pt x="122300" y="70783"/>
                  </a:lnTo>
                  <a:lnTo>
                    <a:pt x="113018" y="76190"/>
                  </a:lnTo>
                  <a:lnTo>
                    <a:pt x="113320" y="76190"/>
                  </a:lnTo>
                  <a:lnTo>
                    <a:pt x="122452" y="70878"/>
                  </a:lnTo>
                  <a:lnTo>
                    <a:pt x="131640" y="76190"/>
                  </a:lnTo>
                  <a:lnTo>
                    <a:pt x="131942" y="76190"/>
                  </a:lnTo>
                  <a:lnTo>
                    <a:pt x="53068" y="30646"/>
                  </a:lnTo>
                  <a:lnTo>
                    <a:pt x="49022" y="28302"/>
                  </a:lnTo>
                  <a:lnTo>
                    <a:pt x="36809" y="21250"/>
                  </a:lnTo>
                  <a:lnTo>
                    <a:pt x="35732" y="20626"/>
                  </a:lnTo>
                  <a:lnTo>
                    <a:pt x="0"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9"/>
            <p:cNvSpPr/>
            <p:nvPr/>
          </p:nvSpPr>
          <p:spPr>
            <a:xfrm>
              <a:off x="8490555" y="3963302"/>
              <a:ext cx="653442" cy="385216"/>
            </a:xfrm>
            <a:custGeom>
              <a:rect b="b" l="l" r="r" t="t"/>
              <a:pathLst>
                <a:path extrusionOk="0" h="6108" w="10361">
                  <a:moveTo>
                    <a:pt x="10361" y="1"/>
                  </a:moveTo>
                  <a:lnTo>
                    <a:pt x="1" y="6032"/>
                  </a:lnTo>
                  <a:lnTo>
                    <a:pt x="152" y="6107"/>
                  </a:lnTo>
                  <a:lnTo>
                    <a:pt x="10361" y="171"/>
                  </a:lnTo>
                  <a:lnTo>
                    <a:pt x="10361" y="1"/>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9"/>
            <p:cNvSpPr/>
            <p:nvPr/>
          </p:nvSpPr>
          <p:spPr>
            <a:xfrm>
              <a:off x="8664622" y="4856404"/>
              <a:ext cx="479376" cy="279011"/>
            </a:xfrm>
            <a:custGeom>
              <a:rect b="b" l="l" r="r" t="t"/>
              <a:pathLst>
                <a:path extrusionOk="0" h="4424" w="7601">
                  <a:moveTo>
                    <a:pt x="7601" y="0"/>
                  </a:moveTo>
                  <a:lnTo>
                    <a:pt x="3309" y="2496"/>
                  </a:lnTo>
                  <a:lnTo>
                    <a:pt x="1" y="4424"/>
                  </a:lnTo>
                  <a:lnTo>
                    <a:pt x="303" y="4424"/>
                  </a:lnTo>
                  <a:lnTo>
                    <a:pt x="7601" y="170"/>
                  </a:lnTo>
                  <a:lnTo>
                    <a:pt x="7601"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 name="Google Shape;580;p9"/>
          <p:cNvSpPr txBox="1"/>
          <p:nvPr>
            <p:ph type="title"/>
          </p:nvPr>
        </p:nvSpPr>
        <p:spPr>
          <a:xfrm>
            <a:off x="4042286" y="1494322"/>
            <a:ext cx="4294800" cy="959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800"/>
              <a:buNone/>
              <a:defRPr sz="7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81" name="Google Shape;581;p9"/>
          <p:cNvSpPr txBox="1"/>
          <p:nvPr>
            <p:ph idx="1" type="subTitle"/>
          </p:nvPr>
        </p:nvSpPr>
        <p:spPr>
          <a:xfrm>
            <a:off x="4042286" y="2460578"/>
            <a:ext cx="4294800" cy="1188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82" name="Google Shape;582;p9"/>
          <p:cNvGrpSpPr/>
          <p:nvPr/>
        </p:nvGrpSpPr>
        <p:grpSpPr>
          <a:xfrm>
            <a:off x="6914978" y="3804774"/>
            <a:ext cx="1875861" cy="1182997"/>
            <a:chOff x="3950825" y="2616175"/>
            <a:chExt cx="1119850" cy="706225"/>
          </a:xfrm>
        </p:grpSpPr>
        <p:sp>
          <p:nvSpPr>
            <p:cNvPr id="583" name="Google Shape;583;p9"/>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9"/>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9"/>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9"/>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9"/>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9"/>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9"/>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9"/>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9"/>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9"/>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9"/>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9"/>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9"/>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9"/>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9"/>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9"/>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9"/>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9"/>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9"/>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9"/>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9"/>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9"/>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9"/>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9"/>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9"/>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9"/>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9"/>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9"/>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9"/>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9"/>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9"/>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9"/>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9"/>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9"/>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9"/>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9"/>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9"/>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9"/>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9"/>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9"/>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9"/>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9"/>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9"/>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9"/>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9"/>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9"/>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9"/>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9"/>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9"/>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9"/>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9"/>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 name="Google Shape;634;p9"/>
          <p:cNvGrpSpPr/>
          <p:nvPr/>
        </p:nvGrpSpPr>
        <p:grpSpPr>
          <a:xfrm>
            <a:off x="306140" y="3094142"/>
            <a:ext cx="1142615" cy="785586"/>
            <a:chOff x="3057000" y="3451875"/>
            <a:chExt cx="652550" cy="448650"/>
          </a:xfrm>
        </p:grpSpPr>
        <p:sp>
          <p:nvSpPr>
            <p:cNvPr id="635" name="Google Shape;635;p9"/>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9"/>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9"/>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9"/>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9"/>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9"/>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9"/>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9"/>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9"/>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9"/>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9"/>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9"/>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9"/>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9"/>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9"/>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9"/>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9"/>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9"/>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9"/>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9"/>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9"/>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9"/>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9"/>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9"/>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9"/>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9"/>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9"/>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9"/>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9"/>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9"/>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9"/>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9"/>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9"/>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9"/>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9"/>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 name="Google Shape;670;p9"/>
          <p:cNvGrpSpPr/>
          <p:nvPr/>
        </p:nvGrpSpPr>
        <p:grpSpPr>
          <a:xfrm>
            <a:off x="190179" y="1194778"/>
            <a:ext cx="491076" cy="475810"/>
            <a:chOff x="10401025" y="944500"/>
            <a:chExt cx="1235100" cy="1196704"/>
          </a:xfrm>
        </p:grpSpPr>
        <p:sp>
          <p:nvSpPr>
            <p:cNvPr id="671" name="Google Shape;671;p9"/>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 name="Google Shape;672;p9"/>
            <p:cNvGrpSpPr/>
            <p:nvPr/>
          </p:nvGrpSpPr>
          <p:grpSpPr>
            <a:xfrm>
              <a:off x="10401025" y="944500"/>
              <a:ext cx="1235100" cy="1128725"/>
              <a:chOff x="2439475" y="238125"/>
              <a:chExt cx="1235100" cy="1128725"/>
            </a:xfrm>
          </p:grpSpPr>
          <p:sp>
            <p:nvSpPr>
              <p:cNvPr id="673" name="Google Shape;673;p9"/>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9"/>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9"/>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9"/>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9"/>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9"/>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9"/>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9"/>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1" name="Google Shape;681;p9"/>
          <p:cNvGrpSpPr/>
          <p:nvPr/>
        </p:nvGrpSpPr>
        <p:grpSpPr>
          <a:xfrm>
            <a:off x="8532625" y="3649180"/>
            <a:ext cx="491063" cy="553299"/>
            <a:chOff x="2625625" y="2522625"/>
            <a:chExt cx="431400" cy="486075"/>
          </a:xfrm>
        </p:grpSpPr>
        <p:sp>
          <p:nvSpPr>
            <p:cNvPr id="682" name="Google Shape;682;p9"/>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9"/>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9"/>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9"/>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 name="Google Shape;686;p9"/>
          <p:cNvGrpSpPr/>
          <p:nvPr/>
        </p:nvGrpSpPr>
        <p:grpSpPr>
          <a:xfrm>
            <a:off x="6170502" y="4460779"/>
            <a:ext cx="383213" cy="431780"/>
            <a:chOff x="2625625" y="2522625"/>
            <a:chExt cx="431400" cy="486075"/>
          </a:xfrm>
        </p:grpSpPr>
        <p:sp>
          <p:nvSpPr>
            <p:cNvPr id="687" name="Google Shape;687;p9"/>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9"/>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9"/>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9"/>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 name="Google Shape;691;p9"/>
          <p:cNvGrpSpPr/>
          <p:nvPr/>
        </p:nvGrpSpPr>
        <p:grpSpPr>
          <a:xfrm>
            <a:off x="681245" y="303326"/>
            <a:ext cx="959426" cy="929600"/>
            <a:chOff x="10401025" y="944500"/>
            <a:chExt cx="1235100" cy="1196704"/>
          </a:xfrm>
        </p:grpSpPr>
        <p:sp>
          <p:nvSpPr>
            <p:cNvPr id="692" name="Google Shape;692;p9"/>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 name="Google Shape;693;p9"/>
            <p:cNvGrpSpPr/>
            <p:nvPr/>
          </p:nvGrpSpPr>
          <p:grpSpPr>
            <a:xfrm>
              <a:off x="10401025" y="944500"/>
              <a:ext cx="1235100" cy="1128725"/>
              <a:chOff x="2439475" y="238125"/>
              <a:chExt cx="1235100" cy="1128725"/>
            </a:xfrm>
          </p:grpSpPr>
          <p:sp>
            <p:nvSpPr>
              <p:cNvPr id="694" name="Google Shape;694;p9"/>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9"/>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9"/>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9"/>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9"/>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9"/>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9"/>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9"/>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702" name="Shape 702"/>
        <p:cNvGrpSpPr/>
        <p:nvPr/>
      </p:nvGrpSpPr>
      <p:grpSpPr>
        <a:xfrm>
          <a:off x="0" y="0"/>
          <a:ext cx="0" cy="0"/>
          <a:chOff x="0" y="0"/>
          <a:chExt cx="0" cy="0"/>
        </a:xfrm>
      </p:grpSpPr>
      <p:sp>
        <p:nvSpPr>
          <p:cNvPr id="703" name="Google Shape;703;p10"/>
          <p:cNvSpPr txBox="1"/>
          <p:nvPr>
            <p:ph type="title"/>
          </p:nvPr>
        </p:nvSpPr>
        <p:spPr>
          <a:xfrm>
            <a:off x="708550" y="3545500"/>
            <a:ext cx="3511200" cy="10485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2800"/>
              <a:buNone/>
              <a:defRPr>
                <a:solidFill>
                  <a:schemeClr val="lt1"/>
                </a:solidFill>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theme" Target="../theme/theme2.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slideLayout" Target="../slideLayouts/slideLayout34.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chemeClr val="dk2"/>
            </a:gs>
            <a:gs pos="75000">
              <a:srgbClr val="EAF2FF"/>
            </a:gs>
            <a:gs pos="100000">
              <a:schemeClr val="lt1"/>
            </a:gs>
          </a:gsLst>
          <a:lin ang="50" scaled="0"/>
        </a:gra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7750" y="539496"/>
            <a:ext cx="7708500" cy="4572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1"/>
              </a:buClr>
              <a:buSzPts val="2800"/>
              <a:buFont typeface="Dosis"/>
              <a:buNone/>
              <a:defRPr b="1" sz="2800">
                <a:solidFill>
                  <a:schemeClr val="accent1"/>
                </a:solidFill>
                <a:latin typeface="Dosis"/>
                <a:ea typeface="Dosis"/>
                <a:cs typeface="Dosis"/>
                <a:sym typeface="Dosi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p:txBody>
      </p:sp>
      <p:sp>
        <p:nvSpPr>
          <p:cNvPr id="7" name="Google Shape;7;p1"/>
          <p:cNvSpPr txBox="1"/>
          <p:nvPr>
            <p:ph idx="1" type="body"/>
          </p:nvPr>
        </p:nvSpPr>
        <p:spPr>
          <a:xfrm>
            <a:off x="692700" y="1351875"/>
            <a:ext cx="7711800" cy="32475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lt2"/>
              </a:buClr>
              <a:buSzPts val="1400"/>
              <a:buFont typeface="Assistant"/>
              <a:buChar char="●"/>
              <a:defRPr>
                <a:solidFill>
                  <a:schemeClr val="lt2"/>
                </a:solidFill>
                <a:latin typeface="Assistant"/>
                <a:ea typeface="Assistant"/>
                <a:cs typeface="Assistant"/>
                <a:sym typeface="Assistant"/>
              </a:defRPr>
            </a:lvl1pPr>
            <a:lvl2pPr indent="-317500" lvl="1" marL="914400">
              <a:lnSpc>
                <a:spcPct val="100000"/>
              </a:lnSpc>
              <a:spcBef>
                <a:spcPts val="0"/>
              </a:spcBef>
              <a:spcAft>
                <a:spcPts val="0"/>
              </a:spcAft>
              <a:buClr>
                <a:schemeClr val="lt2"/>
              </a:buClr>
              <a:buSzPts val="1400"/>
              <a:buFont typeface="Assistant"/>
              <a:buChar char="○"/>
              <a:defRPr>
                <a:solidFill>
                  <a:schemeClr val="lt2"/>
                </a:solidFill>
                <a:latin typeface="Assistant"/>
                <a:ea typeface="Assistant"/>
                <a:cs typeface="Assistant"/>
                <a:sym typeface="Assistant"/>
              </a:defRPr>
            </a:lvl2pPr>
            <a:lvl3pPr indent="-317500" lvl="2" marL="1371600">
              <a:lnSpc>
                <a:spcPct val="100000"/>
              </a:lnSpc>
              <a:spcBef>
                <a:spcPts val="0"/>
              </a:spcBef>
              <a:spcAft>
                <a:spcPts val="0"/>
              </a:spcAft>
              <a:buClr>
                <a:schemeClr val="lt2"/>
              </a:buClr>
              <a:buSzPts val="1400"/>
              <a:buFont typeface="Assistant"/>
              <a:buChar char="■"/>
              <a:defRPr>
                <a:solidFill>
                  <a:schemeClr val="lt2"/>
                </a:solidFill>
                <a:latin typeface="Assistant"/>
                <a:ea typeface="Assistant"/>
                <a:cs typeface="Assistant"/>
                <a:sym typeface="Assistant"/>
              </a:defRPr>
            </a:lvl3pPr>
            <a:lvl4pPr indent="-317500" lvl="3" marL="1828800">
              <a:lnSpc>
                <a:spcPct val="100000"/>
              </a:lnSpc>
              <a:spcBef>
                <a:spcPts val="0"/>
              </a:spcBef>
              <a:spcAft>
                <a:spcPts val="0"/>
              </a:spcAft>
              <a:buClr>
                <a:schemeClr val="lt2"/>
              </a:buClr>
              <a:buSzPts val="1400"/>
              <a:buFont typeface="Assistant"/>
              <a:buChar char="●"/>
              <a:defRPr>
                <a:solidFill>
                  <a:schemeClr val="lt2"/>
                </a:solidFill>
                <a:latin typeface="Assistant"/>
                <a:ea typeface="Assistant"/>
                <a:cs typeface="Assistant"/>
                <a:sym typeface="Assistant"/>
              </a:defRPr>
            </a:lvl4pPr>
            <a:lvl5pPr indent="-317500" lvl="4" marL="2286000">
              <a:lnSpc>
                <a:spcPct val="100000"/>
              </a:lnSpc>
              <a:spcBef>
                <a:spcPts val="0"/>
              </a:spcBef>
              <a:spcAft>
                <a:spcPts val="0"/>
              </a:spcAft>
              <a:buClr>
                <a:schemeClr val="lt2"/>
              </a:buClr>
              <a:buSzPts val="1400"/>
              <a:buFont typeface="Assistant"/>
              <a:buChar char="○"/>
              <a:defRPr>
                <a:solidFill>
                  <a:schemeClr val="lt2"/>
                </a:solidFill>
                <a:latin typeface="Assistant"/>
                <a:ea typeface="Assistant"/>
                <a:cs typeface="Assistant"/>
                <a:sym typeface="Assistant"/>
              </a:defRPr>
            </a:lvl5pPr>
            <a:lvl6pPr indent="-317500" lvl="5" marL="2743200">
              <a:lnSpc>
                <a:spcPct val="100000"/>
              </a:lnSpc>
              <a:spcBef>
                <a:spcPts val="0"/>
              </a:spcBef>
              <a:spcAft>
                <a:spcPts val="0"/>
              </a:spcAft>
              <a:buClr>
                <a:schemeClr val="lt2"/>
              </a:buClr>
              <a:buSzPts val="1400"/>
              <a:buFont typeface="Assistant"/>
              <a:buChar char="■"/>
              <a:defRPr>
                <a:solidFill>
                  <a:schemeClr val="lt2"/>
                </a:solidFill>
                <a:latin typeface="Assistant"/>
                <a:ea typeface="Assistant"/>
                <a:cs typeface="Assistant"/>
                <a:sym typeface="Assistant"/>
              </a:defRPr>
            </a:lvl6pPr>
            <a:lvl7pPr indent="-317500" lvl="6" marL="3200400">
              <a:lnSpc>
                <a:spcPct val="100000"/>
              </a:lnSpc>
              <a:spcBef>
                <a:spcPts val="0"/>
              </a:spcBef>
              <a:spcAft>
                <a:spcPts val="0"/>
              </a:spcAft>
              <a:buClr>
                <a:schemeClr val="lt2"/>
              </a:buClr>
              <a:buSzPts val="1400"/>
              <a:buFont typeface="Assistant"/>
              <a:buChar char="●"/>
              <a:defRPr>
                <a:solidFill>
                  <a:schemeClr val="lt2"/>
                </a:solidFill>
                <a:latin typeface="Assistant"/>
                <a:ea typeface="Assistant"/>
                <a:cs typeface="Assistant"/>
                <a:sym typeface="Assistant"/>
              </a:defRPr>
            </a:lvl7pPr>
            <a:lvl8pPr indent="-317500" lvl="7" marL="3657600">
              <a:lnSpc>
                <a:spcPct val="100000"/>
              </a:lnSpc>
              <a:spcBef>
                <a:spcPts val="0"/>
              </a:spcBef>
              <a:spcAft>
                <a:spcPts val="0"/>
              </a:spcAft>
              <a:buClr>
                <a:schemeClr val="lt2"/>
              </a:buClr>
              <a:buSzPts val="1400"/>
              <a:buFont typeface="Assistant"/>
              <a:buChar char="○"/>
              <a:defRPr>
                <a:solidFill>
                  <a:schemeClr val="lt2"/>
                </a:solidFill>
                <a:latin typeface="Assistant"/>
                <a:ea typeface="Assistant"/>
                <a:cs typeface="Assistant"/>
                <a:sym typeface="Assistant"/>
              </a:defRPr>
            </a:lvl8pPr>
            <a:lvl9pPr indent="-317500" lvl="8" marL="4114800">
              <a:lnSpc>
                <a:spcPct val="100000"/>
              </a:lnSpc>
              <a:spcBef>
                <a:spcPts val="0"/>
              </a:spcBef>
              <a:spcAft>
                <a:spcPts val="0"/>
              </a:spcAft>
              <a:buClr>
                <a:schemeClr val="lt2"/>
              </a:buClr>
              <a:buSzPts val="1400"/>
              <a:buFont typeface="Assistant"/>
              <a:buChar char="■"/>
              <a:defRPr>
                <a:solidFill>
                  <a:schemeClr val="lt2"/>
                </a:solidFill>
                <a:latin typeface="Assistant"/>
                <a:ea typeface="Assistant"/>
                <a:cs typeface="Assistant"/>
                <a:sym typeface="Assistan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288" name="Shape 2288"/>
        <p:cNvGrpSpPr/>
        <p:nvPr/>
      </p:nvGrpSpPr>
      <p:grpSpPr>
        <a:xfrm>
          <a:off x="0" y="0"/>
          <a:ext cx="0" cy="0"/>
          <a:chOff x="0" y="0"/>
          <a:chExt cx="0" cy="0"/>
        </a:xfrm>
      </p:grpSpPr>
      <p:sp>
        <p:nvSpPr>
          <p:cNvPr id="2289" name="Google Shape;2289;p3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2290" name="Google Shape;2290;p3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0" r:id="rId1"/>
    <p:sldLayoutId id="2147483681"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xml"/><Relationship Id="rId3" Type="http://schemas.openxmlformats.org/officeDocument/2006/relationships/image" Target="../media/image13.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4.xml"/><Relationship Id="rId3" Type="http://schemas.openxmlformats.org/officeDocument/2006/relationships/image" Target="../media/image5.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8.xml"/><Relationship Id="rId3" Type="http://schemas.openxmlformats.org/officeDocument/2006/relationships/image" Target="../media/image3.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 Id="rId3" Type="http://schemas.openxmlformats.org/officeDocument/2006/relationships/image" Target="../media/image1.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40.xml"/><Relationship Id="rId5" Type="http://schemas.openxmlformats.org/officeDocument/2006/relationships/hyperlink" Target="http://bit.ly/33VAFh3" TargetMode="External"/><Relationship Id="rId6" Type="http://schemas.openxmlformats.org/officeDocument/2006/relationships/slide" Target="/ppt/slides/slide38.xml"/><Relationship Id="rId7" Type="http://schemas.openxmlformats.org/officeDocument/2006/relationships/slide" Target="/ppt/slides/slide36.xml"/><Relationship Id="rId8" Type="http://schemas.openxmlformats.org/officeDocument/2006/relationships/slide" Target="/ppt/slides/slide39.xml"/><Relationship Id="rId11" Type="http://schemas.openxmlformats.org/officeDocument/2006/relationships/slide" Target="/ppt/slides/slide42.xml"/><Relationship Id="rId10" Type="http://schemas.openxmlformats.org/officeDocument/2006/relationships/slide" Target="/ppt/slides/slide42.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43.xml"/><Relationship Id="rId15" Type="http://schemas.openxmlformats.org/officeDocument/2006/relationships/slide" Target="/ppt/slides/slide44.xml"/><Relationship Id="rId14" Type="http://schemas.openxmlformats.org/officeDocument/2006/relationships/slide" Target="/ppt/slides/slide44.xml"/><Relationship Id="rId16" Type="http://schemas.openxmlformats.org/officeDocument/2006/relationships/slide" Target="/ppt/slides/slide5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0.xml"/><Relationship Id="rId3" Type="http://schemas.openxmlformats.org/officeDocument/2006/relationships/image" Target="../media/image1.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1.xml"/><Relationship Id="rId3" Type="http://schemas.openxmlformats.org/officeDocument/2006/relationships/image" Target="../media/image8.jpg"/><Relationship Id="rId4" Type="http://schemas.openxmlformats.org/officeDocument/2006/relationships/image" Target="../media/image4.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_HEG0989S8EL9Zfuxh38z_ZB9PAoSoluTMEjCLXUEtA/copy" TargetMode="External"/><Relationship Id="rId5" Type="http://schemas.openxmlformats.org/officeDocument/2006/relationships/image" Target="../media/image7.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_HEG0989S8EL9Zfuxh38z_ZB9PAoSoluTMEjCLXUEtA/copy" TargetMode="External"/><Relationship Id="rId5" Type="http://schemas.openxmlformats.org/officeDocument/2006/relationships/image" Target="../media/image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9.xml"/><Relationship Id="rId3" Type="http://schemas.openxmlformats.org/officeDocument/2006/relationships/hyperlink" Target="https://www.freepik.com/free-photo/kids-doing-chemical-experiment-school_14959015.htm/?utm_source=slidesgo_template&amp;utm_medium=referral-link&amp;utm_campaign=sg_resources&amp;utm_content=freepik" TargetMode="External"/><Relationship Id="rId4" Type="http://schemas.openxmlformats.org/officeDocument/2006/relationships/hyperlink" Target="https://www.freepik.com/free-photo/girl-learning-more-about-chemistry-class_17433501.htm/?utm_source=slidesgo_template&amp;utm_medium=referral-link&amp;utm_campaign=sg_resources&amp;utm_content=freepik" TargetMode="External"/><Relationship Id="rId9" Type="http://schemas.openxmlformats.org/officeDocument/2006/relationships/hyperlink" Target="https://www.freepik.com/free-vector/hand-drawn-chemistry-background_4459190.htm/?utm_source=slidesgo_template&amp;utm_medium=referral-link&amp;utm_campaign=sg_resources&amp;utm_content=freepik" TargetMode="External"/><Relationship Id="rId5" Type="http://schemas.openxmlformats.org/officeDocument/2006/relationships/hyperlink" Target="https://www.freepik.com/free-photo/portrait-teacher-female-holding-book_13397563.htm/?utm_source=slidesgo_template&amp;utm_medium=referral-link&amp;utm_campaign=sg_resources&amp;utm_content=freepik" TargetMode="External"/><Relationship Id="rId6" Type="http://schemas.openxmlformats.org/officeDocument/2006/relationships/hyperlink" Target="https://www.freepik.com/free-photo/senior-male-professor-holding-notebook-standing-against-blackboard_4936949.htm/?utm_source=slidesgo_template&amp;utm_medium=referral-link&amp;utm_campaign=sg_resources&amp;utm_content=freepik" TargetMode="External"/><Relationship Id="rId7" Type="http://schemas.openxmlformats.org/officeDocument/2006/relationships/hyperlink" Target="https://www.freepik.com/free-vector/isometric-science-youtube-channel-art_18038877.htm/?utm_source=slidesgo_template&amp;utm_medium=referral-link&amp;utm_campaign=sg_resources&amp;utm_content=freepik" TargetMode="External"/><Relationship Id="rId8" Type="http://schemas.openxmlformats.org/officeDocument/2006/relationships/hyperlink" Target="https://www.freepik.com/free-vector/isometric-science-social-media-post-template_18038878.htm/?utm_source=slidesgo_template&amp;utm_medium=referral-link&amp;utm_campaign=sg_resources&amp;utm_content=freepik" TargetMode="External"/><Relationship Id="rId11" Type="http://schemas.openxmlformats.org/officeDocument/2006/relationships/hyperlink" Target="https://www.freepik.com/free-vector/isometric-science-landing-page-template_16688569.htm/?utm_source=slidesgo_template&amp;utm_medium=referral-link&amp;utm_campaign=sg_resources&amp;utm_content=freepik" TargetMode="External"/><Relationship Id="rId10" Type="http://schemas.openxmlformats.org/officeDocument/2006/relationships/hyperlink" Target="https://www.freepik.com/free-vector/isometric-science-annual-report-template_16688560.htm/?utm_source=slidesgo_template&amp;utm_medium=referral-link&amp;utm_campaign=sg_resources&amp;utm_content=freepik" TargetMode="External"/><Relationship Id="rId12" Type="http://schemas.openxmlformats.org/officeDocument/2006/relationships/hyperlink" Target="https://www.flaticon.com/packs/laboratory-102/?utm_source=slidesgo_template&amp;utm_medium=referral-link&amp;utm_campaign=sg_resources&amp;utm_content=flaticon"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0.xml"/><Relationship Id="rId3" Type="http://schemas.openxmlformats.org/officeDocument/2006/relationships/hyperlink" Target="http://bit.ly/2PfT4lq" TargetMode="External"/><Relationship Id="rId4" Type="http://schemas.openxmlformats.org/officeDocument/2006/relationships/slide" Target="/ppt/slides/slide36.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1.xml"/><Relationship Id="rId3" Type="http://schemas.openxmlformats.org/officeDocument/2006/relationships/hyperlink" Target="http://bit.ly/2PfT4lq" TargetMode="External"/><Relationship Id="rId4" Type="http://schemas.openxmlformats.org/officeDocument/2006/relationships/slide" Target="/ppt/slides/slide36.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2.xml"/><Relationship Id="rId3" Type="http://schemas.openxmlformats.org/officeDocument/2006/relationships/hyperlink" Target="https://fonts.google.com/specimen/Dosis" TargetMode="External"/><Relationship Id="rId4" Type="http://schemas.openxmlformats.org/officeDocument/2006/relationships/hyperlink" Target="https://fonts.google.com/specimen/Assistant"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3.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2.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10.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4.gif"/><Relationship Id="rId14" Type="http://schemas.openxmlformats.org/officeDocument/2006/relationships/image" Target="../media/image11.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9.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4.xml"/><Relationship Id="rId3" Type="http://schemas.openxmlformats.org/officeDocument/2006/relationships/hyperlink" Target="https://bit.ly/2ZjL1pd"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0.xml"/><Relationship Id="rId3" Type="http://schemas.openxmlformats.org/officeDocument/2006/relationships/hyperlink" Target="https://chrome.google.com/webstore/detail/flaticon-for-gsuit-gslide/haekgjfnhhdkgfgmldhfokhmfkgmciba"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7.xml"/><Relationship Id="rId3" Type="http://schemas.openxmlformats.org/officeDocument/2006/relationships/hyperlink" Target="http://bit.ly/2PfT4lq" TargetMode="Externa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7" name="Shape 2297"/>
        <p:cNvGrpSpPr/>
        <p:nvPr/>
      </p:nvGrpSpPr>
      <p:grpSpPr>
        <a:xfrm>
          <a:off x="0" y="0"/>
          <a:ext cx="0" cy="0"/>
          <a:chOff x="0" y="0"/>
          <a:chExt cx="0" cy="0"/>
        </a:xfrm>
      </p:grpSpPr>
      <p:sp>
        <p:nvSpPr>
          <p:cNvPr id="2298" name="Google Shape;2298;p37"/>
          <p:cNvSpPr txBox="1"/>
          <p:nvPr>
            <p:ph type="ctrTitle"/>
          </p:nvPr>
        </p:nvSpPr>
        <p:spPr>
          <a:xfrm>
            <a:off x="1396950" y="1555356"/>
            <a:ext cx="6350100" cy="1610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000">
                <a:solidFill>
                  <a:schemeClr val="dk1"/>
                </a:solidFill>
              </a:rPr>
              <a:t>SCIENCE SUBJECT FOR ELEMENTARY:</a:t>
            </a:r>
            <a:r>
              <a:rPr lang="en" sz="6000">
                <a:solidFill>
                  <a:schemeClr val="accent1"/>
                </a:solidFill>
              </a:rPr>
              <a:t> </a:t>
            </a:r>
            <a:r>
              <a:rPr lang="en" sz="8500">
                <a:solidFill>
                  <a:schemeClr val="accent1"/>
                </a:solidFill>
              </a:rPr>
              <a:t>SCIENCE FAIR</a:t>
            </a:r>
            <a:endParaRPr sz="8500">
              <a:solidFill>
                <a:schemeClr val="accent1"/>
              </a:solidFill>
            </a:endParaRPr>
          </a:p>
        </p:txBody>
      </p:sp>
      <p:sp>
        <p:nvSpPr>
          <p:cNvPr id="2299" name="Google Shape;2299;p37"/>
          <p:cNvSpPr txBox="1"/>
          <p:nvPr>
            <p:ph idx="1" type="subTitle"/>
          </p:nvPr>
        </p:nvSpPr>
        <p:spPr>
          <a:xfrm>
            <a:off x="2307600" y="3112344"/>
            <a:ext cx="45288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2300" name="Google Shape;2300;p37"/>
          <p:cNvSpPr txBox="1"/>
          <p:nvPr>
            <p:ph type="ctrTitle"/>
          </p:nvPr>
        </p:nvSpPr>
        <p:spPr>
          <a:xfrm>
            <a:off x="6688675" y="539500"/>
            <a:ext cx="1742100" cy="40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1"/>
                </a:solidFill>
              </a:rPr>
              <a:t>2ND GRADE</a:t>
            </a:r>
            <a:endParaRPr sz="2000">
              <a:solidFill>
                <a:schemeClr val="accent1"/>
              </a:solidFill>
            </a:endParaRPr>
          </a:p>
        </p:txBody>
      </p:sp>
      <p:grpSp>
        <p:nvGrpSpPr>
          <p:cNvPr id="2301" name="Google Shape;2301;p37"/>
          <p:cNvGrpSpPr/>
          <p:nvPr/>
        </p:nvGrpSpPr>
        <p:grpSpPr>
          <a:xfrm>
            <a:off x="172252" y="74727"/>
            <a:ext cx="1825029" cy="1452352"/>
            <a:chOff x="4189650" y="1358950"/>
            <a:chExt cx="1222800" cy="973100"/>
          </a:xfrm>
        </p:grpSpPr>
        <p:sp>
          <p:nvSpPr>
            <p:cNvPr id="2302" name="Google Shape;2302;p37"/>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37"/>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37"/>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37"/>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37"/>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37"/>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37"/>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37"/>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37"/>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37"/>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37"/>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37"/>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37"/>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37"/>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37"/>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37"/>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37"/>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37"/>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37"/>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37"/>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37"/>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37"/>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37"/>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37"/>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37"/>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7"/>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37"/>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37"/>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37"/>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37"/>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37"/>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37"/>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37"/>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37"/>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37"/>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37"/>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37"/>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37"/>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37"/>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37"/>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37"/>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37"/>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37"/>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37"/>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37"/>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37"/>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37"/>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37"/>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37"/>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37"/>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37"/>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3" name="Google Shape;2353;p37"/>
          <p:cNvGrpSpPr/>
          <p:nvPr/>
        </p:nvGrpSpPr>
        <p:grpSpPr>
          <a:xfrm>
            <a:off x="2430495" y="122351"/>
            <a:ext cx="959426" cy="929600"/>
            <a:chOff x="10401025" y="944500"/>
            <a:chExt cx="1235100" cy="1196704"/>
          </a:xfrm>
        </p:grpSpPr>
        <p:sp>
          <p:nvSpPr>
            <p:cNvPr id="2354" name="Google Shape;2354;p37"/>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5" name="Google Shape;2355;p37"/>
            <p:cNvGrpSpPr/>
            <p:nvPr/>
          </p:nvGrpSpPr>
          <p:grpSpPr>
            <a:xfrm>
              <a:off x="10401025" y="944500"/>
              <a:ext cx="1235100" cy="1128725"/>
              <a:chOff x="2439475" y="238125"/>
              <a:chExt cx="1235100" cy="1128725"/>
            </a:xfrm>
          </p:grpSpPr>
          <p:sp>
            <p:nvSpPr>
              <p:cNvPr id="2356" name="Google Shape;2356;p37"/>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37"/>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37"/>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37"/>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37"/>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37"/>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37"/>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37"/>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7" name="Shape 2777"/>
        <p:cNvGrpSpPr/>
        <p:nvPr/>
      </p:nvGrpSpPr>
      <p:grpSpPr>
        <a:xfrm>
          <a:off x="0" y="0"/>
          <a:ext cx="0" cy="0"/>
          <a:chOff x="0" y="0"/>
          <a:chExt cx="0" cy="0"/>
        </a:xfrm>
      </p:grpSpPr>
      <p:sp>
        <p:nvSpPr>
          <p:cNvPr id="2778" name="Google Shape;2778;p46"/>
          <p:cNvSpPr txBox="1"/>
          <p:nvPr>
            <p:ph idx="2" type="title"/>
          </p:nvPr>
        </p:nvSpPr>
        <p:spPr>
          <a:xfrm>
            <a:off x="5564944" y="1089227"/>
            <a:ext cx="198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2779" name="Google Shape;2779;p46"/>
          <p:cNvSpPr txBox="1"/>
          <p:nvPr>
            <p:ph idx="3" type="subTitle"/>
          </p:nvPr>
        </p:nvSpPr>
        <p:spPr>
          <a:xfrm>
            <a:off x="5564944" y="1441826"/>
            <a:ext cx="19860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farthest planet from the Sun</a:t>
            </a:r>
            <a:endParaRPr/>
          </a:p>
        </p:txBody>
      </p:sp>
      <p:sp>
        <p:nvSpPr>
          <p:cNvPr id="2780" name="Google Shape;2780;p46"/>
          <p:cNvSpPr txBox="1"/>
          <p:nvPr>
            <p:ph idx="9" type="subTitle"/>
          </p:nvPr>
        </p:nvSpPr>
        <p:spPr>
          <a:xfrm>
            <a:off x="5567043" y="3842202"/>
            <a:ext cx="19860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second planet from the Sun</a:t>
            </a:r>
            <a:endParaRPr/>
          </a:p>
        </p:txBody>
      </p:sp>
      <p:sp>
        <p:nvSpPr>
          <p:cNvPr id="2781" name="Google Shape;2781;p46"/>
          <p:cNvSpPr txBox="1"/>
          <p:nvPr>
            <p:ph idx="15"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MATH PROJECTS FOR SCIENCE FAIRS</a:t>
            </a:r>
            <a:endParaRPr/>
          </a:p>
        </p:txBody>
      </p:sp>
      <p:sp>
        <p:nvSpPr>
          <p:cNvPr id="2782" name="Google Shape;2782;p46"/>
          <p:cNvSpPr txBox="1"/>
          <p:nvPr>
            <p:ph idx="4" type="title"/>
          </p:nvPr>
        </p:nvSpPr>
        <p:spPr>
          <a:xfrm>
            <a:off x="2325171" y="2289415"/>
            <a:ext cx="198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2783" name="Google Shape;2783;p46"/>
          <p:cNvSpPr txBox="1"/>
          <p:nvPr>
            <p:ph idx="1" type="subTitle"/>
          </p:nvPr>
        </p:nvSpPr>
        <p:spPr>
          <a:xfrm>
            <a:off x="2325171" y="1441826"/>
            <a:ext cx="19860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2784" name="Google Shape;2784;p46"/>
          <p:cNvSpPr txBox="1"/>
          <p:nvPr>
            <p:ph idx="5" type="subTitle"/>
          </p:nvPr>
        </p:nvSpPr>
        <p:spPr>
          <a:xfrm>
            <a:off x="2325171" y="2642015"/>
            <a:ext cx="19860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closest planet to the Sun</a:t>
            </a:r>
            <a:endParaRPr/>
          </a:p>
        </p:txBody>
      </p:sp>
      <p:sp>
        <p:nvSpPr>
          <p:cNvPr id="2785" name="Google Shape;2785;p46"/>
          <p:cNvSpPr txBox="1"/>
          <p:nvPr>
            <p:ph idx="6" type="title"/>
          </p:nvPr>
        </p:nvSpPr>
        <p:spPr>
          <a:xfrm>
            <a:off x="5564944" y="2289415"/>
            <a:ext cx="198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786" name="Google Shape;2786;p46"/>
          <p:cNvSpPr txBox="1"/>
          <p:nvPr>
            <p:ph idx="7" type="subTitle"/>
          </p:nvPr>
        </p:nvSpPr>
        <p:spPr>
          <a:xfrm>
            <a:off x="5564944" y="2642014"/>
            <a:ext cx="19860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2787" name="Google Shape;2787;p46"/>
          <p:cNvSpPr txBox="1"/>
          <p:nvPr>
            <p:ph idx="8" type="title"/>
          </p:nvPr>
        </p:nvSpPr>
        <p:spPr>
          <a:xfrm>
            <a:off x="5567043" y="3489603"/>
            <a:ext cx="198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788" name="Google Shape;2788;p46"/>
          <p:cNvSpPr txBox="1"/>
          <p:nvPr>
            <p:ph type="title"/>
          </p:nvPr>
        </p:nvSpPr>
        <p:spPr>
          <a:xfrm>
            <a:off x="2325171" y="1089227"/>
            <a:ext cx="198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789" name="Google Shape;2789;p46"/>
          <p:cNvSpPr txBox="1"/>
          <p:nvPr>
            <p:ph idx="13" type="title"/>
          </p:nvPr>
        </p:nvSpPr>
        <p:spPr>
          <a:xfrm>
            <a:off x="2324018" y="3489604"/>
            <a:ext cx="198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790" name="Google Shape;2790;p46"/>
          <p:cNvSpPr txBox="1"/>
          <p:nvPr>
            <p:ph idx="14" type="subTitle"/>
          </p:nvPr>
        </p:nvSpPr>
        <p:spPr>
          <a:xfrm>
            <a:off x="2324018" y="3842203"/>
            <a:ext cx="19860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2791" name="Google Shape;2791;p46"/>
          <p:cNvSpPr/>
          <p:nvPr/>
        </p:nvSpPr>
        <p:spPr>
          <a:xfrm>
            <a:off x="1590967" y="1216526"/>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6"/>
          <p:cNvSpPr/>
          <p:nvPr/>
        </p:nvSpPr>
        <p:spPr>
          <a:xfrm>
            <a:off x="4833982" y="1216526"/>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6"/>
          <p:cNvSpPr/>
          <p:nvPr/>
        </p:nvSpPr>
        <p:spPr>
          <a:xfrm>
            <a:off x="4833982" y="3610001"/>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6"/>
          <p:cNvSpPr/>
          <p:nvPr/>
        </p:nvSpPr>
        <p:spPr>
          <a:xfrm>
            <a:off x="1590967" y="2413264"/>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6"/>
          <p:cNvSpPr/>
          <p:nvPr/>
        </p:nvSpPr>
        <p:spPr>
          <a:xfrm>
            <a:off x="4833982" y="2411389"/>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6"/>
          <p:cNvSpPr/>
          <p:nvPr/>
        </p:nvSpPr>
        <p:spPr>
          <a:xfrm>
            <a:off x="1590967" y="3610001"/>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7" name="Google Shape;2797;p46"/>
          <p:cNvGrpSpPr/>
          <p:nvPr/>
        </p:nvGrpSpPr>
        <p:grpSpPr>
          <a:xfrm>
            <a:off x="1840279" y="1344964"/>
            <a:ext cx="155675" cy="397425"/>
            <a:chOff x="1108825" y="1968275"/>
            <a:chExt cx="155675" cy="397425"/>
          </a:xfrm>
        </p:grpSpPr>
        <p:sp>
          <p:nvSpPr>
            <p:cNvPr id="2798" name="Google Shape;2798;p46"/>
            <p:cNvSpPr/>
            <p:nvPr/>
          </p:nvSpPr>
          <p:spPr>
            <a:xfrm>
              <a:off x="1149650" y="2118175"/>
              <a:ext cx="74025" cy="247525"/>
            </a:xfrm>
            <a:custGeom>
              <a:rect b="b" l="l" r="r" t="t"/>
              <a:pathLst>
                <a:path extrusionOk="0" h="9901" w="2961">
                  <a:moveTo>
                    <a:pt x="1" y="0"/>
                  </a:moveTo>
                  <a:lnTo>
                    <a:pt x="1" y="6099"/>
                  </a:lnTo>
                  <a:lnTo>
                    <a:pt x="26" y="6379"/>
                  </a:lnTo>
                  <a:lnTo>
                    <a:pt x="103" y="6635"/>
                  </a:lnTo>
                  <a:lnTo>
                    <a:pt x="231" y="6890"/>
                  </a:lnTo>
                  <a:lnTo>
                    <a:pt x="409" y="7094"/>
                  </a:lnTo>
                  <a:lnTo>
                    <a:pt x="511" y="7221"/>
                  </a:lnTo>
                  <a:lnTo>
                    <a:pt x="588" y="7349"/>
                  </a:lnTo>
                  <a:lnTo>
                    <a:pt x="639" y="7477"/>
                  </a:lnTo>
                  <a:lnTo>
                    <a:pt x="639" y="7630"/>
                  </a:lnTo>
                  <a:lnTo>
                    <a:pt x="639" y="9059"/>
                  </a:lnTo>
                  <a:lnTo>
                    <a:pt x="664" y="9237"/>
                  </a:lnTo>
                  <a:lnTo>
                    <a:pt x="715" y="9390"/>
                  </a:lnTo>
                  <a:lnTo>
                    <a:pt x="792" y="9543"/>
                  </a:lnTo>
                  <a:lnTo>
                    <a:pt x="894" y="9645"/>
                  </a:lnTo>
                  <a:lnTo>
                    <a:pt x="1022" y="9747"/>
                  </a:lnTo>
                  <a:lnTo>
                    <a:pt x="1149" y="9824"/>
                  </a:lnTo>
                  <a:lnTo>
                    <a:pt x="1302" y="9875"/>
                  </a:lnTo>
                  <a:lnTo>
                    <a:pt x="1481" y="9901"/>
                  </a:lnTo>
                  <a:lnTo>
                    <a:pt x="1634" y="9875"/>
                  </a:lnTo>
                  <a:lnTo>
                    <a:pt x="1787" y="9824"/>
                  </a:lnTo>
                  <a:lnTo>
                    <a:pt x="1940" y="9747"/>
                  </a:lnTo>
                  <a:lnTo>
                    <a:pt x="2068" y="9645"/>
                  </a:lnTo>
                  <a:lnTo>
                    <a:pt x="2170" y="9543"/>
                  </a:lnTo>
                  <a:lnTo>
                    <a:pt x="2246" y="9390"/>
                  </a:lnTo>
                  <a:lnTo>
                    <a:pt x="2297" y="9237"/>
                  </a:lnTo>
                  <a:lnTo>
                    <a:pt x="2297" y="9059"/>
                  </a:lnTo>
                  <a:lnTo>
                    <a:pt x="2297" y="7630"/>
                  </a:lnTo>
                  <a:lnTo>
                    <a:pt x="2323" y="7477"/>
                  </a:lnTo>
                  <a:lnTo>
                    <a:pt x="2374" y="7349"/>
                  </a:lnTo>
                  <a:lnTo>
                    <a:pt x="2425" y="7221"/>
                  </a:lnTo>
                  <a:lnTo>
                    <a:pt x="2527" y="7094"/>
                  </a:lnTo>
                  <a:lnTo>
                    <a:pt x="2706" y="6890"/>
                  </a:lnTo>
                  <a:lnTo>
                    <a:pt x="2833" y="6635"/>
                  </a:lnTo>
                  <a:lnTo>
                    <a:pt x="2935" y="6379"/>
                  </a:lnTo>
                  <a:lnTo>
                    <a:pt x="2961" y="6099"/>
                  </a:lnTo>
                  <a:lnTo>
                    <a:pt x="2961"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6"/>
            <p:cNvSpPr/>
            <p:nvPr/>
          </p:nvSpPr>
          <p:spPr>
            <a:xfrm>
              <a:off x="1178375" y="2118175"/>
              <a:ext cx="45300" cy="247525"/>
            </a:xfrm>
            <a:custGeom>
              <a:rect b="b" l="l" r="r" t="t"/>
              <a:pathLst>
                <a:path extrusionOk="0" h="9901" w="1812">
                  <a:moveTo>
                    <a:pt x="1174" y="0"/>
                  </a:moveTo>
                  <a:lnTo>
                    <a:pt x="1174" y="6099"/>
                  </a:lnTo>
                  <a:lnTo>
                    <a:pt x="1123" y="6379"/>
                  </a:lnTo>
                  <a:lnTo>
                    <a:pt x="1046" y="6635"/>
                  </a:lnTo>
                  <a:lnTo>
                    <a:pt x="919" y="6890"/>
                  </a:lnTo>
                  <a:lnTo>
                    <a:pt x="740" y="7094"/>
                  </a:lnTo>
                  <a:lnTo>
                    <a:pt x="638" y="7221"/>
                  </a:lnTo>
                  <a:lnTo>
                    <a:pt x="587" y="7349"/>
                  </a:lnTo>
                  <a:lnTo>
                    <a:pt x="536" y="7477"/>
                  </a:lnTo>
                  <a:lnTo>
                    <a:pt x="510" y="7630"/>
                  </a:lnTo>
                  <a:lnTo>
                    <a:pt x="510" y="9059"/>
                  </a:lnTo>
                  <a:lnTo>
                    <a:pt x="485" y="9237"/>
                  </a:lnTo>
                  <a:lnTo>
                    <a:pt x="459" y="9390"/>
                  </a:lnTo>
                  <a:lnTo>
                    <a:pt x="383" y="9543"/>
                  </a:lnTo>
                  <a:lnTo>
                    <a:pt x="281" y="9645"/>
                  </a:lnTo>
                  <a:lnTo>
                    <a:pt x="153" y="9747"/>
                  </a:lnTo>
                  <a:lnTo>
                    <a:pt x="0" y="9824"/>
                  </a:lnTo>
                  <a:lnTo>
                    <a:pt x="153" y="9875"/>
                  </a:lnTo>
                  <a:lnTo>
                    <a:pt x="332" y="9901"/>
                  </a:lnTo>
                  <a:lnTo>
                    <a:pt x="485" y="9875"/>
                  </a:lnTo>
                  <a:lnTo>
                    <a:pt x="638" y="9824"/>
                  </a:lnTo>
                  <a:lnTo>
                    <a:pt x="791" y="9747"/>
                  </a:lnTo>
                  <a:lnTo>
                    <a:pt x="919" y="9645"/>
                  </a:lnTo>
                  <a:lnTo>
                    <a:pt x="1021" y="9543"/>
                  </a:lnTo>
                  <a:lnTo>
                    <a:pt x="1097" y="9390"/>
                  </a:lnTo>
                  <a:lnTo>
                    <a:pt x="1148" y="9237"/>
                  </a:lnTo>
                  <a:lnTo>
                    <a:pt x="1148" y="9059"/>
                  </a:lnTo>
                  <a:lnTo>
                    <a:pt x="1148" y="7630"/>
                  </a:lnTo>
                  <a:lnTo>
                    <a:pt x="1174" y="7477"/>
                  </a:lnTo>
                  <a:lnTo>
                    <a:pt x="1225" y="7349"/>
                  </a:lnTo>
                  <a:lnTo>
                    <a:pt x="1276" y="7221"/>
                  </a:lnTo>
                  <a:lnTo>
                    <a:pt x="1378" y="7094"/>
                  </a:lnTo>
                  <a:lnTo>
                    <a:pt x="1557" y="6890"/>
                  </a:lnTo>
                  <a:lnTo>
                    <a:pt x="1684" y="6635"/>
                  </a:lnTo>
                  <a:lnTo>
                    <a:pt x="1786" y="6379"/>
                  </a:lnTo>
                  <a:lnTo>
                    <a:pt x="1812" y="6099"/>
                  </a:lnTo>
                  <a:lnTo>
                    <a:pt x="1812"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6"/>
            <p:cNvSpPr/>
            <p:nvPr/>
          </p:nvSpPr>
          <p:spPr>
            <a:xfrm>
              <a:off x="1108825" y="1968275"/>
              <a:ext cx="155675" cy="121225"/>
            </a:xfrm>
            <a:custGeom>
              <a:rect b="b" l="l" r="r" t="t"/>
              <a:pathLst>
                <a:path extrusionOk="0" h="4849" w="6227">
                  <a:moveTo>
                    <a:pt x="2782" y="0"/>
                  </a:moveTo>
                  <a:lnTo>
                    <a:pt x="2476" y="51"/>
                  </a:lnTo>
                  <a:lnTo>
                    <a:pt x="2170" y="128"/>
                  </a:lnTo>
                  <a:lnTo>
                    <a:pt x="1889" y="230"/>
                  </a:lnTo>
                  <a:lnTo>
                    <a:pt x="1634" y="383"/>
                  </a:lnTo>
                  <a:lnTo>
                    <a:pt x="1379" y="536"/>
                  </a:lnTo>
                  <a:lnTo>
                    <a:pt x="1124" y="715"/>
                  </a:lnTo>
                  <a:lnTo>
                    <a:pt x="919" y="919"/>
                  </a:lnTo>
                  <a:lnTo>
                    <a:pt x="715" y="1123"/>
                  </a:lnTo>
                  <a:lnTo>
                    <a:pt x="537" y="1378"/>
                  </a:lnTo>
                  <a:lnTo>
                    <a:pt x="384" y="1633"/>
                  </a:lnTo>
                  <a:lnTo>
                    <a:pt x="231" y="1888"/>
                  </a:lnTo>
                  <a:lnTo>
                    <a:pt x="128" y="2169"/>
                  </a:lnTo>
                  <a:lnTo>
                    <a:pt x="52" y="2475"/>
                  </a:lnTo>
                  <a:lnTo>
                    <a:pt x="1" y="2782"/>
                  </a:lnTo>
                  <a:lnTo>
                    <a:pt x="1" y="3113"/>
                  </a:lnTo>
                  <a:lnTo>
                    <a:pt x="1" y="3343"/>
                  </a:lnTo>
                  <a:lnTo>
                    <a:pt x="26" y="3573"/>
                  </a:lnTo>
                  <a:lnTo>
                    <a:pt x="77" y="3802"/>
                  </a:lnTo>
                  <a:lnTo>
                    <a:pt x="128" y="4032"/>
                  </a:lnTo>
                  <a:lnTo>
                    <a:pt x="205" y="4261"/>
                  </a:lnTo>
                  <a:lnTo>
                    <a:pt x="307" y="4466"/>
                  </a:lnTo>
                  <a:lnTo>
                    <a:pt x="409" y="4670"/>
                  </a:lnTo>
                  <a:lnTo>
                    <a:pt x="511" y="4848"/>
                  </a:lnTo>
                  <a:lnTo>
                    <a:pt x="5665" y="4848"/>
                  </a:lnTo>
                  <a:lnTo>
                    <a:pt x="5793" y="4670"/>
                  </a:lnTo>
                  <a:lnTo>
                    <a:pt x="5895" y="4466"/>
                  </a:lnTo>
                  <a:lnTo>
                    <a:pt x="5997" y="4261"/>
                  </a:lnTo>
                  <a:lnTo>
                    <a:pt x="6074" y="4032"/>
                  </a:lnTo>
                  <a:lnTo>
                    <a:pt x="6125" y="3828"/>
                  </a:lnTo>
                  <a:lnTo>
                    <a:pt x="6176" y="3573"/>
                  </a:lnTo>
                  <a:lnTo>
                    <a:pt x="6201" y="3343"/>
                  </a:lnTo>
                  <a:lnTo>
                    <a:pt x="6227" y="3113"/>
                  </a:lnTo>
                  <a:lnTo>
                    <a:pt x="6201" y="2782"/>
                  </a:lnTo>
                  <a:lnTo>
                    <a:pt x="6150" y="2475"/>
                  </a:lnTo>
                  <a:lnTo>
                    <a:pt x="6074" y="2169"/>
                  </a:lnTo>
                  <a:lnTo>
                    <a:pt x="5972" y="1888"/>
                  </a:lnTo>
                  <a:lnTo>
                    <a:pt x="5844" y="1633"/>
                  </a:lnTo>
                  <a:lnTo>
                    <a:pt x="5691" y="1378"/>
                  </a:lnTo>
                  <a:lnTo>
                    <a:pt x="5512" y="1123"/>
                  </a:lnTo>
                  <a:lnTo>
                    <a:pt x="5308" y="919"/>
                  </a:lnTo>
                  <a:lnTo>
                    <a:pt x="5079" y="715"/>
                  </a:lnTo>
                  <a:lnTo>
                    <a:pt x="4849" y="536"/>
                  </a:lnTo>
                  <a:lnTo>
                    <a:pt x="4594" y="383"/>
                  </a:lnTo>
                  <a:lnTo>
                    <a:pt x="4313" y="230"/>
                  </a:lnTo>
                  <a:lnTo>
                    <a:pt x="4032" y="128"/>
                  </a:lnTo>
                  <a:lnTo>
                    <a:pt x="3726" y="51"/>
                  </a:lnTo>
                  <a:lnTo>
                    <a:pt x="3420"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6"/>
            <p:cNvSpPr/>
            <p:nvPr/>
          </p:nvSpPr>
          <p:spPr>
            <a:xfrm>
              <a:off x="1108825" y="2088200"/>
              <a:ext cx="155050" cy="33825"/>
            </a:xfrm>
            <a:custGeom>
              <a:rect b="b" l="l" r="r" t="t"/>
              <a:pathLst>
                <a:path extrusionOk="0" h="1353" w="6202">
                  <a:moveTo>
                    <a:pt x="333" y="0"/>
                  </a:moveTo>
                  <a:lnTo>
                    <a:pt x="205" y="26"/>
                  </a:lnTo>
                  <a:lnTo>
                    <a:pt x="103" y="102"/>
                  </a:lnTo>
                  <a:lnTo>
                    <a:pt x="26" y="204"/>
                  </a:lnTo>
                  <a:lnTo>
                    <a:pt x="1" y="332"/>
                  </a:lnTo>
                  <a:lnTo>
                    <a:pt x="1" y="1021"/>
                  </a:lnTo>
                  <a:lnTo>
                    <a:pt x="26" y="1148"/>
                  </a:lnTo>
                  <a:lnTo>
                    <a:pt x="103" y="1251"/>
                  </a:lnTo>
                  <a:lnTo>
                    <a:pt x="205" y="1327"/>
                  </a:lnTo>
                  <a:lnTo>
                    <a:pt x="333" y="1353"/>
                  </a:lnTo>
                  <a:lnTo>
                    <a:pt x="5869" y="1353"/>
                  </a:lnTo>
                  <a:lnTo>
                    <a:pt x="5997" y="1327"/>
                  </a:lnTo>
                  <a:lnTo>
                    <a:pt x="6099" y="1251"/>
                  </a:lnTo>
                  <a:lnTo>
                    <a:pt x="6176" y="1148"/>
                  </a:lnTo>
                  <a:lnTo>
                    <a:pt x="6201" y="1021"/>
                  </a:lnTo>
                  <a:lnTo>
                    <a:pt x="6201" y="332"/>
                  </a:lnTo>
                  <a:lnTo>
                    <a:pt x="6176" y="204"/>
                  </a:lnTo>
                  <a:lnTo>
                    <a:pt x="6099" y="102"/>
                  </a:lnTo>
                  <a:lnTo>
                    <a:pt x="5997" y="26"/>
                  </a:lnTo>
                  <a:lnTo>
                    <a:pt x="5869" y="0"/>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2" name="Google Shape;2802;p46"/>
          <p:cNvGrpSpPr/>
          <p:nvPr/>
        </p:nvGrpSpPr>
        <p:grpSpPr>
          <a:xfrm>
            <a:off x="4962407" y="1346876"/>
            <a:ext cx="397450" cy="393600"/>
            <a:chOff x="1737150" y="1970175"/>
            <a:chExt cx="397450" cy="393600"/>
          </a:xfrm>
        </p:grpSpPr>
        <p:sp>
          <p:nvSpPr>
            <p:cNvPr id="2803" name="Google Shape;2803;p46"/>
            <p:cNvSpPr/>
            <p:nvPr/>
          </p:nvSpPr>
          <p:spPr>
            <a:xfrm>
              <a:off x="1978275" y="1970175"/>
              <a:ext cx="108475" cy="109125"/>
            </a:xfrm>
            <a:custGeom>
              <a:rect b="b" l="l" r="r" t="t"/>
              <a:pathLst>
                <a:path extrusionOk="0" h="4365" w="4339">
                  <a:moveTo>
                    <a:pt x="2450" y="1"/>
                  </a:moveTo>
                  <a:lnTo>
                    <a:pt x="2348" y="26"/>
                  </a:lnTo>
                  <a:lnTo>
                    <a:pt x="2221" y="52"/>
                  </a:lnTo>
                  <a:lnTo>
                    <a:pt x="2119" y="128"/>
                  </a:lnTo>
                  <a:lnTo>
                    <a:pt x="2042" y="205"/>
                  </a:lnTo>
                  <a:lnTo>
                    <a:pt x="1940" y="282"/>
                  </a:lnTo>
                  <a:lnTo>
                    <a:pt x="1889" y="384"/>
                  </a:lnTo>
                  <a:lnTo>
                    <a:pt x="1" y="4364"/>
                  </a:lnTo>
                  <a:lnTo>
                    <a:pt x="3803" y="4364"/>
                  </a:lnTo>
                  <a:lnTo>
                    <a:pt x="4313" y="1149"/>
                  </a:lnTo>
                  <a:lnTo>
                    <a:pt x="4338" y="1022"/>
                  </a:lnTo>
                  <a:lnTo>
                    <a:pt x="4313" y="894"/>
                  </a:lnTo>
                  <a:lnTo>
                    <a:pt x="4287" y="792"/>
                  </a:lnTo>
                  <a:lnTo>
                    <a:pt x="4211" y="664"/>
                  </a:lnTo>
                  <a:lnTo>
                    <a:pt x="4160" y="588"/>
                  </a:lnTo>
                  <a:lnTo>
                    <a:pt x="4058" y="486"/>
                  </a:lnTo>
                  <a:lnTo>
                    <a:pt x="3956" y="435"/>
                  </a:lnTo>
                  <a:lnTo>
                    <a:pt x="3854" y="384"/>
                  </a:lnTo>
                  <a:lnTo>
                    <a:pt x="2705" y="26"/>
                  </a:lnTo>
                  <a:lnTo>
                    <a:pt x="25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6"/>
            <p:cNvSpPr/>
            <p:nvPr/>
          </p:nvSpPr>
          <p:spPr>
            <a:xfrm>
              <a:off x="1859000" y="2309550"/>
              <a:ext cx="152475" cy="54225"/>
            </a:xfrm>
            <a:custGeom>
              <a:rect b="b" l="l" r="r" t="t"/>
              <a:pathLst>
                <a:path extrusionOk="0" h="2169" w="6099">
                  <a:moveTo>
                    <a:pt x="0" y="0"/>
                  </a:moveTo>
                  <a:lnTo>
                    <a:pt x="0" y="1582"/>
                  </a:lnTo>
                  <a:lnTo>
                    <a:pt x="26" y="1710"/>
                  </a:lnTo>
                  <a:lnTo>
                    <a:pt x="51" y="1812"/>
                  </a:lnTo>
                  <a:lnTo>
                    <a:pt x="102" y="1914"/>
                  </a:lnTo>
                  <a:lnTo>
                    <a:pt x="179" y="1990"/>
                  </a:lnTo>
                  <a:lnTo>
                    <a:pt x="255" y="2067"/>
                  </a:lnTo>
                  <a:lnTo>
                    <a:pt x="358" y="2118"/>
                  </a:lnTo>
                  <a:lnTo>
                    <a:pt x="460" y="2143"/>
                  </a:lnTo>
                  <a:lnTo>
                    <a:pt x="587" y="2169"/>
                  </a:lnTo>
                  <a:lnTo>
                    <a:pt x="5512" y="2169"/>
                  </a:lnTo>
                  <a:lnTo>
                    <a:pt x="5639" y="2143"/>
                  </a:lnTo>
                  <a:lnTo>
                    <a:pt x="5741" y="2118"/>
                  </a:lnTo>
                  <a:lnTo>
                    <a:pt x="5843" y="2067"/>
                  </a:lnTo>
                  <a:lnTo>
                    <a:pt x="5920" y="1990"/>
                  </a:lnTo>
                  <a:lnTo>
                    <a:pt x="5997" y="1914"/>
                  </a:lnTo>
                  <a:lnTo>
                    <a:pt x="6048" y="1812"/>
                  </a:lnTo>
                  <a:lnTo>
                    <a:pt x="6073" y="1710"/>
                  </a:lnTo>
                  <a:lnTo>
                    <a:pt x="6099" y="1582"/>
                  </a:lnTo>
                  <a:lnTo>
                    <a:pt x="609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6"/>
            <p:cNvSpPr/>
            <p:nvPr/>
          </p:nvSpPr>
          <p:spPr>
            <a:xfrm>
              <a:off x="1975725" y="2309550"/>
              <a:ext cx="35750" cy="54225"/>
            </a:xfrm>
            <a:custGeom>
              <a:rect b="b" l="l" r="r" t="t"/>
              <a:pathLst>
                <a:path extrusionOk="0" h="2169" w="1430">
                  <a:moveTo>
                    <a:pt x="562" y="0"/>
                  </a:moveTo>
                  <a:lnTo>
                    <a:pt x="562" y="1582"/>
                  </a:lnTo>
                  <a:lnTo>
                    <a:pt x="562" y="1710"/>
                  </a:lnTo>
                  <a:lnTo>
                    <a:pt x="537" y="1812"/>
                  </a:lnTo>
                  <a:lnTo>
                    <a:pt x="485" y="1914"/>
                  </a:lnTo>
                  <a:lnTo>
                    <a:pt x="409" y="1990"/>
                  </a:lnTo>
                  <a:lnTo>
                    <a:pt x="332" y="2067"/>
                  </a:lnTo>
                  <a:lnTo>
                    <a:pt x="230" y="2118"/>
                  </a:lnTo>
                  <a:lnTo>
                    <a:pt x="128" y="2143"/>
                  </a:lnTo>
                  <a:lnTo>
                    <a:pt x="1" y="2169"/>
                  </a:lnTo>
                  <a:lnTo>
                    <a:pt x="843" y="2169"/>
                  </a:lnTo>
                  <a:lnTo>
                    <a:pt x="970" y="2143"/>
                  </a:lnTo>
                  <a:lnTo>
                    <a:pt x="1072" y="2118"/>
                  </a:lnTo>
                  <a:lnTo>
                    <a:pt x="1174" y="2067"/>
                  </a:lnTo>
                  <a:lnTo>
                    <a:pt x="1251" y="1990"/>
                  </a:lnTo>
                  <a:lnTo>
                    <a:pt x="1328" y="1914"/>
                  </a:lnTo>
                  <a:lnTo>
                    <a:pt x="1379" y="1812"/>
                  </a:lnTo>
                  <a:lnTo>
                    <a:pt x="1404" y="1710"/>
                  </a:lnTo>
                  <a:lnTo>
                    <a:pt x="1430" y="1582"/>
                  </a:lnTo>
                  <a:lnTo>
                    <a:pt x="14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6"/>
            <p:cNvSpPr/>
            <p:nvPr/>
          </p:nvSpPr>
          <p:spPr>
            <a:xfrm>
              <a:off x="1758200" y="2130300"/>
              <a:ext cx="354075" cy="182450"/>
            </a:xfrm>
            <a:custGeom>
              <a:rect b="b" l="l" r="r" t="t"/>
              <a:pathLst>
                <a:path extrusionOk="0" h="7298" w="14163">
                  <a:moveTo>
                    <a:pt x="26" y="0"/>
                  </a:moveTo>
                  <a:lnTo>
                    <a:pt x="1" y="281"/>
                  </a:lnTo>
                  <a:lnTo>
                    <a:pt x="1" y="995"/>
                  </a:lnTo>
                  <a:lnTo>
                    <a:pt x="26" y="1480"/>
                  </a:lnTo>
                  <a:lnTo>
                    <a:pt x="77" y="2042"/>
                  </a:lnTo>
                  <a:lnTo>
                    <a:pt x="179" y="2628"/>
                  </a:lnTo>
                  <a:lnTo>
                    <a:pt x="307" y="3241"/>
                  </a:lnTo>
                  <a:lnTo>
                    <a:pt x="486" y="3879"/>
                  </a:lnTo>
                  <a:lnTo>
                    <a:pt x="613" y="4210"/>
                  </a:lnTo>
                  <a:lnTo>
                    <a:pt x="741" y="4517"/>
                  </a:lnTo>
                  <a:lnTo>
                    <a:pt x="894" y="4823"/>
                  </a:lnTo>
                  <a:lnTo>
                    <a:pt x="1073" y="5129"/>
                  </a:lnTo>
                  <a:lnTo>
                    <a:pt x="1251" y="5410"/>
                  </a:lnTo>
                  <a:lnTo>
                    <a:pt x="1481" y="5690"/>
                  </a:lnTo>
                  <a:lnTo>
                    <a:pt x="1710" y="5945"/>
                  </a:lnTo>
                  <a:lnTo>
                    <a:pt x="1966" y="6175"/>
                  </a:lnTo>
                  <a:lnTo>
                    <a:pt x="2246" y="6405"/>
                  </a:lnTo>
                  <a:lnTo>
                    <a:pt x="2552" y="6609"/>
                  </a:lnTo>
                  <a:lnTo>
                    <a:pt x="2884" y="6813"/>
                  </a:lnTo>
                  <a:lnTo>
                    <a:pt x="3241" y="6966"/>
                  </a:lnTo>
                  <a:lnTo>
                    <a:pt x="3624" y="7094"/>
                  </a:lnTo>
                  <a:lnTo>
                    <a:pt x="4058" y="7196"/>
                  </a:lnTo>
                  <a:lnTo>
                    <a:pt x="4568" y="7272"/>
                  </a:lnTo>
                  <a:lnTo>
                    <a:pt x="5104" y="7298"/>
                  </a:lnTo>
                  <a:lnTo>
                    <a:pt x="9059" y="7298"/>
                  </a:lnTo>
                  <a:lnTo>
                    <a:pt x="9595" y="7272"/>
                  </a:lnTo>
                  <a:lnTo>
                    <a:pt x="10131" y="7196"/>
                  </a:lnTo>
                  <a:lnTo>
                    <a:pt x="10539" y="7094"/>
                  </a:lnTo>
                  <a:lnTo>
                    <a:pt x="10922" y="6966"/>
                  </a:lnTo>
                  <a:lnTo>
                    <a:pt x="11279" y="6813"/>
                  </a:lnTo>
                  <a:lnTo>
                    <a:pt x="11610" y="6609"/>
                  </a:lnTo>
                  <a:lnTo>
                    <a:pt x="11942" y="6405"/>
                  </a:lnTo>
                  <a:lnTo>
                    <a:pt x="12223" y="6175"/>
                  </a:lnTo>
                  <a:lnTo>
                    <a:pt x="12478" y="5945"/>
                  </a:lnTo>
                  <a:lnTo>
                    <a:pt x="12708" y="5690"/>
                  </a:lnTo>
                  <a:lnTo>
                    <a:pt x="12912" y="5410"/>
                  </a:lnTo>
                  <a:lnTo>
                    <a:pt x="13116" y="5129"/>
                  </a:lnTo>
                  <a:lnTo>
                    <a:pt x="13269" y="4823"/>
                  </a:lnTo>
                  <a:lnTo>
                    <a:pt x="13422" y="4517"/>
                  </a:lnTo>
                  <a:lnTo>
                    <a:pt x="13575" y="4210"/>
                  </a:lnTo>
                  <a:lnTo>
                    <a:pt x="13677" y="3879"/>
                  </a:lnTo>
                  <a:lnTo>
                    <a:pt x="13881" y="3241"/>
                  </a:lnTo>
                  <a:lnTo>
                    <a:pt x="14009" y="2628"/>
                  </a:lnTo>
                  <a:lnTo>
                    <a:pt x="14085" y="2042"/>
                  </a:lnTo>
                  <a:lnTo>
                    <a:pt x="14137" y="1480"/>
                  </a:lnTo>
                  <a:lnTo>
                    <a:pt x="14162" y="995"/>
                  </a:lnTo>
                  <a:lnTo>
                    <a:pt x="14162" y="281"/>
                  </a:lnTo>
                  <a:lnTo>
                    <a:pt x="14137"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6"/>
            <p:cNvSpPr/>
            <p:nvPr/>
          </p:nvSpPr>
          <p:spPr>
            <a:xfrm>
              <a:off x="1737150" y="2076700"/>
              <a:ext cx="397450" cy="54250"/>
            </a:xfrm>
            <a:custGeom>
              <a:rect b="b" l="l" r="r" t="t"/>
              <a:pathLst>
                <a:path extrusionOk="0" h="2170" w="15898">
                  <a:moveTo>
                    <a:pt x="460" y="1"/>
                  </a:moveTo>
                  <a:lnTo>
                    <a:pt x="358" y="52"/>
                  </a:lnTo>
                  <a:lnTo>
                    <a:pt x="256" y="103"/>
                  </a:lnTo>
                  <a:lnTo>
                    <a:pt x="179" y="154"/>
                  </a:lnTo>
                  <a:lnTo>
                    <a:pt x="103" y="256"/>
                  </a:lnTo>
                  <a:lnTo>
                    <a:pt x="52" y="358"/>
                  </a:lnTo>
                  <a:lnTo>
                    <a:pt x="26" y="460"/>
                  </a:lnTo>
                  <a:lnTo>
                    <a:pt x="1" y="562"/>
                  </a:lnTo>
                  <a:lnTo>
                    <a:pt x="1" y="1608"/>
                  </a:lnTo>
                  <a:lnTo>
                    <a:pt x="26" y="1711"/>
                  </a:lnTo>
                  <a:lnTo>
                    <a:pt x="52" y="1813"/>
                  </a:lnTo>
                  <a:lnTo>
                    <a:pt x="103" y="1915"/>
                  </a:lnTo>
                  <a:lnTo>
                    <a:pt x="179" y="1991"/>
                  </a:lnTo>
                  <a:lnTo>
                    <a:pt x="256" y="2068"/>
                  </a:lnTo>
                  <a:lnTo>
                    <a:pt x="358" y="2119"/>
                  </a:lnTo>
                  <a:lnTo>
                    <a:pt x="460" y="2170"/>
                  </a:lnTo>
                  <a:lnTo>
                    <a:pt x="15438" y="2170"/>
                  </a:lnTo>
                  <a:lnTo>
                    <a:pt x="15565" y="2119"/>
                  </a:lnTo>
                  <a:lnTo>
                    <a:pt x="15642" y="2068"/>
                  </a:lnTo>
                  <a:lnTo>
                    <a:pt x="15744" y="1991"/>
                  </a:lnTo>
                  <a:lnTo>
                    <a:pt x="15795" y="1915"/>
                  </a:lnTo>
                  <a:lnTo>
                    <a:pt x="15846" y="1813"/>
                  </a:lnTo>
                  <a:lnTo>
                    <a:pt x="15897" y="1711"/>
                  </a:lnTo>
                  <a:lnTo>
                    <a:pt x="15897" y="1608"/>
                  </a:lnTo>
                  <a:lnTo>
                    <a:pt x="15897" y="562"/>
                  </a:lnTo>
                  <a:lnTo>
                    <a:pt x="15897" y="460"/>
                  </a:lnTo>
                  <a:lnTo>
                    <a:pt x="15846" y="358"/>
                  </a:lnTo>
                  <a:lnTo>
                    <a:pt x="15795" y="256"/>
                  </a:lnTo>
                  <a:lnTo>
                    <a:pt x="15744" y="154"/>
                  </a:lnTo>
                  <a:lnTo>
                    <a:pt x="15642" y="103"/>
                  </a:lnTo>
                  <a:lnTo>
                    <a:pt x="15565" y="52"/>
                  </a:lnTo>
                  <a:lnTo>
                    <a:pt x="15438"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6"/>
            <p:cNvSpPr/>
            <p:nvPr/>
          </p:nvSpPr>
          <p:spPr>
            <a:xfrm>
              <a:off x="2103300" y="2076700"/>
              <a:ext cx="31300" cy="54250"/>
            </a:xfrm>
            <a:custGeom>
              <a:rect b="b" l="l" r="r" t="t"/>
              <a:pathLst>
                <a:path extrusionOk="0" h="2170" w="1252">
                  <a:moveTo>
                    <a:pt x="1" y="1"/>
                  </a:moveTo>
                  <a:lnTo>
                    <a:pt x="103" y="52"/>
                  </a:lnTo>
                  <a:lnTo>
                    <a:pt x="205" y="103"/>
                  </a:lnTo>
                  <a:lnTo>
                    <a:pt x="307" y="154"/>
                  </a:lnTo>
                  <a:lnTo>
                    <a:pt x="358" y="256"/>
                  </a:lnTo>
                  <a:lnTo>
                    <a:pt x="409" y="358"/>
                  </a:lnTo>
                  <a:lnTo>
                    <a:pt x="460" y="460"/>
                  </a:lnTo>
                  <a:lnTo>
                    <a:pt x="460" y="562"/>
                  </a:lnTo>
                  <a:lnTo>
                    <a:pt x="460" y="1608"/>
                  </a:lnTo>
                  <a:lnTo>
                    <a:pt x="460" y="1711"/>
                  </a:lnTo>
                  <a:lnTo>
                    <a:pt x="409" y="1813"/>
                  </a:lnTo>
                  <a:lnTo>
                    <a:pt x="358" y="1915"/>
                  </a:lnTo>
                  <a:lnTo>
                    <a:pt x="307" y="1991"/>
                  </a:lnTo>
                  <a:lnTo>
                    <a:pt x="205" y="2068"/>
                  </a:lnTo>
                  <a:lnTo>
                    <a:pt x="103" y="2119"/>
                  </a:lnTo>
                  <a:lnTo>
                    <a:pt x="1" y="2170"/>
                  </a:lnTo>
                  <a:lnTo>
                    <a:pt x="792" y="2170"/>
                  </a:lnTo>
                  <a:lnTo>
                    <a:pt x="919" y="2119"/>
                  </a:lnTo>
                  <a:lnTo>
                    <a:pt x="996" y="2068"/>
                  </a:lnTo>
                  <a:lnTo>
                    <a:pt x="1098" y="1991"/>
                  </a:lnTo>
                  <a:lnTo>
                    <a:pt x="1149" y="1915"/>
                  </a:lnTo>
                  <a:lnTo>
                    <a:pt x="1200" y="1813"/>
                  </a:lnTo>
                  <a:lnTo>
                    <a:pt x="1251" y="1711"/>
                  </a:lnTo>
                  <a:lnTo>
                    <a:pt x="1251" y="1608"/>
                  </a:lnTo>
                  <a:lnTo>
                    <a:pt x="1251" y="562"/>
                  </a:lnTo>
                  <a:lnTo>
                    <a:pt x="1251" y="460"/>
                  </a:lnTo>
                  <a:lnTo>
                    <a:pt x="1200" y="358"/>
                  </a:lnTo>
                  <a:lnTo>
                    <a:pt x="1149" y="256"/>
                  </a:lnTo>
                  <a:lnTo>
                    <a:pt x="1098" y="154"/>
                  </a:lnTo>
                  <a:lnTo>
                    <a:pt x="996" y="103"/>
                  </a:lnTo>
                  <a:lnTo>
                    <a:pt x="919" y="52"/>
                  </a:lnTo>
                  <a:lnTo>
                    <a:pt x="792"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6"/>
            <p:cNvSpPr/>
            <p:nvPr/>
          </p:nvSpPr>
          <p:spPr>
            <a:xfrm>
              <a:off x="1804775" y="2076700"/>
              <a:ext cx="137800" cy="126975"/>
            </a:xfrm>
            <a:custGeom>
              <a:rect b="b" l="l" r="r" t="t"/>
              <a:pathLst>
                <a:path extrusionOk="0" h="5079" w="5512">
                  <a:moveTo>
                    <a:pt x="0" y="1"/>
                  </a:moveTo>
                  <a:lnTo>
                    <a:pt x="0" y="3981"/>
                  </a:lnTo>
                  <a:lnTo>
                    <a:pt x="26" y="4211"/>
                  </a:lnTo>
                  <a:lnTo>
                    <a:pt x="77" y="4415"/>
                  </a:lnTo>
                  <a:lnTo>
                    <a:pt x="179" y="4594"/>
                  </a:lnTo>
                  <a:lnTo>
                    <a:pt x="332" y="4772"/>
                  </a:lnTo>
                  <a:lnTo>
                    <a:pt x="485" y="4900"/>
                  </a:lnTo>
                  <a:lnTo>
                    <a:pt x="689" y="5002"/>
                  </a:lnTo>
                  <a:lnTo>
                    <a:pt x="894" y="5079"/>
                  </a:lnTo>
                  <a:lnTo>
                    <a:pt x="1327" y="5079"/>
                  </a:lnTo>
                  <a:lnTo>
                    <a:pt x="1531" y="5002"/>
                  </a:lnTo>
                  <a:lnTo>
                    <a:pt x="1736" y="4900"/>
                  </a:lnTo>
                  <a:lnTo>
                    <a:pt x="1889" y="4772"/>
                  </a:lnTo>
                  <a:lnTo>
                    <a:pt x="2042" y="4594"/>
                  </a:lnTo>
                  <a:lnTo>
                    <a:pt x="2144" y="4415"/>
                  </a:lnTo>
                  <a:lnTo>
                    <a:pt x="2195" y="4211"/>
                  </a:lnTo>
                  <a:lnTo>
                    <a:pt x="2220" y="3981"/>
                  </a:lnTo>
                  <a:lnTo>
                    <a:pt x="2220" y="1864"/>
                  </a:lnTo>
                  <a:lnTo>
                    <a:pt x="2220" y="1736"/>
                  </a:lnTo>
                  <a:lnTo>
                    <a:pt x="2271" y="1659"/>
                  </a:lnTo>
                  <a:lnTo>
                    <a:pt x="2322" y="1557"/>
                  </a:lnTo>
                  <a:lnTo>
                    <a:pt x="2373" y="1481"/>
                  </a:lnTo>
                  <a:lnTo>
                    <a:pt x="2450" y="1404"/>
                  </a:lnTo>
                  <a:lnTo>
                    <a:pt x="2552" y="1353"/>
                  </a:lnTo>
                  <a:lnTo>
                    <a:pt x="2654" y="1328"/>
                  </a:lnTo>
                  <a:lnTo>
                    <a:pt x="2858" y="1328"/>
                  </a:lnTo>
                  <a:lnTo>
                    <a:pt x="2960" y="1353"/>
                  </a:lnTo>
                  <a:lnTo>
                    <a:pt x="3062" y="1404"/>
                  </a:lnTo>
                  <a:lnTo>
                    <a:pt x="3139" y="1481"/>
                  </a:lnTo>
                  <a:lnTo>
                    <a:pt x="3190" y="1557"/>
                  </a:lnTo>
                  <a:lnTo>
                    <a:pt x="3241" y="1659"/>
                  </a:lnTo>
                  <a:lnTo>
                    <a:pt x="3266" y="1736"/>
                  </a:lnTo>
                  <a:lnTo>
                    <a:pt x="3292" y="1864"/>
                  </a:lnTo>
                  <a:lnTo>
                    <a:pt x="3292" y="2450"/>
                  </a:lnTo>
                  <a:lnTo>
                    <a:pt x="3318" y="2680"/>
                  </a:lnTo>
                  <a:lnTo>
                    <a:pt x="3369" y="2884"/>
                  </a:lnTo>
                  <a:lnTo>
                    <a:pt x="3471" y="3063"/>
                  </a:lnTo>
                  <a:lnTo>
                    <a:pt x="3598" y="3241"/>
                  </a:lnTo>
                  <a:lnTo>
                    <a:pt x="3777" y="3369"/>
                  </a:lnTo>
                  <a:lnTo>
                    <a:pt x="3955" y="3471"/>
                  </a:lnTo>
                  <a:lnTo>
                    <a:pt x="4160" y="3548"/>
                  </a:lnTo>
                  <a:lnTo>
                    <a:pt x="4389" y="3573"/>
                  </a:lnTo>
                  <a:lnTo>
                    <a:pt x="4619" y="3548"/>
                  </a:lnTo>
                  <a:lnTo>
                    <a:pt x="4823" y="3471"/>
                  </a:lnTo>
                  <a:lnTo>
                    <a:pt x="5027" y="3369"/>
                  </a:lnTo>
                  <a:lnTo>
                    <a:pt x="5180" y="3241"/>
                  </a:lnTo>
                  <a:lnTo>
                    <a:pt x="5308" y="3063"/>
                  </a:lnTo>
                  <a:lnTo>
                    <a:pt x="5410" y="2884"/>
                  </a:lnTo>
                  <a:lnTo>
                    <a:pt x="5486" y="2680"/>
                  </a:lnTo>
                  <a:lnTo>
                    <a:pt x="5512" y="2450"/>
                  </a:lnTo>
                  <a:lnTo>
                    <a:pt x="5512"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6"/>
            <p:cNvSpPr/>
            <p:nvPr/>
          </p:nvSpPr>
          <p:spPr>
            <a:xfrm>
              <a:off x="1904275" y="2076700"/>
              <a:ext cx="38300" cy="89350"/>
            </a:xfrm>
            <a:custGeom>
              <a:rect b="b" l="l" r="r" t="t"/>
              <a:pathLst>
                <a:path extrusionOk="0" h="3574" w="1532">
                  <a:moveTo>
                    <a:pt x="715" y="1"/>
                  </a:moveTo>
                  <a:lnTo>
                    <a:pt x="715" y="2450"/>
                  </a:lnTo>
                  <a:lnTo>
                    <a:pt x="690" y="2680"/>
                  </a:lnTo>
                  <a:lnTo>
                    <a:pt x="613" y="2884"/>
                  </a:lnTo>
                  <a:lnTo>
                    <a:pt x="511" y="3063"/>
                  </a:lnTo>
                  <a:lnTo>
                    <a:pt x="384" y="3241"/>
                  </a:lnTo>
                  <a:lnTo>
                    <a:pt x="205" y="3369"/>
                  </a:lnTo>
                  <a:lnTo>
                    <a:pt x="1" y="3497"/>
                  </a:lnTo>
                  <a:lnTo>
                    <a:pt x="205" y="3548"/>
                  </a:lnTo>
                  <a:lnTo>
                    <a:pt x="409" y="3573"/>
                  </a:lnTo>
                  <a:lnTo>
                    <a:pt x="639" y="3548"/>
                  </a:lnTo>
                  <a:lnTo>
                    <a:pt x="843" y="3471"/>
                  </a:lnTo>
                  <a:lnTo>
                    <a:pt x="1047" y="3369"/>
                  </a:lnTo>
                  <a:lnTo>
                    <a:pt x="1200" y="3241"/>
                  </a:lnTo>
                  <a:lnTo>
                    <a:pt x="1328" y="3063"/>
                  </a:lnTo>
                  <a:lnTo>
                    <a:pt x="1430" y="2884"/>
                  </a:lnTo>
                  <a:lnTo>
                    <a:pt x="1506" y="2680"/>
                  </a:lnTo>
                  <a:lnTo>
                    <a:pt x="1532" y="2450"/>
                  </a:lnTo>
                  <a:lnTo>
                    <a:pt x="1532"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1" name="Google Shape;2811;p46"/>
          <p:cNvGrpSpPr/>
          <p:nvPr/>
        </p:nvGrpSpPr>
        <p:grpSpPr>
          <a:xfrm>
            <a:off x="1753217" y="2541701"/>
            <a:ext cx="329800" cy="397425"/>
            <a:chOff x="2520500" y="1968275"/>
            <a:chExt cx="329800" cy="397425"/>
          </a:xfrm>
        </p:grpSpPr>
        <p:sp>
          <p:nvSpPr>
            <p:cNvPr id="2812" name="Google Shape;2812;p46"/>
            <p:cNvSpPr/>
            <p:nvPr/>
          </p:nvSpPr>
          <p:spPr>
            <a:xfrm>
              <a:off x="2520500" y="2030775"/>
              <a:ext cx="329800" cy="334925"/>
            </a:xfrm>
            <a:custGeom>
              <a:rect b="b" l="l" r="r" t="t"/>
              <a:pathLst>
                <a:path extrusionOk="0" h="13397" w="13192">
                  <a:moveTo>
                    <a:pt x="3878" y="1"/>
                  </a:moveTo>
                  <a:lnTo>
                    <a:pt x="3878" y="3879"/>
                  </a:lnTo>
                  <a:lnTo>
                    <a:pt x="3853" y="4211"/>
                  </a:lnTo>
                  <a:lnTo>
                    <a:pt x="3802" y="4543"/>
                  </a:lnTo>
                  <a:lnTo>
                    <a:pt x="3674" y="4874"/>
                  </a:lnTo>
                  <a:lnTo>
                    <a:pt x="3496" y="5181"/>
                  </a:lnTo>
                  <a:lnTo>
                    <a:pt x="230" y="10973"/>
                  </a:lnTo>
                  <a:lnTo>
                    <a:pt x="128" y="11177"/>
                  </a:lnTo>
                  <a:lnTo>
                    <a:pt x="51" y="11381"/>
                  </a:lnTo>
                  <a:lnTo>
                    <a:pt x="26" y="11585"/>
                  </a:lnTo>
                  <a:lnTo>
                    <a:pt x="0" y="11815"/>
                  </a:lnTo>
                  <a:lnTo>
                    <a:pt x="26" y="12019"/>
                  </a:lnTo>
                  <a:lnTo>
                    <a:pt x="77" y="12223"/>
                  </a:lnTo>
                  <a:lnTo>
                    <a:pt x="128" y="12401"/>
                  </a:lnTo>
                  <a:lnTo>
                    <a:pt x="230" y="12580"/>
                  </a:lnTo>
                  <a:lnTo>
                    <a:pt x="332" y="12759"/>
                  </a:lnTo>
                  <a:lnTo>
                    <a:pt x="459" y="12912"/>
                  </a:lnTo>
                  <a:lnTo>
                    <a:pt x="612" y="13039"/>
                  </a:lnTo>
                  <a:lnTo>
                    <a:pt x="791" y="13167"/>
                  </a:lnTo>
                  <a:lnTo>
                    <a:pt x="970" y="13269"/>
                  </a:lnTo>
                  <a:lnTo>
                    <a:pt x="1174" y="13345"/>
                  </a:lnTo>
                  <a:lnTo>
                    <a:pt x="1403" y="13371"/>
                  </a:lnTo>
                  <a:lnTo>
                    <a:pt x="1633" y="13397"/>
                  </a:lnTo>
                  <a:lnTo>
                    <a:pt x="11584" y="13397"/>
                  </a:lnTo>
                  <a:lnTo>
                    <a:pt x="11814" y="13371"/>
                  </a:lnTo>
                  <a:lnTo>
                    <a:pt x="12018" y="13345"/>
                  </a:lnTo>
                  <a:lnTo>
                    <a:pt x="12222" y="13269"/>
                  </a:lnTo>
                  <a:lnTo>
                    <a:pt x="12401" y="13167"/>
                  </a:lnTo>
                  <a:lnTo>
                    <a:pt x="12579" y="13039"/>
                  </a:lnTo>
                  <a:lnTo>
                    <a:pt x="12732" y="12912"/>
                  </a:lnTo>
                  <a:lnTo>
                    <a:pt x="12860" y="12759"/>
                  </a:lnTo>
                  <a:lnTo>
                    <a:pt x="12988" y="12580"/>
                  </a:lnTo>
                  <a:lnTo>
                    <a:pt x="13064" y="12401"/>
                  </a:lnTo>
                  <a:lnTo>
                    <a:pt x="13141" y="12223"/>
                  </a:lnTo>
                  <a:lnTo>
                    <a:pt x="13192" y="12019"/>
                  </a:lnTo>
                  <a:lnTo>
                    <a:pt x="13192" y="11815"/>
                  </a:lnTo>
                  <a:lnTo>
                    <a:pt x="13192" y="11585"/>
                  </a:lnTo>
                  <a:lnTo>
                    <a:pt x="13141" y="11381"/>
                  </a:lnTo>
                  <a:lnTo>
                    <a:pt x="13090" y="11177"/>
                  </a:lnTo>
                  <a:lnTo>
                    <a:pt x="12988" y="10973"/>
                  </a:lnTo>
                  <a:lnTo>
                    <a:pt x="9696" y="5181"/>
                  </a:lnTo>
                  <a:lnTo>
                    <a:pt x="9543" y="4874"/>
                  </a:lnTo>
                  <a:lnTo>
                    <a:pt x="9415" y="4543"/>
                  </a:lnTo>
                  <a:lnTo>
                    <a:pt x="9339" y="4211"/>
                  </a:lnTo>
                  <a:lnTo>
                    <a:pt x="9313" y="3879"/>
                  </a:lnTo>
                  <a:lnTo>
                    <a:pt x="931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6"/>
            <p:cNvSpPr/>
            <p:nvPr/>
          </p:nvSpPr>
          <p:spPr>
            <a:xfrm>
              <a:off x="2730350" y="2030775"/>
              <a:ext cx="119950" cy="334925"/>
            </a:xfrm>
            <a:custGeom>
              <a:rect b="b" l="l" r="r" t="t"/>
              <a:pathLst>
                <a:path extrusionOk="0" h="13397" w="4798">
                  <a:moveTo>
                    <a:pt x="1" y="1"/>
                  </a:moveTo>
                  <a:lnTo>
                    <a:pt x="1" y="3879"/>
                  </a:lnTo>
                  <a:lnTo>
                    <a:pt x="26" y="4211"/>
                  </a:lnTo>
                  <a:lnTo>
                    <a:pt x="103" y="4543"/>
                  </a:lnTo>
                  <a:lnTo>
                    <a:pt x="205" y="4874"/>
                  </a:lnTo>
                  <a:lnTo>
                    <a:pt x="383" y="5181"/>
                  </a:lnTo>
                  <a:lnTo>
                    <a:pt x="3649" y="10973"/>
                  </a:lnTo>
                  <a:lnTo>
                    <a:pt x="3752" y="11177"/>
                  </a:lnTo>
                  <a:lnTo>
                    <a:pt x="3828" y="11381"/>
                  </a:lnTo>
                  <a:lnTo>
                    <a:pt x="3854" y="11585"/>
                  </a:lnTo>
                  <a:lnTo>
                    <a:pt x="3879" y="11815"/>
                  </a:lnTo>
                  <a:lnTo>
                    <a:pt x="3854" y="12019"/>
                  </a:lnTo>
                  <a:lnTo>
                    <a:pt x="3803" y="12223"/>
                  </a:lnTo>
                  <a:lnTo>
                    <a:pt x="3752" y="12401"/>
                  </a:lnTo>
                  <a:lnTo>
                    <a:pt x="3649" y="12580"/>
                  </a:lnTo>
                  <a:lnTo>
                    <a:pt x="3547" y="12759"/>
                  </a:lnTo>
                  <a:lnTo>
                    <a:pt x="3420" y="12912"/>
                  </a:lnTo>
                  <a:lnTo>
                    <a:pt x="3267" y="13039"/>
                  </a:lnTo>
                  <a:lnTo>
                    <a:pt x="3088" y="13167"/>
                  </a:lnTo>
                  <a:lnTo>
                    <a:pt x="2910" y="13269"/>
                  </a:lnTo>
                  <a:lnTo>
                    <a:pt x="2705" y="13345"/>
                  </a:lnTo>
                  <a:lnTo>
                    <a:pt x="2476" y="13371"/>
                  </a:lnTo>
                  <a:lnTo>
                    <a:pt x="2246" y="13397"/>
                  </a:lnTo>
                  <a:lnTo>
                    <a:pt x="3190" y="13397"/>
                  </a:lnTo>
                  <a:lnTo>
                    <a:pt x="3420" y="13371"/>
                  </a:lnTo>
                  <a:lnTo>
                    <a:pt x="3624" y="13345"/>
                  </a:lnTo>
                  <a:lnTo>
                    <a:pt x="3828" y="13269"/>
                  </a:lnTo>
                  <a:lnTo>
                    <a:pt x="4007" y="13167"/>
                  </a:lnTo>
                  <a:lnTo>
                    <a:pt x="4185" y="13039"/>
                  </a:lnTo>
                  <a:lnTo>
                    <a:pt x="4338" y="12912"/>
                  </a:lnTo>
                  <a:lnTo>
                    <a:pt x="4466" y="12759"/>
                  </a:lnTo>
                  <a:lnTo>
                    <a:pt x="4594" y="12580"/>
                  </a:lnTo>
                  <a:lnTo>
                    <a:pt x="4670" y="12401"/>
                  </a:lnTo>
                  <a:lnTo>
                    <a:pt x="4747" y="12223"/>
                  </a:lnTo>
                  <a:lnTo>
                    <a:pt x="4798" y="12019"/>
                  </a:lnTo>
                  <a:lnTo>
                    <a:pt x="4798" y="11815"/>
                  </a:lnTo>
                  <a:lnTo>
                    <a:pt x="4798" y="11585"/>
                  </a:lnTo>
                  <a:lnTo>
                    <a:pt x="4747" y="11381"/>
                  </a:lnTo>
                  <a:lnTo>
                    <a:pt x="4696" y="11177"/>
                  </a:lnTo>
                  <a:lnTo>
                    <a:pt x="4594" y="10973"/>
                  </a:lnTo>
                  <a:lnTo>
                    <a:pt x="1302" y="5181"/>
                  </a:lnTo>
                  <a:lnTo>
                    <a:pt x="1149" y="4874"/>
                  </a:lnTo>
                  <a:lnTo>
                    <a:pt x="1021" y="4543"/>
                  </a:lnTo>
                  <a:lnTo>
                    <a:pt x="945" y="4211"/>
                  </a:lnTo>
                  <a:lnTo>
                    <a:pt x="919" y="3879"/>
                  </a:lnTo>
                  <a:lnTo>
                    <a:pt x="919"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6"/>
            <p:cNvSpPr/>
            <p:nvPr/>
          </p:nvSpPr>
          <p:spPr>
            <a:xfrm>
              <a:off x="2591300" y="1968275"/>
              <a:ext cx="188200" cy="68925"/>
            </a:xfrm>
            <a:custGeom>
              <a:rect b="b" l="l" r="r" t="t"/>
              <a:pathLst>
                <a:path extrusionOk="0" h="2757" w="7528">
                  <a:moveTo>
                    <a:pt x="562" y="0"/>
                  </a:moveTo>
                  <a:lnTo>
                    <a:pt x="434" y="51"/>
                  </a:lnTo>
                  <a:lnTo>
                    <a:pt x="307" y="102"/>
                  </a:lnTo>
                  <a:lnTo>
                    <a:pt x="204" y="204"/>
                  </a:lnTo>
                  <a:lnTo>
                    <a:pt x="128" y="307"/>
                  </a:lnTo>
                  <a:lnTo>
                    <a:pt x="51" y="409"/>
                  </a:lnTo>
                  <a:lnTo>
                    <a:pt x="26" y="536"/>
                  </a:lnTo>
                  <a:lnTo>
                    <a:pt x="0" y="689"/>
                  </a:lnTo>
                  <a:lnTo>
                    <a:pt x="0" y="2067"/>
                  </a:lnTo>
                  <a:lnTo>
                    <a:pt x="26" y="2195"/>
                  </a:lnTo>
                  <a:lnTo>
                    <a:pt x="51" y="2322"/>
                  </a:lnTo>
                  <a:lnTo>
                    <a:pt x="128" y="2450"/>
                  </a:lnTo>
                  <a:lnTo>
                    <a:pt x="204" y="2552"/>
                  </a:lnTo>
                  <a:lnTo>
                    <a:pt x="307" y="2628"/>
                  </a:lnTo>
                  <a:lnTo>
                    <a:pt x="434" y="2679"/>
                  </a:lnTo>
                  <a:lnTo>
                    <a:pt x="562" y="2731"/>
                  </a:lnTo>
                  <a:lnTo>
                    <a:pt x="689" y="2756"/>
                  </a:lnTo>
                  <a:lnTo>
                    <a:pt x="6839" y="2756"/>
                  </a:lnTo>
                  <a:lnTo>
                    <a:pt x="6992" y="2731"/>
                  </a:lnTo>
                  <a:lnTo>
                    <a:pt x="7119" y="2679"/>
                  </a:lnTo>
                  <a:lnTo>
                    <a:pt x="7221" y="2628"/>
                  </a:lnTo>
                  <a:lnTo>
                    <a:pt x="7323" y="2552"/>
                  </a:lnTo>
                  <a:lnTo>
                    <a:pt x="7425" y="2450"/>
                  </a:lnTo>
                  <a:lnTo>
                    <a:pt x="7476" y="2322"/>
                  </a:lnTo>
                  <a:lnTo>
                    <a:pt x="7527" y="2195"/>
                  </a:lnTo>
                  <a:lnTo>
                    <a:pt x="7527" y="2067"/>
                  </a:lnTo>
                  <a:lnTo>
                    <a:pt x="7527" y="689"/>
                  </a:lnTo>
                  <a:lnTo>
                    <a:pt x="7527" y="536"/>
                  </a:lnTo>
                  <a:lnTo>
                    <a:pt x="7476" y="409"/>
                  </a:lnTo>
                  <a:lnTo>
                    <a:pt x="7425" y="307"/>
                  </a:lnTo>
                  <a:lnTo>
                    <a:pt x="7323" y="204"/>
                  </a:lnTo>
                  <a:lnTo>
                    <a:pt x="7221" y="102"/>
                  </a:lnTo>
                  <a:lnTo>
                    <a:pt x="7119" y="51"/>
                  </a:lnTo>
                  <a:lnTo>
                    <a:pt x="6992"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6"/>
            <p:cNvSpPr/>
            <p:nvPr/>
          </p:nvSpPr>
          <p:spPr>
            <a:xfrm>
              <a:off x="2554925" y="2157075"/>
              <a:ext cx="261575" cy="180550"/>
            </a:xfrm>
            <a:custGeom>
              <a:rect b="b" l="l" r="r" t="t"/>
              <a:pathLst>
                <a:path extrusionOk="0" h="7222" w="10463">
                  <a:moveTo>
                    <a:pt x="4007" y="1"/>
                  </a:moveTo>
                  <a:lnTo>
                    <a:pt x="3803" y="26"/>
                  </a:lnTo>
                  <a:lnTo>
                    <a:pt x="3624" y="103"/>
                  </a:lnTo>
                  <a:lnTo>
                    <a:pt x="3471" y="231"/>
                  </a:lnTo>
                  <a:lnTo>
                    <a:pt x="3343" y="384"/>
                  </a:lnTo>
                  <a:lnTo>
                    <a:pt x="77" y="6252"/>
                  </a:lnTo>
                  <a:lnTo>
                    <a:pt x="26" y="6405"/>
                  </a:lnTo>
                  <a:lnTo>
                    <a:pt x="1" y="6584"/>
                  </a:lnTo>
                  <a:lnTo>
                    <a:pt x="26" y="6737"/>
                  </a:lnTo>
                  <a:lnTo>
                    <a:pt x="77" y="6890"/>
                  </a:lnTo>
                  <a:lnTo>
                    <a:pt x="180" y="7018"/>
                  </a:lnTo>
                  <a:lnTo>
                    <a:pt x="307" y="7145"/>
                  </a:lnTo>
                  <a:lnTo>
                    <a:pt x="486" y="7196"/>
                  </a:lnTo>
                  <a:lnTo>
                    <a:pt x="664" y="7222"/>
                  </a:lnTo>
                  <a:lnTo>
                    <a:pt x="9799" y="7222"/>
                  </a:lnTo>
                  <a:lnTo>
                    <a:pt x="9978" y="7196"/>
                  </a:lnTo>
                  <a:lnTo>
                    <a:pt x="10131" y="7145"/>
                  </a:lnTo>
                  <a:lnTo>
                    <a:pt x="10258" y="7018"/>
                  </a:lnTo>
                  <a:lnTo>
                    <a:pt x="10360" y="6890"/>
                  </a:lnTo>
                  <a:lnTo>
                    <a:pt x="10437" y="6737"/>
                  </a:lnTo>
                  <a:lnTo>
                    <a:pt x="10462" y="6584"/>
                  </a:lnTo>
                  <a:lnTo>
                    <a:pt x="10437" y="6405"/>
                  </a:lnTo>
                  <a:lnTo>
                    <a:pt x="10360" y="6252"/>
                  </a:lnTo>
                  <a:lnTo>
                    <a:pt x="7247" y="384"/>
                  </a:lnTo>
                  <a:lnTo>
                    <a:pt x="7120" y="231"/>
                  </a:lnTo>
                  <a:lnTo>
                    <a:pt x="6967" y="103"/>
                  </a:lnTo>
                  <a:lnTo>
                    <a:pt x="6788" y="26"/>
                  </a:lnTo>
                  <a:lnTo>
                    <a:pt x="6584" y="1"/>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6"/>
            <p:cNvSpPr/>
            <p:nvPr/>
          </p:nvSpPr>
          <p:spPr>
            <a:xfrm>
              <a:off x="2695900" y="2157075"/>
              <a:ext cx="120600" cy="180550"/>
            </a:xfrm>
            <a:custGeom>
              <a:rect b="b" l="l" r="r" t="t"/>
              <a:pathLst>
                <a:path extrusionOk="0" h="7222" w="4824">
                  <a:moveTo>
                    <a:pt x="1" y="1"/>
                  </a:moveTo>
                  <a:lnTo>
                    <a:pt x="205" y="26"/>
                  </a:lnTo>
                  <a:lnTo>
                    <a:pt x="384" y="103"/>
                  </a:lnTo>
                  <a:lnTo>
                    <a:pt x="562" y="231"/>
                  </a:lnTo>
                  <a:lnTo>
                    <a:pt x="664" y="384"/>
                  </a:lnTo>
                  <a:lnTo>
                    <a:pt x="3803" y="6252"/>
                  </a:lnTo>
                  <a:lnTo>
                    <a:pt x="3854" y="6405"/>
                  </a:lnTo>
                  <a:lnTo>
                    <a:pt x="3879" y="6584"/>
                  </a:lnTo>
                  <a:lnTo>
                    <a:pt x="3854" y="6737"/>
                  </a:lnTo>
                  <a:lnTo>
                    <a:pt x="3803" y="6890"/>
                  </a:lnTo>
                  <a:lnTo>
                    <a:pt x="3701" y="7018"/>
                  </a:lnTo>
                  <a:lnTo>
                    <a:pt x="3573" y="7145"/>
                  </a:lnTo>
                  <a:lnTo>
                    <a:pt x="3420" y="7196"/>
                  </a:lnTo>
                  <a:lnTo>
                    <a:pt x="3216" y="7222"/>
                  </a:lnTo>
                  <a:lnTo>
                    <a:pt x="4160" y="7222"/>
                  </a:lnTo>
                  <a:lnTo>
                    <a:pt x="4339" y="7196"/>
                  </a:lnTo>
                  <a:lnTo>
                    <a:pt x="4492" y="7145"/>
                  </a:lnTo>
                  <a:lnTo>
                    <a:pt x="4619" y="7018"/>
                  </a:lnTo>
                  <a:lnTo>
                    <a:pt x="4721" y="6890"/>
                  </a:lnTo>
                  <a:lnTo>
                    <a:pt x="4798" y="6737"/>
                  </a:lnTo>
                  <a:lnTo>
                    <a:pt x="4823" y="6584"/>
                  </a:lnTo>
                  <a:lnTo>
                    <a:pt x="4798" y="6405"/>
                  </a:lnTo>
                  <a:lnTo>
                    <a:pt x="4721" y="6252"/>
                  </a:lnTo>
                  <a:lnTo>
                    <a:pt x="1608" y="384"/>
                  </a:lnTo>
                  <a:lnTo>
                    <a:pt x="1481" y="231"/>
                  </a:lnTo>
                  <a:lnTo>
                    <a:pt x="1328" y="103"/>
                  </a:lnTo>
                  <a:lnTo>
                    <a:pt x="1149" y="26"/>
                  </a:lnTo>
                  <a:lnTo>
                    <a:pt x="945" y="1"/>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6"/>
            <p:cNvSpPr/>
            <p:nvPr/>
          </p:nvSpPr>
          <p:spPr>
            <a:xfrm>
              <a:off x="2640425" y="2061400"/>
              <a:ext cx="27450" cy="11500"/>
            </a:xfrm>
            <a:custGeom>
              <a:rect b="b" l="l" r="r" t="t"/>
              <a:pathLst>
                <a:path extrusionOk="0" h="460" w="1098">
                  <a:moveTo>
                    <a:pt x="153" y="1"/>
                  </a:moveTo>
                  <a:lnTo>
                    <a:pt x="77" y="52"/>
                  </a:lnTo>
                  <a:lnTo>
                    <a:pt x="26" y="128"/>
                  </a:lnTo>
                  <a:lnTo>
                    <a:pt x="0" y="230"/>
                  </a:lnTo>
                  <a:lnTo>
                    <a:pt x="26" y="307"/>
                  </a:lnTo>
                  <a:lnTo>
                    <a:pt x="77" y="383"/>
                  </a:lnTo>
                  <a:lnTo>
                    <a:pt x="153" y="434"/>
                  </a:lnTo>
                  <a:lnTo>
                    <a:pt x="230" y="460"/>
                  </a:lnTo>
                  <a:lnTo>
                    <a:pt x="868" y="460"/>
                  </a:lnTo>
                  <a:lnTo>
                    <a:pt x="970" y="434"/>
                  </a:lnTo>
                  <a:lnTo>
                    <a:pt x="1046" y="383"/>
                  </a:lnTo>
                  <a:lnTo>
                    <a:pt x="1097" y="307"/>
                  </a:lnTo>
                  <a:lnTo>
                    <a:pt x="1097" y="230"/>
                  </a:lnTo>
                  <a:lnTo>
                    <a:pt x="1097" y="128"/>
                  </a:lnTo>
                  <a:lnTo>
                    <a:pt x="1046" y="52"/>
                  </a:lnTo>
                  <a:lnTo>
                    <a:pt x="97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6"/>
            <p:cNvSpPr/>
            <p:nvPr/>
          </p:nvSpPr>
          <p:spPr>
            <a:xfrm>
              <a:off x="2640425" y="2092025"/>
              <a:ext cx="27450" cy="11500"/>
            </a:xfrm>
            <a:custGeom>
              <a:rect b="b" l="l" r="r" t="t"/>
              <a:pathLst>
                <a:path extrusionOk="0" h="460" w="1098">
                  <a:moveTo>
                    <a:pt x="230" y="0"/>
                  </a:moveTo>
                  <a:lnTo>
                    <a:pt x="153" y="26"/>
                  </a:lnTo>
                  <a:lnTo>
                    <a:pt x="77" y="77"/>
                  </a:lnTo>
                  <a:lnTo>
                    <a:pt x="26" y="153"/>
                  </a:lnTo>
                  <a:lnTo>
                    <a:pt x="0" y="230"/>
                  </a:lnTo>
                  <a:lnTo>
                    <a:pt x="26" y="332"/>
                  </a:lnTo>
                  <a:lnTo>
                    <a:pt x="77" y="409"/>
                  </a:lnTo>
                  <a:lnTo>
                    <a:pt x="153" y="460"/>
                  </a:lnTo>
                  <a:lnTo>
                    <a:pt x="970" y="460"/>
                  </a:lnTo>
                  <a:lnTo>
                    <a:pt x="1046" y="409"/>
                  </a:lnTo>
                  <a:lnTo>
                    <a:pt x="1097" y="332"/>
                  </a:lnTo>
                  <a:lnTo>
                    <a:pt x="1097" y="230"/>
                  </a:lnTo>
                  <a:lnTo>
                    <a:pt x="1097" y="153"/>
                  </a:lnTo>
                  <a:lnTo>
                    <a:pt x="1046" y="77"/>
                  </a:lnTo>
                  <a:lnTo>
                    <a:pt x="970" y="26"/>
                  </a:lnTo>
                  <a:lnTo>
                    <a:pt x="868"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6"/>
            <p:cNvSpPr/>
            <p:nvPr/>
          </p:nvSpPr>
          <p:spPr>
            <a:xfrm>
              <a:off x="2640425" y="2122650"/>
              <a:ext cx="27450" cy="12125"/>
            </a:xfrm>
            <a:custGeom>
              <a:rect b="b" l="l" r="r" t="t"/>
              <a:pathLst>
                <a:path extrusionOk="0" h="485" w="1098">
                  <a:moveTo>
                    <a:pt x="230" y="0"/>
                  </a:moveTo>
                  <a:lnTo>
                    <a:pt x="153" y="26"/>
                  </a:lnTo>
                  <a:lnTo>
                    <a:pt x="77" y="77"/>
                  </a:lnTo>
                  <a:lnTo>
                    <a:pt x="26" y="153"/>
                  </a:lnTo>
                  <a:lnTo>
                    <a:pt x="0" y="255"/>
                  </a:lnTo>
                  <a:lnTo>
                    <a:pt x="26" y="332"/>
                  </a:lnTo>
                  <a:lnTo>
                    <a:pt x="77" y="408"/>
                  </a:lnTo>
                  <a:lnTo>
                    <a:pt x="153" y="459"/>
                  </a:lnTo>
                  <a:lnTo>
                    <a:pt x="230" y="485"/>
                  </a:lnTo>
                  <a:lnTo>
                    <a:pt x="868" y="485"/>
                  </a:lnTo>
                  <a:lnTo>
                    <a:pt x="970" y="459"/>
                  </a:lnTo>
                  <a:lnTo>
                    <a:pt x="1046" y="408"/>
                  </a:lnTo>
                  <a:lnTo>
                    <a:pt x="1097" y="332"/>
                  </a:lnTo>
                  <a:lnTo>
                    <a:pt x="1097" y="255"/>
                  </a:lnTo>
                  <a:lnTo>
                    <a:pt x="1097" y="153"/>
                  </a:lnTo>
                  <a:lnTo>
                    <a:pt x="1046" y="77"/>
                  </a:lnTo>
                  <a:lnTo>
                    <a:pt x="970" y="26"/>
                  </a:lnTo>
                  <a:lnTo>
                    <a:pt x="868"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6"/>
            <p:cNvSpPr/>
            <p:nvPr/>
          </p:nvSpPr>
          <p:spPr>
            <a:xfrm>
              <a:off x="2679325" y="2201100"/>
              <a:ext cx="45950" cy="45950"/>
            </a:xfrm>
            <a:custGeom>
              <a:rect b="b" l="l" r="r" t="t"/>
              <a:pathLst>
                <a:path extrusionOk="0" h="1838" w="1838">
                  <a:moveTo>
                    <a:pt x="919" y="1"/>
                  </a:moveTo>
                  <a:lnTo>
                    <a:pt x="715" y="26"/>
                  </a:lnTo>
                  <a:lnTo>
                    <a:pt x="562" y="77"/>
                  </a:lnTo>
                  <a:lnTo>
                    <a:pt x="409" y="154"/>
                  </a:lnTo>
                  <a:lnTo>
                    <a:pt x="256" y="281"/>
                  </a:lnTo>
                  <a:lnTo>
                    <a:pt x="154" y="409"/>
                  </a:lnTo>
                  <a:lnTo>
                    <a:pt x="52" y="562"/>
                  </a:lnTo>
                  <a:lnTo>
                    <a:pt x="0" y="740"/>
                  </a:lnTo>
                  <a:lnTo>
                    <a:pt x="0" y="919"/>
                  </a:lnTo>
                  <a:lnTo>
                    <a:pt x="0" y="1123"/>
                  </a:lnTo>
                  <a:lnTo>
                    <a:pt x="52" y="1276"/>
                  </a:lnTo>
                  <a:lnTo>
                    <a:pt x="154" y="1429"/>
                  </a:lnTo>
                  <a:lnTo>
                    <a:pt x="256" y="1582"/>
                  </a:lnTo>
                  <a:lnTo>
                    <a:pt x="409" y="1685"/>
                  </a:lnTo>
                  <a:lnTo>
                    <a:pt x="562" y="1787"/>
                  </a:lnTo>
                  <a:lnTo>
                    <a:pt x="715" y="1838"/>
                  </a:lnTo>
                  <a:lnTo>
                    <a:pt x="1098" y="1838"/>
                  </a:lnTo>
                  <a:lnTo>
                    <a:pt x="1276" y="1787"/>
                  </a:lnTo>
                  <a:lnTo>
                    <a:pt x="1429" y="1685"/>
                  </a:lnTo>
                  <a:lnTo>
                    <a:pt x="1557" y="1582"/>
                  </a:lnTo>
                  <a:lnTo>
                    <a:pt x="1685" y="1429"/>
                  </a:lnTo>
                  <a:lnTo>
                    <a:pt x="1761" y="1276"/>
                  </a:lnTo>
                  <a:lnTo>
                    <a:pt x="1812" y="1123"/>
                  </a:lnTo>
                  <a:lnTo>
                    <a:pt x="1838" y="919"/>
                  </a:lnTo>
                  <a:lnTo>
                    <a:pt x="1812" y="740"/>
                  </a:lnTo>
                  <a:lnTo>
                    <a:pt x="1761" y="562"/>
                  </a:lnTo>
                  <a:lnTo>
                    <a:pt x="1685" y="409"/>
                  </a:lnTo>
                  <a:lnTo>
                    <a:pt x="1557" y="281"/>
                  </a:lnTo>
                  <a:lnTo>
                    <a:pt x="1429" y="154"/>
                  </a:lnTo>
                  <a:lnTo>
                    <a:pt x="1276" y="77"/>
                  </a:lnTo>
                  <a:lnTo>
                    <a:pt x="1098" y="26"/>
                  </a:lnTo>
                  <a:lnTo>
                    <a:pt x="919"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6"/>
            <p:cNvSpPr/>
            <p:nvPr/>
          </p:nvSpPr>
          <p:spPr>
            <a:xfrm>
              <a:off x="2642325" y="2266175"/>
              <a:ext cx="29375" cy="28725"/>
            </a:xfrm>
            <a:custGeom>
              <a:rect b="b" l="l" r="r" t="t"/>
              <a:pathLst>
                <a:path extrusionOk="0" h="1149" w="1175">
                  <a:moveTo>
                    <a:pt x="460" y="0"/>
                  </a:moveTo>
                  <a:lnTo>
                    <a:pt x="358" y="26"/>
                  </a:lnTo>
                  <a:lnTo>
                    <a:pt x="256" y="102"/>
                  </a:lnTo>
                  <a:lnTo>
                    <a:pt x="179" y="153"/>
                  </a:lnTo>
                  <a:lnTo>
                    <a:pt x="103" y="255"/>
                  </a:lnTo>
                  <a:lnTo>
                    <a:pt x="52" y="357"/>
                  </a:lnTo>
                  <a:lnTo>
                    <a:pt x="26" y="459"/>
                  </a:lnTo>
                  <a:lnTo>
                    <a:pt x="1" y="561"/>
                  </a:lnTo>
                  <a:lnTo>
                    <a:pt x="26" y="689"/>
                  </a:lnTo>
                  <a:lnTo>
                    <a:pt x="52" y="791"/>
                  </a:lnTo>
                  <a:lnTo>
                    <a:pt x="103" y="893"/>
                  </a:lnTo>
                  <a:lnTo>
                    <a:pt x="179" y="970"/>
                  </a:lnTo>
                  <a:lnTo>
                    <a:pt x="256" y="1046"/>
                  </a:lnTo>
                  <a:lnTo>
                    <a:pt x="358" y="1097"/>
                  </a:lnTo>
                  <a:lnTo>
                    <a:pt x="460" y="1148"/>
                  </a:lnTo>
                  <a:lnTo>
                    <a:pt x="715" y="1148"/>
                  </a:lnTo>
                  <a:lnTo>
                    <a:pt x="817" y="1097"/>
                  </a:lnTo>
                  <a:lnTo>
                    <a:pt x="919" y="1046"/>
                  </a:lnTo>
                  <a:lnTo>
                    <a:pt x="996" y="970"/>
                  </a:lnTo>
                  <a:lnTo>
                    <a:pt x="1072" y="893"/>
                  </a:lnTo>
                  <a:lnTo>
                    <a:pt x="1123" y="791"/>
                  </a:lnTo>
                  <a:lnTo>
                    <a:pt x="1149" y="689"/>
                  </a:lnTo>
                  <a:lnTo>
                    <a:pt x="1174" y="561"/>
                  </a:lnTo>
                  <a:lnTo>
                    <a:pt x="1149" y="459"/>
                  </a:lnTo>
                  <a:lnTo>
                    <a:pt x="1123" y="357"/>
                  </a:lnTo>
                  <a:lnTo>
                    <a:pt x="1072" y="255"/>
                  </a:lnTo>
                  <a:lnTo>
                    <a:pt x="996" y="153"/>
                  </a:lnTo>
                  <a:lnTo>
                    <a:pt x="919" y="102"/>
                  </a:lnTo>
                  <a:lnTo>
                    <a:pt x="817" y="26"/>
                  </a:lnTo>
                  <a:lnTo>
                    <a:pt x="715"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6"/>
            <p:cNvSpPr/>
            <p:nvPr/>
          </p:nvSpPr>
          <p:spPr>
            <a:xfrm>
              <a:off x="2685700" y="2202375"/>
              <a:ext cx="39575" cy="44675"/>
            </a:xfrm>
            <a:custGeom>
              <a:rect b="b" l="l" r="r" t="t"/>
              <a:pathLst>
                <a:path extrusionOk="0" h="1787" w="1583">
                  <a:moveTo>
                    <a:pt x="894" y="1"/>
                  </a:moveTo>
                  <a:lnTo>
                    <a:pt x="1021" y="128"/>
                  </a:lnTo>
                  <a:lnTo>
                    <a:pt x="1098" y="281"/>
                  </a:lnTo>
                  <a:lnTo>
                    <a:pt x="1149" y="434"/>
                  </a:lnTo>
                  <a:lnTo>
                    <a:pt x="1149" y="613"/>
                  </a:lnTo>
                  <a:lnTo>
                    <a:pt x="1149" y="817"/>
                  </a:lnTo>
                  <a:lnTo>
                    <a:pt x="1098" y="996"/>
                  </a:lnTo>
                  <a:lnTo>
                    <a:pt x="996" y="1149"/>
                  </a:lnTo>
                  <a:lnTo>
                    <a:pt x="894" y="1276"/>
                  </a:lnTo>
                  <a:lnTo>
                    <a:pt x="741" y="1378"/>
                  </a:lnTo>
                  <a:lnTo>
                    <a:pt x="587" y="1480"/>
                  </a:lnTo>
                  <a:lnTo>
                    <a:pt x="434" y="1531"/>
                  </a:lnTo>
                  <a:lnTo>
                    <a:pt x="230" y="1557"/>
                  </a:lnTo>
                  <a:lnTo>
                    <a:pt x="103" y="1531"/>
                  </a:lnTo>
                  <a:lnTo>
                    <a:pt x="1" y="1506"/>
                  </a:lnTo>
                  <a:lnTo>
                    <a:pt x="1" y="1506"/>
                  </a:lnTo>
                  <a:lnTo>
                    <a:pt x="128" y="1634"/>
                  </a:lnTo>
                  <a:lnTo>
                    <a:pt x="281" y="1710"/>
                  </a:lnTo>
                  <a:lnTo>
                    <a:pt x="460" y="1787"/>
                  </a:lnTo>
                  <a:lnTo>
                    <a:pt x="843" y="1787"/>
                  </a:lnTo>
                  <a:lnTo>
                    <a:pt x="1021" y="1736"/>
                  </a:lnTo>
                  <a:lnTo>
                    <a:pt x="1174" y="1634"/>
                  </a:lnTo>
                  <a:lnTo>
                    <a:pt x="1302" y="1531"/>
                  </a:lnTo>
                  <a:lnTo>
                    <a:pt x="1430" y="1378"/>
                  </a:lnTo>
                  <a:lnTo>
                    <a:pt x="1506" y="1225"/>
                  </a:lnTo>
                  <a:lnTo>
                    <a:pt x="1557" y="1072"/>
                  </a:lnTo>
                  <a:lnTo>
                    <a:pt x="1583" y="868"/>
                  </a:lnTo>
                  <a:lnTo>
                    <a:pt x="1557" y="715"/>
                  </a:lnTo>
                  <a:lnTo>
                    <a:pt x="1532" y="562"/>
                  </a:lnTo>
                  <a:lnTo>
                    <a:pt x="1455" y="434"/>
                  </a:lnTo>
                  <a:lnTo>
                    <a:pt x="1378" y="307"/>
                  </a:lnTo>
                  <a:lnTo>
                    <a:pt x="1276" y="205"/>
                  </a:lnTo>
                  <a:lnTo>
                    <a:pt x="1174" y="103"/>
                  </a:lnTo>
                  <a:lnTo>
                    <a:pt x="1047" y="52"/>
                  </a:lnTo>
                  <a:lnTo>
                    <a:pt x="894"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6"/>
            <p:cNvSpPr/>
            <p:nvPr/>
          </p:nvSpPr>
          <p:spPr>
            <a:xfrm>
              <a:off x="2644875" y="2266175"/>
              <a:ext cx="26825" cy="28725"/>
            </a:xfrm>
            <a:custGeom>
              <a:rect b="b" l="l" r="r" t="t"/>
              <a:pathLst>
                <a:path extrusionOk="0" h="1149" w="1073">
                  <a:moveTo>
                    <a:pt x="536" y="0"/>
                  </a:moveTo>
                  <a:lnTo>
                    <a:pt x="613" y="153"/>
                  </a:lnTo>
                  <a:lnTo>
                    <a:pt x="639" y="332"/>
                  </a:lnTo>
                  <a:lnTo>
                    <a:pt x="639" y="434"/>
                  </a:lnTo>
                  <a:lnTo>
                    <a:pt x="587" y="536"/>
                  </a:lnTo>
                  <a:lnTo>
                    <a:pt x="536" y="638"/>
                  </a:lnTo>
                  <a:lnTo>
                    <a:pt x="485" y="740"/>
                  </a:lnTo>
                  <a:lnTo>
                    <a:pt x="383" y="791"/>
                  </a:lnTo>
                  <a:lnTo>
                    <a:pt x="281" y="842"/>
                  </a:lnTo>
                  <a:lnTo>
                    <a:pt x="179" y="893"/>
                  </a:lnTo>
                  <a:lnTo>
                    <a:pt x="1" y="893"/>
                  </a:lnTo>
                  <a:lnTo>
                    <a:pt x="103" y="995"/>
                  </a:lnTo>
                  <a:lnTo>
                    <a:pt x="205" y="1072"/>
                  </a:lnTo>
                  <a:lnTo>
                    <a:pt x="332" y="1123"/>
                  </a:lnTo>
                  <a:lnTo>
                    <a:pt x="485" y="1148"/>
                  </a:lnTo>
                  <a:lnTo>
                    <a:pt x="613" y="1148"/>
                  </a:lnTo>
                  <a:lnTo>
                    <a:pt x="715" y="1097"/>
                  </a:lnTo>
                  <a:lnTo>
                    <a:pt x="817" y="1046"/>
                  </a:lnTo>
                  <a:lnTo>
                    <a:pt x="894" y="970"/>
                  </a:lnTo>
                  <a:lnTo>
                    <a:pt x="970" y="893"/>
                  </a:lnTo>
                  <a:lnTo>
                    <a:pt x="1021" y="791"/>
                  </a:lnTo>
                  <a:lnTo>
                    <a:pt x="1047" y="689"/>
                  </a:lnTo>
                  <a:lnTo>
                    <a:pt x="1072" y="561"/>
                  </a:lnTo>
                  <a:lnTo>
                    <a:pt x="1047" y="459"/>
                  </a:lnTo>
                  <a:lnTo>
                    <a:pt x="1021" y="357"/>
                  </a:lnTo>
                  <a:lnTo>
                    <a:pt x="970" y="255"/>
                  </a:lnTo>
                  <a:lnTo>
                    <a:pt x="919" y="179"/>
                  </a:lnTo>
                  <a:lnTo>
                    <a:pt x="843" y="102"/>
                  </a:lnTo>
                  <a:lnTo>
                    <a:pt x="741" y="51"/>
                  </a:lnTo>
                  <a:lnTo>
                    <a:pt x="639" y="26"/>
                  </a:lnTo>
                  <a:lnTo>
                    <a:pt x="53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6"/>
            <p:cNvSpPr/>
            <p:nvPr/>
          </p:nvSpPr>
          <p:spPr>
            <a:xfrm>
              <a:off x="2714400" y="2288500"/>
              <a:ext cx="12800" cy="12775"/>
            </a:xfrm>
            <a:custGeom>
              <a:rect b="b" l="l" r="r" t="t"/>
              <a:pathLst>
                <a:path extrusionOk="0" h="511" w="512">
                  <a:moveTo>
                    <a:pt x="256" y="0"/>
                  </a:moveTo>
                  <a:lnTo>
                    <a:pt x="154" y="26"/>
                  </a:lnTo>
                  <a:lnTo>
                    <a:pt x="77" y="77"/>
                  </a:lnTo>
                  <a:lnTo>
                    <a:pt x="26" y="153"/>
                  </a:lnTo>
                  <a:lnTo>
                    <a:pt x="1" y="255"/>
                  </a:lnTo>
                  <a:lnTo>
                    <a:pt x="26" y="357"/>
                  </a:lnTo>
                  <a:lnTo>
                    <a:pt x="77" y="434"/>
                  </a:lnTo>
                  <a:lnTo>
                    <a:pt x="154" y="485"/>
                  </a:lnTo>
                  <a:lnTo>
                    <a:pt x="256" y="510"/>
                  </a:lnTo>
                  <a:lnTo>
                    <a:pt x="358" y="485"/>
                  </a:lnTo>
                  <a:lnTo>
                    <a:pt x="435" y="434"/>
                  </a:lnTo>
                  <a:lnTo>
                    <a:pt x="486" y="357"/>
                  </a:lnTo>
                  <a:lnTo>
                    <a:pt x="511" y="255"/>
                  </a:lnTo>
                  <a:lnTo>
                    <a:pt x="486" y="153"/>
                  </a:lnTo>
                  <a:lnTo>
                    <a:pt x="435" y="77"/>
                  </a:lnTo>
                  <a:lnTo>
                    <a:pt x="358" y="26"/>
                  </a:lnTo>
                  <a:lnTo>
                    <a:pt x="25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6"/>
            <p:cNvSpPr/>
            <p:nvPr/>
          </p:nvSpPr>
          <p:spPr>
            <a:xfrm>
              <a:off x="2747575" y="2259775"/>
              <a:ext cx="12775" cy="12800"/>
            </a:xfrm>
            <a:custGeom>
              <a:rect b="b" l="l" r="r" t="t"/>
              <a:pathLst>
                <a:path extrusionOk="0" h="512" w="511">
                  <a:moveTo>
                    <a:pt x="256" y="1"/>
                  </a:moveTo>
                  <a:lnTo>
                    <a:pt x="154" y="26"/>
                  </a:lnTo>
                  <a:lnTo>
                    <a:pt x="77" y="77"/>
                  </a:lnTo>
                  <a:lnTo>
                    <a:pt x="26" y="154"/>
                  </a:lnTo>
                  <a:lnTo>
                    <a:pt x="1" y="256"/>
                  </a:lnTo>
                  <a:lnTo>
                    <a:pt x="26" y="358"/>
                  </a:lnTo>
                  <a:lnTo>
                    <a:pt x="77" y="435"/>
                  </a:lnTo>
                  <a:lnTo>
                    <a:pt x="154" y="486"/>
                  </a:lnTo>
                  <a:lnTo>
                    <a:pt x="256" y="511"/>
                  </a:lnTo>
                  <a:lnTo>
                    <a:pt x="358" y="486"/>
                  </a:lnTo>
                  <a:lnTo>
                    <a:pt x="434" y="435"/>
                  </a:lnTo>
                  <a:lnTo>
                    <a:pt x="485" y="358"/>
                  </a:lnTo>
                  <a:lnTo>
                    <a:pt x="511" y="256"/>
                  </a:lnTo>
                  <a:lnTo>
                    <a:pt x="485" y="154"/>
                  </a:lnTo>
                  <a:lnTo>
                    <a:pt x="434" y="77"/>
                  </a:lnTo>
                  <a:lnTo>
                    <a:pt x="358" y="26"/>
                  </a:lnTo>
                  <a:lnTo>
                    <a:pt x="256"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6"/>
            <p:cNvSpPr/>
            <p:nvPr/>
          </p:nvSpPr>
          <p:spPr>
            <a:xfrm>
              <a:off x="2753950" y="2291050"/>
              <a:ext cx="12800" cy="12775"/>
            </a:xfrm>
            <a:custGeom>
              <a:rect b="b" l="l" r="r" t="t"/>
              <a:pathLst>
                <a:path extrusionOk="0" h="511" w="512">
                  <a:moveTo>
                    <a:pt x="256" y="0"/>
                  </a:moveTo>
                  <a:lnTo>
                    <a:pt x="154" y="26"/>
                  </a:lnTo>
                  <a:lnTo>
                    <a:pt x="77" y="77"/>
                  </a:lnTo>
                  <a:lnTo>
                    <a:pt x="26" y="153"/>
                  </a:lnTo>
                  <a:lnTo>
                    <a:pt x="1" y="255"/>
                  </a:lnTo>
                  <a:lnTo>
                    <a:pt x="26" y="357"/>
                  </a:lnTo>
                  <a:lnTo>
                    <a:pt x="77" y="434"/>
                  </a:lnTo>
                  <a:lnTo>
                    <a:pt x="154" y="485"/>
                  </a:lnTo>
                  <a:lnTo>
                    <a:pt x="256" y="511"/>
                  </a:lnTo>
                  <a:lnTo>
                    <a:pt x="358" y="485"/>
                  </a:lnTo>
                  <a:lnTo>
                    <a:pt x="435" y="434"/>
                  </a:lnTo>
                  <a:lnTo>
                    <a:pt x="486" y="357"/>
                  </a:lnTo>
                  <a:lnTo>
                    <a:pt x="511" y="255"/>
                  </a:lnTo>
                  <a:lnTo>
                    <a:pt x="486" y="153"/>
                  </a:lnTo>
                  <a:lnTo>
                    <a:pt x="435" y="77"/>
                  </a:lnTo>
                  <a:lnTo>
                    <a:pt x="358" y="26"/>
                  </a:lnTo>
                  <a:lnTo>
                    <a:pt x="25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6"/>
            <p:cNvSpPr/>
            <p:nvPr/>
          </p:nvSpPr>
          <p:spPr>
            <a:xfrm>
              <a:off x="2655725" y="2181975"/>
              <a:ext cx="12775" cy="12775"/>
            </a:xfrm>
            <a:custGeom>
              <a:rect b="b" l="l" r="r" t="t"/>
              <a:pathLst>
                <a:path extrusionOk="0" h="511" w="511">
                  <a:moveTo>
                    <a:pt x="256" y="0"/>
                  </a:moveTo>
                  <a:lnTo>
                    <a:pt x="153" y="26"/>
                  </a:lnTo>
                  <a:lnTo>
                    <a:pt x="77" y="77"/>
                  </a:lnTo>
                  <a:lnTo>
                    <a:pt x="26" y="153"/>
                  </a:lnTo>
                  <a:lnTo>
                    <a:pt x="0" y="255"/>
                  </a:lnTo>
                  <a:lnTo>
                    <a:pt x="26" y="357"/>
                  </a:lnTo>
                  <a:lnTo>
                    <a:pt x="77" y="434"/>
                  </a:lnTo>
                  <a:lnTo>
                    <a:pt x="153" y="485"/>
                  </a:lnTo>
                  <a:lnTo>
                    <a:pt x="256" y="510"/>
                  </a:lnTo>
                  <a:lnTo>
                    <a:pt x="358" y="485"/>
                  </a:lnTo>
                  <a:lnTo>
                    <a:pt x="434" y="434"/>
                  </a:lnTo>
                  <a:lnTo>
                    <a:pt x="485" y="357"/>
                  </a:lnTo>
                  <a:lnTo>
                    <a:pt x="511" y="255"/>
                  </a:lnTo>
                  <a:lnTo>
                    <a:pt x="485" y="153"/>
                  </a:lnTo>
                  <a:lnTo>
                    <a:pt x="434" y="77"/>
                  </a:lnTo>
                  <a:lnTo>
                    <a:pt x="358" y="26"/>
                  </a:lnTo>
                  <a:lnTo>
                    <a:pt x="25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6"/>
            <p:cNvSpPr/>
            <p:nvPr/>
          </p:nvSpPr>
          <p:spPr>
            <a:xfrm>
              <a:off x="2641700" y="2224075"/>
              <a:ext cx="12775" cy="12775"/>
            </a:xfrm>
            <a:custGeom>
              <a:rect b="b" l="l" r="r" t="t"/>
              <a:pathLst>
                <a:path extrusionOk="0" h="511" w="511">
                  <a:moveTo>
                    <a:pt x="255" y="0"/>
                  </a:moveTo>
                  <a:lnTo>
                    <a:pt x="153" y="26"/>
                  </a:lnTo>
                  <a:lnTo>
                    <a:pt x="77" y="77"/>
                  </a:lnTo>
                  <a:lnTo>
                    <a:pt x="26" y="153"/>
                  </a:lnTo>
                  <a:lnTo>
                    <a:pt x="0" y="255"/>
                  </a:lnTo>
                  <a:lnTo>
                    <a:pt x="26" y="357"/>
                  </a:lnTo>
                  <a:lnTo>
                    <a:pt x="77" y="434"/>
                  </a:lnTo>
                  <a:lnTo>
                    <a:pt x="153" y="485"/>
                  </a:lnTo>
                  <a:lnTo>
                    <a:pt x="255" y="510"/>
                  </a:lnTo>
                  <a:lnTo>
                    <a:pt x="357" y="485"/>
                  </a:lnTo>
                  <a:lnTo>
                    <a:pt x="434" y="434"/>
                  </a:lnTo>
                  <a:lnTo>
                    <a:pt x="485" y="357"/>
                  </a:lnTo>
                  <a:lnTo>
                    <a:pt x="510" y="255"/>
                  </a:lnTo>
                  <a:lnTo>
                    <a:pt x="485" y="153"/>
                  </a:lnTo>
                  <a:lnTo>
                    <a:pt x="434" y="77"/>
                  </a:lnTo>
                  <a:lnTo>
                    <a:pt x="357" y="26"/>
                  </a:lnTo>
                  <a:lnTo>
                    <a:pt x="255"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9" name="Google Shape;2829;p46"/>
          <p:cNvGrpSpPr/>
          <p:nvPr/>
        </p:nvGrpSpPr>
        <p:grpSpPr>
          <a:xfrm>
            <a:off x="1719404" y="3738439"/>
            <a:ext cx="397425" cy="397425"/>
            <a:chOff x="3985725" y="1968275"/>
            <a:chExt cx="397425" cy="397425"/>
          </a:xfrm>
        </p:grpSpPr>
        <p:sp>
          <p:nvSpPr>
            <p:cNvPr id="2830" name="Google Shape;2830;p46"/>
            <p:cNvSpPr/>
            <p:nvPr/>
          </p:nvSpPr>
          <p:spPr>
            <a:xfrm>
              <a:off x="4243425" y="2225350"/>
              <a:ext cx="139725" cy="140350"/>
            </a:xfrm>
            <a:custGeom>
              <a:rect b="b" l="l" r="r" t="t"/>
              <a:pathLst>
                <a:path extrusionOk="0" h="5614" w="5589">
                  <a:moveTo>
                    <a:pt x="1634" y="0"/>
                  </a:moveTo>
                  <a:lnTo>
                    <a:pt x="1" y="1659"/>
                  </a:lnTo>
                  <a:lnTo>
                    <a:pt x="2374" y="4874"/>
                  </a:lnTo>
                  <a:lnTo>
                    <a:pt x="2552" y="5078"/>
                  </a:lnTo>
                  <a:lnTo>
                    <a:pt x="2757" y="5256"/>
                  </a:lnTo>
                  <a:lnTo>
                    <a:pt x="2961" y="5409"/>
                  </a:lnTo>
                  <a:lnTo>
                    <a:pt x="3216" y="5511"/>
                  </a:lnTo>
                  <a:lnTo>
                    <a:pt x="3471" y="5588"/>
                  </a:lnTo>
                  <a:lnTo>
                    <a:pt x="3726" y="5614"/>
                  </a:lnTo>
                  <a:lnTo>
                    <a:pt x="4007" y="5588"/>
                  </a:lnTo>
                  <a:lnTo>
                    <a:pt x="4288" y="5537"/>
                  </a:lnTo>
                  <a:lnTo>
                    <a:pt x="4492" y="5460"/>
                  </a:lnTo>
                  <a:lnTo>
                    <a:pt x="4721" y="5358"/>
                  </a:lnTo>
                  <a:lnTo>
                    <a:pt x="4900" y="5231"/>
                  </a:lnTo>
                  <a:lnTo>
                    <a:pt x="5079" y="5078"/>
                  </a:lnTo>
                  <a:lnTo>
                    <a:pt x="5232" y="4899"/>
                  </a:lnTo>
                  <a:lnTo>
                    <a:pt x="5359" y="4720"/>
                  </a:lnTo>
                  <a:lnTo>
                    <a:pt x="5461" y="4516"/>
                  </a:lnTo>
                  <a:lnTo>
                    <a:pt x="5538" y="4287"/>
                  </a:lnTo>
                  <a:lnTo>
                    <a:pt x="5589" y="4006"/>
                  </a:lnTo>
                  <a:lnTo>
                    <a:pt x="5589" y="3751"/>
                  </a:lnTo>
                  <a:lnTo>
                    <a:pt x="5563" y="3496"/>
                  </a:lnTo>
                  <a:lnTo>
                    <a:pt x="5487" y="3215"/>
                  </a:lnTo>
                  <a:lnTo>
                    <a:pt x="5385" y="2985"/>
                  </a:lnTo>
                  <a:lnTo>
                    <a:pt x="5257" y="2756"/>
                  </a:lnTo>
                  <a:lnTo>
                    <a:pt x="5079" y="2552"/>
                  </a:lnTo>
                  <a:lnTo>
                    <a:pt x="4874" y="2373"/>
                  </a:lnTo>
                  <a:lnTo>
                    <a:pt x="1634"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6"/>
            <p:cNvSpPr/>
            <p:nvPr/>
          </p:nvSpPr>
          <p:spPr>
            <a:xfrm>
              <a:off x="4243425" y="2225350"/>
              <a:ext cx="139725" cy="132050"/>
            </a:xfrm>
            <a:custGeom>
              <a:rect b="b" l="l" r="r" t="t"/>
              <a:pathLst>
                <a:path extrusionOk="0" h="5282" w="5589">
                  <a:moveTo>
                    <a:pt x="1634" y="0"/>
                  </a:moveTo>
                  <a:lnTo>
                    <a:pt x="1" y="1659"/>
                  </a:lnTo>
                  <a:lnTo>
                    <a:pt x="1149" y="510"/>
                  </a:lnTo>
                  <a:lnTo>
                    <a:pt x="4390" y="2883"/>
                  </a:lnTo>
                  <a:lnTo>
                    <a:pt x="4543" y="3011"/>
                  </a:lnTo>
                  <a:lnTo>
                    <a:pt x="4696" y="3164"/>
                  </a:lnTo>
                  <a:lnTo>
                    <a:pt x="4823" y="3343"/>
                  </a:lnTo>
                  <a:lnTo>
                    <a:pt x="4925" y="3521"/>
                  </a:lnTo>
                  <a:lnTo>
                    <a:pt x="5002" y="3700"/>
                  </a:lnTo>
                  <a:lnTo>
                    <a:pt x="5053" y="3904"/>
                  </a:lnTo>
                  <a:lnTo>
                    <a:pt x="5104" y="4108"/>
                  </a:lnTo>
                  <a:lnTo>
                    <a:pt x="5104" y="4312"/>
                  </a:lnTo>
                  <a:lnTo>
                    <a:pt x="5104" y="4542"/>
                  </a:lnTo>
                  <a:lnTo>
                    <a:pt x="5053" y="4797"/>
                  </a:lnTo>
                  <a:lnTo>
                    <a:pt x="4951" y="5052"/>
                  </a:lnTo>
                  <a:lnTo>
                    <a:pt x="4823" y="5282"/>
                  </a:lnTo>
                  <a:lnTo>
                    <a:pt x="5053" y="5103"/>
                  </a:lnTo>
                  <a:lnTo>
                    <a:pt x="5257" y="4848"/>
                  </a:lnTo>
                  <a:lnTo>
                    <a:pt x="5436" y="4593"/>
                  </a:lnTo>
                  <a:lnTo>
                    <a:pt x="5538" y="4287"/>
                  </a:lnTo>
                  <a:lnTo>
                    <a:pt x="5589" y="4057"/>
                  </a:lnTo>
                  <a:lnTo>
                    <a:pt x="5589" y="3827"/>
                  </a:lnTo>
                  <a:lnTo>
                    <a:pt x="5589" y="3598"/>
                  </a:lnTo>
                  <a:lnTo>
                    <a:pt x="5538" y="3394"/>
                  </a:lnTo>
                  <a:lnTo>
                    <a:pt x="5487" y="3215"/>
                  </a:lnTo>
                  <a:lnTo>
                    <a:pt x="5410" y="3011"/>
                  </a:lnTo>
                  <a:lnTo>
                    <a:pt x="5308" y="2832"/>
                  </a:lnTo>
                  <a:lnTo>
                    <a:pt x="5181" y="2679"/>
                  </a:lnTo>
                  <a:lnTo>
                    <a:pt x="5027" y="2526"/>
                  </a:lnTo>
                  <a:lnTo>
                    <a:pt x="4874" y="2373"/>
                  </a:lnTo>
                  <a:lnTo>
                    <a:pt x="1634"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6"/>
            <p:cNvSpPr/>
            <p:nvPr/>
          </p:nvSpPr>
          <p:spPr>
            <a:xfrm>
              <a:off x="4191125" y="2173025"/>
              <a:ext cx="100175" cy="100825"/>
            </a:xfrm>
            <a:custGeom>
              <a:rect b="b" l="l" r="r" t="t"/>
              <a:pathLst>
                <a:path extrusionOk="0" h="4033" w="4007">
                  <a:moveTo>
                    <a:pt x="2374" y="1"/>
                  </a:moveTo>
                  <a:lnTo>
                    <a:pt x="2220" y="26"/>
                  </a:lnTo>
                  <a:lnTo>
                    <a:pt x="2067" y="77"/>
                  </a:lnTo>
                  <a:lnTo>
                    <a:pt x="1940" y="128"/>
                  </a:lnTo>
                  <a:lnTo>
                    <a:pt x="1838" y="230"/>
                  </a:lnTo>
                  <a:lnTo>
                    <a:pt x="205" y="1863"/>
                  </a:lnTo>
                  <a:lnTo>
                    <a:pt x="103" y="1966"/>
                  </a:lnTo>
                  <a:lnTo>
                    <a:pt x="52" y="2093"/>
                  </a:lnTo>
                  <a:lnTo>
                    <a:pt x="1" y="2246"/>
                  </a:lnTo>
                  <a:lnTo>
                    <a:pt x="1" y="2374"/>
                  </a:lnTo>
                  <a:lnTo>
                    <a:pt x="1" y="2527"/>
                  </a:lnTo>
                  <a:lnTo>
                    <a:pt x="52" y="2654"/>
                  </a:lnTo>
                  <a:lnTo>
                    <a:pt x="103" y="2782"/>
                  </a:lnTo>
                  <a:lnTo>
                    <a:pt x="205" y="2910"/>
                  </a:lnTo>
                  <a:lnTo>
                    <a:pt x="1098" y="3803"/>
                  </a:lnTo>
                  <a:lnTo>
                    <a:pt x="1225" y="3905"/>
                  </a:lnTo>
                  <a:lnTo>
                    <a:pt x="1353" y="3956"/>
                  </a:lnTo>
                  <a:lnTo>
                    <a:pt x="1481" y="4007"/>
                  </a:lnTo>
                  <a:lnTo>
                    <a:pt x="1634" y="4032"/>
                  </a:lnTo>
                  <a:lnTo>
                    <a:pt x="1761" y="4007"/>
                  </a:lnTo>
                  <a:lnTo>
                    <a:pt x="1914" y="3956"/>
                  </a:lnTo>
                  <a:lnTo>
                    <a:pt x="2042" y="3905"/>
                  </a:lnTo>
                  <a:lnTo>
                    <a:pt x="2169" y="3803"/>
                  </a:lnTo>
                  <a:lnTo>
                    <a:pt x="3777" y="2170"/>
                  </a:lnTo>
                  <a:lnTo>
                    <a:pt x="3879" y="2068"/>
                  </a:lnTo>
                  <a:lnTo>
                    <a:pt x="3956" y="1940"/>
                  </a:lnTo>
                  <a:lnTo>
                    <a:pt x="3981" y="1787"/>
                  </a:lnTo>
                  <a:lnTo>
                    <a:pt x="4007" y="1659"/>
                  </a:lnTo>
                  <a:lnTo>
                    <a:pt x="3981" y="1506"/>
                  </a:lnTo>
                  <a:lnTo>
                    <a:pt x="3956" y="1379"/>
                  </a:lnTo>
                  <a:lnTo>
                    <a:pt x="3879" y="1251"/>
                  </a:lnTo>
                  <a:lnTo>
                    <a:pt x="3777" y="1124"/>
                  </a:lnTo>
                  <a:lnTo>
                    <a:pt x="2884" y="230"/>
                  </a:lnTo>
                  <a:lnTo>
                    <a:pt x="2782" y="128"/>
                  </a:lnTo>
                  <a:lnTo>
                    <a:pt x="2654" y="77"/>
                  </a:lnTo>
                  <a:lnTo>
                    <a:pt x="2501" y="26"/>
                  </a:lnTo>
                  <a:lnTo>
                    <a:pt x="2374"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6"/>
            <p:cNvSpPr/>
            <p:nvPr/>
          </p:nvSpPr>
          <p:spPr>
            <a:xfrm>
              <a:off x="4230675" y="2173025"/>
              <a:ext cx="60625" cy="60625"/>
            </a:xfrm>
            <a:custGeom>
              <a:rect b="b" l="l" r="r" t="t"/>
              <a:pathLst>
                <a:path extrusionOk="0" h="2425" w="2425">
                  <a:moveTo>
                    <a:pt x="792" y="1"/>
                  </a:moveTo>
                  <a:lnTo>
                    <a:pt x="638" y="26"/>
                  </a:lnTo>
                  <a:lnTo>
                    <a:pt x="485" y="77"/>
                  </a:lnTo>
                  <a:lnTo>
                    <a:pt x="358" y="128"/>
                  </a:lnTo>
                  <a:lnTo>
                    <a:pt x="256" y="230"/>
                  </a:lnTo>
                  <a:lnTo>
                    <a:pt x="1" y="486"/>
                  </a:lnTo>
                  <a:lnTo>
                    <a:pt x="179" y="486"/>
                  </a:lnTo>
                  <a:lnTo>
                    <a:pt x="358" y="537"/>
                  </a:lnTo>
                  <a:lnTo>
                    <a:pt x="511" y="613"/>
                  </a:lnTo>
                  <a:lnTo>
                    <a:pt x="664" y="741"/>
                  </a:lnTo>
                  <a:lnTo>
                    <a:pt x="1685" y="1761"/>
                  </a:lnTo>
                  <a:lnTo>
                    <a:pt x="1812" y="1914"/>
                  </a:lnTo>
                  <a:lnTo>
                    <a:pt x="1889" y="2068"/>
                  </a:lnTo>
                  <a:lnTo>
                    <a:pt x="1940" y="2246"/>
                  </a:lnTo>
                  <a:lnTo>
                    <a:pt x="1940" y="2425"/>
                  </a:lnTo>
                  <a:lnTo>
                    <a:pt x="2195" y="2170"/>
                  </a:lnTo>
                  <a:lnTo>
                    <a:pt x="2297" y="2068"/>
                  </a:lnTo>
                  <a:lnTo>
                    <a:pt x="2374" y="1940"/>
                  </a:lnTo>
                  <a:lnTo>
                    <a:pt x="2399" y="1787"/>
                  </a:lnTo>
                  <a:lnTo>
                    <a:pt x="2425" y="1659"/>
                  </a:lnTo>
                  <a:lnTo>
                    <a:pt x="2399" y="1506"/>
                  </a:lnTo>
                  <a:lnTo>
                    <a:pt x="2374" y="1379"/>
                  </a:lnTo>
                  <a:lnTo>
                    <a:pt x="2297" y="1251"/>
                  </a:lnTo>
                  <a:lnTo>
                    <a:pt x="2195" y="1124"/>
                  </a:lnTo>
                  <a:lnTo>
                    <a:pt x="1302" y="230"/>
                  </a:lnTo>
                  <a:lnTo>
                    <a:pt x="1200" y="128"/>
                  </a:lnTo>
                  <a:lnTo>
                    <a:pt x="1072" y="77"/>
                  </a:lnTo>
                  <a:lnTo>
                    <a:pt x="919" y="26"/>
                  </a:lnTo>
                  <a:lnTo>
                    <a:pt x="792"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6"/>
            <p:cNvSpPr/>
            <p:nvPr/>
          </p:nvSpPr>
          <p:spPr>
            <a:xfrm>
              <a:off x="3985725" y="1968275"/>
              <a:ext cx="300475" cy="299825"/>
            </a:xfrm>
            <a:custGeom>
              <a:rect b="b" l="l" r="r" t="t"/>
              <a:pathLst>
                <a:path extrusionOk="0" h="11993" w="12019">
                  <a:moveTo>
                    <a:pt x="5691" y="0"/>
                  </a:moveTo>
                  <a:lnTo>
                    <a:pt x="5384" y="26"/>
                  </a:lnTo>
                  <a:lnTo>
                    <a:pt x="4798" y="128"/>
                  </a:lnTo>
                  <a:lnTo>
                    <a:pt x="4236" y="281"/>
                  </a:lnTo>
                  <a:lnTo>
                    <a:pt x="3675" y="485"/>
                  </a:lnTo>
                  <a:lnTo>
                    <a:pt x="3139" y="740"/>
                  </a:lnTo>
                  <a:lnTo>
                    <a:pt x="2654" y="1021"/>
                  </a:lnTo>
                  <a:lnTo>
                    <a:pt x="2195" y="1378"/>
                  </a:lnTo>
                  <a:lnTo>
                    <a:pt x="1761" y="1761"/>
                  </a:lnTo>
                  <a:lnTo>
                    <a:pt x="1378" y="2195"/>
                  </a:lnTo>
                  <a:lnTo>
                    <a:pt x="1021" y="2654"/>
                  </a:lnTo>
                  <a:lnTo>
                    <a:pt x="741" y="3139"/>
                  </a:lnTo>
                  <a:lnTo>
                    <a:pt x="485" y="3675"/>
                  </a:lnTo>
                  <a:lnTo>
                    <a:pt x="281" y="4210"/>
                  </a:lnTo>
                  <a:lnTo>
                    <a:pt x="128" y="4797"/>
                  </a:lnTo>
                  <a:lnTo>
                    <a:pt x="52" y="5384"/>
                  </a:lnTo>
                  <a:lnTo>
                    <a:pt x="26" y="5690"/>
                  </a:lnTo>
                  <a:lnTo>
                    <a:pt x="1" y="5996"/>
                  </a:lnTo>
                  <a:lnTo>
                    <a:pt x="26" y="6303"/>
                  </a:lnTo>
                  <a:lnTo>
                    <a:pt x="52" y="6609"/>
                  </a:lnTo>
                  <a:lnTo>
                    <a:pt x="128" y="7221"/>
                  </a:lnTo>
                  <a:lnTo>
                    <a:pt x="281" y="7783"/>
                  </a:lnTo>
                  <a:lnTo>
                    <a:pt x="485" y="8344"/>
                  </a:lnTo>
                  <a:lnTo>
                    <a:pt x="741" y="8854"/>
                  </a:lnTo>
                  <a:lnTo>
                    <a:pt x="1021" y="9365"/>
                  </a:lnTo>
                  <a:lnTo>
                    <a:pt x="1378" y="9824"/>
                  </a:lnTo>
                  <a:lnTo>
                    <a:pt x="1761" y="10258"/>
                  </a:lnTo>
                  <a:lnTo>
                    <a:pt x="2195" y="10640"/>
                  </a:lnTo>
                  <a:lnTo>
                    <a:pt x="2654" y="10972"/>
                  </a:lnTo>
                  <a:lnTo>
                    <a:pt x="3139" y="11278"/>
                  </a:lnTo>
                  <a:lnTo>
                    <a:pt x="3675" y="11533"/>
                  </a:lnTo>
                  <a:lnTo>
                    <a:pt x="4236" y="11737"/>
                  </a:lnTo>
                  <a:lnTo>
                    <a:pt x="4798" y="11891"/>
                  </a:lnTo>
                  <a:lnTo>
                    <a:pt x="5384" y="11967"/>
                  </a:lnTo>
                  <a:lnTo>
                    <a:pt x="5691" y="11993"/>
                  </a:lnTo>
                  <a:lnTo>
                    <a:pt x="6328" y="11993"/>
                  </a:lnTo>
                  <a:lnTo>
                    <a:pt x="6635" y="11967"/>
                  </a:lnTo>
                  <a:lnTo>
                    <a:pt x="7222" y="11891"/>
                  </a:lnTo>
                  <a:lnTo>
                    <a:pt x="7783" y="11737"/>
                  </a:lnTo>
                  <a:lnTo>
                    <a:pt x="8344" y="11533"/>
                  </a:lnTo>
                  <a:lnTo>
                    <a:pt x="8880" y="11278"/>
                  </a:lnTo>
                  <a:lnTo>
                    <a:pt x="9365" y="10972"/>
                  </a:lnTo>
                  <a:lnTo>
                    <a:pt x="9824" y="10640"/>
                  </a:lnTo>
                  <a:lnTo>
                    <a:pt x="10258" y="10258"/>
                  </a:lnTo>
                  <a:lnTo>
                    <a:pt x="10641" y="9824"/>
                  </a:lnTo>
                  <a:lnTo>
                    <a:pt x="10972" y="9365"/>
                  </a:lnTo>
                  <a:lnTo>
                    <a:pt x="11279" y="8854"/>
                  </a:lnTo>
                  <a:lnTo>
                    <a:pt x="11534" y="8344"/>
                  </a:lnTo>
                  <a:lnTo>
                    <a:pt x="11738" y="7783"/>
                  </a:lnTo>
                  <a:lnTo>
                    <a:pt x="11891" y="7221"/>
                  </a:lnTo>
                  <a:lnTo>
                    <a:pt x="11967" y="6609"/>
                  </a:lnTo>
                  <a:lnTo>
                    <a:pt x="11993" y="6303"/>
                  </a:lnTo>
                  <a:lnTo>
                    <a:pt x="12018" y="5996"/>
                  </a:lnTo>
                  <a:lnTo>
                    <a:pt x="11993" y="5690"/>
                  </a:lnTo>
                  <a:lnTo>
                    <a:pt x="11967" y="5384"/>
                  </a:lnTo>
                  <a:lnTo>
                    <a:pt x="11891" y="4797"/>
                  </a:lnTo>
                  <a:lnTo>
                    <a:pt x="11738" y="4210"/>
                  </a:lnTo>
                  <a:lnTo>
                    <a:pt x="11534" y="3675"/>
                  </a:lnTo>
                  <a:lnTo>
                    <a:pt x="11279" y="3139"/>
                  </a:lnTo>
                  <a:lnTo>
                    <a:pt x="10972" y="2654"/>
                  </a:lnTo>
                  <a:lnTo>
                    <a:pt x="10641" y="2195"/>
                  </a:lnTo>
                  <a:lnTo>
                    <a:pt x="10258" y="1761"/>
                  </a:lnTo>
                  <a:lnTo>
                    <a:pt x="9824" y="1378"/>
                  </a:lnTo>
                  <a:lnTo>
                    <a:pt x="9365" y="1021"/>
                  </a:lnTo>
                  <a:lnTo>
                    <a:pt x="8880" y="740"/>
                  </a:lnTo>
                  <a:lnTo>
                    <a:pt x="8344" y="485"/>
                  </a:lnTo>
                  <a:lnTo>
                    <a:pt x="7783" y="281"/>
                  </a:lnTo>
                  <a:lnTo>
                    <a:pt x="7222" y="128"/>
                  </a:lnTo>
                  <a:lnTo>
                    <a:pt x="6635" y="26"/>
                  </a:lnTo>
                  <a:lnTo>
                    <a:pt x="6328"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6"/>
            <p:cNvSpPr/>
            <p:nvPr/>
          </p:nvSpPr>
          <p:spPr>
            <a:xfrm>
              <a:off x="3985725" y="1968275"/>
              <a:ext cx="25" cy="25"/>
            </a:xfrm>
            <a:custGeom>
              <a:rect b="b" l="l" r="r" t="t"/>
              <a:pathLst>
                <a:path extrusionOk="0" h="1" w="1">
                  <a:moveTo>
                    <a:pt x="1" y="0"/>
                  </a:moveTo>
                  <a:lnTo>
                    <a:pt x="1"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6"/>
            <p:cNvSpPr/>
            <p:nvPr/>
          </p:nvSpPr>
          <p:spPr>
            <a:xfrm>
              <a:off x="3985725" y="19682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6"/>
            <p:cNvSpPr/>
            <p:nvPr/>
          </p:nvSpPr>
          <p:spPr>
            <a:xfrm>
              <a:off x="4022075" y="2004000"/>
              <a:ext cx="227775" cy="228375"/>
            </a:xfrm>
            <a:custGeom>
              <a:rect b="b" l="l" r="r" t="t"/>
              <a:pathLst>
                <a:path extrusionOk="0" h="9135" w="9111">
                  <a:moveTo>
                    <a:pt x="4543" y="0"/>
                  </a:moveTo>
                  <a:lnTo>
                    <a:pt x="4083" y="26"/>
                  </a:lnTo>
                  <a:lnTo>
                    <a:pt x="3624" y="102"/>
                  </a:lnTo>
                  <a:lnTo>
                    <a:pt x="3190" y="204"/>
                  </a:lnTo>
                  <a:lnTo>
                    <a:pt x="2782" y="357"/>
                  </a:lnTo>
                  <a:lnTo>
                    <a:pt x="2374" y="562"/>
                  </a:lnTo>
                  <a:lnTo>
                    <a:pt x="1991" y="791"/>
                  </a:lnTo>
                  <a:lnTo>
                    <a:pt x="1659" y="1046"/>
                  </a:lnTo>
                  <a:lnTo>
                    <a:pt x="1328" y="1353"/>
                  </a:lnTo>
                  <a:lnTo>
                    <a:pt x="1022" y="1684"/>
                  </a:lnTo>
                  <a:lnTo>
                    <a:pt x="766" y="2016"/>
                  </a:lnTo>
                  <a:lnTo>
                    <a:pt x="537" y="2399"/>
                  </a:lnTo>
                  <a:lnTo>
                    <a:pt x="358" y="2807"/>
                  </a:lnTo>
                  <a:lnTo>
                    <a:pt x="205" y="3215"/>
                  </a:lnTo>
                  <a:lnTo>
                    <a:pt x="78" y="3649"/>
                  </a:lnTo>
                  <a:lnTo>
                    <a:pt x="1" y="4108"/>
                  </a:lnTo>
                  <a:lnTo>
                    <a:pt x="1" y="4567"/>
                  </a:lnTo>
                  <a:lnTo>
                    <a:pt x="1" y="5052"/>
                  </a:lnTo>
                  <a:lnTo>
                    <a:pt x="78" y="5486"/>
                  </a:lnTo>
                  <a:lnTo>
                    <a:pt x="205" y="5945"/>
                  </a:lnTo>
                  <a:lnTo>
                    <a:pt x="358" y="6354"/>
                  </a:lnTo>
                  <a:lnTo>
                    <a:pt x="537" y="6762"/>
                  </a:lnTo>
                  <a:lnTo>
                    <a:pt x="766" y="7119"/>
                  </a:lnTo>
                  <a:lnTo>
                    <a:pt x="1022" y="7476"/>
                  </a:lnTo>
                  <a:lnTo>
                    <a:pt x="1328" y="7808"/>
                  </a:lnTo>
                  <a:lnTo>
                    <a:pt x="1659" y="8089"/>
                  </a:lnTo>
                  <a:lnTo>
                    <a:pt x="1991" y="8369"/>
                  </a:lnTo>
                  <a:lnTo>
                    <a:pt x="2374" y="8599"/>
                  </a:lnTo>
                  <a:lnTo>
                    <a:pt x="2782" y="8778"/>
                  </a:lnTo>
                  <a:lnTo>
                    <a:pt x="3190" y="8931"/>
                  </a:lnTo>
                  <a:lnTo>
                    <a:pt x="3624" y="9058"/>
                  </a:lnTo>
                  <a:lnTo>
                    <a:pt x="4083" y="9109"/>
                  </a:lnTo>
                  <a:lnTo>
                    <a:pt x="4543" y="9135"/>
                  </a:lnTo>
                  <a:lnTo>
                    <a:pt x="5028" y="9109"/>
                  </a:lnTo>
                  <a:lnTo>
                    <a:pt x="5487" y="9058"/>
                  </a:lnTo>
                  <a:lnTo>
                    <a:pt x="5921" y="8931"/>
                  </a:lnTo>
                  <a:lnTo>
                    <a:pt x="6329" y="8778"/>
                  </a:lnTo>
                  <a:lnTo>
                    <a:pt x="6737" y="8599"/>
                  </a:lnTo>
                  <a:lnTo>
                    <a:pt x="7094" y="8369"/>
                  </a:lnTo>
                  <a:lnTo>
                    <a:pt x="7452" y="8089"/>
                  </a:lnTo>
                  <a:lnTo>
                    <a:pt x="7783" y="7808"/>
                  </a:lnTo>
                  <a:lnTo>
                    <a:pt x="8089" y="7476"/>
                  </a:lnTo>
                  <a:lnTo>
                    <a:pt x="8345" y="7119"/>
                  </a:lnTo>
                  <a:lnTo>
                    <a:pt x="8574" y="6762"/>
                  </a:lnTo>
                  <a:lnTo>
                    <a:pt x="8753" y="6354"/>
                  </a:lnTo>
                  <a:lnTo>
                    <a:pt x="8906" y="5945"/>
                  </a:lnTo>
                  <a:lnTo>
                    <a:pt x="9034" y="5486"/>
                  </a:lnTo>
                  <a:lnTo>
                    <a:pt x="9085" y="5052"/>
                  </a:lnTo>
                  <a:lnTo>
                    <a:pt x="9110" y="4567"/>
                  </a:lnTo>
                  <a:lnTo>
                    <a:pt x="9085" y="4108"/>
                  </a:lnTo>
                  <a:lnTo>
                    <a:pt x="9034" y="3649"/>
                  </a:lnTo>
                  <a:lnTo>
                    <a:pt x="8906" y="3215"/>
                  </a:lnTo>
                  <a:lnTo>
                    <a:pt x="8753" y="2807"/>
                  </a:lnTo>
                  <a:lnTo>
                    <a:pt x="8574" y="2399"/>
                  </a:lnTo>
                  <a:lnTo>
                    <a:pt x="8345" y="2016"/>
                  </a:lnTo>
                  <a:lnTo>
                    <a:pt x="8089" y="1684"/>
                  </a:lnTo>
                  <a:lnTo>
                    <a:pt x="7783" y="1353"/>
                  </a:lnTo>
                  <a:lnTo>
                    <a:pt x="7452" y="1046"/>
                  </a:lnTo>
                  <a:lnTo>
                    <a:pt x="7094" y="791"/>
                  </a:lnTo>
                  <a:lnTo>
                    <a:pt x="6737" y="562"/>
                  </a:lnTo>
                  <a:lnTo>
                    <a:pt x="6329" y="357"/>
                  </a:lnTo>
                  <a:lnTo>
                    <a:pt x="5921" y="204"/>
                  </a:lnTo>
                  <a:lnTo>
                    <a:pt x="5487" y="102"/>
                  </a:lnTo>
                  <a:lnTo>
                    <a:pt x="5028" y="26"/>
                  </a:lnTo>
                  <a:lnTo>
                    <a:pt x="45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6"/>
            <p:cNvSpPr/>
            <p:nvPr/>
          </p:nvSpPr>
          <p:spPr>
            <a:xfrm>
              <a:off x="4158600" y="2188975"/>
              <a:ext cx="13425" cy="13425"/>
            </a:xfrm>
            <a:custGeom>
              <a:rect b="b" l="l" r="r" t="t"/>
              <a:pathLst>
                <a:path extrusionOk="0" h="537" w="537">
                  <a:moveTo>
                    <a:pt x="255" y="1"/>
                  </a:moveTo>
                  <a:lnTo>
                    <a:pt x="179" y="26"/>
                  </a:lnTo>
                  <a:lnTo>
                    <a:pt x="77" y="77"/>
                  </a:lnTo>
                  <a:lnTo>
                    <a:pt x="26" y="179"/>
                  </a:lnTo>
                  <a:lnTo>
                    <a:pt x="0" y="256"/>
                  </a:lnTo>
                  <a:lnTo>
                    <a:pt x="26" y="358"/>
                  </a:lnTo>
                  <a:lnTo>
                    <a:pt x="77" y="460"/>
                  </a:lnTo>
                  <a:lnTo>
                    <a:pt x="179" y="511"/>
                  </a:lnTo>
                  <a:lnTo>
                    <a:pt x="255" y="537"/>
                  </a:lnTo>
                  <a:lnTo>
                    <a:pt x="358" y="511"/>
                  </a:lnTo>
                  <a:lnTo>
                    <a:pt x="460" y="460"/>
                  </a:lnTo>
                  <a:lnTo>
                    <a:pt x="511" y="358"/>
                  </a:lnTo>
                  <a:lnTo>
                    <a:pt x="536" y="256"/>
                  </a:lnTo>
                  <a:lnTo>
                    <a:pt x="511" y="179"/>
                  </a:lnTo>
                  <a:lnTo>
                    <a:pt x="460" y="77"/>
                  </a:lnTo>
                  <a:lnTo>
                    <a:pt x="358" y="26"/>
                  </a:lnTo>
                  <a:lnTo>
                    <a:pt x="255"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6"/>
            <p:cNvSpPr/>
            <p:nvPr/>
          </p:nvSpPr>
          <p:spPr>
            <a:xfrm>
              <a:off x="4170075" y="2049925"/>
              <a:ext cx="12775" cy="12775"/>
            </a:xfrm>
            <a:custGeom>
              <a:rect b="b" l="l" r="r" t="t"/>
              <a:pathLst>
                <a:path extrusionOk="0" h="511" w="511">
                  <a:moveTo>
                    <a:pt x="154" y="0"/>
                  </a:moveTo>
                  <a:lnTo>
                    <a:pt x="77" y="77"/>
                  </a:lnTo>
                  <a:lnTo>
                    <a:pt x="1" y="153"/>
                  </a:lnTo>
                  <a:lnTo>
                    <a:pt x="1" y="255"/>
                  </a:lnTo>
                  <a:lnTo>
                    <a:pt x="1" y="358"/>
                  </a:lnTo>
                  <a:lnTo>
                    <a:pt x="77" y="434"/>
                  </a:lnTo>
                  <a:lnTo>
                    <a:pt x="154" y="485"/>
                  </a:lnTo>
                  <a:lnTo>
                    <a:pt x="256" y="511"/>
                  </a:lnTo>
                  <a:lnTo>
                    <a:pt x="358" y="485"/>
                  </a:lnTo>
                  <a:lnTo>
                    <a:pt x="434" y="434"/>
                  </a:lnTo>
                  <a:lnTo>
                    <a:pt x="485" y="358"/>
                  </a:lnTo>
                  <a:lnTo>
                    <a:pt x="511" y="255"/>
                  </a:lnTo>
                  <a:lnTo>
                    <a:pt x="485" y="153"/>
                  </a:lnTo>
                  <a:lnTo>
                    <a:pt x="434" y="77"/>
                  </a:lnTo>
                  <a:lnTo>
                    <a:pt x="35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6"/>
            <p:cNvSpPr/>
            <p:nvPr/>
          </p:nvSpPr>
          <p:spPr>
            <a:xfrm>
              <a:off x="4155400" y="2028875"/>
              <a:ext cx="12800" cy="12775"/>
            </a:xfrm>
            <a:custGeom>
              <a:rect b="b" l="l" r="r" t="t"/>
              <a:pathLst>
                <a:path extrusionOk="0" h="511" w="512">
                  <a:moveTo>
                    <a:pt x="154" y="0"/>
                  </a:moveTo>
                  <a:lnTo>
                    <a:pt x="77" y="77"/>
                  </a:lnTo>
                  <a:lnTo>
                    <a:pt x="26" y="153"/>
                  </a:lnTo>
                  <a:lnTo>
                    <a:pt x="1" y="255"/>
                  </a:lnTo>
                  <a:lnTo>
                    <a:pt x="26" y="358"/>
                  </a:lnTo>
                  <a:lnTo>
                    <a:pt x="77" y="434"/>
                  </a:lnTo>
                  <a:lnTo>
                    <a:pt x="154" y="485"/>
                  </a:lnTo>
                  <a:lnTo>
                    <a:pt x="256" y="511"/>
                  </a:lnTo>
                  <a:lnTo>
                    <a:pt x="358" y="485"/>
                  </a:lnTo>
                  <a:lnTo>
                    <a:pt x="435" y="434"/>
                  </a:lnTo>
                  <a:lnTo>
                    <a:pt x="486" y="358"/>
                  </a:lnTo>
                  <a:lnTo>
                    <a:pt x="511" y="255"/>
                  </a:lnTo>
                  <a:lnTo>
                    <a:pt x="486" y="153"/>
                  </a:lnTo>
                  <a:lnTo>
                    <a:pt x="435" y="77"/>
                  </a:lnTo>
                  <a:lnTo>
                    <a:pt x="35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6"/>
            <p:cNvSpPr/>
            <p:nvPr/>
          </p:nvSpPr>
          <p:spPr>
            <a:xfrm>
              <a:off x="4152225" y="2148150"/>
              <a:ext cx="12775" cy="12800"/>
            </a:xfrm>
            <a:custGeom>
              <a:rect b="b" l="l" r="r" t="t"/>
              <a:pathLst>
                <a:path extrusionOk="0" h="512" w="511">
                  <a:moveTo>
                    <a:pt x="255" y="1"/>
                  </a:moveTo>
                  <a:lnTo>
                    <a:pt x="153" y="26"/>
                  </a:lnTo>
                  <a:lnTo>
                    <a:pt x="77" y="77"/>
                  </a:lnTo>
                  <a:lnTo>
                    <a:pt x="26" y="154"/>
                  </a:lnTo>
                  <a:lnTo>
                    <a:pt x="0" y="256"/>
                  </a:lnTo>
                  <a:lnTo>
                    <a:pt x="26" y="358"/>
                  </a:lnTo>
                  <a:lnTo>
                    <a:pt x="77" y="434"/>
                  </a:lnTo>
                  <a:lnTo>
                    <a:pt x="153" y="486"/>
                  </a:lnTo>
                  <a:lnTo>
                    <a:pt x="255" y="511"/>
                  </a:lnTo>
                  <a:lnTo>
                    <a:pt x="357" y="486"/>
                  </a:lnTo>
                  <a:lnTo>
                    <a:pt x="459" y="434"/>
                  </a:lnTo>
                  <a:lnTo>
                    <a:pt x="510" y="358"/>
                  </a:lnTo>
                  <a:lnTo>
                    <a:pt x="510" y="256"/>
                  </a:lnTo>
                  <a:lnTo>
                    <a:pt x="510" y="154"/>
                  </a:lnTo>
                  <a:lnTo>
                    <a:pt x="459" y="77"/>
                  </a:lnTo>
                  <a:lnTo>
                    <a:pt x="357" y="26"/>
                  </a:lnTo>
                  <a:lnTo>
                    <a:pt x="255"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6"/>
            <p:cNvSpPr/>
            <p:nvPr/>
          </p:nvSpPr>
          <p:spPr>
            <a:xfrm>
              <a:off x="4223650" y="2105425"/>
              <a:ext cx="12800" cy="12775"/>
            </a:xfrm>
            <a:custGeom>
              <a:rect b="b" l="l" r="r" t="t"/>
              <a:pathLst>
                <a:path extrusionOk="0" h="511" w="512">
                  <a:moveTo>
                    <a:pt x="256" y="0"/>
                  </a:moveTo>
                  <a:lnTo>
                    <a:pt x="154" y="26"/>
                  </a:lnTo>
                  <a:lnTo>
                    <a:pt x="52" y="77"/>
                  </a:lnTo>
                  <a:lnTo>
                    <a:pt x="1" y="153"/>
                  </a:lnTo>
                  <a:lnTo>
                    <a:pt x="1" y="255"/>
                  </a:lnTo>
                  <a:lnTo>
                    <a:pt x="1" y="357"/>
                  </a:lnTo>
                  <a:lnTo>
                    <a:pt x="52" y="434"/>
                  </a:lnTo>
                  <a:lnTo>
                    <a:pt x="154" y="510"/>
                  </a:lnTo>
                  <a:lnTo>
                    <a:pt x="358" y="510"/>
                  </a:lnTo>
                  <a:lnTo>
                    <a:pt x="435" y="434"/>
                  </a:lnTo>
                  <a:lnTo>
                    <a:pt x="486" y="357"/>
                  </a:lnTo>
                  <a:lnTo>
                    <a:pt x="511" y="255"/>
                  </a:lnTo>
                  <a:lnTo>
                    <a:pt x="486" y="153"/>
                  </a:lnTo>
                  <a:lnTo>
                    <a:pt x="435"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6"/>
            <p:cNvSpPr/>
            <p:nvPr/>
          </p:nvSpPr>
          <p:spPr>
            <a:xfrm>
              <a:off x="4099275" y="2079275"/>
              <a:ext cx="12775" cy="13400"/>
            </a:xfrm>
            <a:custGeom>
              <a:rect b="b" l="l" r="r" t="t"/>
              <a:pathLst>
                <a:path extrusionOk="0" h="536" w="511">
                  <a:moveTo>
                    <a:pt x="256" y="0"/>
                  </a:moveTo>
                  <a:lnTo>
                    <a:pt x="153" y="26"/>
                  </a:lnTo>
                  <a:lnTo>
                    <a:pt x="77" y="77"/>
                  </a:lnTo>
                  <a:lnTo>
                    <a:pt x="0" y="179"/>
                  </a:lnTo>
                  <a:lnTo>
                    <a:pt x="0" y="281"/>
                  </a:lnTo>
                  <a:lnTo>
                    <a:pt x="0" y="383"/>
                  </a:lnTo>
                  <a:lnTo>
                    <a:pt x="77" y="459"/>
                  </a:lnTo>
                  <a:lnTo>
                    <a:pt x="153" y="510"/>
                  </a:lnTo>
                  <a:lnTo>
                    <a:pt x="256" y="536"/>
                  </a:lnTo>
                  <a:lnTo>
                    <a:pt x="358" y="510"/>
                  </a:lnTo>
                  <a:lnTo>
                    <a:pt x="434" y="459"/>
                  </a:lnTo>
                  <a:lnTo>
                    <a:pt x="485" y="383"/>
                  </a:lnTo>
                  <a:lnTo>
                    <a:pt x="511" y="281"/>
                  </a:lnTo>
                  <a:lnTo>
                    <a:pt x="485" y="179"/>
                  </a:lnTo>
                  <a:lnTo>
                    <a:pt x="434"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6"/>
            <p:cNvSpPr/>
            <p:nvPr/>
          </p:nvSpPr>
          <p:spPr>
            <a:xfrm>
              <a:off x="4080125" y="2171750"/>
              <a:ext cx="12800" cy="13425"/>
            </a:xfrm>
            <a:custGeom>
              <a:rect b="b" l="l" r="r" t="t"/>
              <a:pathLst>
                <a:path extrusionOk="0" h="537" w="512">
                  <a:moveTo>
                    <a:pt x="256" y="1"/>
                  </a:moveTo>
                  <a:lnTo>
                    <a:pt x="154" y="26"/>
                  </a:lnTo>
                  <a:lnTo>
                    <a:pt x="77" y="77"/>
                  </a:lnTo>
                  <a:lnTo>
                    <a:pt x="1" y="179"/>
                  </a:lnTo>
                  <a:lnTo>
                    <a:pt x="1" y="281"/>
                  </a:lnTo>
                  <a:lnTo>
                    <a:pt x="1" y="384"/>
                  </a:lnTo>
                  <a:lnTo>
                    <a:pt x="77" y="460"/>
                  </a:lnTo>
                  <a:lnTo>
                    <a:pt x="154" y="511"/>
                  </a:lnTo>
                  <a:lnTo>
                    <a:pt x="256" y="537"/>
                  </a:lnTo>
                  <a:lnTo>
                    <a:pt x="358" y="511"/>
                  </a:lnTo>
                  <a:lnTo>
                    <a:pt x="435" y="460"/>
                  </a:lnTo>
                  <a:lnTo>
                    <a:pt x="486" y="384"/>
                  </a:lnTo>
                  <a:lnTo>
                    <a:pt x="511" y="281"/>
                  </a:lnTo>
                  <a:lnTo>
                    <a:pt x="486" y="179"/>
                  </a:lnTo>
                  <a:lnTo>
                    <a:pt x="435" y="77"/>
                  </a:lnTo>
                  <a:lnTo>
                    <a:pt x="358" y="26"/>
                  </a:lnTo>
                  <a:lnTo>
                    <a:pt x="25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6"/>
            <p:cNvSpPr/>
            <p:nvPr/>
          </p:nvSpPr>
          <p:spPr>
            <a:xfrm>
              <a:off x="4056525" y="2067775"/>
              <a:ext cx="12800" cy="12800"/>
            </a:xfrm>
            <a:custGeom>
              <a:rect b="b" l="l" r="r" t="t"/>
              <a:pathLst>
                <a:path extrusionOk="0" h="512" w="512">
                  <a:moveTo>
                    <a:pt x="256" y="1"/>
                  </a:moveTo>
                  <a:lnTo>
                    <a:pt x="154" y="26"/>
                  </a:lnTo>
                  <a:lnTo>
                    <a:pt x="77" y="77"/>
                  </a:lnTo>
                  <a:lnTo>
                    <a:pt x="26" y="154"/>
                  </a:lnTo>
                  <a:lnTo>
                    <a:pt x="1" y="256"/>
                  </a:lnTo>
                  <a:lnTo>
                    <a:pt x="26" y="358"/>
                  </a:lnTo>
                  <a:lnTo>
                    <a:pt x="77" y="435"/>
                  </a:lnTo>
                  <a:lnTo>
                    <a:pt x="154" y="511"/>
                  </a:lnTo>
                  <a:lnTo>
                    <a:pt x="358" y="511"/>
                  </a:lnTo>
                  <a:lnTo>
                    <a:pt x="435" y="435"/>
                  </a:lnTo>
                  <a:lnTo>
                    <a:pt x="511" y="358"/>
                  </a:lnTo>
                  <a:lnTo>
                    <a:pt x="511" y="256"/>
                  </a:lnTo>
                  <a:lnTo>
                    <a:pt x="511" y="154"/>
                  </a:lnTo>
                  <a:lnTo>
                    <a:pt x="435" y="77"/>
                  </a:lnTo>
                  <a:lnTo>
                    <a:pt x="358" y="26"/>
                  </a:lnTo>
                  <a:lnTo>
                    <a:pt x="25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6"/>
            <p:cNvSpPr/>
            <p:nvPr/>
          </p:nvSpPr>
          <p:spPr>
            <a:xfrm>
              <a:off x="4056525" y="2097125"/>
              <a:ext cx="35125" cy="57425"/>
            </a:xfrm>
            <a:custGeom>
              <a:rect b="b" l="l" r="r" t="t"/>
              <a:pathLst>
                <a:path extrusionOk="0" h="2297" w="1405">
                  <a:moveTo>
                    <a:pt x="511" y="0"/>
                  </a:moveTo>
                  <a:lnTo>
                    <a:pt x="384" y="52"/>
                  </a:lnTo>
                  <a:lnTo>
                    <a:pt x="256" y="128"/>
                  </a:lnTo>
                  <a:lnTo>
                    <a:pt x="154" y="256"/>
                  </a:lnTo>
                  <a:lnTo>
                    <a:pt x="77" y="409"/>
                  </a:lnTo>
                  <a:lnTo>
                    <a:pt x="26" y="536"/>
                  </a:lnTo>
                  <a:lnTo>
                    <a:pt x="1" y="689"/>
                  </a:lnTo>
                  <a:lnTo>
                    <a:pt x="1" y="996"/>
                  </a:lnTo>
                  <a:lnTo>
                    <a:pt x="77" y="1378"/>
                  </a:lnTo>
                  <a:lnTo>
                    <a:pt x="128" y="1582"/>
                  </a:lnTo>
                  <a:lnTo>
                    <a:pt x="205" y="1761"/>
                  </a:lnTo>
                  <a:lnTo>
                    <a:pt x="307" y="1965"/>
                  </a:lnTo>
                  <a:lnTo>
                    <a:pt x="435" y="2118"/>
                  </a:lnTo>
                  <a:lnTo>
                    <a:pt x="588" y="2220"/>
                  </a:lnTo>
                  <a:lnTo>
                    <a:pt x="664" y="2271"/>
                  </a:lnTo>
                  <a:lnTo>
                    <a:pt x="766" y="2297"/>
                  </a:lnTo>
                  <a:lnTo>
                    <a:pt x="919" y="2297"/>
                  </a:lnTo>
                  <a:lnTo>
                    <a:pt x="1072" y="2246"/>
                  </a:lnTo>
                  <a:lnTo>
                    <a:pt x="1200" y="2195"/>
                  </a:lnTo>
                  <a:lnTo>
                    <a:pt x="1302" y="2067"/>
                  </a:lnTo>
                  <a:lnTo>
                    <a:pt x="1379" y="1965"/>
                  </a:lnTo>
                  <a:lnTo>
                    <a:pt x="1404" y="1812"/>
                  </a:lnTo>
                  <a:lnTo>
                    <a:pt x="1404" y="1659"/>
                  </a:lnTo>
                  <a:lnTo>
                    <a:pt x="1379" y="1531"/>
                  </a:lnTo>
                  <a:lnTo>
                    <a:pt x="1302" y="1429"/>
                  </a:lnTo>
                  <a:lnTo>
                    <a:pt x="1226" y="1327"/>
                  </a:lnTo>
                  <a:lnTo>
                    <a:pt x="1175" y="1225"/>
                  </a:lnTo>
                  <a:lnTo>
                    <a:pt x="1124" y="1098"/>
                  </a:lnTo>
                  <a:lnTo>
                    <a:pt x="1098" y="996"/>
                  </a:lnTo>
                  <a:lnTo>
                    <a:pt x="1098" y="894"/>
                  </a:lnTo>
                  <a:lnTo>
                    <a:pt x="1124" y="664"/>
                  </a:lnTo>
                  <a:lnTo>
                    <a:pt x="1098" y="460"/>
                  </a:lnTo>
                  <a:lnTo>
                    <a:pt x="1072" y="358"/>
                  </a:lnTo>
                  <a:lnTo>
                    <a:pt x="1047" y="256"/>
                  </a:lnTo>
                  <a:lnTo>
                    <a:pt x="919" y="128"/>
                  </a:lnTo>
                  <a:lnTo>
                    <a:pt x="792" y="52"/>
                  </a:lnTo>
                  <a:lnTo>
                    <a:pt x="664"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6"/>
            <p:cNvSpPr/>
            <p:nvPr/>
          </p:nvSpPr>
          <p:spPr>
            <a:xfrm>
              <a:off x="4119675" y="2094575"/>
              <a:ext cx="50425" cy="47875"/>
            </a:xfrm>
            <a:custGeom>
              <a:rect b="b" l="l" r="r" t="t"/>
              <a:pathLst>
                <a:path extrusionOk="0" h="1915" w="2017">
                  <a:moveTo>
                    <a:pt x="1328" y="0"/>
                  </a:moveTo>
                  <a:lnTo>
                    <a:pt x="1200" y="26"/>
                  </a:lnTo>
                  <a:lnTo>
                    <a:pt x="1047" y="102"/>
                  </a:lnTo>
                  <a:lnTo>
                    <a:pt x="792" y="256"/>
                  </a:lnTo>
                  <a:lnTo>
                    <a:pt x="511" y="485"/>
                  </a:lnTo>
                  <a:lnTo>
                    <a:pt x="358" y="638"/>
                  </a:lnTo>
                  <a:lnTo>
                    <a:pt x="205" y="791"/>
                  </a:lnTo>
                  <a:lnTo>
                    <a:pt x="103" y="970"/>
                  </a:lnTo>
                  <a:lnTo>
                    <a:pt x="26" y="1174"/>
                  </a:lnTo>
                  <a:lnTo>
                    <a:pt x="1" y="1353"/>
                  </a:lnTo>
                  <a:lnTo>
                    <a:pt x="26" y="1455"/>
                  </a:lnTo>
                  <a:lnTo>
                    <a:pt x="52" y="1531"/>
                  </a:lnTo>
                  <a:lnTo>
                    <a:pt x="128" y="1684"/>
                  </a:lnTo>
                  <a:lnTo>
                    <a:pt x="231" y="1787"/>
                  </a:lnTo>
                  <a:lnTo>
                    <a:pt x="358" y="1863"/>
                  </a:lnTo>
                  <a:lnTo>
                    <a:pt x="486" y="1914"/>
                  </a:lnTo>
                  <a:lnTo>
                    <a:pt x="639" y="1914"/>
                  </a:lnTo>
                  <a:lnTo>
                    <a:pt x="792" y="1863"/>
                  </a:lnTo>
                  <a:lnTo>
                    <a:pt x="919" y="1787"/>
                  </a:lnTo>
                  <a:lnTo>
                    <a:pt x="996" y="1684"/>
                  </a:lnTo>
                  <a:lnTo>
                    <a:pt x="1021" y="1684"/>
                  </a:lnTo>
                  <a:lnTo>
                    <a:pt x="1073" y="1582"/>
                  </a:lnTo>
                  <a:lnTo>
                    <a:pt x="1124" y="1455"/>
                  </a:lnTo>
                  <a:lnTo>
                    <a:pt x="1175" y="1353"/>
                  </a:lnTo>
                  <a:lnTo>
                    <a:pt x="1251" y="1251"/>
                  </a:lnTo>
                  <a:lnTo>
                    <a:pt x="1328" y="1174"/>
                  </a:lnTo>
                  <a:lnTo>
                    <a:pt x="1430" y="1123"/>
                  </a:lnTo>
                  <a:lnTo>
                    <a:pt x="1608" y="1047"/>
                  </a:lnTo>
                  <a:lnTo>
                    <a:pt x="1787" y="919"/>
                  </a:lnTo>
                  <a:lnTo>
                    <a:pt x="1864" y="868"/>
                  </a:lnTo>
                  <a:lnTo>
                    <a:pt x="1940" y="766"/>
                  </a:lnTo>
                  <a:lnTo>
                    <a:pt x="1991" y="613"/>
                  </a:lnTo>
                  <a:lnTo>
                    <a:pt x="2017" y="460"/>
                  </a:lnTo>
                  <a:lnTo>
                    <a:pt x="1966" y="307"/>
                  </a:lnTo>
                  <a:lnTo>
                    <a:pt x="1889" y="179"/>
                  </a:lnTo>
                  <a:lnTo>
                    <a:pt x="1787" y="102"/>
                  </a:lnTo>
                  <a:lnTo>
                    <a:pt x="1659" y="26"/>
                  </a:lnTo>
                  <a:lnTo>
                    <a:pt x="1506"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6"/>
            <p:cNvSpPr/>
            <p:nvPr/>
          </p:nvSpPr>
          <p:spPr>
            <a:xfrm>
              <a:off x="4088425" y="2035875"/>
              <a:ext cx="56800" cy="37025"/>
            </a:xfrm>
            <a:custGeom>
              <a:rect b="b" l="l" r="r" t="t"/>
              <a:pathLst>
                <a:path extrusionOk="0" h="1481" w="2272">
                  <a:moveTo>
                    <a:pt x="638" y="1"/>
                  </a:moveTo>
                  <a:lnTo>
                    <a:pt x="460" y="27"/>
                  </a:lnTo>
                  <a:lnTo>
                    <a:pt x="281" y="103"/>
                  </a:lnTo>
                  <a:lnTo>
                    <a:pt x="205" y="154"/>
                  </a:lnTo>
                  <a:lnTo>
                    <a:pt x="128" y="205"/>
                  </a:lnTo>
                  <a:lnTo>
                    <a:pt x="52" y="358"/>
                  </a:lnTo>
                  <a:lnTo>
                    <a:pt x="1" y="486"/>
                  </a:lnTo>
                  <a:lnTo>
                    <a:pt x="1" y="639"/>
                  </a:lnTo>
                  <a:lnTo>
                    <a:pt x="52" y="792"/>
                  </a:lnTo>
                  <a:lnTo>
                    <a:pt x="103" y="920"/>
                  </a:lnTo>
                  <a:lnTo>
                    <a:pt x="230" y="1022"/>
                  </a:lnTo>
                  <a:lnTo>
                    <a:pt x="358" y="1098"/>
                  </a:lnTo>
                  <a:lnTo>
                    <a:pt x="485" y="1124"/>
                  </a:lnTo>
                  <a:lnTo>
                    <a:pt x="613" y="1124"/>
                  </a:lnTo>
                  <a:lnTo>
                    <a:pt x="741" y="1098"/>
                  </a:lnTo>
                  <a:lnTo>
                    <a:pt x="868" y="1098"/>
                  </a:lnTo>
                  <a:lnTo>
                    <a:pt x="996" y="1124"/>
                  </a:lnTo>
                  <a:lnTo>
                    <a:pt x="1098" y="1149"/>
                  </a:lnTo>
                  <a:lnTo>
                    <a:pt x="1174" y="1200"/>
                  </a:lnTo>
                  <a:lnTo>
                    <a:pt x="1353" y="1328"/>
                  </a:lnTo>
                  <a:lnTo>
                    <a:pt x="1532" y="1430"/>
                  </a:lnTo>
                  <a:lnTo>
                    <a:pt x="1634" y="1455"/>
                  </a:lnTo>
                  <a:lnTo>
                    <a:pt x="1761" y="1481"/>
                  </a:lnTo>
                  <a:lnTo>
                    <a:pt x="1914" y="1430"/>
                  </a:lnTo>
                  <a:lnTo>
                    <a:pt x="2067" y="1379"/>
                  </a:lnTo>
                  <a:lnTo>
                    <a:pt x="2169" y="1277"/>
                  </a:lnTo>
                  <a:lnTo>
                    <a:pt x="2220" y="1149"/>
                  </a:lnTo>
                  <a:lnTo>
                    <a:pt x="2271" y="996"/>
                  </a:lnTo>
                  <a:lnTo>
                    <a:pt x="2246" y="843"/>
                  </a:lnTo>
                  <a:lnTo>
                    <a:pt x="2195" y="715"/>
                  </a:lnTo>
                  <a:lnTo>
                    <a:pt x="2118" y="562"/>
                  </a:lnTo>
                  <a:lnTo>
                    <a:pt x="2016" y="460"/>
                  </a:lnTo>
                  <a:lnTo>
                    <a:pt x="1889" y="358"/>
                  </a:lnTo>
                  <a:lnTo>
                    <a:pt x="1634" y="205"/>
                  </a:lnTo>
                  <a:lnTo>
                    <a:pt x="1276" y="78"/>
                  </a:lnTo>
                  <a:lnTo>
                    <a:pt x="1072" y="27"/>
                  </a:lnTo>
                  <a:lnTo>
                    <a:pt x="868"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6"/>
            <p:cNvSpPr/>
            <p:nvPr/>
          </p:nvSpPr>
          <p:spPr>
            <a:xfrm>
              <a:off x="4184100" y="2122650"/>
              <a:ext cx="33200" cy="57425"/>
            </a:xfrm>
            <a:custGeom>
              <a:rect b="b" l="l" r="r" t="t"/>
              <a:pathLst>
                <a:path extrusionOk="0" h="2297" w="1328">
                  <a:moveTo>
                    <a:pt x="537" y="0"/>
                  </a:moveTo>
                  <a:lnTo>
                    <a:pt x="384" y="77"/>
                  </a:lnTo>
                  <a:lnTo>
                    <a:pt x="282" y="153"/>
                  </a:lnTo>
                  <a:lnTo>
                    <a:pt x="205" y="281"/>
                  </a:lnTo>
                  <a:lnTo>
                    <a:pt x="154" y="408"/>
                  </a:lnTo>
                  <a:lnTo>
                    <a:pt x="129" y="561"/>
                  </a:lnTo>
                  <a:lnTo>
                    <a:pt x="154" y="689"/>
                  </a:lnTo>
                  <a:lnTo>
                    <a:pt x="205" y="817"/>
                  </a:lnTo>
                  <a:lnTo>
                    <a:pt x="231" y="919"/>
                  </a:lnTo>
                  <a:lnTo>
                    <a:pt x="231" y="1046"/>
                  </a:lnTo>
                  <a:lnTo>
                    <a:pt x="205" y="1174"/>
                  </a:lnTo>
                  <a:lnTo>
                    <a:pt x="180" y="1276"/>
                  </a:lnTo>
                  <a:lnTo>
                    <a:pt x="77" y="1454"/>
                  </a:lnTo>
                  <a:lnTo>
                    <a:pt x="26" y="1659"/>
                  </a:lnTo>
                  <a:lnTo>
                    <a:pt x="1" y="1761"/>
                  </a:lnTo>
                  <a:lnTo>
                    <a:pt x="1" y="1863"/>
                  </a:lnTo>
                  <a:lnTo>
                    <a:pt x="52" y="2041"/>
                  </a:lnTo>
                  <a:lnTo>
                    <a:pt x="154" y="2169"/>
                  </a:lnTo>
                  <a:lnTo>
                    <a:pt x="282" y="2245"/>
                  </a:lnTo>
                  <a:lnTo>
                    <a:pt x="409" y="2296"/>
                  </a:lnTo>
                  <a:lnTo>
                    <a:pt x="562" y="2296"/>
                  </a:lnTo>
                  <a:lnTo>
                    <a:pt x="690" y="2271"/>
                  </a:lnTo>
                  <a:lnTo>
                    <a:pt x="843" y="2194"/>
                  </a:lnTo>
                  <a:lnTo>
                    <a:pt x="971" y="2067"/>
                  </a:lnTo>
                  <a:lnTo>
                    <a:pt x="1047" y="1965"/>
                  </a:lnTo>
                  <a:lnTo>
                    <a:pt x="1124" y="1812"/>
                  </a:lnTo>
                  <a:lnTo>
                    <a:pt x="1226" y="1531"/>
                  </a:lnTo>
                  <a:lnTo>
                    <a:pt x="1302" y="1174"/>
                  </a:lnTo>
                  <a:lnTo>
                    <a:pt x="1328" y="970"/>
                  </a:lnTo>
                  <a:lnTo>
                    <a:pt x="1328" y="740"/>
                  </a:lnTo>
                  <a:lnTo>
                    <a:pt x="1277" y="536"/>
                  </a:lnTo>
                  <a:lnTo>
                    <a:pt x="1226" y="357"/>
                  </a:lnTo>
                  <a:lnTo>
                    <a:pt x="1124" y="179"/>
                  </a:lnTo>
                  <a:lnTo>
                    <a:pt x="1047" y="128"/>
                  </a:lnTo>
                  <a:lnTo>
                    <a:pt x="971" y="77"/>
                  </a:lnTo>
                  <a:lnTo>
                    <a:pt x="843"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6"/>
            <p:cNvSpPr/>
            <p:nvPr/>
          </p:nvSpPr>
          <p:spPr>
            <a:xfrm>
              <a:off x="4120325" y="2095850"/>
              <a:ext cx="49775" cy="46600"/>
            </a:xfrm>
            <a:custGeom>
              <a:rect b="b" l="l" r="r" t="t"/>
              <a:pathLst>
                <a:path extrusionOk="0" h="1864" w="1991">
                  <a:moveTo>
                    <a:pt x="1684" y="0"/>
                  </a:moveTo>
                  <a:lnTo>
                    <a:pt x="1684" y="154"/>
                  </a:lnTo>
                  <a:lnTo>
                    <a:pt x="1608" y="332"/>
                  </a:lnTo>
                  <a:lnTo>
                    <a:pt x="1557" y="409"/>
                  </a:lnTo>
                  <a:lnTo>
                    <a:pt x="1480" y="485"/>
                  </a:lnTo>
                  <a:lnTo>
                    <a:pt x="1302" y="587"/>
                  </a:lnTo>
                  <a:lnTo>
                    <a:pt x="1098" y="689"/>
                  </a:lnTo>
                  <a:lnTo>
                    <a:pt x="1021" y="740"/>
                  </a:lnTo>
                  <a:lnTo>
                    <a:pt x="919" y="817"/>
                  </a:lnTo>
                  <a:lnTo>
                    <a:pt x="842" y="919"/>
                  </a:lnTo>
                  <a:lnTo>
                    <a:pt x="791" y="1021"/>
                  </a:lnTo>
                  <a:lnTo>
                    <a:pt x="740" y="1123"/>
                  </a:lnTo>
                  <a:lnTo>
                    <a:pt x="689" y="1251"/>
                  </a:lnTo>
                  <a:lnTo>
                    <a:pt x="587" y="1353"/>
                  </a:lnTo>
                  <a:lnTo>
                    <a:pt x="460" y="1429"/>
                  </a:lnTo>
                  <a:lnTo>
                    <a:pt x="307" y="1455"/>
                  </a:lnTo>
                  <a:lnTo>
                    <a:pt x="179" y="1455"/>
                  </a:lnTo>
                  <a:lnTo>
                    <a:pt x="77" y="1429"/>
                  </a:lnTo>
                  <a:lnTo>
                    <a:pt x="0" y="1404"/>
                  </a:lnTo>
                  <a:lnTo>
                    <a:pt x="26" y="1480"/>
                  </a:lnTo>
                  <a:lnTo>
                    <a:pt x="102" y="1633"/>
                  </a:lnTo>
                  <a:lnTo>
                    <a:pt x="205" y="1736"/>
                  </a:lnTo>
                  <a:lnTo>
                    <a:pt x="332" y="1812"/>
                  </a:lnTo>
                  <a:lnTo>
                    <a:pt x="460" y="1863"/>
                  </a:lnTo>
                  <a:lnTo>
                    <a:pt x="613" y="1863"/>
                  </a:lnTo>
                  <a:lnTo>
                    <a:pt x="766" y="1812"/>
                  </a:lnTo>
                  <a:lnTo>
                    <a:pt x="893" y="1736"/>
                  </a:lnTo>
                  <a:lnTo>
                    <a:pt x="970" y="1633"/>
                  </a:lnTo>
                  <a:lnTo>
                    <a:pt x="995" y="1633"/>
                  </a:lnTo>
                  <a:lnTo>
                    <a:pt x="1047" y="1531"/>
                  </a:lnTo>
                  <a:lnTo>
                    <a:pt x="1098" y="1404"/>
                  </a:lnTo>
                  <a:lnTo>
                    <a:pt x="1149" y="1302"/>
                  </a:lnTo>
                  <a:lnTo>
                    <a:pt x="1225" y="1200"/>
                  </a:lnTo>
                  <a:lnTo>
                    <a:pt x="1302" y="1123"/>
                  </a:lnTo>
                  <a:lnTo>
                    <a:pt x="1404" y="1072"/>
                  </a:lnTo>
                  <a:lnTo>
                    <a:pt x="1582" y="996"/>
                  </a:lnTo>
                  <a:lnTo>
                    <a:pt x="1761" y="868"/>
                  </a:lnTo>
                  <a:lnTo>
                    <a:pt x="1838" y="817"/>
                  </a:lnTo>
                  <a:lnTo>
                    <a:pt x="1914" y="715"/>
                  </a:lnTo>
                  <a:lnTo>
                    <a:pt x="1965" y="613"/>
                  </a:lnTo>
                  <a:lnTo>
                    <a:pt x="1991" y="485"/>
                  </a:lnTo>
                  <a:lnTo>
                    <a:pt x="1991" y="383"/>
                  </a:lnTo>
                  <a:lnTo>
                    <a:pt x="1965" y="281"/>
                  </a:lnTo>
                  <a:lnTo>
                    <a:pt x="1914" y="205"/>
                  </a:lnTo>
                  <a:lnTo>
                    <a:pt x="1863" y="128"/>
                  </a:lnTo>
                  <a:lnTo>
                    <a:pt x="1786" y="51"/>
                  </a:lnTo>
                  <a:lnTo>
                    <a:pt x="1684"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6"/>
            <p:cNvSpPr/>
            <p:nvPr/>
          </p:nvSpPr>
          <p:spPr>
            <a:xfrm>
              <a:off x="4088425" y="2035875"/>
              <a:ext cx="56800" cy="34475"/>
            </a:xfrm>
            <a:custGeom>
              <a:rect b="b" l="l" r="r" t="t"/>
              <a:pathLst>
                <a:path extrusionOk="0" h="1379" w="2272">
                  <a:moveTo>
                    <a:pt x="638" y="1"/>
                  </a:moveTo>
                  <a:lnTo>
                    <a:pt x="460" y="27"/>
                  </a:lnTo>
                  <a:lnTo>
                    <a:pt x="281" y="103"/>
                  </a:lnTo>
                  <a:lnTo>
                    <a:pt x="205" y="154"/>
                  </a:lnTo>
                  <a:lnTo>
                    <a:pt x="128" y="205"/>
                  </a:lnTo>
                  <a:lnTo>
                    <a:pt x="52" y="358"/>
                  </a:lnTo>
                  <a:lnTo>
                    <a:pt x="1" y="537"/>
                  </a:lnTo>
                  <a:lnTo>
                    <a:pt x="154" y="435"/>
                  </a:lnTo>
                  <a:lnTo>
                    <a:pt x="332" y="384"/>
                  </a:lnTo>
                  <a:lnTo>
                    <a:pt x="715" y="384"/>
                  </a:lnTo>
                  <a:lnTo>
                    <a:pt x="919" y="435"/>
                  </a:lnTo>
                  <a:lnTo>
                    <a:pt x="1123" y="486"/>
                  </a:lnTo>
                  <a:lnTo>
                    <a:pt x="1429" y="588"/>
                  </a:lnTo>
                  <a:lnTo>
                    <a:pt x="1710" y="741"/>
                  </a:lnTo>
                  <a:lnTo>
                    <a:pt x="1812" y="843"/>
                  </a:lnTo>
                  <a:lnTo>
                    <a:pt x="1914" y="945"/>
                  </a:lnTo>
                  <a:lnTo>
                    <a:pt x="1991" y="1047"/>
                  </a:lnTo>
                  <a:lnTo>
                    <a:pt x="2042" y="1149"/>
                  </a:lnTo>
                  <a:lnTo>
                    <a:pt x="2067" y="1251"/>
                  </a:lnTo>
                  <a:lnTo>
                    <a:pt x="2067" y="1379"/>
                  </a:lnTo>
                  <a:lnTo>
                    <a:pt x="2144" y="1302"/>
                  </a:lnTo>
                  <a:lnTo>
                    <a:pt x="2195" y="1200"/>
                  </a:lnTo>
                  <a:lnTo>
                    <a:pt x="2246" y="1098"/>
                  </a:lnTo>
                  <a:lnTo>
                    <a:pt x="2271" y="996"/>
                  </a:lnTo>
                  <a:lnTo>
                    <a:pt x="2246" y="894"/>
                  </a:lnTo>
                  <a:lnTo>
                    <a:pt x="2220" y="766"/>
                  </a:lnTo>
                  <a:lnTo>
                    <a:pt x="2195" y="664"/>
                  </a:lnTo>
                  <a:lnTo>
                    <a:pt x="2118" y="562"/>
                  </a:lnTo>
                  <a:lnTo>
                    <a:pt x="2016" y="460"/>
                  </a:lnTo>
                  <a:lnTo>
                    <a:pt x="1889" y="358"/>
                  </a:lnTo>
                  <a:lnTo>
                    <a:pt x="1634" y="205"/>
                  </a:lnTo>
                  <a:lnTo>
                    <a:pt x="1276" y="78"/>
                  </a:lnTo>
                  <a:lnTo>
                    <a:pt x="1072" y="27"/>
                  </a:lnTo>
                  <a:lnTo>
                    <a:pt x="868"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6"/>
            <p:cNvSpPr/>
            <p:nvPr/>
          </p:nvSpPr>
          <p:spPr>
            <a:xfrm>
              <a:off x="4187950" y="2122650"/>
              <a:ext cx="29350" cy="57425"/>
            </a:xfrm>
            <a:custGeom>
              <a:rect b="b" l="l" r="r" t="t"/>
              <a:pathLst>
                <a:path extrusionOk="0" h="2297" w="1174">
                  <a:moveTo>
                    <a:pt x="408" y="0"/>
                  </a:moveTo>
                  <a:lnTo>
                    <a:pt x="510" y="128"/>
                  </a:lnTo>
                  <a:lnTo>
                    <a:pt x="587" y="306"/>
                  </a:lnTo>
                  <a:lnTo>
                    <a:pt x="638" y="485"/>
                  </a:lnTo>
                  <a:lnTo>
                    <a:pt x="638" y="689"/>
                  </a:lnTo>
                  <a:lnTo>
                    <a:pt x="638" y="893"/>
                  </a:lnTo>
                  <a:lnTo>
                    <a:pt x="638" y="1072"/>
                  </a:lnTo>
                  <a:lnTo>
                    <a:pt x="561" y="1403"/>
                  </a:lnTo>
                  <a:lnTo>
                    <a:pt x="459" y="1710"/>
                  </a:lnTo>
                  <a:lnTo>
                    <a:pt x="383" y="1837"/>
                  </a:lnTo>
                  <a:lnTo>
                    <a:pt x="281" y="1965"/>
                  </a:lnTo>
                  <a:lnTo>
                    <a:pt x="153" y="2067"/>
                  </a:lnTo>
                  <a:lnTo>
                    <a:pt x="0" y="2143"/>
                  </a:lnTo>
                  <a:lnTo>
                    <a:pt x="77" y="2220"/>
                  </a:lnTo>
                  <a:lnTo>
                    <a:pt x="179" y="2271"/>
                  </a:lnTo>
                  <a:lnTo>
                    <a:pt x="281" y="2296"/>
                  </a:lnTo>
                  <a:lnTo>
                    <a:pt x="383" y="2296"/>
                  </a:lnTo>
                  <a:lnTo>
                    <a:pt x="510" y="2271"/>
                  </a:lnTo>
                  <a:lnTo>
                    <a:pt x="612" y="2220"/>
                  </a:lnTo>
                  <a:lnTo>
                    <a:pt x="714" y="2169"/>
                  </a:lnTo>
                  <a:lnTo>
                    <a:pt x="817" y="2067"/>
                  </a:lnTo>
                  <a:lnTo>
                    <a:pt x="893" y="1965"/>
                  </a:lnTo>
                  <a:lnTo>
                    <a:pt x="970" y="1812"/>
                  </a:lnTo>
                  <a:lnTo>
                    <a:pt x="1072" y="1531"/>
                  </a:lnTo>
                  <a:lnTo>
                    <a:pt x="1148" y="1174"/>
                  </a:lnTo>
                  <a:lnTo>
                    <a:pt x="1174" y="970"/>
                  </a:lnTo>
                  <a:lnTo>
                    <a:pt x="1174" y="740"/>
                  </a:lnTo>
                  <a:lnTo>
                    <a:pt x="1123" y="536"/>
                  </a:lnTo>
                  <a:lnTo>
                    <a:pt x="1072" y="357"/>
                  </a:lnTo>
                  <a:lnTo>
                    <a:pt x="970" y="179"/>
                  </a:lnTo>
                  <a:lnTo>
                    <a:pt x="893" y="128"/>
                  </a:lnTo>
                  <a:lnTo>
                    <a:pt x="817" y="77"/>
                  </a:lnTo>
                  <a:lnTo>
                    <a:pt x="714" y="26"/>
                  </a:lnTo>
                  <a:lnTo>
                    <a:pt x="612"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6"/>
            <p:cNvSpPr/>
            <p:nvPr/>
          </p:nvSpPr>
          <p:spPr>
            <a:xfrm>
              <a:off x="4105650" y="2171750"/>
              <a:ext cx="33825" cy="34475"/>
            </a:xfrm>
            <a:custGeom>
              <a:rect b="b" l="l" r="r" t="t"/>
              <a:pathLst>
                <a:path extrusionOk="0" h="1379" w="1353">
                  <a:moveTo>
                    <a:pt x="664" y="1"/>
                  </a:moveTo>
                  <a:lnTo>
                    <a:pt x="536" y="26"/>
                  </a:lnTo>
                  <a:lnTo>
                    <a:pt x="409" y="77"/>
                  </a:lnTo>
                  <a:lnTo>
                    <a:pt x="307" y="128"/>
                  </a:lnTo>
                  <a:lnTo>
                    <a:pt x="205" y="205"/>
                  </a:lnTo>
                  <a:lnTo>
                    <a:pt x="103" y="307"/>
                  </a:lnTo>
                  <a:lnTo>
                    <a:pt x="52" y="435"/>
                  </a:lnTo>
                  <a:lnTo>
                    <a:pt x="1" y="562"/>
                  </a:lnTo>
                  <a:lnTo>
                    <a:pt x="1" y="690"/>
                  </a:lnTo>
                  <a:lnTo>
                    <a:pt x="1" y="843"/>
                  </a:lnTo>
                  <a:lnTo>
                    <a:pt x="52" y="970"/>
                  </a:lnTo>
                  <a:lnTo>
                    <a:pt x="103" y="1072"/>
                  </a:lnTo>
                  <a:lnTo>
                    <a:pt x="205" y="1175"/>
                  </a:lnTo>
                  <a:lnTo>
                    <a:pt x="307" y="1251"/>
                  </a:lnTo>
                  <a:lnTo>
                    <a:pt x="409" y="1328"/>
                  </a:lnTo>
                  <a:lnTo>
                    <a:pt x="536" y="1353"/>
                  </a:lnTo>
                  <a:lnTo>
                    <a:pt x="664" y="1379"/>
                  </a:lnTo>
                  <a:lnTo>
                    <a:pt x="817" y="1353"/>
                  </a:lnTo>
                  <a:lnTo>
                    <a:pt x="945" y="1328"/>
                  </a:lnTo>
                  <a:lnTo>
                    <a:pt x="1047" y="1251"/>
                  </a:lnTo>
                  <a:lnTo>
                    <a:pt x="1149" y="1175"/>
                  </a:lnTo>
                  <a:lnTo>
                    <a:pt x="1251" y="1072"/>
                  </a:lnTo>
                  <a:lnTo>
                    <a:pt x="1302" y="970"/>
                  </a:lnTo>
                  <a:lnTo>
                    <a:pt x="1353" y="843"/>
                  </a:lnTo>
                  <a:lnTo>
                    <a:pt x="1353" y="690"/>
                  </a:lnTo>
                  <a:lnTo>
                    <a:pt x="1353" y="562"/>
                  </a:lnTo>
                  <a:lnTo>
                    <a:pt x="1302" y="435"/>
                  </a:lnTo>
                  <a:lnTo>
                    <a:pt x="1251" y="307"/>
                  </a:lnTo>
                  <a:lnTo>
                    <a:pt x="1149" y="205"/>
                  </a:lnTo>
                  <a:lnTo>
                    <a:pt x="1047" y="128"/>
                  </a:lnTo>
                  <a:lnTo>
                    <a:pt x="945" y="77"/>
                  </a:lnTo>
                  <a:lnTo>
                    <a:pt x="817" y="26"/>
                  </a:lnTo>
                  <a:lnTo>
                    <a:pt x="664"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6"/>
            <p:cNvSpPr/>
            <p:nvPr/>
          </p:nvSpPr>
          <p:spPr>
            <a:xfrm>
              <a:off x="4183475" y="2063950"/>
              <a:ext cx="34475" cy="33825"/>
            </a:xfrm>
            <a:custGeom>
              <a:rect b="b" l="l" r="r" t="t"/>
              <a:pathLst>
                <a:path extrusionOk="0" h="1353" w="1379">
                  <a:moveTo>
                    <a:pt x="536" y="1"/>
                  </a:moveTo>
                  <a:lnTo>
                    <a:pt x="409" y="52"/>
                  </a:lnTo>
                  <a:lnTo>
                    <a:pt x="307" y="103"/>
                  </a:lnTo>
                  <a:lnTo>
                    <a:pt x="205" y="205"/>
                  </a:lnTo>
                  <a:lnTo>
                    <a:pt x="128" y="307"/>
                  </a:lnTo>
                  <a:lnTo>
                    <a:pt x="51" y="409"/>
                  </a:lnTo>
                  <a:lnTo>
                    <a:pt x="26" y="536"/>
                  </a:lnTo>
                  <a:lnTo>
                    <a:pt x="0" y="664"/>
                  </a:lnTo>
                  <a:lnTo>
                    <a:pt x="26" y="817"/>
                  </a:lnTo>
                  <a:lnTo>
                    <a:pt x="51" y="945"/>
                  </a:lnTo>
                  <a:lnTo>
                    <a:pt x="128" y="1047"/>
                  </a:lnTo>
                  <a:lnTo>
                    <a:pt x="205" y="1149"/>
                  </a:lnTo>
                  <a:lnTo>
                    <a:pt x="307" y="1251"/>
                  </a:lnTo>
                  <a:lnTo>
                    <a:pt x="409" y="1302"/>
                  </a:lnTo>
                  <a:lnTo>
                    <a:pt x="536" y="1353"/>
                  </a:lnTo>
                  <a:lnTo>
                    <a:pt x="817" y="1353"/>
                  </a:lnTo>
                  <a:lnTo>
                    <a:pt x="945" y="1302"/>
                  </a:lnTo>
                  <a:lnTo>
                    <a:pt x="1072" y="1251"/>
                  </a:lnTo>
                  <a:lnTo>
                    <a:pt x="1174" y="1149"/>
                  </a:lnTo>
                  <a:lnTo>
                    <a:pt x="1251" y="1047"/>
                  </a:lnTo>
                  <a:lnTo>
                    <a:pt x="1302" y="945"/>
                  </a:lnTo>
                  <a:lnTo>
                    <a:pt x="1353" y="817"/>
                  </a:lnTo>
                  <a:lnTo>
                    <a:pt x="1378" y="664"/>
                  </a:lnTo>
                  <a:lnTo>
                    <a:pt x="1353" y="536"/>
                  </a:lnTo>
                  <a:lnTo>
                    <a:pt x="1302" y="409"/>
                  </a:lnTo>
                  <a:lnTo>
                    <a:pt x="1251" y="307"/>
                  </a:lnTo>
                  <a:lnTo>
                    <a:pt x="1174" y="205"/>
                  </a:lnTo>
                  <a:lnTo>
                    <a:pt x="1072" y="103"/>
                  </a:lnTo>
                  <a:lnTo>
                    <a:pt x="945" y="52"/>
                  </a:lnTo>
                  <a:lnTo>
                    <a:pt x="817"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5" name="Google Shape;2855;p46"/>
          <p:cNvGrpSpPr/>
          <p:nvPr/>
        </p:nvGrpSpPr>
        <p:grpSpPr>
          <a:xfrm>
            <a:off x="4962419" y="2540151"/>
            <a:ext cx="397425" cy="396775"/>
            <a:chOff x="3236200" y="1968275"/>
            <a:chExt cx="397425" cy="396775"/>
          </a:xfrm>
        </p:grpSpPr>
        <p:sp>
          <p:nvSpPr>
            <p:cNvPr id="2856" name="Google Shape;2856;p46"/>
            <p:cNvSpPr/>
            <p:nvPr/>
          </p:nvSpPr>
          <p:spPr>
            <a:xfrm>
              <a:off x="3446700" y="2178125"/>
              <a:ext cx="186925" cy="186925"/>
            </a:xfrm>
            <a:custGeom>
              <a:rect b="b" l="l" r="r" t="t"/>
              <a:pathLst>
                <a:path extrusionOk="0" h="7477" w="7477">
                  <a:moveTo>
                    <a:pt x="1302" y="1"/>
                  </a:moveTo>
                  <a:lnTo>
                    <a:pt x="1047" y="26"/>
                  </a:lnTo>
                  <a:lnTo>
                    <a:pt x="792" y="103"/>
                  </a:lnTo>
                  <a:lnTo>
                    <a:pt x="588" y="231"/>
                  </a:lnTo>
                  <a:lnTo>
                    <a:pt x="384" y="384"/>
                  </a:lnTo>
                  <a:lnTo>
                    <a:pt x="230" y="588"/>
                  </a:lnTo>
                  <a:lnTo>
                    <a:pt x="103" y="792"/>
                  </a:lnTo>
                  <a:lnTo>
                    <a:pt x="26" y="1047"/>
                  </a:lnTo>
                  <a:lnTo>
                    <a:pt x="1" y="1302"/>
                  </a:lnTo>
                  <a:lnTo>
                    <a:pt x="1" y="6201"/>
                  </a:lnTo>
                  <a:lnTo>
                    <a:pt x="26" y="6456"/>
                  </a:lnTo>
                  <a:lnTo>
                    <a:pt x="103" y="6686"/>
                  </a:lnTo>
                  <a:lnTo>
                    <a:pt x="230" y="6916"/>
                  </a:lnTo>
                  <a:lnTo>
                    <a:pt x="384" y="7120"/>
                  </a:lnTo>
                  <a:lnTo>
                    <a:pt x="588" y="7273"/>
                  </a:lnTo>
                  <a:lnTo>
                    <a:pt x="792" y="7375"/>
                  </a:lnTo>
                  <a:lnTo>
                    <a:pt x="1047" y="7451"/>
                  </a:lnTo>
                  <a:lnTo>
                    <a:pt x="1302" y="7477"/>
                  </a:lnTo>
                  <a:lnTo>
                    <a:pt x="6201" y="7477"/>
                  </a:lnTo>
                  <a:lnTo>
                    <a:pt x="6456" y="7451"/>
                  </a:lnTo>
                  <a:lnTo>
                    <a:pt x="6686" y="7375"/>
                  </a:lnTo>
                  <a:lnTo>
                    <a:pt x="6916" y="7273"/>
                  </a:lnTo>
                  <a:lnTo>
                    <a:pt x="7094" y="7120"/>
                  </a:lnTo>
                  <a:lnTo>
                    <a:pt x="7273" y="6916"/>
                  </a:lnTo>
                  <a:lnTo>
                    <a:pt x="7375" y="6686"/>
                  </a:lnTo>
                  <a:lnTo>
                    <a:pt x="7451" y="6456"/>
                  </a:lnTo>
                  <a:lnTo>
                    <a:pt x="7477" y="6201"/>
                  </a:lnTo>
                  <a:lnTo>
                    <a:pt x="7477" y="1302"/>
                  </a:lnTo>
                  <a:lnTo>
                    <a:pt x="7451" y="1047"/>
                  </a:lnTo>
                  <a:lnTo>
                    <a:pt x="7375" y="792"/>
                  </a:lnTo>
                  <a:lnTo>
                    <a:pt x="7273" y="588"/>
                  </a:lnTo>
                  <a:lnTo>
                    <a:pt x="7094" y="384"/>
                  </a:lnTo>
                  <a:lnTo>
                    <a:pt x="6916" y="231"/>
                  </a:lnTo>
                  <a:lnTo>
                    <a:pt x="6686" y="103"/>
                  </a:lnTo>
                  <a:lnTo>
                    <a:pt x="6456" y="26"/>
                  </a:lnTo>
                  <a:lnTo>
                    <a:pt x="620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6"/>
            <p:cNvSpPr/>
            <p:nvPr/>
          </p:nvSpPr>
          <p:spPr>
            <a:xfrm>
              <a:off x="3236200" y="2178125"/>
              <a:ext cx="186925" cy="186925"/>
            </a:xfrm>
            <a:custGeom>
              <a:rect b="b" l="l" r="r" t="t"/>
              <a:pathLst>
                <a:path extrusionOk="0" h="7477" w="7477">
                  <a:moveTo>
                    <a:pt x="1302" y="1"/>
                  </a:moveTo>
                  <a:lnTo>
                    <a:pt x="1047" y="26"/>
                  </a:lnTo>
                  <a:lnTo>
                    <a:pt x="792" y="103"/>
                  </a:lnTo>
                  <a:lnTo>
                    <a:pt x="588" y="231"/>
                  </a:lnTo>
                  <a:lnTo>
                    <a:pt x="383" y="384"/>
                  </a:lnTo>
                  <a:lnTo>
                    <a:pt x="230" y="588"/>
                  </a:lnTo>
                  <a:lnTo>
                    <a:pt x="103" y="792"/>
                  </a:lnTo>
                  <a:lnTo>
                    <a:pt x="26" y="1047"/>
                  </a:lnTo>
                  <a:lnTo>
                    <a:pt x="1" y="1302"/>
                  </a:lnTo>
                  <a:lnTo>
                    <a:pt x="1" y="6201"/>
                  </a:lnTo>
                  <a:lnTo>
                    <a:pt x="26" y="6456"/>
                  </a:lnTo>
                  <a:lnTo>
                    <a:pt x="103" y="6686"/>
                  </a:lnTo>
                  <a:lnTo>
                    <a:pt x="230" y="6916"/>
                  </a:lnTo>
                  <a:lnTo>
                    <a:pt x="383" y="7120"/>
                  </a:lnTo>
                  <a:lnTo>
                    <a:pt x="588" y="7273"/>
                  </a:lnTo>
                  <a:lnTo>
                    <a:pt x="792" y="7375"/>
                  </a:lnTo>
                  <a:lnTo>
                    <a:pt x="1047" y="7451"/>
                  </a:lnTo>
                  <a:lnTo>
                    <a:pt x="1302" y="7477"/>
                  </a:lnTo>
                  <a:lnTo>
                    <a:pt x="6201" y="7477"/>
                  </a:lnTo>
                  <a:lnTo>
                    <a:pt x="6456" y="7451"/>
                  </a:lnTo>
                  <a:lnTo>
                    <a:pt x="6686" y="7375"/>
                  </a:lnTo>
                  <a:lnTo>
                    <a:pt x="6915" y="7273"/>
                  </a:lnTo>
                  <a:lnTo>
                    <a:pt x="7094" y="7120"/>
                  </a:lnTo>
                  <a:lnTo>
                    <a:pt x="7273" y="6916"/>
                  </a:lnTo>
                  <a:lnTo>
                    <a:pt x="7375" y="6686"/>
                  </a:lnTo>
                  <a:lnTo>
                    <a:pt x="7451" y="6456"/>
                  </a:lnTo>
                  <a:lnTo>
                    <a:pt x="7477" y="6201"/>
                  </a:lnTo>
                  <a:lnTo>
                    <a:pt x="7477" y="1302"/>
                  </a:lnTo>
                  <a:lnTo>
                    <a:pt x="7451" y="1047"/>
                  </a:lnTo>
                  <a:lnTo>
                    <a:pt x="7375" y="792"/>
                  </a:lnTo>
                  <a:lnTo>
                    <a:pt x="7273" y="588"/>
                  </a:lnTo>
                  <a:lnTo>
                    <a:pt x="7094" y="384"/>
                  </a:lnTo>
                  <a:lnTo>
                    <a:pt x="6915" y="231"/>
                  </a:lnTo>
                  <a:lnTo>
                    <a:pt x="6686" y="103"/>
                  </a:lnTo>
                  <a:lnTo>
                    <a:pt x="6456" y="26"/>
                  </a:lnTo>
                  <a:lnTo>
                    <a:pt x="6201"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6"/>
            <p:cNvSpPr/>
            <p:nvPr/>
          </p:nvSpPr>
          <p:spPr>
            <a:xfrm>
              <a:off x="3236200" y="1968275"/>
              <a:ext cx="186925" cy="186925"/>
            </a:xfrm>
            <a:custGeom>
              <a:rect b="b" l="l" r="r" t="t"/>
              <a:pathLst>
                <a:path extrusionOk="0" h="7477" w="7477">
                  <a:moveTo>
                    <a:pt x="1302" y="0"/>
                  </a:moveTo>
                  <a:lnTo>
                    <a:pt x="1047" y="26"/>
                  </a:lnTo>
                  <a:lnTo>
                    <a:pt x="792" y="102"/>
                  </a:lnTo>
                  <a:lnTo>
                    <a:pt x="588" y="230"/>
                  </a:lnTo>
                  <a:lnTo>
                    <a:pt x="383" y="383"/>
                  </a:lnTo>
                  <a:lnTo>
                    <a:pt x="230" y="587"/>
                  </a:lnTo>
                  <a:lnTo>
                    <a:pt x="103" y="791"/>
                  </a:lnTo>
                  <a:lnTo>
                    <a:pt x="26" y="1046"/>
                  </a:lnTo>
                  <a:lnTo>
                    <a:pt x="1" y="1302"/>
                  </a:lnTo>
                  <a:lnTo>
                    <a:pt x="1" y="6201"/>
                  </a:lnTo>
                  <a:lnTo>
                    <a:pt x="26" y="6456"/>
                  </a:lnTo>
                  <a:lnTo>
                    <a:pt x="103" y="6711"/>
                  </a:lnTo>
                  <a:lnTo>
                    <a:pt x="230" y="6915"/>
                  </a:lnTo>
                  <a:lnTo>
                    <a:pt x="383" y="7119"/>
                  </a:lnTo>
                  <a:lnTo>
                    <a:pt x="588" y="7272"/>
                  </a:lnTo>
                  <a:lnTo>
                    <a:pt x="792" y="7374"/>
                  </a:lnTo>
                  <a:lnTo>
                    <a:pt x="1047" y="7451"/>
                  </a:lnTo>
                  <a:lnTo>
                    <a:pt x="1302" y="7476"/>
                  </a:lnTo>
                  <a:lnTo>
                    <a:pt x="6201" y="7476"/>
                  </a:lnTo>
                  <a:lnTo>
                    <a:pt x="6456" y="7451"/>
                  </a:lnTo>
                  <a:lnTo>
                    <a:pt x="6686" y="7374"/>
                  </a:lnTo>
                  <a:lnTo>
                    <a:pt x="6915" y="7272"/>
                  </a:lnTo>
                  <a:lnTo>
                    <a:pt x="7094" y="7119"/>
                  </a:lnTo>
                  <a:lnTo>
                    <a:pt x="7273" y="6915"/>
                  </a:lnTo>
                  <a:lnTo>
                    <a:pt x="7375" y="6711"/>
                  </a:lnTo>
                  <a:lnTo>
                    <a:pt x="7451" y="6456"/>
                  </a:lnTo>
                  <a:lnTo>
                    <a:pt x="7477" y="6201"/>
                  </a:lnTo>
                  <a:lnTo>
                    <a:pt x="7477" y="1302"/>
                  </a:lnTo>
                  <a:lnTo>
                    <a:pt x="7451" y="1046"/>
                  </a:lnTo>
                  <a:lnTo>
                    <a:pt x="7375" y="791"/>
                  </a:lnTo>
                  <a:lnTo>
                    <a:pt x="7273" y="587"/>
                  </a:lnTo>
                  <a:lnTo>
                    <a:pt x="7094" y="383"/>
                  </a:lnTo>
                  <a:lnTo>
                    <a:pt x="6915" y="230"/>
                  </a:lnTo>
                  <a:lnTo>
                    <a:pt x="6686" y="102"/>
                  </a:lnTo>
                  <a:lnTo>
                    <a:pt x="6456" y="26"/>
                  </a:lnTo>
                  <a:lnTo>
                    <a:pt x="6201"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6"/>
            <p:cNvSpPr/>
            <p:nvPr/>
          </p:nvSpPr>
          <p:spPr>
            <a:xfrm>
              <a:off x="3280225" y="2012275"/>
              <a:ext cx="43400" cy="65100"/>
            </a:xfrm>
            <a:custGeom>
              <a:rect b="b" l="l" r="r" t="t"/>
              <a:pathLst>
                <a:path extrusionOk="0" h="2604" w="1736">
                  <a:moveTo>
                    <a:pt x="230" y="1"/>
                  </a:moveTo>
                  <a:lnTo>
                    <a:pt x="153" y="26"/>
                  </a:lnTo>
                  <a:lnTo>
                    <a:pt x="77" y="52"/>
                  </a:lnTo>
                  <a:lnTo>
                    <a:pt x="26" y="77"/>
                  </a:lnTo>
                  <a:lnTo>
                    <a:pt x="0" y="154"/>
                  </a:lnTo>
                  <a:lnTo>
                    <a:pt x="0" y="2476"/>
                  </a:lnTo>
                  <a:lnTo>
                    <a:pt x="26" y="2527"/>
                  </a:lnTo>
                  <a:lnTo>
                    <a:pt x="77" y="2578"/>
                  </a:lnTo>
                  <a:lnTo>
                    <a:pt x="153" y="2603"/>
                  </a:lnTo>
                  <a:lnTo>
                    <a:pt x="306" y="2603"/>
                  </a:lnTo>
                  <a:lnTo>
                    <a:pt x="383" y="2578"/>
                  </a:lnTo>
                  <a:lnTo>
                    <a:pt x="434" y="2527"/>
                  </a:lnTo>
                  <a:lnTo>
                    <a:pt x="460" y="2476"/>
                  </a:lnTo>
                  <a:lnTo>
                    <a:pt x="460" y="1047"/>
                  </a:lnTo>
                  <a:lnTo>
                    <a:pt x="1225" y="2476"/>
                  </a:lnTo>
                  <a:lnTo>
                    <a:pt x="1276" y="2527"/>
                  </a:lnTo>
                  <a:lnTo>
                    <a:pt x="1353" y="2578"/>
                  </a:lnTo>
                  <a:lnTo>
                    <a:pt x="1429" y="2603"/>
                  </a:lnTo>
                  <a:lnTo>
                    <a:pt x="1582" y="2603"/>
                  </a:lnTo>
                  <a:lnTo>
                    <a:pt x="1659" y="2578"/>
                  </a:lnTo>
                  <a:lnTo>
                    <a:pt x="1710" y="2527"/>
                  </a:lnTo>
                  <a:lnTo>
                    <a:pt x="1735" y="2476"/>
                  </a:lnTo>
                  <a:lnTo>
                    <a:pt x="1735" y="154"/>
                  </a:lnTo>
                  <a:lnTo>
                    <a:pt x="1710" y="77"/>
                  </a:lnTo>
                  <a:lnTo>
                    <a:pt x="1659" y="52"/>
                  </a:lnTo>
                  <a:lnTo>
                    <a:pt x="1582" y="26"/>
                  </a:lnTo>
                  <a:lnTo>
                    <a:pt x="1506" y="1"/>
                  </a:lnTo>
                  <a:lnTo>
                    <a:pt x="1404" y="26"/>
                  </a:lnTo>
                  <a:lnTo>
                    <a:pt x="1327" y="52"/>
                  </a:lnTo>
                  <a:lnTo>
                    <a:pt x="1276" y="77"/>
                  </a:lnTo>
                  <a:lnTo>
                    <a:pt x="1276" y="154"/>
                  </a:lnTo>
                  <a:lnTo>
                    <a:pt x="1276" y="1583"/>
                  </a:lnTo>
                  <a:lnTo>
                    <a:pt x="587" y="256"/>
                  </a:lnTo>
                  <a:lnTo>
                    <a:pt x="511" y="128"/>
                  </a:lnTo>
                  <a:lnTo>
                    <a:pt x="434" y="52"/>
                  </a:lnTo>
                  <a:lnTo>
                    <a:pt x="332" y="26"/>
                  </a:lnTo>
                  <a:lnTo>
                    <a:pt x="230"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6"/>
            <p:cNvSpPr/>
            <p:nvPr/>
          </p:nvSpPr>
          <p:spPr>
            <a:xfrm>
              <a:off x="3330600" y="2034600"/>
              <a:ext cx="36400" cy="44050"/>
            </a:xfrm>
            <a:custGeom>
              <a:rect b="b" l="l" r="r" t="t"/>
              <a:pathLst>
                <a:path extrusionOk="0" h="1762" w="1456">
                  <a:moveTo>
                    <a:pt x="996" y="996"/>
                  </a:moveTo>
                  <a:lnTo>
                    <a:pt x="996" y="1073"/>
                  </a:lnTo>
                  <a:lnTo>
                    <a:pt x="971" y="1124"/>
                  </a:lnTo>
                  <a:lnTo>
                    <a:pt x="945" y="1200"/>
                  </a:lnTo>
                  <a:lnTo>
                    <a:pt x="869" y="1302"/>
                  </a:lnTo>
                  <a:lnTo>
                    <a:pt x="766" y="1379"/>
                  </a:lnTo>
                  <a:lnTo>
                    <a:pt x="664" y="1404"/>
                  </a:lnTo>
                  <a:lnTo>
                    <a:pt x="588" y="1404"/>
                  </a:lnTo>
                  <a:lnTo>
                    <a:pt x="511" y="1353"/>
                  </a:lnTo>
                  <a:lnTo>
                    <a:pt x="486" y="1302"/>
                  </a:lnTo>
                  <a:lnTo>
                    <a:pt x="460" y="1226"/>
                  </a:lnTo>
                  <a:lnTo>
                    <a:pt x="486" y="1149"/>
                  </a:lnTo>
                  <a:lnTo>
                    <a:pt x="511" y="1098"/>
                  </a:lnTo>
                  <a:lnTo>
                    <a:pt x="562" y="1047"/>
                  </a:lnTo>
                  <a:lnTo>
                    <a:pt x="613" y="1022"/>
                  </a:lnTo>
                  <a:lnTo>
                    <a:pt x="766" y="996"/>
                  </a:lnTo>
                  <a:close/>
                  <a:moveTo>
                    <a:pt x="690" y="1"/>
                  </a:moveTo>
                  <a:lnTo>
                    <a:pt x="486" y="26"/>
                  </a:lnTo>
                  <a:lnTo>
                    <a:pt x="307" y="78"/>
                  </a:lnTo>
                  <a:lnTo>
                    <a:pt x="154" y="154"/>
                  </a:lnTo>
                  <a:lnTo>
                    <a:pt x="129" y="205"/>
                  </a:lnTo>
                  <a:lnTo>
                    <a:pt x="103" y="256"/>
                  </a:lnTo>
                  <a:lnTo>
                    <a:pt x="129" y="333"/>
                  </a:lnTo>
                  <a:lnTo>
                    <a:pt x="154" y="409"/>
                  </a:lnTo>
                  <a:lnTo>
                    <a:pt x="205" y="460"/>
                  </a:lnTo>
                  <a:lnTo>
                    <a:pt x="256" y="486"/>
                  </a:lnTo>
                  <a:lnTo>
                    <a:pt x="333" y="486"/>
                  </a:lnTo>
                  <a:lnTo>
                    <a:pt x="384" y="435"/>
                  </a:lnTo>
                  <a:lnTo>
                    <a:pt x="511" y="409"/>
                  </a:lnTo>
                  <a:lnTo>
                    <a:pt x="664" y="384"/>
                  </a:lnTo>
                  <a:lnTo>
                    <a:pt x="741" y="384"/>
                  </a:lnTo>
                  <a:lnTo>
                    <a:pt x="817" y="409"/>
                  </a:lnTo>
                  <a:lnTo>
                    <a:pt x="869" y="435"/>
                  </a:lnTo>
                  <a:lnTo>
                    <a:pt x="920" y="486"/>
                  </a:lnTo>
                  <a:lnTo>
                    <a:pt x="971" y="588"/>
                  </a:lnTo>
                  <a:lnTo>
                    <a:pt x="996" y="715"/>
                  </a:lnTo>
                  <a:lnTo>
                    <a:pt x="996" y="766"/>
                  </a:lnTo>
                  <a:lnTo>
                    <a:pt x="843" y="766"/>
                  </a:lnTo>
                  <a:lnTo>
                    <a:pt x="511" y="792"/>
                  </a:lnTo>
                  <a:lnTo>
                    <a:pt x="358" y="817"/>
                  </a:lnTo>
                  <a:lnTo>
                    <a:pt x="231" y="868"/>
                  </a:lnTo>
                  <a:lnTo>
                    <a:pt x="129" y="945"/>
                  </a:lnTo>
                  <a:lnTo>
                    <a:pt x="78" y="1022"/>
                  </a:lnTo>
                  <a:lnTo>
                    <a:pt x="26" y="1149"/>
                  </a:lnTo>
                  <a:lnTo>
                    <a:pt x="1" y="1277"/>
                  </a:lnTo>
                  <a:lnTo>
                    <a:pt x="26" y="1404"/>
                  </a:lnTo>
                  <a:lnTo>
                    <a:pt x="52" y="1481"/>
                  </a:lnTo>
                  <a:lnTo>
                    <a:pt x="78" y="1583"/>
                  </a:lnTo>
                  <a:lnTo>
                    <a:pt x="154" y="1634"/>
                  </a:lnTo>
                  <a:lnTo>
                    <a:pt x="205" y="1685"/>
                  </a:lnTo>
                  <a:lnTo>
                    <a:pt x="282" y="1736"/>
                  </a:lnTo>
                  <a:lnTo>
                    <a:pt x="460" y="1762"/>
                  </a:lnTo>
                  <a:lnTo>
                    <a:pt x="639" y="1736"/>
                  </a:lnTo>
                  <a:lnTo>
                    <a:pt x="792" y="1659"/>
                  </a:lnTo>
                  <a:lnTo>
                    <a:pt x="920" y="1583"/>
                  </a:lnTo>
                  <a:lnTo>
                    <a:pt x="1022" y="1481"/>
                  </a:lnTo>
                  <a:lnTo>
                    <a:pt x="1022" y="1583"/>
                  </a:lnTo>
                  <a:lnTo>
                    <a:pt x="1022" y="1634"/>
                  </a:lnTo>
                  <a:lnTo>
                    <a:pt x="1073" y="1685"/>
                  </a:lnTo>
                  <a:lnTo>
                    <a:pt x="1149" y="1710"/>
                  </a:lnTo>
                  <a:lnTo>
                    <a:pt x="1302" y="1710"/>
                  </a:lnTo>
                  <a:lnTo>
                    <a:pt x="1379" y="1685"/>
                  </a:lnTo>
                  <a:lnTo>
                    <a:pt x="1430" y="1634"/>
                  </a:lnTo>
                  <a:lnTo>
                    <a:pt x="1455" y="1583"/>
                  </a:lnTo>
                  <a:lnTo>
                    <a:pt x="1455" y="690"/>
                  </a:lnTo>
                  <a:lnTo>
                    <a:pt x="1430" y="562"/>
                  </a:lnTo>
                  <a:lnTo>
                    <a:pt x="1404" y="435"/>
                  </a:lnTo>
                  <a:lnTo>
                    <a:pt x="1353" y="333"/>
                  </a:lnTo>
                  <a:lnTo>
                    <a:pt x="1277" y="231"/>
                  </a:lnTo>
                  <a:lnTo>
                    <a:pt x="1175" y="129"/>
                  </a:lnTo>
                  <a:lnTo>
                    <a:pt x="1022" y="52"/>
                  </a:lnTo>
                  <a:lnTo>
                    <a:pt x="869" y="26"/>
                  </a:lnTo>
                  <a:lnTo>
                    <a:pt x="690"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6"/>
            <p:cNvSpPr/>
            <p:nvPr/>
          </p:nvSpPr>
          <p:spPr>
            <a:xfrm>
              <a:off x="3275750" y="2094575"/>
              <a:ext cx="51700" cy="11500"/>
            </a:xfrm>
            <a:custGeom>
              <a:rect b="b" l="l" r="r" t="t"/>
              <a:pathLst>
                <a:path extrusionOk="0" h="460" w="2068">
                  <a:moveTo>
                    <a:pt x="154" y="0"/>
                  </a:moveTo>
                  <a:lnTo>
                    <a:pt x="77" y="51"/>
                  </a:lnTo>
                  <a:lnTo>
                    <a:pt x="26" y="128"/>
                  </a:lnTo>
                  <a:lnTo>
                    <a:pt x="1" y="230"/>
                  </a:lnTo>
                  <a:lnTo>
                    <a:pt x="26" y="307"/>
                  </a:lnTo>
                  <a:lnTo>
                    <a:pt x="77" y="383"/>
                  </a:lnTo>
                  <a:lnTo>
                    <a:pt x="154" y="434"/>
                  </a:lnTo>
                  <a:lnTo>
                    <a:pt x="256" y="460"/>
                  </a:lnTo>
                  <a:lnTo>
                    <a:pt x="1838" y="460"/>
                  </a:lnTo>
                  <a:lnTo>
                    <a:pt x="1940" y="434"/>
                  </a:lnTo>
                  <a:lnTo>
                    <a:pt x="2016" y="383"/>
                  </a:lnTo>
                  <a:lnTo>
                    <a:pt x="2067" y="307"/>
                  </a:lnTo>
                  <a:lnTo>
                    <a:pt x="2067" y="230"/>
                  </a:lnTo>
                  <a:lnTo>
                    <a:pt x="2067" y="128"/>
                  </a:lnTo>
                  <a:lnTo>
                    <a:pt x="2016" y="51"/>
                  </a:lnTo>
                  <a:lnTo>
                    <a:pt x="1940"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6"/>
            <p:cNvSpPr/>
            <p:nvPr/>
          </p:nvSpPr>
          <p:spPr>
            <a:xfrm>
              <a:off x="3275750" y="2117525"/>
              <a:ext cx="107825" cy="11525"/>
            </a:xfrm>
            <a:custGeom>
              <a:rect b="b" l="l" r="r" t="t"/>
              <a:pathLst>
                <a:path extrusionOk="0" h="461" w="4313">
                  <a:moveTo>
                    <a:pt x="256" y="1"/>
                  </a:moveTo>
                  <a:lnTo>
                    <a:pt x="154" y="26"/>
                  </a:lnTo>
                  <a:lnTo>
                    <a:pt x="77" y="78"/>
                  </a:lnTo>
                  <a:lnTo>
                    <a:pt x="26" y="154"/>
                  </a:lnTo>
                  <a:lnTo>
                    <a:pt x="1" y="231"/>
                  </a:lnTo>
                  <a:lnTo>
                    <a:pt x="26" y="333"/>
                  </a:lnTo>
                  <a:lnTo>
                    <a:pt x="77" y="409"/>
                  </a:lnTo>
                  <a:lnTo>
                    <a:pt x="154" y="460"/>
                  </a:lnTo>
                  <a:lnTo>
                    <a:pt x="4185" y="460"/>
                  </a:lnTo>
                  <a:lnTo>
                    <a:pt x="4236" y="409"/>
                  </a:lnTo>
                  <a:lnTo>
                    <a:pt x="4287" y="333"/>
                  </a:lnTo>
                  <a:lnTo>
                    <a:pt x="4313" y="231"/>
                  </a:lnTo>
                  <a:lnTo>
                    <a:pt x="4287" y="154"/>
                  </a:lnTo>
                  <a:lnTo>
                    <a:pt x="4236" y="78"/>
                  </a:lnTo>
                  <a:lnTo>
                    <a:pt x="4185" y="26"/>
                  </a:lnTo>
                  <a:lnTo>
                    <a:pt x="4083"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6"/>
            <p:cNvSpPr/>
            <p:nvPr/>
          </p:nvSpPr>
          <p:spPr>
            <a:xfrm>
              <a:off x="3280225" y="2222150"/>
              <a:ext cx="44025" cy="65725"/>
            </a:xfrm>
            <a:custGeom>
              <a:rect b="b" l="l" r="r" t="t"/>
              <a:pathLst>
                <a:path extrusionOk="0" h="2629" w="1761">
                  <a:moveTo>
                    <a:pt x="230" y="1"/>
                  </a:moveTo>
                  <a:lnTo>
                    <a:pt x="153" y="26"/>
                  </a:lnTo>
                  <a:lnTo>
                    <a:pt x="77" y="52"/>
                  </a:lnTo>
                  <a:lnTo>
                    <a:pt x="26" y="77"/>
                  </a:lnTo>
                  <a:lnTo>
                    <a:pt x="0" y="154"/>
                  </a:lnTo>
                  <a:lnTo>
                    <a:pt x="0" y="2476"/>
                  </a:lnTo>
                  <a:lnTo>
                    <a:pt x="26" y="2527"/>
                  </a:lnTo>
                  <a:lnTo>
                    <a:pt x="77" y="2578"/>
                  </a:lnTo>
                  <a:lnTo>
                    <a:pt x="153" y="2603"/>
                  </a:lnTo>
                  <a:lnTo>
                    <a:pt x="306" y="2603"/>
                  </a:lnTo>
                  <a:lnTo>
                    <a:pt x="383" y="2578"/>
                  </a:lnTo>
                  <a:lnTo>
                    <a:pt x="434" y="2527"/>
                  </a:lnTo>
                  <a:lnTo>
                    <a:pt x="460" y="2476"/>
                  </a:lnTo>
                  <a:lnTo>
                    <a:pt x="460" y="1761"/>
                  </a:lnTo>
                  <a:lnTo>
                    <a:pt x="664" y="1531"/>
                  </a:lnTo>
                  <a:lnTo>
                    <a:pt x="1327" y="2552"/>
                  </a:lnTo>
                  <a:lnTo>
                    <a:pt x="1404" y="2603"/>
                  </a:lnTo>
                  <a:lnTo>
                    <a:pt x="1480" y="2629"/>
                  </a:lnTo>
                  <a:lnTo>
                    <a:pt x="1582" y="2603"/>
                  </a:lnTo>
                  <a:lnTo>
                    <a:pt x="1684" y="2552"/>
                  </a:lnTo>
                  <a:lnTo>
                    <a:pt x="1735" y="2476"/>
                  </a:lnTo>
                  <a:lnTo>
                    <a:pt x="1761" y="2399"/>
                  </a:lnTo>
                  <a:lnTo>
                    <a:pt x="1735" y="2322"/>
                  </a:lnTo>
                  <a:lnTo>
                    <a:pt x="970" y="1123"/>
                  </a:lnTo>
                  <a:lnTo>
                    <a:pt x="1608" y="332"/>
                  </a:lnTo>
                  <a:lnTo>
                    <a:pt x="1633" y="281"/>
                  </a:lnTo>
                  <a:lnTo>
                    <a:pt x="1633" y="256"/>
                  </a:lnTo>
                  <a:lnTo>
                    <a:pt x="1608" y="154"/>
                  </a:lnTo>
                  <a:lnTo>
                    <a:pt x="1531" y="77"/>
                  </a:lnTo>
                  <a:lnTo>
                    <a:pt x="1455" y="26"/>
                  </a:lnTo>
                  <a:lnTo>
                    <a:pt x="1353" y="1"/>
                  </a:lnTo>
                  <a:lnTo>
                    <a:pt x="1302" y="26"/>
                  </a:lnTo>
                  <a:lnTo>
                    <a:pt x="1225" y="77"/>
                  </a:lnTo>
                  <a:lnTo>
                    <a:pt x="460" y="1123"/>
                  </a:lnTo>
                  <a:lnTo>
                    <a:pt x="460" y="154"/>
                  </a:lnTo>
                  <a:lnTo>
                    <a:pt x="434" y="77"/>
                  </a:lnTo>
                  <a:lnTo>
                    <a:pt x="383" y="52"/>
                  </a:lnTo>
                  <a:lnTo>
                    <a:pt x="306" y="26"/>
                  </a:lnTo>
                  <a:lnTo>
                    <a:pt x="230"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6"/>
            <p:cNvSpPr/>
            <p:nvPr/>
          </p:nvSpPr>
          <p:spPr>
            <a:xfrm>
              <a:off x="3275750" y="2304450"/>
              <a:ext cx="51700" cy="11500"/>
            </a:xfrm>
            <a:custGeom>
              <a:rect b="b" l="l" r="r" t="t"/>
              <a:pathLst>
                <a:path extrusionOk="0" h="460" w="2068">
                  <a:moveTo>
                    <a:pt x="154" y="0"/>
                  </a:moveTo>
                  <a:lnTo>
                    <a:pt x="77" y="51"/>
                  </a:lnTo>
                  <a:lnTo>
                    <a:pt x="26" y="128"/>
                  </a:lnTo>
                  <a:lnTo>
                    <a:pt x="1" y="230"/>
                  </a:lnTo>
                  <a:lnTo>
                    <a:pt x="26" y="306"/>
                  </a:lnTo>
                  <a:lnTo>
                    <a:pt x="77" y="383"/>
                  </a:lnTo>
                  <a:lnTo>
                    <a:pt x="154" y="434"/>
                  </a:lnTo>
                  <a:lnTo>
                    <a:pt x="256" y="459"/>
                  </a:lnTo>
                  <a:lnTo>
                    <a:pt x="1838" y="459"/>
                  </a:lnTo>
                  <a:lnTo>
                    <a:pt x="1940" y="434"/>
                  </a:lnTo>
                  <a:lnTo>
                    <a:pt x="2016" y="383"/>
                  </a:lnTo>
                  <a:lnTo>
                    <a:pt x="2067" y="306"/>
                  </a:lnTo>
                  <a:lnTo>
                    <a:pt x="2067" y="230"/>
                  </a:lnTo>
                  <a:lnTo>
                    <a:pt x="2067" y="128"/>
                  </a:lnTo>
                  <a:lnTo>
                    <a:pt x="2016" y="51"/>
                  </a:lnTo>
                  <a:lnTo>
                    <a:pt x="1940"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6"/>
            <p:cNvSpPr/>
            <p:nvPr/>
          </p:nvSpPr>
          <p:spPr>
            <a:xfrm>
              <a:off x="3275750" y="2327400"/>
              <a:ext cx="107825" cy="11500"/>
            </a:xfrm>
            <a:custGeom>
              <a:rect b="b" l="l" r="r" t="t"/>
              <a:pathLst>
                <a:path extrusionOk="0" h="460" w="4313">
                  <a:moveTo>
                    <a:pt x="256" y="1"/>
                  </a:moveTo>
                  <a:lnTo>
                    <a:pt x="154" y="26"/>
                  </a:lnTo>
                  <a:lnTo>
                    <a:pt x="77" y="77"/>
                  </a:lnTo>
                  <a:lnTo>
                    <a:pt x="26" y="154"/>
                  </a:lnTo>
                  <a:lnTo>
                    <a:pt x="1" y="230"/>
                  </a:lnTo>
                  <a:lnTo>
                    <a:pt x="26" y="332"/>
                  </a:lnTo>
                  <a:lnTo>
                    <a:pt x="77" y="409"/>
                  </a:lnTo>
                  <a:lnTo>
                    <a:pt x="154" y="460"/>
                  </a:lnTo>
                  <a:lnTo>
                    <a:pt x="4185" y="460"/>
                  </a:lnTo>
                  <a:lnTo>
                    <a:pt x="4236" y="409"/>
                  </a:lnTo>
                  <a:lnTo>
                    <a:pt x="4287" y="332"/>
                  </a:lnTo>
                  <a:lnTo>
                    <a:pt x="4313" y="230"/>
                  </a:lnTo>
                  <a:lnTo>
                    <a:pt x="4287" y="154"/>
                  </a:lnTo>
                  <a:lnTo>
                    <a:pt x="4236" y="77"/>
                  </a:lnTo>
                  <a:lnTo>
                    <a:pt x="4185" y="26"/>
                  </a:lnTo>
                  <a:lnTo>
                    <a:pt x="4083"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6"/>
            <p:cNvSpPr/>
            <p:nvPr/>
          </p:nvSpPr>
          <p:spPr>
            <a:xfrm>
              <a:off x="3493900" y="2222150"/>
              <a:ext cx="41500" cy="65725"/>
            </a:xfrm>
            <a:custGeom>
              <a:rect b="b" l="l" r="r" t="t"/>
              <a:pathLst>
                <a:path extrusionOk="0" h="2629" w="1660">
                  <a:moveTo>
                    <a:pt x="817" y="1"/>
                  </a:moveTo>
                  <a:lnTo>
                    <a:pt x="639" y="26"/>
                  </a:lnTo>
                  <a:lnTo>
                    <a:pt x="486" y="52"/>
                  </a:lnTo>
                  <a:lnTo>
                    <a:pt x="358" y="103"/>
                  </a:lnTo>
                  <a:lnTo>
                    <a:pt x="231" y="179"/>
                  </a:lnTo>
                  <a:lnTo>
                    <a:pt x="129" y="307"/>
                  </a:lnTo>
                  <a:lnTo>
                    <a:pt x="52" y="434"/>
                  </a:lnTo>
                  <a:lnTo>
                    <a:pt x="1" y="613"/>
                  </a:lnTo>
                  <a:lnTo>
                    <a:pt x="1" y="817"/>
                  </a:lnTo>
                  <a:lnTo>
                    <a:pt x="1" y="1812"/>
                  </a:lnTo>
                  <a:lnTo>
                    <a:pt x="1" y="2016"/>
                  </a:lnTo>
                  <a:lnTo>
                    <a:pt x="52" y="2195"/>
                  </a:lnTo>
                  <a:lnTo>
                    <a:pt x="129" y="2348"/>
                  </a:lnTo>
                  <a:lnTo>
                    <a:pt x="231" y="2450"/>
                  </a:lnTo>
                  <a:lnTo>
                    <a:pt x="358" y="2527"/>
                  </a:lnTo>
                  <a:lnTo>
                    <a:pt x="486" y="2578"/>
                  </a:lnTo>
                  <a:lnTo>
                    <a:pt x="639" y="2629"/>
                  </a:lnTo>
                  <a:lnTo>
                    <a:pt x="996" y="2629"/>
                  </a:lnTo>
                  <a:lnTo>
                    <a:pt x="1149" y="2578"/>
                  </a:lnTo>
                  <a:lnTo>
                    <a:pt x="1302" y="2527"/>
                  </a:lnTo>
                  <a:lnTo>
                    <a:pt x="1430" y="2450"/>
                  </a:lnTo>
                  <a:lnTo>
                    <a:pt x="1532" y="2348"/>
                  </a:lnTo>
                  <a:lnTo>
                    <a:pt x="1608" y="2220"/>
                  </a:lnTo>
                  <a:lnTo>
                    <a:pt x="1634" y="2093"/>
                  </a:lnTo>
                  <a:lnTo>
                    <a:pt x="1660" y="1940"/>
                  </a:lnTo>
                  <a:lnTo>
                    <a:pt x="1634" y="1812"/>
                  </a:lnTo>
                  <a:lnTo>
                    <a:pt x="1608" y="1736"/>
                  </a:lnTo>
                  <a:lnTo>
                    <a:pt x="1532" y="1710"/>
                  </a:lnTo>
                  <a:lnTo>
                    <a:pt x="1328" y="1710"/>
                  </a:lnTo>
                  <a:lnTo>
                    <a:pt x="1277" y="1736"/>
                  </a:lnTo>
                  <a:lnTo>
                    <a:pt x="1226" y="1787"/>
                  </a:lnTo>
                  <a:lnTo>
                    <a:pt x="1200" y="1838"/>
                  </a:lnTo>
                  <a:lnTo>
                    <a:pt x="1175" y="1965"/>
                  </a:lnTo>
                  <a:lnTo>
                    <a:pt x="1124" y="2093"/>
                  </a:lnTo>
                  <a:lnTo>
                    <a:pt x="1098" y="2144"/>
                  </a:lnTo>
                  <a:lnTo>
                    <a:pt x="1022" y="2195"/>
                  </a:lnTo>
                  <a:lnTo>
                    <a:pt x="945" y="2220"/>
                  </a:lnTo>
                  <a:lnTo>
                    <a:pt x="843" y="2220"/>
                  </a:lnTo>
                  <a:lnTo>
                    <a:pt x="664" y="2195"/>
                  </a:lnTo>
                  <a:lnTo>
                    <a:pt x="613" y="2169"/>
                  </a:lnTo>
                  <a:lnTo>
                    <a:pt x="562" y="2118"/>
                  </a:lnTo>
                  <a:lnTo>
                    <a:pt x="511" y="2067"/>
                  </a:lnTo>
                  <a:lnTo>
                    <a:pt x="486" y="1991"/>
                  </a:lnTo>
                  <a:lnTo>
                    <a:pt x="460" y="1812"/>
                  </a:lnTo>
                  <a:lnTo>
                    <a:pt x="460" y="817"/>
                  </a:lnTo>
                  <a:lnTo>
                    <a:pt x="486" y="638"/>
                  </a:lnTo>
                  <a:lnTo>
                    <a:pt x="511" y="562"/>
                  </a:lnTo>
                  <a:lnTo>
                    <a:pt x="562" y="511"/>
                  </a:lnTo>
                  <a:lnTo>
                    <a:pt x="613" y="460"/>
                  </a:lnTo>
                  <a:lnTo>
                    <a:pt x="664" y="434"/>
                  </a:lnTo>
                  <a:lnTo>
                    <a:pt x="817" y="409"/>
                  </a:lnTo>
                  <a:lnTo>
                    <a:pt x="945" y="434"/>
                  </a:lnTo>
                  <a:lnTo>
                    <a:pt x="1022" y="460"/>
                  </a:lnTo>
                  <a:lnTo>
                    <a:pt x="1098" y="485"/>
                  </a:lnTo>
                  <a:lnTo>
                    <a:pt x="1149" y="536"/>
                  </a:lnTo>
                  <a:lnTo>
                    <a:pt x="1175" y="664"/>
                  </a:lnTo>
                  <a:lnTo>
                    <a:pt x="1200" y="766"/>
                  </a:lnTo>
                  <a:lnTo>
                    <a:pt x="1226" y="843"/>
                  </a:lnTo>
                  <a:lnTo>
                    <a:pt x="1277" y="868"/>
                  </a:lnTo>
                  <a:lnTo>
                    <a:pt x="1328" y="894"/>
                  </a:lnTo>
                  <a:lnTo>
                    <a:pt x="1430" y="919"/>
                  </a:lnTo>
                  <a:lnTo>
                    <a:pt x="1532" y="894"/>
                  </a:lnTo>
                  <a:lnTo>
                    <a:pt x="1608" y="868"/>
                  </a:lnTo>
                  <a:lnTo>
                    <a:pt x="1634" y="792"/>
                  </a:lnTo>
                  <a:lnTo>
                    <a:pt x="1660" y="689"/>
                  </a:lnTo>
                  <a:lnTo>
                    <a:pt x="1634" y="536"/>
                  </a:lnTo>
                  <a:lnTo>
                    <a:pt x="1608" y="409"/>
                  </a:lnTo>
                  <a:lnTo>
                    <a:pt x="1532" y="281"/>
                  </a:lnTo>
                  <a:lnTo>
                    <a:pt x="1430" y="179"/>
                  </a:lnTo>
                  <a:lnTo>
                    <a:pt x="1302" y="103"/>
                  </a:lnTo>
                  <a:lnTo>
                    <a:pt x="1149" y="52"/>
                  </a:lnTo>
                  <a:lnTo>
                    <a:pt x="996" y="26"/>
                  </a:lnTo>
                  <a:lnTo>
                    <a:pt x="817"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6"/>
            <p:cNvSpPr/>
            <p:nvPr/>
          </p:nvSpPr>
          <p:spPr>
            <a:xfrm>
              <a:off x="3539850" y="2244475"/>
              <a:ext cx="35725" cy="44050"/>
            </a:xfrm>
            <a:custGeom>
              <a:rect b="b" l="l" r="r" t="t"/>
              <a:pathLst>
                <a:path extrusionOk="0" h="1762" w="1429">
                  <a:moveTo>
                    <a:pt x="970" y="996"/>
                  </a:moveTo>
                  <a:lnTo>
                    <a:pt x="970" y="1072"/>
                  </a:lnTo>
                  <a:lnTo>
                    <a:pt x="970" y="1123"/>
                  </a:lnTo>
                  <a:lnTo>
                    <a:pt x="944" y="1200"/>
                  </a:lnTo>
                  <a:lnTo>
                    <a:pt x="868" y="1302"/>
                  </a:lnTo>
                  <a:lnTo>
                    <a:pt x="766" y="1378"/>
                  </a:lnTo>
                  <a:lnTo>
                    <a:pt x="638" y="1404"/>
                  </a:lnTo>
                  <a:lnTo>
                    <a:pt x="587" y="1404"/>
                  </a:lnTo>
                  <a:lnTo>
                    <a:pt x="510" y="1353"/>
                  </a:lnTo>
                  <a:lnTo>
                    <a:pt x="485" y="1302"/>
                  </a:lnTo>
                  <a:lnTo>
                    <a:pt x="459" y="1225"/>
                  </a:lnTo>
                  <a:lnTo>
                    <a:pt x="459" y="1149"/>
                  </a:lnTo>
                  <a:lnTo>
                    <a:pt x="510" y="1098"/>
                  </a:lnTo>
                  <a:lnTo>
                    <a:pt x="536" y="1047"/>
                  </a:lnTo>
                  <a:lnTo>
                    <a:pt x="612" y="1021"/>
                  </a:lnTo>
                  <a:lnTo>
                    <a:pt x="740" y="996"/>
                  </a:lnTo>
                  <a:close/>
                  <a:moveTo>
                    <a:pt x="664" y="1"/>
                  </a:moveTo>
                  <a:lnTo>
                    <a:pt x="485" y="26"/>
                  </a:lnTo>
                  <a:lnTo>
                    <a:pt x="281" y="77"/>
                  </a:lnTo>
                  <a:lnTo>
                    <a:pt x="153" y="154"/>
                  </a:lnTo>
                  <a:lnTo>
                    <a:pt x="128" y="205"/>
                  </a:lnTo>
                  <a:lnTo>
                    <a:pt x="102" y="256"/>
                  </a:lnTo>
                  <a:lnTo>
                    <a:pt x="102" y="332"/>
                  </a:lnTo>
                  <a:lnTo>
                    <a:pt x="153" y="409"/>
                  </a:lnTo>
                  <a:lnTo>
                    <a:pt x="179" y="460"/>
                  </a:lnTo>
                  <a:lnTo>
                    <a:pt x="255" y="485"/>
                  </a:lnTo>
                  <a:lnTo>
                    <a:pt x="306" y="460"/>
                  </a:lnTo>
                  <a:lnTo>
                    <a:pt x="383" y="434"/>
                  </a:lnTo>
                  <a:lnTo>
                    <a:pt x="485" y="409"/>
                  </a:lnTo>
                  <a:lnTo>
                    <a:pt x="664" y="383"/>
                  </a:lnTo>
                  <a:lnTo>
                    <a:pt x="740" y="383"/>
                  </a:lnTo>
                  <a:lnTo>
                    <a:pt x="817" y="409"/>
                  </a:lnTo>
                  <a:lnTo>
                    <a:pt x="868" y="434"/>
                  </a:lnTo>
                  <a:lnTo>
                    <a:pt x="919" y="485"/>
                  </a:lnTo>
                  <a:lnTo>
                    <a:pt x="970" y="587"/>
                  </a:lnTo>
                  <a:lnTo>
                    <a:pt x="970" y="715"/>
                  </a:lnTo>
                  <a:lnTo>
                    <a:pt x="970" y="741"/>
                  </a:lnTo>
                  <a:lnTo>
                    <a:pt x="842" y="741"/>
                  </a:lnTo>
                  <a:lnTo>
                    <a:pt x="485" y="766"/>
                  </a:lnTo>
                  <a:lnTo>
                    <a:pt x="357" y="817"/>
                  </a:lnTo>
                  <a:lnTo>
                    <a:pt x="230" y="868"/>
                  </a:lnTo>
                  <a:lnTo>
                    <a:pt x="128" y="919"/>
                  </a:lnTo>
                  <a:lnTo>
                    <a:pt x="51" y="1021"/>
                  </a:lnTo>
                  <a:lnTo>
                    <a:pt x="26" y="1149"/>
                  </a:lnTo>
                  <a:lnTo>
                    <a:pt x="0" y="1276"/>
                  </a:lnTo>
                  <a:lnTo>
                    <a:pt x="0" y="1378"/>
                  </a:lnTo>
                  <a:lnTo>
                    <a:pt x="26" y="1480"/>
                  </a:lnTo>
                  <a:lnTo>
                    <a:pt x="77" y="1557"/>
                  </a:lnTo>
                  <a:lnTo>
                    <a:pt x="128" y="1634"/>
                  </a:lnTo>
                  <a:lnTo>
                    <a:pt x="204" y="1685"/>
                  </a:lnTo>
                  <a:lnTo>
                    <a:pt x="281" y="1710"/>
                  </a:lnTo>
                  <a:lnTo>
                    <a:pt x="459" y="1761"/>
                  </a:lnTo>
                  <a:lnTo>
                    <a:pt x="638" y="1736"/>
                  </a:lnTo>
                  <a:lnTo>
                    <a:pt x="791" y="1659"/>
                  </a:lnTo>
                  <a:lnTo>
                    <a:pt x="893" y="1583"/>
                  </a:lnTo>
                  <a:lnTo>
                    <a:pt x="995" y="1480"/>
                  </a:lnTo>
                  <a:lnTo>
                    <a:pt x="995" y="1583"/>
                  </a:lnTo>
                  <a:lnTo>
                    <a:pt x="1021" y="1634"/>
                  </a:lnTo>
                  <a:lnTo>
                    <a:pt x="1072" y="1685"/>
                  </a:lnTo>
                  <a:lnTo>
                    <a:pt x="1123" y="1710"/>
                  </a:lnTo>
                  <a:lnTo>
                    <a:pt x="1301" y="1710"/>
                  </a:lnTo>
                  <a:lnTo>
                    <a:pt x="1378" y="1685"/>
                  </a:lnTo>
                  <a:lnTo>
                    <a:pt x="1429" y="1634"/>
                  </a:lnTo>
                  <a:lnTo>
                    <a:pt x="1429" y="1583"/>
                  </a:lnTo>
                  <a:lnTo>
                    <a:pt x="1429" y="689"/>
                  </a:lnTo>
                  <a:lnTo>
                    <a:pt x="1429" y="562"/>
                  </a:lnTo>
                  <a:lnTo>
                    <a:pt x="1403" y="434"/>
                  </a:lnTo>
                  <a:lnTo>
                    <a:pt x="1352" y="332"/>
                  </a:lnTo>
                  <a:lnTo>
                    <a:pt x="1250" y="205"/>
                  </a:lnTo>
                  <a:lnTo>
                    <a:pt x="1148" y="128"/>
                  </a:lnTo>
                  <a:lnTo>
                    <a:pt x="1021" y="52"/>
                  </a:lnTo>
                  <a:lnTo>
                    <a:pt x="868" y="26"/>
                  </a:lnTo>
                  <a:lnTo>
                    <a:pt x="664"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6"/>
            <p:cNvSpPr/>
            <p:nvPr/>
          </p:nvSpPr>
          <p:spPr>
            <a:xfrm>
              <a:off x="3490075" y="2304450"/>
              <a:ext cx="51700" cy="11500"/>
            </a:xfrm>
            <a:custGeom>
              <a:rect b="b" l="l" r="r" t="t"/>
              <a:pathLst>
                <a:path extrusionOk="0" h="460" w="2068">
                  <a:moveTo>
                    <a:pt x="128" y="0"/>
                  </a:moveTo>
                  <a:lnTo>
                    <a:pt x="77" y="51"/>
                  </a:lnTo>
                  <a:lnTo>
                    <a:pt x="26" y="128"/>
                  </a:lnTo>
                  <a:lnTo>
                    <a:pt x="1" y="230"/>
                  </a:lnTo>
                  <a:lnTo>
                    <a:pt x="26" y="306"/>
                  </a:lnTo>
                  <a:lnTo>
                    <a:pt x="77" y="383"/>
                  </a:lnTo>
                  <a:lnTo>
                    <a:pt x="128" y="434"/>
                  </a:lnTo>
                  <a:lnTo>
                    <a:pt x="231" y="459"/>
                  </a:lnTo>
                  <a:lnTo>
                    <a:pt x="1838" y="459"/>
                  </a:lnTo>
                  <a:lnTo>
                    <a:pt x="1915" y="434"/>
                  </a:lnTo>
                  <a:lnTo>
                    <a:pt x="1991" y="383"/>
                  </a:lnTo>
                  <a:lnTo>
                    <a:pt x="2042" y="306"/>
                  </a:lnTo>
                  <a:lnTo>
                    <a:pt x="2068" y="230"/>
                  </a:lnTo>
                  <a:lnTo>
                    <a:pt x="2042" y="128"/>
                  </a:lnTo>
                  <a:lnTo>
                    <a:pt x="1991" y="51"/>
                  </a:lnTo>
                  <a:lnTo>
                    <a:pt x="1915"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6"/>
            <p:cNvSpPr/>
            <p:nvPr/>
          </p:nvSpPr>
          <p:spPr>
            <a:xfrm>
              <a:off x="3490075" y="2327400"/>
              <a:ext cx="107850" cy="11500"/>
            </a:xfrm>
            <a:custGeom>
              <a:rect b="b" l="l" r="r" t="t"/>
              <a:pathLst>
                <a:path extrusionOk="0" h="460" w="4314">
                  <a:moveTo>
                    <a:pt x="231" y="1"/>
                  </a:moveTo>
                  <a:lnTo>
                    <a:pt x="128" y="26"/>
                  </a:lnTo>
                  <a:lnTo>
                    <a:pt x="77" y="77"/>
                  </a:lnTo>
                  <a:lnTo>
                    <a:pt x="26" y="154"/>
                  </a:lnTo>
                  <a:lnTo>
                    <a:pt x="1" y="230"/>
                  </a:lnTo>
                  <a:lnTo>
                    <a:pt x="26" y="332"/>
                  </a:lnTo>
                  <a:lnTo>
                    <a:pt x="77" y="409"/>
                  </a:lnTo>
                  <a:lnTo>
                    <a:pt x="128" y="460"/>
                  </a:lnTo>
                  <a:lnTo>
                    <a:pt x="4160" y="460"/>
                  </a:lnTo>
                  <a:lnTo>
                    <a:pt x="4237" y="409"/>
                  </a:lnTo>
                  <a:lnTo>
                    <a:pt x="4288" y="332"/>
                  </a:lnTo>
                  <a:lnTo>
                    <a:pt x="4313" y="230"/>
                  </a:lnTo>
                  <a:lnTo>
                    <a:pt x="4288" y="154"/>
                  </a:lnTo>
                  <a:lnTo>
                    <a:pt x="4237" y="77"/>
                  </a:lnTo>
                  <a:lnTo>
                    <a:pt x="4160" y="26"/>
                  </a:lnTo>
                  <a:lnTo>
                    <a:pt x="4058"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0" name="Google Shape;2870;p46"/>
          <p:cNvGrpSpPr/>
          <p:nvPr/>
        </p:nvGrpSpPr>
        <p:grpSpPr>
          <a:xfrm>
            <a:off x="4984107" y="3738439"/>
            <a:ext cx="354050" cy="397425"/>
            <a:chOff x="4756950" y="1968275"/>
            <a:chExt cx="354050" cy="397425"/>
          </a:xfrm>
        </p:grpSpPr>
        <p:sp>
          <p:nvSpPr>
            <p:cNvPr id="2871" name="Google Shape;2871;p46"/>
            <p:cNvSpPr/>
            <p:nvPr/>
          </p:nvSpPr>
          <p:spPr>
            <a:xfrm>
              <a:off x="5062500" y="2102225"/>
              <a:ext cx="25525" cy="128250"/>
            </a:xfrm>
            <a:custGeom>
              <a:rect b="b" l="l" r="r" t="t"/>
              <a:pathLst>
                <a:path extrusionOk="0" h="5130" w="1021">
                  <a:moveTo>
                    <a:pt x="0" y="1"/>
                  </a:moveTo>
                  <a:lnTo>
                    <a:pt x="0" y="5129"/>
                  </a:lnTo>
                  <a:lnTo>
                    <a:pt x="1021" y="5129"/>
                  </a:lnTo>
                  <a:lnTo>
                    <a:pt x="1021"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6"/>
            <p:cNvSpPr/>
            <p:nvPr/>
          </p:nvSpPr>
          <p:spPr>
            <a:xfrm>
              <a:off x="4943200" y="2250225"/>
              <a:ext cx="123775" cy="86775"/>
            </a:xfrm>
            <a:custGeom>
              <a:rect b="b" l="l" r="r" t="t"/>
              <a:pathLst>
                <a:path extrusionOk="0" h="3471" w="4951">
                  <a:moveTo>
                    <a:pt x="4440" y="0"/>
                  </a:moveTo>
                  <a:lnTo>
                    <a:pt x="1" y="2577"/>
                  </a:lnTo>
                  <a:lnTo>
                    <a:pt x="511" y="3470"/>
                  </a:lnTo>
                  <a:lnTo>
                    <a:pt x="4951" y="893"/>
                  </a:lnTo>
                  <a:lnTo>
                    <a:pt x="444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6"/>
            <p:cNvSpPr/>
            <p:nvPr/>
          </p:nvSpPr>
          <p:spPr>
            <a:xfrm>
              <a:off x="4801600" y="2250225"/>
              <a:ext cx="123775" cy="86775"/>
            </a:xfrm>
            <a:custGeom>
              <a:rect b="b" l="l" r="r" t="t"/>
              <a:pathLst>
                <a:path extrusionOk="0" h="3471" w="4951">
                  <a:moveTo>
                    <a:pt x="510" y="0"/>
                  </a:moveTo>
                  <a:lnTo>
                    <a:pt x="0" y="893"/>
                  </a:lnTo>
                  <a:lnTo>
                    <a:pt x="4414" y="3470"/>
                  </a:lnTo>
                  <a:lnTo>
                    <a:pt x="4950" y="2577"/>
                  </a:lnTo>
                  <a:lnTo>
                    <a:pt x="51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6"/>
            <p:cNvSpPr/>
            <p:nvPr/>
          </p:nvSpPr>
          <p:spPr>
            <a:xfrm>
              <a:off x="4943200" y="1996350"/>
              <a:ext cx="123775" cy="86125"/>
            </a:xfrm>
            <a:custGeom>
              <a:rect b="b" l="l" r="r" t="t"/>
              <a:pathLst>
                <a:path extrusionOk="0" h="3445" w="4951">
                  <a:moveTo>
                    <a:pt x="511" y="0"/>
                  </a:moveTo>
                  <a:lnTo>
                    <a:pt x="1" y="893"/>
                  </a:lnTo>
                  <a:lnTo>
                    <a:pt x="4440" y="3445"/>
                  </a:lnTo>
                  <a:lnTo>
                    <a:pt x="4951" y="2552"/>
                  </a:lnTo>
                  <a:lnTo>
                    <a:pt x="511"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6"/>
            <p:cNvSpPr/>
            <p:nvPr/>
          </p:nvSpPr>
          <p:spPr>
            <a:xfrm>
              <a:off x="4801600" y="1996350"/>
              <a:ext cx="123775" cy="86125"/>
            </a:xfrm>
            <a:custGeom>
              <a:rect b="b" l="l" r="r" t="t"/>
              <a:pathLst>
                <a:path extrusionOk="0" h="3445" w="4951">
                  <a:moveTo>
                    <a:pt x="4414" y="0"/>
                  </a:moveTo>
                  <a:lnTo>
                    <a:pt x="0" y="2552"/>
                  </a:lnTo>
                  <a:lnTo>
                    <a:pt x="510" y="3445"/>
                  </a:lnTo>
                  <a:lnTo>
                    <a:pt x="4950" y="893"/>
                  </a:lnTo>
                  <a:lnTo>
                    <a:pt x="4414"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6"/>
            <p:cNvSpPr/>
            <p:nvPr/>
          </p:nvSpPr>
          <p:spPr>
            <a:xfrm>
              <a:off x="4780550" y="2102225"/>
              <a:ext cx="25525" cy="128250"/>
            </a:xfrm>
            <a:custGeom>
              <a:rect b="b" l="l" r="r" t="t"/>
              <a:pathLst>
                <a:path extrusionOk="0" h="5130" w="1021">
                  <a:moveTo>
                    <a:pt x="0" y="1"/>
                  </a:moveTo>
                  <a:lnTo>
                    <a:pt x="0" y="5129"/>
                  </a:lnTo>
                  <a:lnTo>
                    <a:pt x="1021" y="5129"/>
                  </a:lnTo>
                  <a:lnTo>
                    <a:pt x="1021"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6"/>
            <p:cNvSpPr/>
            <p:nvPr/>
          </p:nvSpPr>
          <p:spPr>
            <a:xfrm>
              <a:off x="4897900" y="1968275"/>
              <a:ext cx="72125" cy="72100"/>
            </a:xfrm>
            <a:custGeom>
              <a:rect b="b" l="l" r="r" t="t"/>
              <a:pathLst>
                <a:path extrusionOk="0" h="2884" w="2885">
                  <a:moveTo>
                    <a:pt x="1455" y="0"/>
                  </a:moveTo>
                  <a:lnTo>
                    <a:pt x="1149" y="26"/>
                  </a:lnTo>
                  <a:lnTo>
                    <a:pt x="894" y="102"/>
                  </a:lnTo>
                  <a:lnTo>
                    <a:pt x="639" y="230"/>
                  </a:lnTo>
                  <a:lnTo>
                    <a:pt x="435" y="409"/>
                  </a:lnTo>
                  <a:lnTo>
                    <a:pt x="256" y="638"/>
                  </a:lnTo>
                  <a:lnTo>
                    <a:pt x="129" y="868"/>
                  </a:lnTo>
                  <a:lnTo>
                    <a:pt x="52" y="1149"/>
                  </a:lnTo>
                  <a:lnTo>
                    <a:pt x="1" y="1429"/>
                  </a:lnTo>
                  <a:lnTo>
                    <a:pt x="52" y="1735"/>
                  </a:lnTo>
                  <a:lnTo>
                    <a:pt x="129" y="1991"/>
                  </a:lnTo>
                  <a:lnTo>
                    <a:pt x="256" y="2246"/>
                  </a:lnTo>
                  <a:lnTo>
                    <a:pt x="435" y="2450"/>
                  </a:lnTo>
                  <a:lnTo>
                    <a:pt x="639" y="2628"/>
                  </a:lnTo>
                  <a:lnTo>
                    <a:pt x="894" y="2756"/>
                  </a:lnTo>
                  <a:lnTo>
                    <a:pt x="1149" y="2858"/>
                  </a:lnTo>
                  <a:lnTo>
                    <a:pt x="1455" y="2884"/>
                  </a:lnTo>
                  <a:lnTo>
                    <a:pt x="1736" y="2858"/>
                  </a:lnTo>
                  <a:lnTo>
                    <a:pt x="2017" y="2756"/>
                  </a:lnTo>
                  <a:lnTo>
                    <a:pt x="2246" y="2628"/>
                  </a:lnTo>
                  <a:lnTo>
                    <a:pt x="2476" y="2450"/>
                  </a:lnTo>
                  <a:lnTo>
                    <a:pt x="2655" y="2246"/>
                  </a:lnTo>
                  <a:lnTo>
                    <a:pt x="2782" y="1991"/>
                  </a:lnTo>
                  <a:lnTo>
                    <a:pt x="2859" y="1735"/>
                  </a:lnTo>
                  <a:lnTo>
                    <a:pt x="2884" y="1429"/>
                  </a:lnTo>
                  <a:lnTo>
                    <a:pt x="2859" y="1149"/>
                  </a:lnTo>
                  <a:lnTo>
                    <a:pt x="2782" y="868"/>
                  </a:lnTo>
                  <a:lnTo>
                    <a:pt x="2655" y="638"/>
                  </a:lnTo>
                  <a:lnTo>
                    <a:pt x="2476" y="409"/>
                  </a:lnTo>
                  <a:lnTo>
                    <a:pt x="2246" y="230"/>
                  </a:lnTo>
                  <a:lnTo>
                    <a:pt x="2017" y="102"/>
                  </a:lnTo>
                  <a:lnTo>
                    <a:pt x="1736" y="26"/>
                  </a:lnTo>
                  <a:lnTo>
                    <a:pt x="1455"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6"/>
            <p:cNvSpPr/>
            <p:nvPr/>
          </p:nvSpPr>
          <p:spPr>
            <a:xfrm>
              <a:off x="5038875" y="2212575"/>
              <a:ext cx="72125" cy="71475"/>
            </a:xfrm>
            <a:custGeom>
              <a:rect b="b" l="l" r="r" t="t"/>
              <a:pathLst>
                <a:path extrusionOk="0" h="2859" w="2885">
                  <a:moveTo>
                    <a:pt x="1455" y="1"/>
                  </a:moveTo>
                  <a:lnTo>
                    <a:pt x="1149" y="26"/>
                  </a:lnTo>
                  <a:lnTo>
                    <a:pt x="894" y="103"/>
                  </a:lnTo>
                  <a:lnTo>
                    <a:pt x="639" y="230"/>
                  </a:lnTo>
                  <a:lnTo>
                    <a:pt x="435" y="409"/>
                  </a:lnTo>
                  <a:lnTo>
                    <a:pt x="256" y="613"/>
                  </a:lnTo>
                  <a:lnTo>
                    <a:pt x="129" y="868"/>
                  </a:lnTo>
                  <a:lnTo>
                    <a:pt x="52" y="1149"/>
                  </a:lnTo>
                  <a:lnTo>
                    <a:pt x="1" y="1430"/>
                  </a:lnTo>
                  <a:lnTo>
                    <a:pt x="52" y="1710"/>
                  </a:lnTo>
                  <a:lnTo>
                    <a:pt x="129" y="1991"/>
                  </a:lnTo>
                  <a:lnTo>
                    <a:pt x="256" y="2221"/>
                  </a:lnTo>
                  <a:lnTo>
                    <a:pt x="435" y="2450"/>
                  </a:lnTo>
                  <a:lnTo>
                    <a:pt x="639" y="2629"/>
                  </a:lnTo>
                  <a:lnTo>
                    <a:pt x="894" y="2756"/>
                  </a:lnTo>
                  <a:lnTo>
                    <a:pt x="1149" y="2833"/>
                  </a:lnTo>
                  <a:lnTo>
                    <a:pt x="1455" y="2859"/>
                  </a:lnTo>
                  <a:lnTo>
                    <a:pt x="1736" y="2833"/>
                  </a:lnTo>
                  <a:lnTo>
                    <a:pt x="2017" y="2756"/>
                  </a:lnTo>
                  <a:lnTo>
                    <a:pt x="2246" y="2629"/>
                  </a:lnTo>
                  <a:lnTo>
                    <a:pt x="2476" y="2450"/>
                  </a:lnTo>
                  <a:lnTo>
                    <a:pt x="2655" y="2221"/>
                  </a:lnTo>
                  <a:lnTo>
                    <a:pt x="2782" y="1991"/>
                  </a:lnTo>
                  <a:lnTo>
                    <a:pt x="2859" y="1710"/>
                  </a:lnTo>
                  <a:lnTo>
                    <a:pt x="2884" y="1430"/>
                  </a:lnTo>
                  <a:lnTo>
                    <a:pt x="2859" y="1149"/>
                  </a:lnTo>
                  <a:lnTo>
                    <a:pt x="2782" y="868"/>
                  </a:lnTo>
                  <a:lnTo>
                    <a:pt x="2655" y="613"/>
                  </a:lnTo>
                  <a:lnTo>
                    <a:pt x="2476" y="409"/>
                  </a:lnTo>
                  <a:lnTo>
                    <a:pt x="2246" y="230"/>
                  </a:lnTo>
                  <a:lnTo>
                    <a:pt x="2017" y="103"/>
                  </a:lnTo>
                  <a:lnTo>
                    <a:pt x="1736" y="26"/>
                  </a:lnTo>
                  <a:lnTo>
                    <a:pt x="145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6"/>
            <p:cNvSpPr/>
            <p:nvPr/>
          </p:nvSpPr>
          <p:spPr>
            <a:xfrm>
              <a:off x="4756950" y="2212575"/>
              <a:ext cx="72100" cy="71475"/>
            </a:xfrm>
            <a:custGeom>
              <a:rect b="b" l="l" r="r" t="t"/>
              <a:pathLst>
                <a:path extrusionOk="0" h="2859" w="2884">
                  <a:moveTo>
                    <a:pt x="1454" y="1"/>
                  </a:moveTo>
                  <a:lnTo>
                    <a:pt x="1174" y="26"/>
                  </a:lnTo>
                  <a:lnTo>
                    <a:pt x="893" y="103"/>
                  </a:lnTo>
                  <a:lnTo>
                    <a:pt x="638" y="230"/>
                  </a:lnTo>
                  <a:lnTo>
                    <a:pt x="434" y="409"/>
                  </a:lnTo>
                  <a:lnTo>
                    <a:pt x="255" y="613"/>
                  </a:lnTo>
                  <a:lnTo>
                    <a:pt x="128" y="868"/>
                  </a:lnTo>
                  <a:lnTo>
                    <a:pt x="51" y="1149"/>
                  </a:lnTo>
                  <a:lnTo>
                    <a:pt x="0" y="1430"/>
                  </a:lnTo>
                  <a:lnTo>
                    <a:pt x="51" y="1710"/>
                  </a:lnTo>
                  <a:lnTo>
                    <a:pt x="128" y="1991"/>
                  </a:lnTo>
                  <a:lnTo>
                    <a:pt x="255" y="2221"/>
                  </a:lnTo>
                  <a:lnTo>
                    <a:pt x="434" y="2450"/>
                  </a:lnTo>
                  <a:lnTo>
                    <a:pt x="638" y="2629"/>
                  </a:lnTo>
                  <a:lnTo>
                    <a:pt x="893" y="2756"/>
                  </a:lnTo>
                  <a:lnTo>
                    <a:pt x="1174" y="2833"/>
                  </a:lnTo>
                  <a:lnTo>
                    <a:pt x="1454" y="2859"/>
                  </a:lnTo>
                  <a:lnTo>
                    <a:pt x="1735" y="2833"/>
                  </a:lnTo>
                  <a:lnTo>
                    <a:pt x="2016" y="2756"/>
                  </a:lnTo>
                  <a:lnTo>
                    <a:pt x="2245" y="2629"/>
                  </a:lnTo>
                  <a:lnTo>
                    <a:pt x="2475" y="2450"/>
                  </a:lnTo>
                  <a:lnTo>
                    <a:pt x="2654" y="2221"/>
                  </a:lnTo>
                  <a:lnTo>
                    <a:pt x="2781" y="1991"/>
                  </a:lnTo>
                  <a:lnTo>
                    <a:pt x="2858" y="1710"/>
                  </a:lnTo>
                  <a:lnTo>
                    <a:pt x="2883" y="1430"/>
                  </a:lnTo>
                  <a:lnTo>
                    <a:pt x="2858" y="1149"/>
                  </a:lnTo>
                  <a:lnTo>
                    <a:pt x="2781" y="868"/>
                  </a:lnTo>
                  <a:lnTo>
                    <a:pt x="2654" y="613"/>
                  </a:lnTo>
                  <a:lnTo>
                    <a:pt x="2475" y="409"/>
                  </a:lnTo>
                  <a:lnTo>
                    <a:pt x="2245" y="230"/>
                  </a:lnTo>
                  <a:lnTo>
                    <a:pt x="2016" y="103"/>
                  </a:lnTo>
                  <a:lnTo>
                    <a:pt x="1735" y="26"/>
                  </a:lnTo>
                  <a:lnTo>
                    <a:pt x="1454"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6"/>
            <p:cNvSpPr/>
            <p:nvPr/>
          </p:nvSpPr>
          <p:spPr>
            <a:xfrm>
              <a:off x="4897900" y="2293600"/>
              <a:ext cx="72125" cy="72100"/>
            </a:xfrm>
            <a:custGeom>
              <a:rect b="b" l="l" r="r" t="t"/>
              <a:pathLst>
                <a:path extrusionOk="0" h="2884" w="2885">
                  <a:moveTo>
                    <a:pt x="1455" y="0"/>
                  </a:moveTo>
                  <a:lnTo>
                    <a:pt x="1149" y="26"/>
                  </a:lnTo>
                  <a:lnTo>
                    <a:pt x="894" y="128"/>
                  </a:lnTo>
                  <a:lnTo>
                    <a:pt x="639" y="255"/>
                  </a:lnTo>
                  <a:lnTo>
                    <a:pt x="435" y="434"/>
                  </a:lnTo>
                  <a:lnTo>
                    <a:pt x="256" y="638"/>
                  </a:lnTo>
                  <a:lnTo>
                    <a:pt x="129" y="893"/>
                  </a:lnTo>
                  <a:lnTo>
                    <a:pt x="52" y="1148"/>
                  </a:lnTo>
                  <a:lnTo>
                    <a:pt x="1" y="1429"/>
                  </a:lnTo>
                  <a:lnTo>
                    <a:pt x="52" y="1735"/>
                  </a:lnTo>
                  <a:lnTo>
                    <a:pt x="129" y="1990"/>
                  </a:lnTo>
                  <a:lnTo>
                    <a:pt x="256" y="2246"/>
                  </a:lnTo>
                  <a:lnTo>
                    <a:pt x="435" y="2450"/>
                  </a:lnTo>
                  <a:lnTo>
                    <a:pt x="639" y="2628"/>
                  </a:lnTo>
                  <a:lnTo>
                    <a:pt x="894" y="2756"/>
                  </a:lnTo>
                  <a:lnTo>
                    <a:pt x="1149" y="2858"/>
                  </a:lnTo>
                  <a:lnTo>
                    <a:pt x="1455" y="2884"/>
                  </a:lnTo>
                  <a:lnTo>
                    <a:pt x="1736" y="2858"/>
                  </a:lnTo>
                  <a:lnTo>
                    <a:pt x="2017" y="2756"/>
                  </a:lnTo>
                  <a:lnTo>
                    <a:pt x="2246" y="2628"/>
                  </a:lnTo>
                  <a:lnTo>
                    <a:pt x="2476" y="2450"/>
                  </a:lnTo>
                  <a:lnTo>
                    <a:pt x="2655" y="2246"/>
                  </a:lnTo>
                  <a:lnTo>
                    <a:pt x="2782" y="1990"/>
                  </a:lnTo>
                  <a:lnTo>
                    <a:pt x="2859" y="1735"/>
                  </a:lnTo>
                  <a:lnTo>
                    <a:pt x="2884" y="1429"/>
                  </a:lnTo>
                  <a:lnTo>
                    <a:pt x="2859" y="1148"/>
                  </a:lnTo>
                  <a:lnTo>
                    <a:pt x="2782" y="893"/>
                  </a:lnTo>
                  <a:lnTo>
                    <a:pt x="2655" y="638"/>
                  </a:lnTo>
                  <a:lnTo>
                    <a:pt x="2476" y="434"/>
                  </a:lnTo>
                  <a:lnTo>
                    <a:pt x="2246" y="255"/>
                  </a:lnTo>
                  <a:lnTo>
                    <a:pt x="2017" y="128"/>
                  </a:lnTo>
                  <a:lnTo>
                    <a:pt x="1736" y="26"/>
                  </a:ln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6"/>
            <p:cNvSpPr/>
            <p:nvPr/>
          </p:nvSpPr>
          <p:spPr>
            <a:xfrm>
              <a:off x="4756950" y="2049275"/>
              <a:ext cx="72100" cy="72125"/>
            </a:xfrm>
            <a:custGeom>
              <a:rect b="b" l="l" r="r" t="t"/>
              <a:pathLst>
                <a:path extrusionOk="0" h="2885" w="2884">
                  <a:moveTo>
                    <a:pt x="1454" y="1"/>
                  </a:moveTo>
                  <a:lnTo>
                    <a:pt x="1174" y="52"/>
                  </a:lnTo>
                  <a:lnTo>
                    <a:pt x="893" y="128"/>
                  </a:lnTo>
                  <a:lnTo>
                    <a:pt x="638" y="256"/>
                  </a:lnTo>
                  <a:lnTo>
                    <a:pt x="434" y="435"/>
                  </a:lnTo>
                  <a:lnTo>
                    <a:pt x="255" y="639"/>
                  </a:lnTo>
                  <a:lnTo>
                    <a:pt x="128" y="894"/>
                  </a:lnTo>
                  <a:lnTo>
                    <a:pt x="51" y="1149"/>
                  </a:lnTo>
                  <a:lnTo>
                    <a:pt x="0" y="1455"/>
                  </a:lnTo>
                  <a:lnTo>
                    <a:pt x="51" y="1736"/>
                  </a:lnTo>
                  <a:lnTo>
                    <a:pt x="128" y="2017"/>
                  </a:lnTo>
                  <a:lnTo>
                    <a:pt x="255" y="2246"/>
                  </a:lnTo>
                  <a:lnTo>
                    <a:pt x="434" y="2476"/>
                  </a:lnTo>
                  <a:lnTo>
                    <a:pt x="638" y="2654"/>
                  </a:lnTo>
                  <a:lnTo>
                    <a:pt x="893" y="2782"/>
                  </a:lnTo>
                  <a:lnTo>
                    <a:pt x="1174" y="2859"/>
                  </a:lnTo>
                  <a:lnTo>
                    <a:pt x="1454" y="2884"/>
                  </a:lnTo>
                  <a:lnTo>
                    <a:pt x="1735" y="2859"/>
                  </a:lnTo>
                  <a:lnTo>
                    <a:pt x="2016" y="2782"/>
                  </a:lnTo>
                  <a:lnTo>
                    <a:pt x="2245" y="2654"/>
                  </a:lnTo>
                  <a:lnTo>
                    <a:pt x="2475" y="2476"/>
                  </a:lnTo>
                  <a:lnTo>
                    <a:pt x="2654" y="2246"/>
                  </a:lnTo>
                  <a:lnTo>
                    <a:pt x="2781" y="2017"/>
                  </a:lnTo>
                  <a:lnTo>
                    <a:pt x="2858" y="1736"/>
                  </a:lnTo>
                  <a:lnTo>
                    <a:pt x="2883" y="1455"/>
                  </a:lnTo>
                  <a:lnTo>
                    <a:pt x="2858" y="1149"/>
                  </a:lnTo>
                  <a:lnTo>
                    <a:pt x="2781" y="894"/>
                  </a:lnTo>
                  <a:lnTo>
                    <a:pt x="2654" y="639"/>
                  </a:lnTo>
                  <a:lnTo>
                    <a:pt x="2475" y="435"/>
                  </a:lnTo>
                  <a:lnTo>
                    <a:pt x="2245" y="256"/>
                  </a:lnTo>
                  <a:lnTo>
                    <a:pt x="2016" y="128"/>
                  </a:lnTo>
                  <a:lnTo>
                    <a:pt x="1735" y="52"/>
                  </a:lnTo>
                  <a:lnTo>
                    <a:pt x="145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6"/>
            <p:cNvSpPr/>
            <p:nvPr/>
          </p:nvSpPr>
          <p:spPr>
            <a:xfrm>
              <a:off x="5038875" y="2049275"/>
              <a:ext cx="72125" cy="72125"/>
            </a:xfrm>
            <a:custGeom>
              <a:rect b="b" l="l" r="r" t="t"/>
              <a:pathLst>
                <a:path extrusionOk="0" h="2885" w="2885">
                  <a:moveTo>
                    <a:pt x="1455" y="1"/>
                  </a:moveTo>
                  <a:lnTo>
                    <a:pt x="1149" y="52"/>
                  </a:lnTo>
                  <a:lnTo>
                    <a:pt x="894" y="128"/>
                  </a:lnTo>
                  <a:lnTo>
                    <a:pt x="639" y="256"/>
                  </a:lnTo>
                  <a:lnTo>
                    <a:pt x="435" y="435"/>
                  </a:lnTo>
                  <a:lnTo>
                    <a:pt x="256" y="639"/>
                  </a:lnTo>
                  <a:lnTo>
                    <a:pt x="129" y="894"/>
                  </a:lnTo>
                  <a:lnTo>
                    <a:pt x="52" y="1149"/>
                  </a:lnTo>
                  <a:lnTo>
                    <a:pt x="1" y="1455"/>
                  </a:lnTo>
                  <a:lnTo>
                    <a:pt x="52" y="1736"/>
                  </a:lnTo>
                  <a:lnTo>
                    <a:pt x="129" y="2017"/>
                  </a:lnTo>
                  <a:lnTo>
                    <a:pt x="256" y="2246"/>
                  </a:lnTo>
                  <a:lnTo>
                    <a:pt x="435" y="2476"/>
                  </a:lnTo>
                  <a:lnTo>
                    <a:pt x="639" y="2654"/>
                  </a:lnTo>
                  <a:lnTo>
                    <a:pt x="894" y="2782"/>
                  </a:lnTo>
                  <a:lnTo>
                    <a:pt x="1149" y="2859"/>
                  </a:lnTo>
                  <a:lnTo>
                    <a:pt x="1455" y="2884"/>
                  </a:lnTo>
                  <a:lnTo>
                    <a:pt x="1736" y="2859"/>
                  </a:lnTo>
                  <a:lnTo>
                    <a:pt x="2017" y="2782"/>
                  </a:lnTo>
                  <a:lnTo>
                    <a:pt x="2246" y="2654"/>
                  </a:lnTo>
                  <a:lnTo>
                    <a:pt x="2476" y="2476"/>
                  </a:lnTo>
                  <a:lnTo>
                    <a:pt x="2655" y="2246"/>
                  </a:lnTo>
                  <a:lnTo>
                    <a:pt x="2782" y="2017"/>
                  </a:lnTo>
                  <a:lnTo>
                    <a:pt x="2859" y="1736"/>
                  </a:lnTo>
                  <a:lnTo>
                    <a:pt x="2884" y="1455"/>
                  </a:lnTo>
                  <a:lnTo>
                    <a:pt x="2859" y="1149"/>
                  </a:lnTo>
                  <a:lnTo>
                    <a:pt x="2782" y="894"/>
                  </a:lnTo>
                  <a:lnTo>
                    <a:pt x="2655" y="639"/>
                  </a:lnTo>
                  <a:lnTo>
                    <a:pt x="2476" y="435"/>
                  </a:lnTo>
                  <a:lnTo>
                    <a:pt x="2246" y="256"/>
                  </a:lnTo>
                  <a:lnTo>
                    <a:pt x="2017" y="128"/>
                  </a:lnTo>
                  <a:lnTo>
                    <a:pt x="1736" y="52"/>
                  </a:lnTo>
                  <a:lnTo>
                    <a:pt x="14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6"/>
            <p:cNvSpPr/>
            <p:nvPr/>
          </p:nvSpPr>
          <p:spPr>
            <a:xfrm>
              <a:off x="4904925" y="1970175"/>
              <a:ext cx="65100" cy="70200"/>
            </a:xfrm>
            <a:custGeom>
              <a:rect b="b" l="l" r="r" t="t"/>
              <a:pathLst>
                <a:path extrusionOk="0" h="2808" w="2604">
                  <a:moveTo>
                    <a:pt x="1608" y="1"/>
                  </a:moveTo>
                  <a:lnTo>
                    <a:pt x="1710" y="179"/>
                  </a:lnTo>
                  <a:lnTo>
                    <a:pt x="1812" y="384"/>
                  </a:lnTo>
                  <a:lnTo>
                    <a:pt x="1863" y="588"/>
                  </a:lnTo>
                  <a:lnTo>
                    <a:pt x="1863" y="817"/>
                  </a:lnTo>
                  <a:lnTo>
                    <a:pt x="1838" y="1098"/>
                  </a:lnTo>
                  <a:lnTo>
                    <a:pt x="1761" y="1379"/>
                  </a:lnTo>
                  <a:lnTo>
                    <a:pt x="1634" y="1634"/>
                  </a:lnTo>
                  <a:lnTo>
                    <a:pt x="1455" y="1838"/>
                  </a:lnTo>
                  <a:lnTo>
                    <a:pt x="1225" y="2017"/>
                  </a:lnTo>
                  <a:lnTo>
                    <a:pt x="996" y="2144"/>
                  </a:lnTo>
                  <a:lnTo>
                    <a:pt x="715" y="2221"/>
                  </a:lnTo>
                  <a:lnTo>
                    <a:pt x="434" y="2246"/>
                  </a:lnTo>
                  <a:lnTo>
                    <a:pt x="205" y="2246"/>
                  </a:lnTo>
                  <a:lnTo>
                    <a:pt x="1" y="2195"/>
                  </a:lnTo>
                  <a:lnTo>
                    <a:pt x="103" y="2323"/>
                  </a:lnTo>
                  <a:lnTo>
                    <a:pt x="230" y="2450"/>
                  </a:lnTo>
                  <a:lnTo>
                    <a:pt x="358" y="2552"/>
                  </a:lnTo>
                  <a:lnTo>
                    <a:pt x="511" y="2629"/>
                  </a:lnTo>
                  <a:lnTo>
                    <a:pt x="664" y="2706"/>
                  </a:lnTo>
                  <a:lnTo>
                    <a:pt x="817" y="2757"/>
                  </a:lnTo>
                  <a:lnTo>
                    <a:pt x="996" y="2782"/>
                  </a:lnTo>
                  <a:lnTo>
                    <a:pt x="1174" y="2808"/>
                  </a:lnTo>
                  <a:lnTo>
                    <a:pt x="1455" y="2757"/>
                  </a:lnTo>
                  <a:lnTo>
                    <a:pt x="1736" y="2680"/>
                  </a:lnTo>
                  <a:lnTo>
                    <a:pt x="1965" y="2552"/>
                  </a:lnTo>
                  <a:lnTo>
                    <a:pt x="2195" y="2374"/>
                  </a:lnTo>
                  <a:lnTo>
                    <a:pt x="2374" y="2170"/>
                  </a:lnTo>
                  <a:lnTo>
                    <a:pt x="2501" y="1915"/>
                  </a:lnTo>
                  <a:lnTo>
                    <a:pt x="2578" y="1659"/>
                  </a:lnTo>
                  <a:lnTo>
                    <a:pt x="2603" y="1353"/>
                  </a:lnTo>
                  <a:lnTo>
                    <a:pt x="2578" y="1124"/>
                  </a:lnTo>
                  <a:lnTo>
                    <a:pt x="2527" y="894"/>
                  </a:lnTo>
                  <a:lnTo>
                    <a:pt x="2450" y="690"/>
                  </a:lnTo>
                  <a:lnTo>
                    <a:pt x="2323" y="511"/>
                  </a:lnTo>
                  <a:lnTo>
                    <a:pt x="2169" y="333"/>
                  </a:lnTo>
                  <a:lnTo>
                    <a:pt x="2016" y="179"/>
                  </a:lnTo>
                  <a:lnTo>
                    <a:pt x="1812" y="77"/>
                  </a:lnTo>
                  <a:lnTo>
                    <a:pt x="1608"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6"/>
            <p:cNvSpPr/>
            <p:nvPr/>
          </p:nvSpPr>
          <p:spPr>
            <a:xfrm>
              <a:off x="5045900" y="2213850"/>
              <a:ext cx="65100" cy="70200"/>
            </a:xfrm>
            <a:custGeom>
              <a:rect b="b" l="l" r="r" t="t"/>
              <a:pathLst>
                <a:path extrusionOk="0" h="2808" w="2604">
                  <a:moveTo>
                    <a:pt x="1608" y="1"/>
                  </a:moveTo>
                  <a:lnTo>
                    <a:pt x="1710" y="179"/>
                  </a:lnTo>
                  <a:lnTo>
                    <a:pt x="1787" y="358"/>
                  </a:lnTo>
                  <a:lnTo>
                    <a:pt x="1838" y="562"/>
                  </a:lnTo>
                  <a:lnTo>
                    <a:pt x="1863" y="766"/>
                  </a:lnTo>
                  <a:lnTo>
                    <a:pt x="1863" y="970"/>
                  </a:lnTo>
                  <a:lnTo>
                    <a:pt x="1838" y="1175"/>
                  </a:lnTo>
                  <a:lnTo>
                    <a:pt x="1761" y="1353"/>
                  </a:lnTo>
                  <a:lnTo>
                    <a:pt x="1685" y="1557"/>
                  </a:lnTo>
                  <a:lnTo>
                    <a:pt x="1532" y="1761"/>
                  </a:lnTo>
                  <a:lnTo>
                    <a:pt x="1353" y="1940"/>
                  </a:lnTo>
                  <a:lnTo>
                    <a:pt x="1149" y="2068"/>
                  </a:lnTo>
                  <a:lnTo>
                    <a:pt x="945" y="2170"/>
                  </a:lnTo>
                  <a:lnTo>
                    <a:pt x="715" y="2246"/>
                  </a:lnTo>
                  <a:lnTo>
                    <a:pt x="485" y="2272"/>
                  </a:lnTo>
                  <a:lnTo>
                    <a:pt x="230" y="2272"/>
                  </a:lnTo>
                  <a:lnTo>
                    <a:pt x="1" y="2195"/>
                  </a:lnTo>
                  <a:lnTo>
                    <a:pt x="1" y="2195"/>
                  </a:lnTo>
                  <a:lnTo>
                    <a:pt x="77" y="2323"/>
                  </a:lnTo>
                  <a:lnTo>
                    <a:pt x="205" y="2425"/>
                  </a:lnTo>
                  <a:lnTo>
                    <a:pt x="307" y="2527"/>
                  </a:lnTo>
                  <a:lnTo>
                    <a:pt x="460" y="2629"/>
                  </a:lnTo>
                  <a:lnTo>
                    <a:pt x="715" y="2731"/>
                  </a:lnTo>
                  <a:lnTo>
                    <a:pt x="996" y="2808"/>
                  </a:lnTo>
                  <a:lnTo>
                    <a:pt x="1276" y="2808"/>
                  </a:lnTo>
                  <a:lnTo>
                    <a:pt x="1532" y="2756"/>
                  </a:lnTo>
                  <a:lnTo>
                    <a:pt x="1787" y="2680"/>
                  </a:lnTo>
                  <a:lnTo>
                    <a:pt x="2042" y="2527"/>
                  </a:lnTo>
                  <a:lnTo>
                    <a:pt x="2246" y="2323"/>
                  </a:lnTo>
                  <a:lnTo>
                    <a:pt x="2425" y="2093"/>
                  </a:lnTo>
                  <a:lnTo>
                    <a:pt x="2527" y="1838"/>
                  </a:lnTo>
                  <a:lnTo>
                    <a:pt x="2603" y="1557"/>
                  </a:lnTo>
                  <a:lnTo>
                    <a:pt x="2603" y="1277"/>
                  </a:lnTo>
                  <a:lnTo>
                    <a:pt x="2552" y="996"/>
                  </a:lnTo>
                  <a:lnTo>
                    <a:pt x="2450" y="741"/>
                  </a:lnTo>
                  <a:lnTo>
                    <a:pt x="2323" y="511"/>
                  </a:lnTo>
                  <a:lnTo>
                    <a:pt x="2118" y="307"/>
                  </a:lnTo>
                  <a:lnTo>
                    <a:pt x="1889" y="128"/>
                  </a:lnTo>
                  <a:lnTo>
                    <a:pt x="1736" y="52"/>
                  </a:lnTo>
                  <a:lnTo>
                    <a:pt x="1608"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6"/>
            <p:cNvSpPr/>
            <p:nvPr/>
          </p:nvSpPr>
          <p:spPr>
            <a:xfrm>
              <a:off x="4763950" y="2213850"/>
              <a:ext cx="65100" cy="70200"/>
            </a:xfrm>
            <a:custGeom>
              <a:rect b="b" l="l" r="r" t="t"/>
              <a:pathLst>
                <a:path extrusionOk="0" h="2808" w="2604">
                  <a:moveTo>
                    <a:pt x="1608" y="1"/>
                  </a:moveTo>
                  <a:lnTo>
                    <a:pt x="1685" y="128"/>
                  </a:lnTo>
                  <a:lnTo>
                    <a:pt x="1787" y="384"/>
                  </a:lnTo>
                  <a:lnTo>
                    <a:pt x="1863" y="664"/>
                  </a:lnTo>
                  <a:lnTo>
                    <a:pt x="1863" y="945"/>
                  </a:lnTo>
                  <a:lnTo>
                    <a:pt x="1812" y="1200"/>
                  </a:lnTo>
                  <a:lnTo>
                    <a:pt x="1736" y="1455"/>
                  </a:lnTo>
                  <a:lnTo>
                    <a:pt x="1583" y="1710"/>
                  </a:lnTo>
                  <a:lnTo>
                    <a:pt x="1379" y="1914"/>
                  </a:lnTo>
                  <a:lnTo>
                    <a:pt x="1149" y="2093"/>
                  </a:lnTo>
                  <a:lnTo>
                    <a:pt x="1021" y="2144"/>
                  </a:lnTo>
                  <a:lnTo>
                    <a:pt x="868" y="2195"/>
                  </a:lnTo>
                  <a:lnTo>
                    <a:pt x="715" y="2246"/>
                  </a:lnTo>
                  <a:lnTo>
                    <a:pt x="588" y="2272"/>
                  </a:lnTo>
                  <a:lnTo>
                    <a:pt x="281" y="2272"/>
                  </a:lnTo>
                  <a:lnTo>
                    <a:pt x="1" y="2195"/>
                  </a:lnTo>
                  <a:lnTo>
                    <a:pt x="1" y="2195"/>
                  </a:lnTo>
                  <a:lnTo>
                    <a:pt x="179" y="2425"/>
                  </a:lnTo>
                  <a:lnTo>
                    <a:pt x="383" y="2578"/>
                  </a:lnTo>
                  <a:lnTo>
                    <a:pt x="613" y="2705"/>
                  </a:lnTo>
                  <a:lnTo>
                    <a:pt x="868" y="2782"/>
                  </a:lnTo>
                  <a:lnTo>
                    <a:pt x="1123" y="2808"/>
                  </a:lnTo>
                  <a:lnTo>
                    <a:pt x="1379" y="2808"/>
                  </a:lnTo>
                  <a:lnTo>
                    <a:pt x="1634" y="2731"/>
                  </a:lnTo>
                  <a:lnTo>
                    <a:pt x="1889" y="2629"/>
                  </a:lnTo>
                  <a:lnTo>
                    <a:pt x="2118" y="2450"/>
                  </a:lnTo>
                  <a:lnTo>
                    <a:pt x="2323" y="2246"/>
                  </a:lnTo>
                  <a:lnTo>
                    <a:pt x="2476" y="2017"/>
                  </a:lnTo>
                  <a:lnTo>
                    <a:pt x="2552" y="1761"/>
                  </a:lnTo>
                  <a:lnTo>
                    <a:pt x="2603" y="1481"/>
                  </a:lnTo>
                  <a:lnTo>
                    <a:pt x="2603" y="1200"/>
                  </a:lnTo>
                  <a:lnTo>
                    <a:pt x="2527" y="919"/>
                  </a:lnTo>
                  <a:lnTo>
                    <a:pt x="2425" y="664"/>
                  </a:lnTo>
                  <a:lnTo>
                    <a:pt x="2272" y="435"/>
                  </a:lnTo>
                  <a:lnTo>
                    <a:pt x="2067" y="256"/>
                  </a:lnTo>
                  <a:lnTo>
                    <a:pt x="1838" y="103"/>
                  </a:lnTo>
                  <a:lnTo>
                    <a:pt x="1608"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6"/>
            <p:cNvSpPr/>
            <p:nvPr/>
          </p:nvSpPr>
          <p:spPr>
            <a:xfrm>
              <a:off x="4904925" y="2295500"/>
              <a:ext cx="65100" cy="70200"/>
            </a:xfrm>
            <a:custGeom>
              <a:rect b="b" l="l" r="r" t="t"/>
              <a:pathLst>
                <a:path extrusionOk="0" h="2808" w="2604">
                  <a:moveTo>
                    <a:pt x="1608" y="1"/>
                  </a:moveTo>
                  <a:lnTo>
                    <a:pt x="1710" y="179"/>
                  </a:lnTo>
                  <a:lnTo>
                    <a:pt x="1812" y="384"/>
                  </a:lnTo>
                  <a:lnTo>
                    <a:pt x="1863" y="588"/>
                  </a:lnTo>
                  <a:lnTo>
                    <a:pt x="1863" y="817"/>
                  </a:lnTo>
                  <a:lnTo>
                    <a:pt x="1838" y="1123"/>
                  </a:lnTo>
                  <a:lnTo>
                    <a:pt x="1761" y="1379"/>
                  </a:lnTo>
                  <a:lnTo>
                    <a:pt x="1634" y="1634"/>
                  </a:lnTo>
                  <a:lnTo>
                    <a:pt x="1455" y="1838"/>
                  </a:lnTo>
                  <a:lnTo>
                    <a:pt x="1225" y="2017"/>
                  </a:lnTo>
                  <a:lnTo>
                    <a:pt x="996" y="2144"/>
                  </a:lnTo>
                  <a:lnTo>
                    <a:pt x="715" y="2246"/>
                  </a:lnTo>
                  <a:lnTo>
                    <a:pt x="434" y="2272"/>
                  </a:lnTo>
                  <a:lnTo>
                    <a:pt x="205" y="2246"/>
                  </a:lnTo>
                  <a:lnTo>
                    <a:pt x="1" y="2195"/>
                  </a:lnTo>
                  <a:lnTo>
                    <a:pt x="103" y="2323"/>
                  </a:lnTo>
                  <a:lnTo>
                    <a:pt x="230" y="2450"/>
                  </a:lnTo>
                  <a:lnTo>
                    <a:pt x="358" y="2552"/>
                  </a:lnTo>
                  <a:lnTo>
                    <a:pt x="511" y="2629"/>
                  </a:lnTo>
                  <a:lnTo>
                    <a:pt x="664" y="2705"/>
                  </a:lnTo>
                  <a:lnTo>
                    <a:pt x="817" y="2756"/>
                  </a:lnTo>
                  <a:lnTo>
                    <a:pt x="996" y="2782"/>
                  </a:lnTo>
                  <a:lnTo>
                    <a:pt x="1174" y="2808"/>
                  </a:lnTo>
                  <a:lnTo>
                    <a:pt x="1455" y="2782"/>
                  </a:lnTo>
                  <a:lnTo>
                    <a:pt x="1736" y="2680"/>
                  </a:lnTo>
                  <a:lnTo>
                    <a:pt x="1965" y="2552"/>
                  </a:lnTo>
                  <a:lnTo>
                    <a:pt x="2195" y="2374"/>
                  </a:lnTo>
                  <a:lnTo>
                    <a:pt x="2374" y="2170"/>
                  </a:lnTo>
                  <a:lnTo>
                    <a:pt x="2501" y="1914"/>
                  </a:lnTo>
                  <a:lnTo>
                    <a:pt x="2578" y="1659"/>
                  </a:lnTo>
                  <a:lnTo>
                    <a:pt x="2603" y="1353"/>
                  </a:lnTo>
                  <a:lnTo>
                    <a:pt x="2578" y="1123"/>
                  </a:lnTo>
                  <a:lnTo>
                    <a:pt x="2527" y="894"/>
                  </a:lnTo>
                  <a:lnTo>
                    <a:pt x="2450" y="690"/>
                  </a:lnTo>
                  <a:lnTo>
                    <a:pt x="2323" y="511"/>
                  </a:lnTo>
                  <a:lnTo>
                    <a:pt x="2169" y="333"/>
                  </a:lnTo>
                  <a:lnTo>
                    <a:pt x="2016" y="205"/>
                  </a:lnTo>
                  <a:lnTo>
                    <a:pt x="1812" y="77"/>
                  </a:lnTo>
                  <a:lnTo>
                    <a:pt x="160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6"/>
            <p:cNvSpPr/>
            <p:nvPr/>
          </p:nvSpPr>
          <p:spPr>
            <a:xfrm>
              <a:off x="4763950" y="2051200"/>
              <a:ext cx="65100" cy="70200"/>
            </a:xfrm>
            <a:custGeom>
              <a:rect b="b" l="l" r="r" t="t"/>
              <a:pathLst>
                <a:path extrusionOk="0" h="2808" w="2604">
                  <a:moveTo>
                    <a:pt x="1608" y="0"/>
                  </a:moveTo>
                  <a:lnTo>
                    <a:pt x="1710" y="179"/>
                  </a:lnTo>
                  <a:lnTo>
                    <a:pt x="1787" y="358"/>
                  </a:lnTo>
                  <a:lnTo>
                    <a:pt x="1838" y="562"/>
                  </a:lnTo>
                  <a:lnTo>
                    <a:pt x="1863" y="766"/>
                  </a:lnTo>
                  <a:lnTo>
                    <a:pt x="1863" y="970"/>
                  </a:lnTo>
                  <a:lnTo>
                    <a:pt x="1838" y="1149"/>
                  </a:lnTo>
                  <a:lnTo>
                    <a:pt x="1761" y="1353"/>
                  </a:lnTo>
                  <a:lnTo>
                    <a:pt x="1685" y="1557"/>
                  </a:lnTo>
                  <a:lnTo>
                    <a:pt x="1532" y="1761"/>
                  </a:lnTo>
                  <a:lnTo>
                    <a:pt x="1353" y="1940"/>
                  </a:lnTo>
                  <a:lnTo>
                    <a:pt x="1149" y="2067"/>
                  </a:lnTo>
                  <a:lnTo>
                    <a:pt x="945" y="2169"/>
                  </a:lnTo>
                  <a:lnTo>
                    <a:pt x="715" y="2246"/>
                  </a:lnTo>
                  <a:lnTo>
                    <a:pt x="485" y="2271"/>
                  </a:lnTo>
                  <a:lnTo>
                    <a:pt x="230" y="2246"/>
                  </a:lnTo>
                  <a:lnTo>
                    <a:pt x="1" y="2195"/>
                  </a:lnTo>
                  <a:lnTo>
                    <a:pt x="1" y="2195"/>
                  </a:lnTo>
                  <a:lnTo>
                    <a:pt x="103" y="2322"/>
                  </a:lnTo>
                  <a:lnTo>
                    <a:pt x="205" y="2424"/>
                  </a:lnTo>
                  <a:lnTo>
                    <a:pt x="307" y="2526"/>
                  </a:lnTo>
                  <a:lnTo>
                    <a:pt x="460" y="2628"/>
                  </a:lnTo>
                  <a:lnTo>
                    <a:pt x="715" y="2731"/>
                  </a:lnTo>
                  <a:lnTo>
                    <a:pt x="996" y="2807"/>
                  </a:lnTo>
                  <a:lnTo>
                    <a:pt x="1276" y="2807"/>
                  </a:lnTo>
                  <a:lnTo>
                    <a:pt x="1532" y="2756"/>
                  </a:lnTo>
                  <a:lnTo>
                    <a:pt x="1812" y="2654"/>
                  </a:lnTo>
                  <a:lnTo>
                    <a:pt x="2042" y="2526"/>
                  </a:lnTo>
                  <a:lnTo>
                    <a:pt x="2246" y="2322"/>
                  </a:lnTo>
                  <a:lnTo>
                    <a:pt x="2425" y="2093"/>
                  </a:lnTo>
                  <a:lnTo>
                    <a:pt x="2527" y="1837"/>
                  </a:lnTo>
                  <a:lnTo>
                    <a:pt x="2603" y="1557"/>
                  </a:lnTo>
                  <a:lnTo>
                    <a:pt x="2603" y="1276"/>
                  </a:lnTo>
                  <a:lnTo>
                    <a:pt x="2552" y="995"/>
                  </a:lnTo>
                  <a:lnTo>
                    <a:pt x="2476" y="740"/>
                  </a:lnTo>
                  <a:lnTo>
                    <a:pt x="2323" y="511"/>
                  </a:lnTo>
                  <a:lnTo>
                    <a:pt x="2118" y="307"/>
                  </a:lnTo>
                  <a:lnTo>
                    <a:pt x="1889" y="128"/>
                  </a:lnTo>
                  <a:lnTo>
                    <a:pt x="1761" y="51"/>
                  </a:lnTo>
                  <a:lnTo>
                    <a:pt x="1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6"/>
            <p:cNvSpPr/>
            <p:nvPr/>
          </p:nvSpPr>
          <p:spPr>
            <a:xfrm>
              <a:off x="5045900" y="2051200"/>
              <a:ext cx="65100" cy="70200"/>
            </a:xfrm>
            <a:custGeom>
              <a:rect b="b" l="l" r="r" t="t"/>
              <a:pathLst>
                <a:path extrusionOk="0" h="2808" w="2604">
                  <a:moveTo>
                    <a:pt x="1608" y="0"/>
                  </a:moveTo>
                  <a:lnTo>
                    <a:pt x="1685" y="102"/>
                  </a:lnTo>
                  <a:lnTo>
                    <a:pt x="1787" y="383"/>
                  </a:lnTo>
                  <a:lnTo>
                    <a:pt x="1863" y="664"/>
                  </a:lnTo>
                  <a:lnTo>
                    <a:pt x="1863" y="944"/>
                  </a:lnTo>
                  <a:lnTo>
                    <a:pt x="1812" y="1200"/>
                  </a:lnTo>
                  <a:lnTo>
                    <a:pt x="1710" y="1455"/>
                  </a:lnTo>
                  <a:lnTo>
                    <a:pt x="1583" y="1710"/>
                  </a:lnTo>
                  <a:lnTo>
                    <a:pt x="1378" y="1914"/>
                  </a:lnTo>
                  <a:lnTo>
                    <a:pt x="1149" y="2067"/>
                  </a:lnTo>
                  <a:lnTo>
                    <a:pt x="1021" y="2144"/>
                  </a:lnTo>
                  <a:lnTo>
                    <a:pt x="868" y="2195"/>
                  </a:lnTo>
                  <a:lnTo>
                    <a:pt x="715" y="2246"/>
                  </a:lnTo>
                  <a:lnTo>
                    <a:pt x="562" y="2271"/>
                  </a:lnTo>
                  <a:lnTo>
                    <a:pt x="281" y="2271"/>
                  </a:lnTo>
                  <a:lnTo>
                    <a:pt x="1" y="2195"/>
                  </a:lnTo>
                  <a:lnTo>
                    <a:pt x="179" y="2399"/>
                  </a:lnTo>
                  <a:lnTo>
                    <a:pt x="383" y="2577"/>
                  </a:lnTo>
                  <a:lnTo>
                    <a:pt x="613" y="2705"/>
                  </a:lnTo>
                  <a:lnTo>
                    <a:pt x="868" y="2782"/>
                  </a:lnTo>
                  <a:lnTo>
                    <a:pt x="1123" y="2807"/>
                  </a:lnTo>
                  <a:lnTo>
                    <a:pt x="1378" y="2807"/>
                  </a:lnTo>
                  <a:lnTo>
                    <a:pt x="1634" y="2731"/>
                  </a:lnTo>
                  <a:lnTo>
                    <a:pt x="1889" y="2628"/>
                  </a:lnTo>
                  <a:lnTo>
                    <a:pt x="2118" y="2450"/>
                  </a:lnTo>
                  <a:lnTo>
                    <a:pt x="2323" y="2246"/>
                  </a:lnTo>
                  <a:lnTo>
                    <a:pt x="2450" y="2016"/>
                  </a:lnTo>
                  <a:lnTo>
                    <a:pt x="2552" y="1735"/>
                  </a:lnTo>
                  <a:lnTo>
                    <a:pt x="2603" y="1480"/>
                  </a:lnTo>
                  <a:lnTo>
                    <a:pt x="2603" y="1200"/>
                  </a:lnTo>
                  <a:lnTo>
                    <a:pt x="2527" y="919"/>
                  </a:lnTo>
                  <a:lnTo>
                    <a:pt x="2425" y="664"/>
                  </a:lnTo>
                  <a:lnTo>
                    <a:pt x="2246" y="434"/>
                  </a:lnTo>
                  <a:lnTo>
                    <a:pt x="2067" y="256"/>
                  </a:lnTo>
                  <a:lnTo>
                    <a:pt x="1838" y="102"/>
                  </a:lnTo>
                  <a:lnTo>
                    <a:pt x="1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2" name="Shape 2892"/>
        <p:cNvGrpSpPr/>
        <p:nvPr/>
      </p:nvGrpSpPr>
      <p:grpSpPr>
        <a:xfrm>
          <a:off x="0" y="0"/>
          <a:ext cx="0" cy="0"/>
          <a:chOff x="0" y="0"/>
          <a:chExt cx="0" cy="0"/>
        </a:xfrm>
      </p:grpSpPr>
      <p:sp>
        <p:nvSpPr>
          <p:cNvPr id="2893" name="Google Shape;2893;p47"/>
          <p:cNvSpPr txBox="1"/>
          <p:nvPr>
            <p:ph type="title"/>
          </p:nvPr>
        </p:nvSpPr>
        <p:spPr>
          <a:xfrm>
            <a:off x="1515600" y="1307100"/>
            <a:ext cx="6112800" cy="25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2894" name="Google Shape;2894;p47"/>
          <p:cNvGrpSpPr/>
          <p:nvPr/>
        </p:nvGrpSpPr>
        <p:grpSpPr>
          <a:xfrm>
            <a:off x="3634070" y="3836399"/>
            <a:ext cx="1875861" cy="1182997"/>
            <a:chOff x="3950825" y="2616175"/>
            <a:chExt cx="1119850" cy="706225"/>
          </a:xfrm>
        </p:grpSpPr>
        <p:sp>
          <p:nvSpPr>
            <p:cNvPr id="2895" name="Google Shape;2895;p47"/>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7"/>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7"/>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7"/>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7"/>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7"/>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7"/>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7"/>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7"/>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7"/>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7"/>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7"/>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7"/>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7"/>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7"/>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7"/>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7"/>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7"/>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7"/>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7"/>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7"/>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7"/>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7"/>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7"/>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7"/>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7"/>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7"/>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7"/>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7"/>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7"/>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7"/>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7"/>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7"/>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7"/>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7"/>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7"/>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7"/>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7"/>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7"/>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7"/>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7"/>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7"/>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7"/>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7"/>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7"/>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7"/>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7"/>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7"/>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7"/>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7"/>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7"/>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6" name="Google Shape;2946;p47"/>
          <p:cNvGrpSpPr/>
          <p:nvPr/>
        </p:nvGrpSpPr>
        <p:grpSpPr>
          <a:xfrm>
            <a:off x="3017650" y="4046130"/>
            <a:ext cx="491063" cy="553299"/>
            <a:chOff x="2625625" y="2522625"/>
            <a:chExt cx="431400" cy="486075"/>
          </a:xfrm>
        </p:grpSpPr>
        <p:sp>
          <p:nvSpPr>
            <p:cNvPr id="2947" name="Google Shape;2947;p47"/>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7"/>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7"/>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7"/>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1" name="Google Shape;2951;p47"/>
          <p:cNvGrpSpPr/>
          <p:nvPr/>
        </p:nvGrpSpPr>
        <p:grpSpPr>
          <a:xfrm>
            <a:off x="3143000" y="4398555"/>
            <a:ext cx="491063" cy="553299"/>
            <a:chOff x="2625625" y="2522625"/>
            <a:chExt cx="431400" cy="486075"/>
          </a:xfrm>
        </p:grpSpPr>
        <p:sp>
          <p:nvSpPr>
            <p:cNvPr id="2952" name="Google Shape;2952;p47"/>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7"/>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7"/>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7"/>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9" name="Shape 2959"/>
        <p:cNvGrpSpPr/>
        <p:nvPr/>
      </p:nvGrpSpPr>
      <p:grpSpPr>
        <a:xfrm>
          <a:off x="0" y="0"/>
          <a:ext cx="0" cy="0"/>
          <a:chOff x="0" y="0"/>
          <a:chExt cx="0" cy="0"/>
        </a:xfrm>
      </p:grpSpPr>
      <p:sp>
        <p:nvSpPr>
          <p:cNvPr id="2960" name="Google Shape;2960;p48"/>
          <p:cNvSpPr txBox="1"/>
          <p:nvPr>
            <p:ph idx="1" type="subTitle"/>
          </p:nvPr>
        </p:nvSpPr>
        <p:spPr>
          <a:xfrm>
            <a:off x="1226400" y="1511306"/>
            <a:ext cx="6691200" cy="147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2961" name="Google Shape;2961;p48"/>
          <p:cNvSpPr txBox="1"/>
          <p:nvPr>
            <p:ph type="title"/>
          </p:nvPr>
        </p:nvSpPr>
        <p:spPr>
          <a:xfrm>
            <a:off x="2976450" y="3100294"/>
            <a:ext cx="3191100" cy="53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965" name="Shape 2965"/>
        <p:cNvGrpSpPr/>
        <p:nvPr/>
      </p:nvGrpSpPr>
      <p:grpSpPr>
        <a:xfrm>
          <a:off x="0" y="0"/>
          <a:ext cx="0" cy="0"/>
          <a:chOff x="0" y="0"/>
          <a:chExt cx="0" cy="0"/>
        </a:xfrm>
      </p:grpSpPr>
      <p:sp>
        <p:nvSpPr>
          <p:cNvPr id="2966" name="Google Shape;2966;p49"/>
          <p:cNvSpPr/>
          <p:nvPr/>
        </p:nvSpPr>
        <p:spPr>
          <a:xfrm>
            <a:off x="708550" y="3545500"/>
            <a:ext cx="3511200" cy="10485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9"/>
          <p:cNvSpPr txBox="1"/>
          <p:nvPr>
            <p:ph type="title"/>
          </p:nvPr>
        </p:nvSpPr>
        <p:spPr>
          <a:xfrm>
            <a:off x="708550" y="3545500"/>
            <a:ext cx="3511200" cy="104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1" name="Shape 2971"/>
        <p:cNvGrpSpPr/>
        <p:nvPr/>
      </p:nvGrpSpPr>
      <p:grpSpPr>
        <a:xfrm>
          <a:off x="0" y="0"/>
          <a:ext cx="0" cy="0"/>
          <a:chOff x="0" y="0"/>
          <a:chExt cx="0" cy="0"/>
        </a:xfrm>
      </p:grpSpPr>
      <p:sp>
        <p:nvSpPr>
          <p:cNvPr id="2972" name="Google Shape;2972;p50"/>
          <p:cNvSpPr txBox="1"/>
          <p:nvPr>
            <p:ph type="title"/>
          </p:nvPr>
        </p:nvSpPr>
        <p:spPr>
          <a:xfrm>
            <a:off x="706150" y="1704339"/>
            <a:ext cx="4358100" cy="9144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A PICTURE ALWAYS REINFORCES THE CONCEPT</a:t>
            </a:r>
            <a:endParaRPr/>
          </a:p>
        </p:txBody>
      </p:sp>
      <p:sp>
        <p:nvSpPr>
          <p:cNvPr id="2973" name="Google Shape;2973;p50"/>
          <p:cNvSpPr txBox="1"/>
          <p:nvPr>
            <p:ph idx="1" type="subTitle"/>
          </p:nvPr>
        </p:nvSpPr>
        <p:spPr>
          <a:xfrm>
            <a:off x="706150" y="2524761"/>
            <a:ext cx="4294800" cy="914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Images reveal large amounts of data, so remember: use an image instead of a long text. Your audience will appreciate it</a:t>
            </a:r>
            <a:endParaRPr/>
          </a:p>
        </p:txBody>
      </p:sp>
      <p:pic>
        <p:nvPicPr>
          <p:cNvPr id="2974" name="Google Shape;2974;p50"/>
          <p:cNvPicPr preferRelativeResize="0"/>
          <p:nvPr/>
        </p:nvPicPr>
        <p:blipFill>
          <a:blip r:embed="rId3">
            <a:alphaModFix/>
          </a:blip>
          <a:stretch>
            <a:fillRect/>
          </a:stretch>
        </p:blipFill>
        <p:spPr>
          <a:xfrm>
            <a:off x="5258450" y="982050"/>
            <a:ext cx="3179400" cy="3179400"/>
          </a:xfrm>
          <a:prstGeom prst="roundRect">
            <a:avLst>
              <a:gd fmla="val 10359" name="adj"/>
            </a:avLst>
          </a:prstGeom>
          <a:noFill/>
          <a:ln>
            <a:noFill/>
          </a:ln>
        </p:spPr>
      </p:pic>
      <p:grpSp>
        <p:nvGrpSpPr>
          <p:cNvPr id="2975" name="Google Shape;2975;p50"/>
          <p:cNvGrpSpPr/>
          <p:nvPr/>
        </p:nvGrpSpPr>
        <p:grpSpPr>
          <a:xfrm>
            <a:off x="7979653" y="3439154"/>
            <a:ext cx="749848" cy="1182972"/>
            <a:chOff x="1527950" y="2052325"/>
            <a:chExt cx="440750" cy="695375"/>
          </a:xfrm>
        </p:grpSpPr>
        <p:sp>
          <p:nvSpPr>
            <p:cNvPr id="2976" name="Google Shape;2976;p50"/>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0"/>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0"/>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0"/>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0"/>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0"/>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0"/>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0"/>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0"/>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0"/>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6" name="Google Shape;2986;p50"/>
          <p:cNvGrpSpPr/>
          <p:nvPr/>
        </p:nvGrpSpPr>
        <p:grpSpPr>
          <a:xfrm>
            <a:off x="7389625" y="3970355"/>
            <a:ext cx="491063" cy="553299"/>
            <a:chOff x="2625625" y="2522625"/>
            <a:chExt cx="431400" cy="486075"/>
          </a:xfrm>
        </p:grpSpPr>
        <p:sp>
          <p:nvSpPr>
            <p:cNvPr id="2987" name="Google Shape;2987;p50"/>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0"/>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0"/>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0"/>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1" name="Google Shape;2991;p50"/>
          <p:cNvGrpSpPr/>
          <p:nvPr/>
        </p:nvGrpSpPr>
        <p:grpSpPr>
          <a:xfrm>
            <a:off x="7488575" y="4256105"/>
            <a:ext cx="491063" cy="553299"/>
            <a:chOff x="2625625" y="2522625"/>
            <a:chExt cx="431400" cy="486075"/>
          </a:xfrm>
        </p:grpSpPr>
        <p:sp>
          <p:nvSpPr>
            <p:cNvPr id="2992" name="Google Shape;2992;p50"/>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0"/>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0"/>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0"/>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6" name="Google Shape;2996;p50"/>
          <p:cNvGrpSpPr/>
          <p:nvPr/>
        </p:nvGrpSpPr>
        <p:grpSpPr>
          <a:xfrm>
            <a:off x="5258454" y="837591"/>
            <a:ext cx="491076" cy="475810"/>
            <a:chOff x="10401025" y="944500"/>
            <a:chExt cx="1235100" cy="1196704"/>
          </a:xfrm>
        </p:grpSpPr>
        <p:sp>
          <p:nvSpPr>
            <p:cNvPr id="2997" name="Google Shape;2997;p50"/>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8" name="Google Shape;2998;p50"/>
            <p:cNvGrpSpPr/>
            <p:nvPr/>
          </p:nvGrpSpPr>
          <p:grpSpPr>
            <a:xfrm>
              <a:off x="10401025" y="944500"/>
              <a:ext cx="1235100" cy="1128725"/>
              <a:chOff x="2439475" y="238125"/>
              <a:chExt cx="1235100" cy="1128725"/>
            </a:xfrm>
          </p:grpSpPr>
          <p:sp>
            <p:nvSpPr>
              <p:cNvPr id="2999" name="Google Shape;2999;p50"/>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0"/>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0"/>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0"/>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0"/>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0"/>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0"/>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0"/>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0" name="Shape 3010"/>
        <p:cNvGrpSpPr/>
        <p:nvPr/>
      </p:nvGrpSpPr>
      <p:grpSpPr>
        <a:xfrm>
          <a:off x="0" y="0"/>
          <a:ext cx="0" cy="0"/>
          <a:chOff x="0" y="0"/>
          <a:chExt cx="0" cy="0"/>
        </a:xfrm>
      </p:grpSpPr>
      <p:sp>
        <p:nvSpPr>
          <p:cNvPr id="3011" name="Google Shape;3011;p51"/>
          <p:cNvSpPr txBox="1"/>
          <p:nvPr>
            <p:ph type="title"/>
          </p:nvPr>
        </p:nvSpPr>
        <p:spPr>
          <a:xfrm>
            <a:off x="1284000" y="1822588"/>
            <a:ext cx="6576000" cy="105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4,498,300,000</a:t>
            </a:r>
            <a:endParaRPr/>
          </a:p>
        </p:txBody>
      </p:sp>
      <p:sp>
        <p:nvSpPr>
          <p:cNvPr id="3012" name="Google Shape;3012;p51"/>
          <p:cNvSpPr txBox="1"/>
          <p:nvPr>
            <p:ph idx="1" type="subTitle"/>
          </p:nvPr>
        </p:nvSpPr>
        <p:spPr>
          <a:xfrm>
            <a:off x="2009250" y="2955213"/>
            <a:ext cx="51255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6" name="Shape 3016"/>
        <p:cNvGrpSpPr/>
        <p:nvPr/>
      </p:nvGrpSpPr>
      <p:grpSpPr>
        <a:xfrm>
          <a:off x="0" y="0"/>
          <a:ext cx="0" cy="0"/>
          <a:chOff x="0" y="0"/>
          <a:chExt cx="0" cy="0"/>
        </a:xfrm>
      </p:grpSpPr>
      <p:sp>
        <p:nvSpPr>
          <p:cNvPr id="3017" name="Google Shape;3017;p52"/>
          <p:cNvSpPr txBox="1"/>
          <p:nvPr>
            <p:ph idx="1" type="subTitle"/>
          </p:nvPr>
        </p:nvSpPr>
        <p:spPr>
          <a:xfrm>
            <a:off x="2223600" y="1189511"/>
            <a:ext cx="46968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3018" name="Google Shape;3018;p52"/>
          <p:cNvSpPr txBox="1"/>
          <p:nvPr>
            <p:ph type="title"/>
          </p:nvPr>
        </p:nvSpPr>
        <p:spPr>
          <a:xfrm>
            <a:off x="2223600" y="623730"/>
            <a:ext cx="46968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3019" name="Google Shape;3019;p52"/>
          <p:cNvSpPr txBox="1"/>
          <p:nvPr>
            <p:ph idx="2" type="title"/>
          </p:nvPr>
        </p:nvSpPr>
        <p:spPr>
          <a:xfrm>
            <a:off x="2223600" y="2111936"/>
            <a:ext cx="46968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333,000.000</a:t>
            </a:r>
            <a:endParaRPr/>
          </a:p>
        </p:txBody>
      </p:sp>
      <p:sp>
        <p:nvSpPr>
          <p:cNvPr id="3020" name="Google Shape;3020;p52"/>
          <p:cNvSpPr txBox="1"/>
          <p:nvPr>
            <p:ph idx="3" type="subTitle"/>
          </p:nvPr>
        </p:nvSpPr>
        <p:spPr>
          <a:xfrm>
            <a:off x="2223600" y="2671791"/>
            <a:ext cx="46968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Sun’s mass compared to </a:t>
            </a:r>
            <a:r>
              <a:rPr lang="en"/>
              <a:t>Earth’s</a:t>
            </a:r>
            <a:endParaRPr/>
          </a:p>
        </p:txBody>
      </p:sp>
      <p:sp>
        <p:nvSpPr>
          <p:cNvPr id="3021" name="Google Shape;3021;p52"/>
          <p:cNvSpPr txBox="1"/>
          <p:nvPr>
            <p:ph idx="4" type="title"/>
          </p:nvPr>
        </p:nvSpPr>
        <p:spPr>
          <a:xfrm>
            <a:off x="2223600" y="3600143"/>
            <a:ext cx="46968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3022" name="Google Shape;3022;p52"/>
          <p:cNvSpPr txBox="1"/>
          <p:nvPr>
            <p:ph idx="5" type="subTitle"/>
          </p:nvPr>
        </p:nvSpPr>
        <p:spPr>
          <a:xfrm>
            <a:off x="2223600" y="4154070"/>
            <a:ext cx="46968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
            </a:r>
            <a:r>
              <a:rPr lang="en"/>
              <a:t>istance between Earth and the Moon</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6" name="Shape 3026"/>
        <p:cNvGrpSpPr/>
        <p:nvPr/>
      </p:nvGrpSpPr>
      <p:grpSpPr>
        <a:xfrm>
          <a:off x="0" y="0"/>
          <a:ext cx="0" cy="0"/>
          <a:chOff x="0" y="0"/>
          <a:chExt cx="0" cy="0"/>
        </a:xfrm>
      </p:grpSpPr>
      <p:sp>
        <p:nvSpPr>
          <p:cNvPr id="3027" name="Google Shape;3027;p53"/>
          <p:cNvSpPr/>
          <p:nvPr/>
        </p:nvSpPr>
        <p:spPr>
          <a:xfrm>
            <a:off x="6572447" y="1390455"/>
            <a:ext cx="1397700" cy="1397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3"/>
          <p:cNvSpPr/>
          <p:nvPr/>
        </p:nvSpPr>
        <p:spPr>
          <a:xfrm flipH="1">
            <a:off x="6725897" y="1544065"/>
            <a:ext cx="1090800" cy="1090800"/>
          </a:xfrm>
          <a:prstGeom prst="donut">
            <a:avLst>
              <a:gd fmla="val 1193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3"/>
          <p:cNvSpPr/>
          <p:nvPr/>
        </p:nvSpPr>
        <p:spPr>
          <a:xfrm flipH="1">
            <a:off x="6720047" y="1538050"/>
            <a:ext cx="1102500" cy="1102500"/>
          </a:xfrm>
          <a:prstGeom prst="blockArc">
            <a:avLst>
              <a:gd fmla="val 94251" name="adj1"/>
              <a:gd fmla="val 16256715" name="adj2"/>
              <a:gd fmla="val 12710" name="adj3"/>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3"/>
          <p:cNvSpPr/>
          <p:nvPr/>
        </p:nvSpPr>
        <p:spPr>
          <a:xfrm>
            <a:off x="3873170" y="1390455"/>
            <a:ext cx="1397700" cy="1397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3"/>
          <p:cNvSpPr/>
          <p:nvPr/>
        </p:nvSpPr>
        <p:spPr>
          <a:xfrm flipH="1">
            <a:off x="4026620" y="1544065"/>
            <a:ext cx="1090800" cy="1090800"/>
          </a:xfrm>
          <a:prstGeom prst="donut">
            <a:avLst>
              <a:gd fmla="val 1193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3"/>
          <p:cNvSpPr/>
          <p:nvPr/>
        </p:nvSpPr>
        <p:spPr>
          <a:xfrm flipH="1">
            <a:off x="4020770" y="1538050"/>
            <a:ext cx="1102500" cy="1102500"/>
          </a:xfrm>
          <a:prstGeom prst="blockArc">
            <a:avLst>
              <a:gd fmla="val 5472521" name="adj1"/>
              <a:gd fmla="val 16256715" name="adj2"/>
              <a:gd fmla="val 12710" name="adj3"/>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3"/>
          <p:cNvSpPr/>
          <p:nvPr/>
        </p:nvSpPr>
        <p:spPr>
          <a:xfrm>
            <a:off x="1173900" y="1390455"/>
            <a:ext cx="1397700" cy="1397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3"/>
          <p:cNvSpPr txBox="1"/>
          <p:nvPr>
            <p:ph idx="9"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SCIENCE EXPERIMENTS PERCENTAGES</a:t>
            </a:r>
            <a:endParaRPr/>
          </a:p>
        </p:txBody>
      </p:sp>
      <p:sp>
        <p:nvSpPr>
          <p:cNvPr id="3035" name="Google Shape;3035;p53"/>
          <p:cNvSpPr/>
          <p:nvPr/>
        </p:nvSpPr>
        <p:spPr>
          <a:xfrm flipH="1">
            <a:off x="1327350" y="1544065"/>
            <a:ext cx="1090800" cy="1090800"/>
          </a:xfrm>
          <a:prstGeom prst="donut">
            <a:avLst>
              <a:gd fmla="val 1193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3"/>
          <p:cNvSpPr/>
          <p:nvPr/>
        </p:nvSpPr>
        <p:spPr>
          <a:xfrm flipH="1">
            <a:off x="1321500" y="1538050"/>
            <a:ext cx="1102500" cy="1102500"/>
          </a:xfrm>
          <a:prstGeom prst="blockArc">
            <a:avLst>
              <a:gd fmla="val 10761943" name="adj1"/>
              <a:gd fmla="val 16256715" name="adj2"/>
              <a:gd fmla="val 12710"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3"/>
          <p:cNvSpPr txBox="1"/>
          <p:nvPr>
            <p:ph idx="1" type="subTitle"/>
          </p:nvPr>
        </p:nvSpPr>
        <p:spPr>
          <a:xfrm>
            <a:off x="720000" y="3364549"/>
            <a:ext cx="2305500" cy="73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in the Solar System</a:t>
            </a:r>
            <a:endParaRPr i="1"/>
          </a:p>
        </p:txBody>
      </p:sp>
      <p:sp>
        <p:nvSpPr>
          <p:cNvPr id="3038" name="Google Shape;3038;p53"/>
          <p:cNvSpPr txBox="1"/>
          <p:nvPr>
            <p:ph type="title"/>
          </p:nvPr>
        </p:nvSpPr>
        <p:spPr>
          <a:xfrm>
            <a:off x="720000" y="2934352"/>
            <a:ext cx="23055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039" name="Google Shape;3039;p53"/>
          <p:cNvSpPr txBox="1"/>
          <p:nvPr>
            <p:ph idx="2" type="title"/>
          </p:nvPr>
        </p:nvSpPr>
        <p:spPr>
          <a:xfrm>
            <a:off x="3419273" y="2934352"/>
            <a:ext cx="23055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040" name="Google Shape;3040;p53"/>
          <p:cNvSpPr txBox="1"/>
          <p:nvPr>
            <p:ph idx="3" type="subTitle"/>
          </p:nvPr>
        </p:nvSpPr>
        <p:spPr>
          <a:xfrm>
            <a:off x="3419270" y="3364549"/>
            <a:ext cx="2305500" cy="73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3041" name="Google Shape;3041;p53"/>
          <p:cNvSpPr txBox="1"/>
          <p:nvPr>
            <p:ph idx="4" type="title"/>
          </p:nvPr>
        </p:nvSpPr>
        <p:spPr>
          <a:xfrm>
            <a:off x="6118547" y="2934352"/>
            <a:ext cx="23055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042" name="Google Shape;3042;p53"/>
          <p:cNvSpPr txBox="1"/>
          <p:nvPr>
            <p:ph idx="5" type="subTitle"/>
          </p:nvPr>
        </p:nvSpPr>
        <p:spPr>
          <a:xfrm>
            <a:off x="6118547" y="3364549"/>
            <a:ext cx="2305500" cy="73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3043" name="Google Shape;3043;p53"/>
          <p:cNvSpPr txBox="1"/>
          <p:nvPr>
            <p:ph idx="6" type="title"/>
          </p:nvPr>
        </p:nvSpPr>
        <p:spPr>
          <a:xfrm>
            <a:off x="1411350" y="1869436"/>
            <a:ext cx="9228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sp>
        <p:nvSpPr>
          <p:cNvPr id="3044" name="Google Shape;3044;p53"/>
          <p:cNvSpPr txBox="1"/>
          <p:nvPr>
            <p:ph idx="7" type="title"/>
          </p:nvPr>
        </p:nvSpPr>
        <p:spPr>
          <a:xfrm>
            <a:off x="4110620" y="1869436"/>
            <a:ext cx="9228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3045" name="Google Shape;3045;p53"/>
          <p:cNvSpPr txBox="1"/>
          <p:nvPr>
            <p:ph idx="8" type="title"/>
          </p:nvPr>
        </p:nvSpPr>
        <p:spPr>
          <a:xfrm>
            <a:off x="6809897" y="1869436"/>
            <a:ext cx="9228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75%</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9" name="Shape 3049"/>
        <p:cNvGrpSpPr/>
        <p:nvPr/>
      </p:nvGrpSpPr>
      <p:grpSpPr>
        <a:xfrm>
          <a:off x="0" y="0"/>
          <a:ext cx="0" cy="0"/>
          <a:chOff x="0" y="0"/>
          <a:chExt cx="0" cy="0"/>
        </a:xfrm>
      </p:grpSpPr>
      <p:sp>
        <p:nvSpPr>
          <p:cNvPr id="3050" name="Google Shape;3050;p54"/>
          <p:cNvSpPr txBox="1"/>
          <p:nvPr>
            <p:ph type="title"/>
          </p:nvPr>
        </p:nvSpPr>
        <p:spPr>
          <a:xfrm>
            <a:off x="987973" y="1927688"/>
            <a:ext cx="3336600" cy="548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DESKTOP SOFTWARE</a:t>
            </a:r>
            <a:endParaRPr/>
          </a:p>
        </p:txBody>
      </p:sp>
      <p:sp>
        <p:nvSpPr>
          <p:cNvPr id="3051" name="Google Shape;3051;p54"/>
          <p:cNvSpPr txBox="1"/>
          <p:nvPr>
            <p:ph idx="1" type="subTitle"/>
          </p:nvPr>
        </p:nvSpPr>
        <p:spPr>
          <a:xfrm>
            <a:off x="987073" y="2484412"/>
            <a:ext cx="3337500" cy="1097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grpSp>
        <p:nvGrpSpPr>
          <p:cNvPr id="3052" name="Google Shape;3052;p54"/>
          <p:cNvGrpSpPr/>
          <p:nvPr/>
        </p:nvGrpSpPr>
        <p:grpSpPr>
          <a:xfrm>
            <a:off x="4820033" y="1333723"/>
            <a:ext cx="3167679" cy="2476053"/>
            <a:chOff x="4794566" y="1229221"/>
            <a:chExt cx="3492864" cy="2730238"/>
          </a:xfrm>
        </p:grpSpPr>
        <p:sp>
          <p:nvSpPr>
            <p:cNvPr id="3053" name="Google Shape;3053;p54"/>
            <p:cNvSpPr/>
            <p:nvPr/>
          </p:nvSpPr>
          <p:spPr>
            <a:xfrm>
              <a:off x="6010192" y="3526822"/>
              <a:ext cx="1061612" cy="432637"/>
            </a:xfrm>
            <a:custGeom>
              <a:rect b="b" l="l" r="r" t="t"/>
              <a:pathLst>
                <a:path extrusionOk="0" h="6128" w="15037">
                  <a:moveTo>
                    <a:pt x="2443" y="1"/>
                  </a:moveTo>
                  <a:lnTo>
                    <a:pt x="2222" y="2875"/>
                  </a:lnTo>
                  <a:cubicBezTo>
                    <a:pt x="2222" y="2875"/>
                    <a:pt x="2339" y="3398"/>
                    <a:pt x="1529" y="4116"/>
                  </a:cubicBezTo>
                  <a:cubicBezTo>
                    <a:pt x="732" y="4835"/>
                    <a:pt x="92" y="5500"/>
                    <a:pt x="92" y="5500"/>
                  </a:cubicBezTo>
                  <a:cubicBezTo>
                    <a:pt x="92" y="5500"/>
                    <a:pt x="1" y="5657"/>
                    <a:pt x="1" y="5892"/>
                  </a:cubicBezTo>
                  <a:cubicBezTo>
                    <a:pt x="1" y="6115"/>
                    <a:pt x="131" y="6127"/>
                    <a:pt x="693" y="6127"/>
                  </a:cubicBezTo>
                  <a:lnTo>
                    <a:pt x="14345" y="6127"/>
                  </a:lnTo>
                  <a:cubicBezTo>
                    <a:pt x="14906" y="6127"/>
                    <a:pt x="15037" y="6115"/>
                    <a:pt x="15037" y="5892"/>
                  </a:cubicBezTo>
                  <a:cubicBezTo>
                    <a:pt x="15037" y="5657"/>
                    <a:pt x="14946" y="5500"/>
                    <a:pt x="14946" y="5500"/>
                  </a:cubicBezTo>
                  <a:cubicBezTo>
                    <a:pt x="14946" y="5500"/>
                    <a:pt x="14305" y="4835"/>
                    <a:pt x="13495" y="4116"/>
                  </a:cubicBezTo>
                  <a:cubicBezTo>
                    <a:pt x="12699" y="3398"/>
                    <a:pt x="12804" y="2875"/>
                    <a:pt x="12804" y="2875"/>
                  </a:cubicBezTo>
                  <a:lnTo>
                    <a:pt x="12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4"/>
            <p:cNvSpPr/>
            <p:nvPr/>
          </p:nvSpPr>
          <p:spPr>
            <a:xfrm>
              <a:off x="4794566" y="1229221"/>
              <a:ext cx="3492864" cy="2297606"/>
            </a:xfrm>
            <a:custGeom>
              <a:rect b="b" l="l" r="r" t="t"/>
              <a:pathLst>
                <a:path extrusionOk="0" h="32544" w="49474">
                  <a:moveTo>
                    <a:pt x="2509" y="0"/>
                  </a:moveTo>
                  <a:cubicBezTo>
                    <a:pt x="1124" y="0"/>
                    <a:pt x="0" y="1124"/>
                    <a:pt x="0" y="2509"/>
                  </a:cubicBezTo>
                  <a:lnTo>
                    <a:pt x="0" y="30035"/>
                  </a:lnTo>
                  <a:cubicBezTo>
                    <a:pt x="0" y="31420"/>
                    <a:pt x="1124" y="32544"/>
                    <a:pt x="2509" y="32544"/>
                  </a:cubicBezTo>
                  <a:lnTo>
                    <a:pt x="46965" y="32544"/>
                  </a:lnTo>
                  <a:cubicBezTo>
                    <a:pt x="48350" y="32544"/>
                    <a:pt x="49474" y="31420"/>
                    <a:pt x="49474" y="30035"/>
                  </a:cubicBezTo>
                  <a:lnTo>
                    <a:pt x="49474" y="2509"/>
                  </a:lnTo>
                  <a:cubicBezTo>
                    <a:pt x="49474" y="1124"/>
                    <a:pt x="48350" y="0"/>
                    <a:pt x="46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4"/>
            <p:cNvSpPr/>
            <p:nvPr/>
          </p:nvSpPr>
          <p:spPr>
            <a:xfrm>
              <a:off x="6472417" y="3323532"/>
              <a:ext cx="137163" cy="137161"/>
            </a:xfrm>
            <a:custGeom>
              <a:rect b="b" l="l" r="r" t="t"/>
              <a:pathLst>
                <a:path extrusionOk="0" h="3020" w="3005">
                  <a:moveTo>
                    <a:pt x="1503" y="1"/>
                  </a:moveTo>
                  <a:cubicBezTo>
                    <a:pt x="667" y="1"/>
                    <a:pt x="0" y="680"/>
                    <a:pt x="0" y="1504"/>
                  </a:cubicBezTo>
                  <a:cubicBezTo>
                    <a:pt x="0" y="2340"/>
                    <a:pt x="667" y="3019"/>
                    <a:pt x="1503" y="3019"/>
                  </a:cubicBezTo>
                  <a:cubicBezTo>
                    <a:pt x="2326" y="3019"/>
                    <a:pt x="3005" y="2340"/>
                    <a:pt x="3005" y="1504"/>
                  </a:cubicBezTo>
                  <a:cubicBezTo>
                    <a:pt x="3005" y="680"/>
                    <a:pt x="2326" y="1"/>
                    <a:pt x="1503" y="1"/>
                  </a:cubicBezTo>
                  <a:close/>
                </a:path>
              </a:pathLst>
            </a:custGeom>
            <a:solidFill>
              <a:srgbClr val="6FBF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056" name="Google Shape;3056;p54"/>
          <p:cNvPicPr preferRelativeResize="0"/>
          <p:nvPr/>
        </p:nvPicPr>
        <p:blipFill rotWithShape="1">
          <a:blip r:embed="rId3">
            <a:alphaModFix/>
          </a:blip>
          <a:srcRect b="534" l="0" r="0" t="544"/>
          <a:stretch/>
        </p:blipFill>
        <p:spPr>
          <a:xfrm>
            <a:off x="4952780" y="1461289"/>
            <a:ext cx="2903400" cy="1615500"/>
          </a:xfrm>
          <a:prstGeom prst="roundRect">
            <a:avLst>
              <a:gd fmla="val 7963" name="adj"/>
            </a:avLst>
          </a:prstGeom>
          <a:noFill/>
          <a:ln>
            <a:noFill/>
          </a:ln>
        </p:spPr>
      </p:pic>
      <p:grpSp>
        <p:nvGrpSpPr>
          <p:cNvPr id="3057" name="Google Shape;3057;p54"/>
          <p:cNvGrpSpPr/>
          <p:nvPr/>
        </p:nvGrpSpPr>
        <p:grpSpPr>
          <a:xfrm>
            <a:off x="6158329" y="1180491"/>
            <a:ext cx="491076" cy="475810"/>
            <a:chOff x="10401025" y="944500"/>
            <a:chExt cx="1235100" cy="1196704"/>
          </a:xfrm>
        </p:grpSpPr>
        <p:sp>
          <p:nvSpPr>
            <p:cNvPr id="3058" name="Google Shape;3058;p54"/>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9" name="Google Shape;3059;p54"/>
            <p:cNvGrpSpPr/>
            <p:nvPr/>
          </p:nvGrpSpPr>
          <p:grpSpPr>
            <a:xfrm>
              <a:off x="10401025" y="944500"/>
              <a:ext cx="1235100" cy="1128725"/>
              <a:chOff x="2439475" y="238125"/>
              <a:chExt cx="1235100" cy="1128725"/>
            </a:xfrm>
          </p:grpSpPr>
          <p:sp>
            <p:nvSpPr>
              <p:cNvPr id="3060" name="Google Shape;3060;p54"/>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4"/>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4"/>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4"/>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4"/>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4"/>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4"/>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4"/>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68" name="Google Shape;3068;p54"/>
          <p:cNvGrpSpPr/>
          <p:nvPr/>
        </p:nvGrpSpPr>
        <p:grpSpPr>
          <a:xfrm>
            <a:off x="7601753" y="2863529"/>
            <a:ext cx="749848" cy="1182972"/>
            <a:chOff x="1527950" y="2052325"/>
            <a:chExt cx="440750" cy="695375"/>
          </a:xfrm>
        </p:grpSpPr>
        <p:sp>
          <p:nvSpPr>
            <p:cNvPr id="3069" name="Google Shape;3069;p54"/>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4"/>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4"/>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4"/>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4"/>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4"/>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4"/>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4"/>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4"/>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4"/>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9" name="Google Shape;3079;p54"/>
          <p:cNvGrpSpPr/>
          <p:nvPr/>
        </p:nvGrpSpPr>
        <p:grpSpPr>
          <a:xfrm>
            <a:off x="5336503" y="3897392"/>
            <a:ext cx="1142615" cy="785586"/>
            <a:chOff x="3057000" y="3451875"/>
            <a:chExt cx="652550" cy="448650"/>
          </a:xfrm>
        </p:grpSpPr>
        <p:sp>
          <p:nvSpPr>
            <p:cNvPr id="3080" name="Google Shape;3080;p54"/>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4"/>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4"/>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4"/>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4"/>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4"/>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4"/>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4"/>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4"/>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4"/>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4"/>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4"/>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4"/>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4"/>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4"/>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4"/>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4"/>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4"/>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4"/>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4"/>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4"/>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4"/>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4"/>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4"/>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4"/>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4"/>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4"/>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4"/>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4"/>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4"/>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4"/>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4"/>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4"/>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4"/>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4"/>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18" name="Shape 3118"/>
        <p:cNvGrpSpPr/>
        <p:nvPr/>
      </p:nvGrpSpPr>
      <p:grpSpPr>
        <a:xfrm>
          <a:off x="0" y="0"/>
          <a:ext cx="0" cy="0"/>
          <a:chOff x="0" y="0"/>
          <a:chExt cx="0" cy="0"/>
        </a:xfrm>
      </p:grpSpPr>
      <p:sp>
        <p:nvSpPr>
          <p:cNvPr id="3119" name="Google Shape;3119;p55"/>
          <p:cNvSpPr txBox="1"/>
          <p:nvPr>
            <p:ph type="title"/>
          </p:nvPr>
        </p:nvSpPr>
        <p:spPr>
          <a:xfrm>
            <a:off x="4418083" y="1929384"/>
            <a:ext cx="33375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TABLET APP</a:t>
            </a:r>
            <a:endParaRPr/>
          </a:p>
        </p:txBody>
      </p:sp>
      <p:sp>
        <p:nvSpPr>
          <p:cNvPr id="3120" name="Google Shape;3120;p55"/>
          <p:cNvSpPr txBox="1"/>
          <p:nvPr>
            <p:ph idx="1" type="subTitle"/>
          </p:nvPr>
        </p:nvSpPr>
        <p:spPr>
          <a:xfrm>
            <a:off x="4418083" y="2487168"/>
            <a:ext cx="3337500" cy="109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grpSp>
        <p:nvGrpSpPr>
          <p:cNvPr id="3121" name="Google Shape;3121;p55"/>
          <p:cNvGrpSpPr/>
          <p:nvPr/>
        </p:nvGrpSpPr>
        <p:grpSpPr>
          <a:xfrm>
            <a:off x="1388446" y="1316352"/>
            <a:ext cx="1651298" cy="2510797"/>
            <a:chOff x="1724135" y="1120426"/>
            <a:chExt cx="1909015" cy="2902655"/>
          </a:xfrm>
        </p:grpSpPr>
        <p:sp>
          <p:nvSpPr>
            <p:cNvPr id="3122" name="Google Shape;3122;p55"/>
            <p:cNvSpPr/>
            <p:nvPr/>
          </p:nvSpPr>
          <p:spPr>
            <a:xfrm>
              <a:off x="1724135" y="1120426"/>
              <a:ext cx="1909015" cy="2902655"/>
            </a:xfrm>
            <a:custGeom>
              <a:rect b="b" l="l" r="r" t="t"/>
              <a:pathLst>
                <a:path extrusionOk="0" h="51329" w="33758">
                  <a:moveTo>
                    <a:pt x="2587" y="0"/>
                  </a:moveTo>
                  <a:cubicBezTo>
                    <a:pt x="1162" y="0"/>
                    <a:pt x="0" y="1163"/>
                    <a:pt x="0" y="2600"/>
                  </a:cubicBezTo>
                  <a:lnTo>
                    <a:pt x="0" y="48730"/>
                  </a:lnTo>
                  <a:cubicBezTo>
                    <a:pt x="0" y="50167"/>
                    <a:pt x="1162" y="51329"/>
                    <a:pt x="2587" y="51329"/>
                  </a:cubicBezTo>
                  <a:lnTo>
                    <a:pt x="31158" y="51329"/>
                  </a:lnTo>
                  <a:cubicBezTo>
                    <a:pt x="32595" y="51329"/>
                    <a:pt x="33758" y="50167"/>
                    <a:pt x="33758" y="48730"/>
                  </a:cubicBezTo>
                  <a:lnTo>
                    <a:pt x="33758" y="2600"/>
                  </a:lnTo>
                  <a:cubicBezTo>
                    <a:pt x="33758" y="1163"/>
                    <a:pt x="32595" y="0"/>
                    <a:pt x="311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5"/>
            <p:cNvSpPr/>
            <p:nvPr/>
          </p:nvSpPr>
          <p:spPr>
            <a:xfrm>
              <a:off x="2593676" y="3695332"/>
              <a:ext cx="169933" cy="170781"/>
            </a:xfrm>
            <a:custGeom>
              <a:rect b="b" l="l" r="r" t="t"/>
              <a:pathLst>
                <a:path extrusionOk="0" h="3020" w="3005">
                  <a:moveTo>
                    <a:pt x="1503" y="1"/>
                  </a:moveTo>
                  <a:cubicBezTo>
                    <a:pt x="667" y="1"/>
                    <a:pt x="0" y="680"/>
                    <a:pt x="0" y="1504"/>
                  </a:cubicBezTo>
                  <a:cubicBezTo>
                    <a:pt x="0" y="2340"/>
                    <a:pt x="667" y="3019"/>
                    <a:pt x="1503" y="3019"/>
                  </a:cubicBezTo>
                  <a:cubicBezTo>
                    <a:pt x="2326" y="3019"/>
                    <a:pt x="3005" y="2340"/>
                    <a:pt x="3005" y="1504"/>
                  </a:cubicBezTo>
                  <a:cubicBezTo>
                    <a:pt x="3005" y="680"/>
                    <a:pt x="2326" y="1"/>
                    <a:pt x="15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124" name="Google Shape;3124;p55"/>
          <p:cNvPicPr preferRelativeResize="0"/>
          <p:nvPr/>
        </p:nvPicPr>
        <p:blipFill rotWithShape="1">
          <a:blip r:embed="rId3">
            <a:alphaModFix/>
          </a:blip>
          <a:srcRect b="12780" l="0" r="0" t="12787"/>
          <a:stretch/>
        </p:blipFill>
        <p:spPr>
          <a:xfrm>
            <a:off x="1481796" y="1416838"/>
            <a:ext cx="1464600" cy="1938000"/>
          </a:xfrm>
          <a:prstGeom prst="roundRect">
            <a:avLst>
              <a:gd fmla="val 8108" name="adj"/>
            </a:avLst>
          </a:prstGeom>
          <a:noFill/>
          <a:ln>
            <a:noFill/>
          </a:ln>
        </p:spPr>
      </p:pic>
      <p:grpSp>
        <p:nvGrpSpPr>
          <p:cNvPr id="3125" name="Google Shape;3125;p55"/>
          <p:cNvGrpSpPr/>
          <p:nvPr/>
        </p:nvGrpSpPr>
        <p:grpSpPr>
          <a:xfrm>
            <a:off x="257977" y="3627552"/>
            <a:ext cx="1825029" cy="1452352"/>
            <a:chOff x="4189650" y="1358950"/>
            <a:chExt cx="1222800" cy="973100"/>
          </a:xfrm>
        </p:grpSpPr>
        <p:sp>
          <p:nvSpPr>
            <p:cNvPr id="3126" name="Google Shape;3126;p55"/>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5"/>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5"/>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5"/>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5"/>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5"/>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5"/>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5"/>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5"/>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5"/>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5"/>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5"/>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5"/>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5"/>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5"/>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5"/>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5"/>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5"/>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5"/>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5"/>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5"/>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5"/>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5"/>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5"/>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5"/>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5"/>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5"/>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5"/>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5"/>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5"/>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5"/>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5"/>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5"/>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5"/>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5"/>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5"/>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5"/>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5"/>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5"/>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5"/>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5"/>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5"/>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5"/>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5"/>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5"/>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5"/>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5"/>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5"/>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5"/>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5"/>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5"/>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7" name="Google Shape;3177;p55"/>
          <p:cNvGrpSpPr/>
          <p:nvPr/>
        </p:nvGrpSpPr>
        <p:grpSpPr>
          <a:xfrm>
            <a:off x="3112900" y="4246580"/>
            <a:ext cx="491063" cy="553299"/>
            <a:chOff x="2625625" y="2522625"/>
            <a:chExt cx="431400" cy="486075"/>
          </a:xfrm>
        </p:grpSpPr>
        <p:sp>
          <p:nvSpPr>
            <p:cNvPr id="3178" name="Google Shape;3178;p55"/>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5"/>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5"/>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5"/>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2" name="Google Shape;3182;p55"/>
          <p:cNvGrpSpPr/>
          <p:nvPr/>
        </p:nvGrpSpPr>
        <p:grpSpPr>
          <a:xfrm>
            <a:off x="2648745" y="3528390"/>
            <a:ext cx="749859" cy="844847"/>
            <a:chOff x="2625625" y="2522625"/>
            <a:chExt cx="431400" cy="486075"/>
          </a:xfrm>
        </p:grpSpPr>
        <p:sp>
          <p:nvSpPr>
            <p:cNvPr id="3183" name="Google Shape;3183;p55"/>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5"/>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5"/>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5"/>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7" name="Shape 2367"/>
        <p:cNvGrpSpPr/>
        <p:nvPr/>
      </p:nvGrpSpPr>
      <p:grpSpPr>
        <a:xfrm>
          <a:off x="0" y="0"/>
          <a:ext cx="0" cy="0"/>
          <a:chOff x="0" y="0"/>
          <a:chExt cx="0" cy="0"/>
        </a:xfrm>
      </p:grpSpPr>
      <p:sp>
        <p:nvSpPr>
          <p:cNvPr id="2368" name="Google Shape;2368;p38"/>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2369" name="Google Shape;2369;p38"/>
          <p:cNvSpPr txBox="1"/>
          <p:nvPr>
            <p:ph idx="1" type="body"/>
          </p:nvPr>
        </p:nvSpPr>
        <p:spPr>
          <a:xfrm>
            <a:off x="720000" y="1047654"/>
            <a:ext cx="7704000" cy="341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solidFill>
                  <a:schemeClr val="hlink"/>
                </a:solidFill>
                <a:uFill>
                  <a:noFill/>
                </a:uFill>
                <a:hlinkClick r:id="rId3"/>
              </a:rPr>
              <a:t>Slidesgo</a:t>
            </a:r>
            <a:r>
              <a:rPr lang="en"/>
              <a:t> template: </a:t>
            </a:r>
            <a:endParaRPr/>
          </a:p>
          <a:p>
            <a:pPr indent="-311150" lvl="0" marL="457200" rtl="0" algn="l">
              <a:spcBef>
                <a:spcPts val="0"/>
              </a:spcBef>
              <a:spcAft>
                <a:spcPts val="0"/>
              </a:spcAft>
              <a:buSzPts val="1300"/>
              <a:buAutoNum type="arabicPeriod"/>
            </a:pPr>
            <a:r>
              <a:rPr lang="en"/>
              <a:t>A slide structure based on a multi-purpose presentation for education, which you can easily adapt to your needs. For more info on how to edit the template, please visit </a:t>
            </a:r>
            <a:r>
              <a:rPr b="1" lang="en">
                <a:solidFill>
                  <a:schemeClr val="hlink"/>
                </a:solidFill>
                <a:uFill>
                  <a:noFill/>
                </a:uFill>
                <a:hlinkClick r:id="rId4"/>
              </a:rPr>
              <a:t>Slidesgo School</a:t>
            </a:r>
            <a:r>
              <a:rPr lang="en"/>
              <a:t> or read our </a:t>
            </a:r>
            <a:r>
              <a:rPr b="1" lang="en">
                <a:solidFill>
                  <a:schemeClr val="hlink"/>
                </a:solidFill>
                <a:uFill>
                  <a:noFill/>
                </a:uFill>
                <a:hlinkClick r:id="rId5"/>
              </a:rPr>
              <a:t>FAQs</a:t>
            </a:r>
            <a:r>
              <a:rPr lang="en"/>
              <a:t>.</a:t>
            </a:r>
            <a:endParaRPr/>
          </a:p>
          <a:p>
            <a:pPr indent="-311150" lvl="0" marL="457200" rtl="0" algn="l">
              <a:spcBef>
                <a:spcPts val="0"/>
              </a:spcBef>
              <a:spcAft>
                <a:spcPts val="0"/>
              </a:spcAft>
              <a:buSzPts val="1300"/>
              <a:buAutoNum type="arabicPeriod"/>
            </a:pPr>
            <a:r>
              <a:rPr lang="en"/>
              <a:t>An assortment of graphic resources that are suitable for use in the presentation can be found in the </a:t>
            </a:r>
            <a:r>
              <a:rPr b="1" lang="en">
                <a:solidFill>
                  <a:schemeClr val="hlink"/>
                </a:solidFill>
                <a:uFill>
                  <a:noFill/>
                </a:uFill>
                <a:hlinkClick action="ppaction://hlinksldjump" r:id="rId6"/>
              </a:rPr>
              <a:t>alternative resources slide</a:t>
            </a:r>
            <a:r>
              <a:rPr lang="en"/>
              <a:t>.</a:t>
            </a:r>
            <a:endParaRPr/>
          </a:p>
          <a:p>
            <a:pPr indent="-311150" lvl="0" marL="457200" rtl="0" algn="l">
              <a:spcBef>
                <a:spcPts val="0"/>
              </a:spcBef>
              <a:spcAft>
                <a:spcPts val="0"/>
              </a:spcAft>
              <a:buSzPts val="1300"/>
              <a:buAutoNum type="arabicPeriod"/>
            </a:pPr>
            <a:r>
              <a:rPr lang="en"/>
              <a:t>A </a:t>
            </a:r>
            <a:r>
              <a:rPr b="1" lang="en">
                <a:solidFill>
                  <a:schemeClr val="hlink"/>
                </a:solidFill>
                <a:uFill>
                  <a:noFill/>
                </a:uFill>
                <a:hlinkClick action="ppaction://hlinksldjump" r:id="rId7"/>
              </a:rPr>
              <a:t>thanks slide</a:t>
            </a:r>
            <a:r>
              <a:rPr lang="en"/>
              <a:t>, which you must keep so that proper credits for our design are given.</a:t>
            </a:r>
            <a:endParaRPr/>
          </a:p>
          <a:p>
            <a:pPr indent="-311150" lvl="0" marL="457200" rtl="0" algn="l">
              <a:spcBef>
                <a:spcPts val="0"/>
              </a:spcBef>
              <a:spcAft>
                <a:spcPts val="0"/>
              </a:spcAft>
              <a:buSzPts val="1300"/>
              <a:buAutoNum type="arabicPeriod"/>
            </a:pPr>
            <a:r>
              <a:rPr lang="en"/>
              <a:t>A </a:t>
            </a:r>
            <a:r>
              <a:rPr b="1" lang="en">
                <a:solidFill>
                  <a:schemeClr val="hlink"/>
                </a:solidFill>
                <a:uFill>
                  <a:noFill/>
                </a:uFill>
                <a:hlinkClick action="ppaction://hlinksldjump" r:id="rId8"/>
              </a:rPr>
              <a:t>resources slide</a:t>
            </a:r>
            <a:r>
              <a:rPr lang="en"/>
              <a:t>, where you’ll find links to all the elements used in the template.</a:t>
            </a:r>
            <a:endParaRPr/>
          </a:p>
          <a:p>
            <a:pPr indent="-311150" lvl="0" marL="457200" rtl="0" algn="l">
              <a:spcBef>
                <a:spcPts val="0"/>
              </a:spcBef>
              <a:spcAft>
                <a:spcPts val="0"/>
              </a:spcAft>
              <a:buSzPts val="1300"/>
              <a:buAutoNum type="arabicPeriod"/>
            </a:pPr>
            <a:r>
              <a:rPr b="1" lang="en">
                <a:solidFill>
                  <a:schemeClr val="hlink"/>
                </a:solidFill>
                <a:uFill>
                  <a:noFill/>
                </a:uFill>
                <a:hlinkClick action="ppaction://hlinksldjump" r:id="rId9"/>
              </a:rPr>
              <a:t>Instructions for use</a:t>
            </a:r>
            <a:r>
              <a:rPr lang="en"/>
              <a:t>.</a:t>
            </a:r>
            <a:endParaRPr/>
          </a:p>
          <a:p>
            <a:pPr indent="-311150" lvl="0" marL="457200" rtl="0" algn="l">
              <a:spcBef>
                <a:spcPts val="0"/>
              </a:spcBef>
              <a:spcAft>
                <a:spcPts val="0"/>
              </a:spcAft>
              <a:buSzPts val="1300"/>
              <a:buAutoNum type="arabicPeriod"/>
            </a:pPr>
            <a:r>
              <a:rPr lang="en"/>
              <a:t>Final slides with:</a:t>
            </a:r>
            <a:endParaRPr/>
          </a:p>
          <a:p>
            <a:pPr indent="-311150" lvl="0" marL="914400" rtl="0" algn="l">
              <a:spcBef>
                <a:spcPts val="0"/>
              </a:spcBef>
              <a:spcAft>
                <a:spcPts val="0"/>
              </a:spcAft>
              <a:buSzPts val="1300"/>
              <a:buChar char="●"/>
            </a:pPr>
            <a:r>
              <a:rPr lang="en"/>
              <a:t>The</a:t>
            </a:r>
            <a:r>
              <a:rPr lang="en">
                <a:solidFill>
                  <a:schemeClr val="hlink"/>
                </a:solidFill>
                <a:uFill>
                  <a:noFill/>
                </a:uFill>
                <a:hlinkClick action="ppaction://hlinksldjump" r:id="rId10"/>
              </a:rPr>
              <a:t> </a:t>
            </a:r>
            <a:r>
              <a:rPr b="1" lang="en">
                <a:solidFill>
                  <a:schemeClr val="hlink"/>
                </a:solidFill>
                <a:uFill>
                  <a:noFill/>
                </a:uFill>
                <a:hlinkClick action="ppaction://hlinksldjump" r:id="rId11"/>
              </a:rPr>
              <a:t>fonts and colors</a:t>
            </a:r>
            <a:r>
              <a:rPr lang="en"/>
              <a:t> used in the template.</a:t>
            </a:r>
            <a:endParaRPr/>
          </a:p>
          <a:p>
            <a:pPr indent="-311150" lvl="0" marL="914400" rtl="0" algn="l">
              <a:spcBef>
                <a:spcPts val="0"/>
              </a:spcBef>
              <a:spcAft>
                <a:spcPts val="0"/>
              </a:spcAft>
              <a:buSzPts val="1300"/>
              <a:buChar char="●"/>
            </a:pPr>
            <a:r>
              <a:rPr lang="en"/>
              <a:t>A </a:t>
            </a:r>
            <a:r>
              <a:rPr b="1" lang="en">
                <a:solidFill>
                  <a:schemeClr val="hlink"/>
                </a:solidFill>
                <a:uFill>
                  <a:noFill/>
                </a:uFill>
                <a:hlinkClick action="ppaction://hlinksldjump" r:id="rId12"/>
              </a:rPr>
              <a:t>selection of illustrations.</a:t>
            </a:r>
            <a:r>
              <a:rPr lang="en"/>
              <a:t> You can also customize and animate them as you wish with the online editor. Visit</a:t>
            </a:r>
            <a:r>
              <a:rPr b="1" lang="en"/>
              <a:t> </a:t>
            </a:r>
            <a:r>
              <a:rPr b="1" lang="en">
                <a:solidFill>
                  <a:schemeClr val="hlink"/>
                </a:solidFill>
                <a:uFill>
                  <a:noFill/>
                </a:uFill>
                <a:hlinkClick r:id="rId13"/>
              </a:rPr>
              <a:t>Storyset</a:t>
            </a:r>
            <a:r>
              <a:rPr lang="en"/>
              <a:t> to find more. </a:t>
            </a:r>
            <a:endParaRPr/>
          </a:p>
          <a:p>
            <a:pPr indent="-311150" lvl="0" marL="914400" rtl="0" algn="l">
              <a:spcBef>
                <a:spcPts val="0"/>
              </a:spcBef>
              <a:spcAft>
                <a:spcPts val="0"/>
              </a:spcAft>
              <a:buSzPts val="1300"/>
              <a:buChar char="●"/>
            </a:pPr>
            <a:r>
              <a:rPr lang="en"/>
              <a:t>More</a:t>
            </a:r>
            <a:r>
              <a:rPr lang="en">
                <a:solidFill>
                  <a:schemeClr val="hlink"/>
                </a:solidFill>
                <a:uFill>
                  <a:noFill/>
                </a:uFill>
                <a:hlinkClick action="ppaction://hlinksldjump" r:id="rId14"/>
              </a:rPr>
              <a:t> </a:t>
            </a:r>
            <a:r>
              <a:rPr b="1" lang="en">
                <a:solidFill>
                  <a:schemeClr val="hlink"/>
                </a:solidFill>
                <a:uFill>
                  <a:noFill/>
                </a:uFill>
                <a:hlinkClick action="ppaction://hlinksldjump" r:id="rId15"/>
              </a:rPr>
              <a:t>infographic resources</a:t>
            </a:r>
            <a:r>
              <a:rPr lang="en"/>
              <a:t>, whose size and color can be edited. </a:t>
            </a:r>
            <a:endParaRPr/>
          </a:p>
          <a:p>
            <a:pPr indent="-311150" lvl="0" marL="914400" rtl="0" algn="l">
              <a:spcBef>
                <a:spcPts val="0"/>
              </a:spcBef>
              <a:spcAft>
                <a:spcPts val="0"/>
              </a:spcAft>
              <a:buSzPts val="1300"/>
              <a:buChar char="●"/>
            </a:pPr>
            <a:r>
              <a:rPr lang="en"/>
              <a:t>Sets of </a:t>
            </a:r>
            <a:r>
              <a:rPr b="1" lang="en">
                <a:solidFill>
                  <a:schemeClr val="hlink"/>
                </a:solidFill>
                <a:uFill>
                  <a:noFill/>
                </a:uFill>
                <a:hlinkClick action="ppaction://hlinksldjump" r:id="rId16"/>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0"/>
              </a:spcBef>
              <a:spcAft>
                <a:spcPts val="0"/>
              </a:spcAft>
              <a:buNone/>
            </a:pPr>
            <a:r>
              <a:rPr lang="en"/>
              <a:t>You can delete this slide when you’re done editing the presentation.</a:t>
            </a:r>
            <a:endParaRPr/>
          </a:p>
        </p:txBody>
      </p:sp>
      <p:grpSp>
        <p:nvGrpSpPr>
          <p:cNvPr id="2370" name="Google Shape;2370;p38"/>
          <p:cNvGrpSpPr/>
          <p:nvPr/>
        </p:nvGrpSpPr>
        <p:grpSpPr>
          <a:xfrm>
            <a:off x="-593699" y="3022332"/>
            <a:ext cx="1486558" cy="1182998"/>
            <a:chOff x="4189650" y="1358950"/>
            <a:chExt cx="1222800" cy="973100"/>
          </a:xfrm>
        </p:grpSpPr>
        <p:sp>
          <p:nvSpPr>
            <p:cNvPr id="2371" name="Google Shape;2371;p38"/>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38"/>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38"/>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38"/>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38"/>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38"/>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38"/>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38"/>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38"/>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38"/>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38"/>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38"/>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38"/>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38"/>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38"/>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38"/>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38"/>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38"/>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38"/>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38"/>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38"/>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38"/>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38"/>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38"/>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38"/>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38"/>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38"/>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38"/>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38"/>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38"/>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38"/>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38"/>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38"/>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38"/>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38"/>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38"/>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38"/>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38"/>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38"/>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38"/>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38"/>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38"/>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38"/>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38"/>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38"/>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38"/>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38"/>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38"/>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38"/>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38"/>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38"/>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0" name="Shape 3190"/>
        <p:cNvGrpSpPr/>
        <p:nvPr/>
      </p:nvGrpSpPr>
      <p:grpSpPr>
        <a:xfrm>
          <a:off x="0" y="0"/>
          <a:ext cx="0" cy="0"/>
          <a:chOff x="0" y="0"/>
          <a:chExt cx="0" cy="0"/>
        </a:xfrm>
      </p:grpSpPr>
      <p:sp>
        <p:nvSpPr>
          <p:cNvPr id="3191" name="Google Shape;3191;p56"/>
          <p:cNvSpPr txBox="1"/>
          <p:nvPr>
            <p:ph type="title"/>
          </p:nvPr>
        </p:nvSpPr>
        <p:spPr>
          <a:xfrm>
            <a:off x="824700" y="1927700"/>
            <a:ext cx="3500100" cy="548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WEBSITE FOR PHONES</a:t>
            </a:r>
            <a:endParaRPr/>
          </a:p>
        </p:txBody>
      </p:sp>
      <p:sp>
        <p:nvSpPr>
          <p:cNvPr id="3192" name="Google Shape;3192;p56"/>
          <p:cNvSpPr txBox="1"/>
          <p:nvPr>
            <p:ph idx="1" type="subTitle"/>
          </p:nvPr>
        </p:nvSpPr>
        <p:spPr>
          <a:xfrm>
            <a:off x="987073" y="2484412"/>
            <a:ext cx="3337500" cy="1097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grpSp>
        <p:nvGrpSpPr>
          <p:cNvPr id="3193" name="Google Shape;3193;p56"/>
          <p:cNvGrpSpPr/>
          <p:nvPr/>
        </p:nvGrpSpPr>
        <p:grpSpPr>
          <a:xfrm>
            <a:off x="5603333" y="1245080"/>
            <a:ext cx="1401841" cy="2653341"/>
            <a:chOff x="5831933" y="1426049"/>
            <a:chExt cx="1401841" cy="2653341"/>
          </a:xfrm>
        </p:grpSpPr>
        <p:sp>
          <p:nvSpPr>
            <p:cNvPr id="3194" name="Google Shape;3194;p56"/>
            <p:cNvSpPr/>
            <p:nvPr/>
          </p:nvSpPr>
          <p:spPr>
            <a:xfrm>
              <a:off x="5831933" y="1426049"/>
              <a:ext cx="1401841" cy="2653341"/>
            </a:xfrm>
            <a:custGeom>
              <a:rect b="b" l="l" r="r" t="t"/>
              <a:pathLst>
                <a:path extrusionOk="0" h="42212" w="22301">
                  <a:moveTo>
                    <a:pt x="1712" y="1"/>
                  </a:moveTo>
                  <a:cubicBezTo>
                    <a:pt x="771" y="1"/>
                    <a:pt x="1" y="967"/>
                    <a:pt x="1" y="2143"/>
                  </a:cubicBezTo>
                  <a:lnTo>
                    <a:pt x="1" y="40082"/>
                  </a:lnTo>
                  <a:cubicBezTo>
                    <a:pt x="1" y="41257"/>
                    <a:pt x="771" y="42212"/>
                    <a:pt x="1712" y="42212"/>
                  </a:cubicBezTo>
                  <a:lnTo>
                    <a:pt x="20590" y="42212"/>
                  </a:lnTo>
                  <a:cubicBezTo>
                    <a:pt x="21531" y="42212"/>
                    <a:pt x="22301" y="41257"/>
                    <a:pt x="22301" y="40082"/>
                  </a:cubicBezTo>
                  <a:lnTo>
                    <a:pt x="22301" y="2143"/>
                  </a:lnTo>
                  <a:cubicBezTo>
                    <a:pt x="22301" y="967"/>
                    <a:pt x="21531" y="1"/>
                    <a:pt x="205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6"/>
            <p:cNvSpPr/>
            <p:nvPr/>
          </p:nvSpPr>
          <p:spPr>
            <a:xfrm>
              <a:off x="6434698" y="3711415"/>
              <a:ext cx="196312" cy="196367"/>
            </a:xfrm>
            <a:custGeom>
              <a:rect b="b" l="l" r="r" t="t"/>
              <a:pathLst>
                <a:path extrusionOk="0" h="3124" w="3123">
                  <a:moveTo>
                    <a:pt x="1555" y="1"/>
                  </a:moveTo>
                  <a:cubicBezTo>
                    <a:pt x="693" y="1"/>
                    <a:pt x="1" y="694"/>
                    <a:pt x="1" y="1556"/>
                  </a:cubicBezTo>
                  <a:cubicBezTo>
                    <a:pt x="1" y="2418"/>
                    <a:pt x="693" y="3124"/>
                    <a:pt x="1555" y="3124"/>
                  </a:cubicBezTo>
                  <a:cubicBezTo>
                    <a:pt x="2431" y="3124"/>
                    <a:pt x="3123" y="2418"/>
                    <a:pt x="3123" y="1556"/>
                  </a:cubicBezTo>
                  <a:cubicBezTo>
                    <a:pt x="3123" y="694"/>
                    <a:pt x="2431" y="1"/>
                    <a:pt x="1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196" name="Google Shape;3196;p56"/>
          <p:cNvPicPr preferRelativeResize="0"/>
          <p:nvPr/>
        </p:nvPicPr>
        <p:blipFill rotWithShape="1">
          <a:blip r:embed="rId3">
            <a:alphaModFix/>
          </a:blip>
          <a:srcRect b="3806" l="0" r="0" t="3797"/>
          <a:stretch/>
        </p:blipFill>
        <p:spPr>
          <a:xfrm>
            <a:off x="5698554" y="1345506"/>
            <a:ext cx="1211400" cy="1989900"/>
          </a:xfrm>
          <a:prstGeom prst="roundRect">
            <a:avLst>
              <a:gd fmla="val 9590" name="adj"/>
            </a:avLst>
          </a:prstGeom>
          <a:noFill/>
          <a:ln>
            <a:noFill/>
          </a:ln>
        </p:spPr>
      </p:pic>
      <p:grpSp>
        <p:nvGrpSpPr>
          <p:cNvPr id="3197" name="Google Shape;3197;p56"/>
          <p:cNvGrpSpPr/>
          <p:nvPr/>
        </p:nvGrpSpPr>
        <p:grpSpPr>
          <a:xfrm>
            <a:off x="6257753" y="3699999"/>
            <a:ext cx="1875861" cy="1182997"/>
            <a:chOff x="3950825" y="2616175"/>
            <a:chExt cx="1119850" cy="706225"/>
          </a:xfrm>
        </p:grpSpPr>
        <p:sp>
          <p:nvSpPr>
            <p:cNvPr id="3198" name="Google Shape;3198;p56"/>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6"/>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6"/>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6"/>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6"/>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6"/>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6"/>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6"/>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6"/>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6"/>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6"/>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6"/>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6"/>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6"/>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6"/>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6"/>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6"/>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6"/>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6"/>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6"/>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6"/>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6"/>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6"/>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6"/>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6"/>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6"/>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6"/>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6"/>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6"/>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6"/>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6"/>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6"/>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6"/>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6"/>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6"/>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6"/>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6"/>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6"/>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6"/>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6"/>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6"/>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6"/>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6"/>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6"/>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6"/>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6"/>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6"/>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6"/>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6"/>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6"/>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6"/>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9" name="Google Shape;3249;p56"/>
          <p:cNvGrpSpPr/>
          <p:nvPr/>
        </p:nvGrpSpPr>
        <p:grpSpPr>
          <a:xfrm>
            <a:off x="6058712" y="4046130"/>
            <a:ext cx="491063" cy="553299"/>
            <a:chOff x="2625625" y="2522625"/>
            <a:chExt cx="431400" cy="486075"/>
          </a:xfrm>
        </p:grpSpPr>
        <p:sp>
          <p:nvSpPr>
            <p:cNvPr id="3250" name="Google Shape;3250;p56"/>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6"/>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6"/>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6"/>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4" name="Google Shape;3254;p56"/>
          <p:cNvGrpSpPr/>
          <p:nvPr/>
        </p:nvGrpSpPr>
        <p:grpSpPr>
          <a:xfrm>
            <a:off x="6058725" y="4322780"/>
            <a:ext cx="491063" cy="553299"/>
            <a:chOff x="2625625" y="2522625"/>
            <a:chExt cx="431400" cy="486075"/>
          </a:xfrm>
        </p:grpSpPr>
        <p:sp>
          <p:nvSpPr>
            <p:cNvPr id="3255" name="Google Shape;3255;p56"/>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6"/>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6"/>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6"/>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2" name="Shape 3262"/>
        <p:cNvGrpSpPr/>
        <p:nvPr/>
      </p:nvGrpSpPr>
      <p:grpSpPr>
        <a:xfrm>
          <a:off x="0" y="0"/>
          <a:ext cx="0" cy="0"/>
          <a:chOff x="0" y="0"/>
          <a:chExt cx="0" cy="0"/>
        </a:xfrm>
      </p:grpSpPr>
      <p:pic>
        <p:nvPicPr>
          <p:cNvPr id="3263" name="Google Shape;3263;p57"/>
          <p:cNvPicPr preferRelativeResize="0"/>
          <p:nvPr/>
        </p:nvPicPr>
        <p:blipFill rotWithShape="1">
          <a:blip r:embed="rId3">
            <a:alphaModFix/>
          </a:blip>
          <a:srcRect b="0" l="0" r="0" t="0"/>
          <a:stretch/>
        </p:blipFill>
        <p:spPr>
          <a:xfrm>
            <a:off x="2400900" y="1277376"/>
            <a:ext cx="1332300" cy="1332300"/>
          </a:xfrm>
          <a:prstGeom prst="roundRect">
            <a:avLst>
              <a:gd fmla="val 16667" name="adj"/>
            </a:avLst>
          </a:prstGeom>
          <a:noFill/>
          <a:ln>
            <a:noFill/>
          </a:ln>
        </p:spPr>
      </p:pic>
      <p:sp>
        <p:nvSpPr>
          <p:cNvPr id="3264" name="Google Shape;3264;p57"/>
          <p:cNvSpPr txBox="1"/>
          <p:nvPr>
            <p:ph idx="4"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PRINCIPAL TEACHERS</a:t>
            </a:r>
            <a:endParaRPr/>
          </a:p>
        </p:txBody>
      </p:sp>
      <p:sp>
        <p:nvSpPr>
          <p:cNvPr id="3265" name="Google Shape;3265;p57"/>
          <p:cNvSpPr txBox="1"/>
          <p:nvPr>
            <p:ph type="title"/>
          </p:nvPr>
        </p:nvSpPr>
        <p:spPr>
          <a:xfrm>
            <a:off x="4237500" y="1488916"/>
            <a:ext cx="25056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SOFIA HILL</a:t>
            </a:r>
            <a:endParaRPr/>
          </a:p>
        </p:txBody>
      </p:sp>
      <p:sp>
        <p:nvSpPr>
          <p:cNvPr id="3266" name="Google Shape;3266;p57"/>
          <p:cNvSpPr txBox="1"/>
          <p:nvPr>
            <p:ph idx="2" type="title"/>
          </p:nvPr>
        </p:nvSpPr>
        <p:spPr>
          <a:xfrm>
            <a:off x="4237500" y="3364554"/>
            <a:ext cx="25056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PETER</a:t>
            </a:r>
            <a:r>
              <a:rPr lang="en"/>
              <a:t> HARRIS</a:t>
            </a:r>
            <a:endParaRPr/>
          </a:p>
        </p:txBody>
      </p:sp>
      <p:sp>
        <p:nvSpPr>
          <p:cNvPr id="3267" name="Google Shape;3267;p57"/>
          <p:cNvSpPr txBox="1"/>
          <p:nvPr>
            <p:ph idx="1" type="subTitle"/>
          </p:nvPr>
        </p:nvSpPr>
        <p:spPr>
          <a:xfrm>
            <a:off x="4237500" y="3715753"/>
            <a:ext cx="25056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talk a bit about this person and provide a short bio</a:t>
            </a:r>
            <a:endParaRPr/>
          </a:p>
        </p:txBody>
      </p:sp>
      <p:sp>
        <p:nvSpPr>
          <p:cNvPr id="3268" name="Google Shape;3268;p57"/>
          <p:cNvSpPr txBox="1"/>
          <p:nvPr>
            <p:ph idx="3" type="subTitle"/>
          </p:nvPr>
        </p:nvSpPr>
        <p:spPr>
          <a:xfrm>
            <a:off x="4237500" y="1840115"/>
            <a:ext cx="25056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talk a bit about this person and provide a short bio</a:t>
            </a:r>
            <a:endParaRPr/>
          </a:p>
        </p:txBody>
      </p:sp>
      <p:pic>
        <p:nvPicPr>
          <p:cNvPr id="3269" name="Google Shape;3269;p57"/>
          <p:cNvPicPr preferRelativeResize="0"/>
          <p:nvPr/>
        </p:nvPicPr>
        <p:blipFill rotWithShape="1">
          <a:blip r:embed="rId4">
            <a:alphaModFix/>
          </a:blip>
          <a:srcRect b="0" l="0" r="0" t="0"/>
          <a:stretch/>
        </p:blipFill>
        <p:spPr>
          <a:xfrm>
            <a:off x="2400900" y="3146676"/>
            <a:ext cx="1332300" cy="1332300"/>
          </a:xfrm>
          <a:prstGeom prst="roundRect">
            <a:avLst>
              <a:gd fmla="val 16667" name="adj"/>
            </a:avLst>
          </a:prstGeom>
          <a:noFill/>
          <a:ln>
            <a:noFill/>
          </a:ln>
        </p:spPr>
      </p:pic>
      <p:grpSp>
        <p:nvGrpSpPr>
          <p:cNvPr id="3270" name="Google Shape;3270;p57"/>
          <p:cNvGrpSpPr/>
          <p:nvPr/>
        </p:nvGrpSpPr>
        <p:grpSpPr>
          <a:xfrm>
            <a:off x="2229879" y="2255716"/>
            <a:ext cx="491076" cy="475810"/>
            <a:chOff x="10401025" y="944500"/>
            <a:chExt cx="1235100" cy="1196704"/>
          </a:xfrm>
        </p:grpSpPr>
        <p:sp>
          <p:nvSpPr>
            <p:cNvPr id="3271" name="Google Shape;3271;p57"/>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2" name="Google Shape;3272;p57"/>
            <p:cNvGrpSpPr/>
            <p:nvPr/>
          </p:nvGrpSpPr>
          <p:grpSpPr>
            <a:xfrm>
              <a:off x="10401025" y="944500"/>
              <a:ext cx="1235100" cy="1128725"/>
              <a:chOff x="2439475" y="238125"/>
              <a:chExt cx="1235100" cy="1128725"/>
            </a:xfrm>
          </p:grpSpPr>
          <p:sp>
            <p:nvSpPr>
              <p:cNvPr id="3273" name="Google Shape;3273;p57"/>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7"/>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7"/>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7"/>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7"/>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7"/>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7"/>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7"/>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81" name="Google Shape;3281;p57"/>
          <p:cNvGrpSpPr/>
          <p:nvPr/>
        </p:nvGrpSpPr>
        <p:grpSpPr>
          <a:xfrm>
            <a:off x="3353829" y="4124916"/>
            <a:ext cx="491076" cy="475810"/>
            <a:chOff x="10401025" y="944500"/>
            <a:chExt cx="1235100" cy="1196704"/>
          </a:xfrm>
        </p:grpSpPr>
        <p:sp>
          <p:nvSpPr>
            <p:cNvPr id="3282" name="Google Shape;3282;p57"/>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83" name="Google Shape;3283;p57"/>
            <p:cNvGrpSpPr/>
            <p:nvPr/>
          </p:nvGrpSpPr>
          <p:grpSpPr>
            <a:xfrm>
              <a:off x="10401025" y="944500"/>
              <a:ext cx="1235100" cy="1128725"/>
              <a:chOff x="2439475" y="238125"/>
              <a:chExt cx="1235100" cy="1128725"/>
            </a:xfrm>
          </p:grpSpPr>
          <p:sp>
            <p:nvSpPr>
              <p:cNvPr id="3284" name="Google Shape;3284;p57"/>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7"/>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7"/>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7"/>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7"/>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7"/>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7"/>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7"/>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92" name="Google Shape;3292;p57"/>
          <p:cNvGrpSpPr/>
          <p:nvPr/>
        </p:nvGrpSpPr>
        <p:grpSpPr>
          <a:xfrm>
            <a:off x="1971103" y="3720779"/>
            <a:ext cx="749848" cy="1182972"/>
            <a:chOff x="1527950" y="2052325"/>
            <a:chExt cx="440750" cy="695375"/>
          </a:xfrm>
        </p:grpSpPr>
        <p:sp>
          <p:nvSpPr>
            <p:cNvPr id="3293" name="Google Shape;3293;p57"/>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7"/>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7"/>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7"/>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7"/>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7"/>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7"/>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7"/>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7"/>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7"/>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06" name="Shape 3306"/>
        <p:cNvGrpSpPr/>
        <p:nvPr/>
      </p:nvGrpSpPr>
      <p:grpSpPr>
        <a:xfrm>
          <a:off x="0" y="0"/>
          <a:ext cx="0" cy="0"/>
          <a:chOff x="0" y="0"/>
          <a:chExt cx="0" cy="0"/>
        </a:xfrm>
      </p:grpSpPr>
      <p:sp>
        <p:nvSpPr>
          <p:cNvPr id="3307" name="Google Shape;3307;p58"/>
          <p:cNvSpPr txBox="1"/>
          <p:nvPr/>
        </p:nvSpPr>
        <p:spPr>
          <a:xfrm flipH="1">
            <a:off x="6479398" y="1476074"/>
            <a:ext cx="1764600" cy="365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Dosis"/>
                <a:ea typeface="Dosis"/>
                <a:cs typeface="Dosis"/>
                <a:sym typeface="Dosis"/>
              </a:rPr>
              <a:t>VENUS</a:t>
            </a:r>
            <a:endParaRPr b="1" sz="2000">
              <a:solidFill>
                <a:schemeClr val="lt2"/>
              </a:solidFill>
              <a:latin typeface="Dosis"/>
              <a:ea typeface="Dosis"/>
              <a:cs typeface="Dosis"/>
              <a:sym typeface="Dosis"/>
            </a:endParaRPr>
          </a:p>
        </p:txBody>
      </p:sp>
      <p:sp>
        <p:nvSpPr>
          <p:cNvPr id="3308" name="Google Shape;3308;p58"/>
          <p:cNvSpPr txBox="1"/>
          <p:nvPr/>
        </p:nvSpPr>
        <p:spPr>
          <a:xfrm flipH="1">
            <a:off x="6479398" y="3187454"/>
            <a:ext cx="1764600" cy="365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Dosis"/>
                <a:ea typeface="Dosis"/>
                <a:cs typeface="Dosis"/>
                <a:sym typeface="Dosis"/>
              </a:rPr>
              <a:t>MARS</a:t>
            </a:r>
            <a:endParaRPr b="1" sz="2000">
              <a:solidFill>
                <a:schemeClr val="lt2"/>
              </a:solidFill>
              <a:latin typeface="Dosis"/>
              <a:ea typeface="Dosis"/>
              <a:cs typeface="Dosis"/>
              <a:sym typeface="Dosis"/>
            </a:endParaRPr>
          </a:p>
        </p:txBody>
      </p:sp>
      <p:sp>
        <p:nvSpPr>
          <p:cNvPr id="3309" name="Google Shape;3309;p58"/>
          <p:cNvSpPr txBox="1"/>
          <p:nvPr/>
        </p:nvSpPr>
        <p:spPr>
          <a:xfrm flipH="1">
            <a:off x="6479410" y="2331764"/>
            <a:ext cx="1764600" cy="365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Dosis"/>
                <a:ea typeface="Dosis"/>
                <a:cs typeface="Dosis"/>
                <a:sym typeface="Dosis"/>
              </a:rPr>
              <a:t>MERCURY</a:t>
            </a:r>
            <a:endParaRPr b="1" sz="2000">
              <a:solidFill>
                <a:schemeClr val="lt2"/>
              </a:solidFill>
              <a:latin typeface="Dosis"/>
              <a:ea typeface="Dosis"/>
              <a:cs typeface="Dosis"/>
              <a:sym typeface="Dosis"/>
            </a:endParaRPr>
          </a:p>
        </p:txBody>
      </p:sp>
      <p:sp>
        <p:nvSpPr>
          <p:cNvPr id="3310" name="Google Shape;3310;p58"/>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WORLDWIDE SCIENCE FAIR</a:t>
            </a:r>
            <a:endParaRPr/>
          </a:p>
        </p:txBody>
      </p:sp>
      <p:sp>
        <p:nvSpPr>
          <p:cNvPr id="3311" name="Google Shape;3311;p58"/>
          <p:cNvSpPr txBox="1"/>
          <p:nvPr/>
        </p:nvSpPr>
        <p:spPr>
          <a:xfrm flipH="1">
            <a:off x="6100793" y="1750246"/>
            <a:ext cx="2143200" cy="548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lt2"/>
                </a:solidFill>
                <a:latin typeface="Assistant"/>
                <a:ea typeface="Assistant"/>
                <a:cs typeface="Assistant"/>
                <a:sym typeface="Assistant"/>
              </a:rPr>
              <a:t>Venus is the second planet from the Sun</a:t>
            </a:r>
            <a:endParaRPr>
              <a:solidFill>
                <a:schemeClr val="lt2"/>
              </a:solidFill>
              <a:latin typeface="Assistant"/>
              <a:ea typeface="Assistant"/>
              <a:cs typeface="Assistant"/>
              <a:sym typeface="Assistant"/>
            </a:endParaRPr>
          </a:p>
        </p:txBody>
      </p:sp>
      <p:sp>
        <p:nvSpPr>
          <p:cNvPr id="3312" name="Google Shape;3312;p58"/>
          <p:cNvSpPr txBox="1"/>
          <p:nvPr/>
        </p:nvSpPr>
        <p:spPr>
          <a:xfrm flipH="1">
            <a:off x="6100793" y="3461626"/>
            <a:ext cx="2143200" cy="548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lt2"/>
                </a:solidFill>
                <a:latin typeface="Assistant"/>
                <a:ea typeface="Assistant"/>
                <a:cs typeface="Assistant"/>
                <a:sym typeface="Assistant"/>
              </a:rPr>
              <a:t>Despite being red, Mars is a very cold place</a:t>
            </a:r>
            <a:endParaRPr>
              <a:solidFill>
                <a:schemeClr val="lt2"/>
              </a:solidFill>
              <a:latin typeface="Assistant"/>
              <a:ea typeface="Assistant"/>
              <a:cs typeface="Assistant"/>
              <a:sym typeface="Assistant"/>
            </a:endParaRPr>
          </a:p>
        </p:txBody>
      </p:sp>
      <p:sp>
        <p:nvSpPr>
          <p:cNvPr id="3313" name="Google Shape;3313;p58"/>
          <p:cNvSpPr txBox="1"/>
          <p:nvPr/>
        </p:nvSpPr>
        <p:spPr>
          <a:xfrm flipH="1">
            <a:off x="6100807" y="2605936"/>
            <a:ext cx="2143200" cy="548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lt2"/>
                </a:solidFill>
                <a:latin typeface="Assistant"/>
                <a:ea typeface="Assistant"/>
                <a:cs typeface="Assistant"/>
                <a:sym typeface="Assistant"/>
              </a:rPr>
              <a:t>Mercury is the closest planet to the Sun</a:t>
            </a:r>
            <a:endParaRPr>
              <a:solidFill>
                <a:schemeClr val="lt2"/>
              </a:solidFill>
              <a:latin typeface="Assistant"/>
              <a:ea typeface="Assistant"/>
              <a:cs typeface="Assistant"/>
              <a:sym typeface="Assistant"/>
            </a:endParaRPr>
          </a:p>
        </p:txBody>
      </p:sp>
      <p:grpSp>
        <p:nvGrpSpPr>
          <p:cNvPr id="3314" name="Google Shape;3314;p58"/>
          <p:cNvGrpSpPr/>
          <p:nvPr/>
        </p:nvGrpSpPr>
        <p:grpSpPr>
          <a:xfrm>
            <a:off x="795110" y="1432927"/>
            <a:ext cx="4919741" cy="2620545"/>
            <a:chOff x="233350" y="949250"/>
            <a:chExt cx="7137300" cy="3802300"/>
          </a:xfrm>
        </p:grpSpPr>
        <p:sp>
          <p:nvSpPr>
            <p:cNvPr id="3315" name="Google Shape;3315;p5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6" name="Google Shape;3366;p58"/>
          <p:cNvSpPr/>
          <p:nvPr/>
        </p:nvSpPr>
        <p:spPr>
          <a:xfrm>
            <a:off x="8230090" y="1599524"/>
            <a:ext cx="118800" cy="1188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8"/>
          <p:cNvSpPr/>
          <p:nvPr/>
        </p:nvSpPr>
        <p:spPr>
          <a:xfrm>
            <a:off x="8230090" y="2455214"/>
            <a:ext cx="118800" cy="1188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8"/>
          <p:cNvSpPr/>
          <p:nvPr/>
        </p:nvSpPr>
        <p:spPr>
          <a:xfrm>
            <a:off x="8230090" y="3310904"/>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9" name="Google Shape;3369;p58"/>
          <p:cNvGrpSpPr/>
          <p:nvPr/>
        </p:nvGrpSpPr>
        <p:grpSpPr>
          <a:xfrm>
            <a:off x="4234617" y="1841775"/>
            <a:ext cx="119100" cy="206700"/>
            <a:chOff x="4157950" y="1670325"/>
            <a:chExt cx="119100" cy="206700"/>
          </a:xfrm>
        </p:grpSpPr>
        <p:grpSp>
          <p:nvGrpSpPr>
            <p:cNvPr id="3370" name="Google Shape;3370;p58"/>
            <p:cNvGrpSpPr/>
            <p:nvPr/>
          </p:nvGrpSpPr>
          <p:grpSpPr>
            <a:xfrm>
              <a:off x="4157950" y="1670325"/>
              <a:ext cx="119100" cy="206700"/>
              <a:chOff x="4157950" y="1670325"/>
              <a:chExt cx="119100" cy="206700"/>
            </a:xfrm>
          </p:grpSpPr>
          <p:sp>
            <p:nvSpPr>
              <p:cNvPr id="3371" name="Google Shape;3371;p58"/>
              <p:cNvSpPr/>
              <p:nvPr/>
            </p:nvSpPr>
            <p:spPr>
              <a:xfrm>
                <a:off x="4158099" y="1670325"/>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8"/>
              <p:cNvSpPr/>
              <p:nvPr/>
            </p:nvSpPr>
            <p:spPr>
              <a:xfrm flipH="1" rot="10800000">
                <a:off x="4157950" y="1773825"/>
                <a:ext cx="119100" cy="1032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3" name="Google Shape;3373;p58"/>
            <p:cNvSpPr/>
            <p:nvPr/>
          </p:nvSpPr>
          <p:spPr>
            <a:xfrm>
              <a:off x="4182700" y="1694925"/>
              <a:ext cx="69600" cy="696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4" name="Google Shape;3374;p58"/>
          <p:cNvGrpSpPr/>
          <p:nvPr/>
        </p:nvGrpSpPr>
        <p:grpSpPr>
          <a:xfrm>
            <a:off x="3505942" y="1791750"/>
            <a:ext cx="119100" cy="206700"/>
            <a:chOff x="4157950" y="1670325"/>
            <a:chExt cx="119100" cy="206700"/>
          </a:xfrm>
        </p:grpSpPr>
        <p:grpSp>
          <p:nvGrpSpPr>
            <p:cNvPr id="3375" name="Google Shape;3375;p58"/>
            <p:cNvGrpSpPr/>
            <p:nvPr/>
          </p:nvGrpSpPr>
          <p:grpSpPr>
            <a:xfrm>
              <a:off x="4157950" y="1670325"/>
              <a:ext cx="119100" cy="206700"/>
              <a:chOff x="4157950" y="1670325"/>
              <a:chExt cx="119100" cy="206700"/>
            </a:xfrm>
          </p:grpSpPr>
          <p:sp>
            <p:nvSpPr>
              <p:cNvPr id="3376" name="Google Shape;3376;p58"/>
              <p:cNvSpPr/>
              <p:nvPr/>
            </p:nvSpPr>
            <p:spPr>
              <a:xfrm>
                <a:off x="4158099" y="1670325"/>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8"/>
              <p:cNvSpPr/>
              <p:nvPr/>
            </p:nvSpPr>
            <p:spPr>
              <a:xfrm flipH="1" rot="10800000">
                <a:off x="4157950" y="1773825"/>
                <a:ext cx="119100" cy="1032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8" name="Google Shape;3378;p58"/>
            <p:cNvSpPr/>
            <p:nvPr/>
          </p:nvSpPr>
          <p:spPr>
            <a:xfrm>
              <a:off x="4182700" y="1694925"/>
              <a:ext cx="69600" cy="696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9" name="Google Shape;3379;p58"/>
          <p:cNvGrpSpPr/>
          <p:nvPr/>
        </p:nvGrpSpPr>
        <p:grpSpPr>
          <a:xfrm>
            <a:off x="2946367" y="2439450"/>
            <a:ext cx="119100" cy="206700"/>
            <a:chOff x="4157950" y="1670325"/>
            <a:chExt cx="119100" cy="206700"/>
          </a:xfrm>
        </p:grpSpPr>
        <p:grpSp>
          <p:nvGrpSpPr>
            <p:cNvPr id="3380" name="Google Shape;3380;p58"/>
            <p:cNvGrpSpPr/>
            <p:nvPr/>
          </p:nvGrpSpPr>
          <p:grpSpPr>
            <a:xfrm>
              <a:off x="4157950" y="1670325"/>
              <a:ext cx="119100" cy="206700"/>
              <a:chOff x="4157950" y="1670325"/>
              <a:chExt cx="119100" cy="206700"/>
            </a:xfrm>
          </p:grpSpPr>
          <p:sp>
            <p:nvSpPr>
              <p:cNvPr id="3381" name="Google Shape;3381;p58"/>
              <p:cNvSpPr/>
              <p:nvPr/>
            </p:nvSpPr>
            <p:spPr>
              <a:xfrm>
                <a:off x="4158099" y="1670325"/>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8"/>
              <p:cNvSpPr/>
              <p:nvPr/>
            </p:nvSpPr>
            <p:spPr>
              <a:xfrm flipH="1" rot="10800000">
                <a:off x="4157950" y="1773825"/>
                <a:ext cx="119100" cy="1032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3" name="Google Shape;3383;p58"/>
            <p:cNvSpPr/>
            <p:nvPr/>
          </p:nvSpPr>
          <p:spPr>
            <a:xfrm>
              <a:off x="4182700" y="1694925"/>
              <a:ext cx="69600" cy="696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4" name="Google Shape;3384;p58"/>
          <p:cNvGrpSpPr/>
          <p:nvPr/>
        </p:nvGrpSpPr>
        <p:grpSpPr>
          <a:xfrm>
            <a:off x="4709642" y="2248525"/>
            <a:ext cx="119100" cy="206700"/>
            <a:chOff x="4157950" y="1670325"/>
            <a:chExt cx="119100" cy="206700"/>
          </a:xfrm>
        </p:grpSpPr>
        <p:grpSp>
          <p:nvGrpSpPr>
            <p:cNvPr id="3385" name="Google Shape;3385;p58"/>
            <p:cNvGrpSpPr/>
            <p:nvPr/>
          </p:nvGrpSpPr>
          <p:grpSpPr>
            <a:xfrm>
              <a:off x="4157950" y="1670325"/>
              <a:ext cx="119100" cy="206700"/>
              <a:chOff x="4157950" y="1670325"/>
              <a:chExt cx="119100" cy="206700"/>
            </a:xfrm>
          </p:grpSpPr>
          <p:sp>
            <p:nvSpPr>
              <p:cNvPr id="3386" name="Google Shape;3386;p58"/>
              <p:cNvSpPr/>
              <p:nvPr/>
            </p:nvSpPr>
            <p:spPr>
              <a:xfrm>
                <a:off x="4158099" y="1670325"/>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8"/>
              <p:cNvSpPr/>
              <p:nvPr/>
            </p:nvSpPr>
            <p:spPr>
              <a:xfrm flipH="1" rot="10800000">
                <a:off x="4157950" y="1773825"/>
                <a:ext cx="119100" cy="1032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8" name="Google Shape;3388;p58"/>
            <p:cNvSpPr/>
            <p:nvPr/>
          </p:nvSpPr>
          <p:spPr>
            <a:xfrm>
              <a:off x="4182700" y="1694925"/>
              <a:ext cx="69600" cy="696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9" name="Google Shape;3389;p58"/>
          <p:cNvGrpSpPr/>
          <p:nvPr/>
        </p:nvGrpSpPr>
        <p:grpSpPr>
          <a:xfrm>
            <a:off x="5214467" y="2903375"/>
            <a:ext cx="119100" cy="206700"/>
            <a:chOff x="4157950" y="1670325"/>
            <a:chExt cx="119100" cy="206700"/>
          </a:xfrm>
        </p:grpSpPr>
        <p:grpSp>
          <p:nvGrpSpPr>
            <p:cNvPr id="3390" name="Google Shape;3390;p58"/>
            <p:cNvGrpSpPr/>
            <p:nvPr/>
          </p:nvGrpSpPr>
          <p:grpSpPr>
            <a:xfrm>
              <a:off x="4157950" y="1670325"/>
              <a:ext cx="119100" cy="206700"/>
              <a:chOff x="4157950" y="1670325"/>
              <a:chExt cx="119100" cy="206700"/>
            </a:xfrm>
          </p:grpSpPr>
          <p:sp>
            <p:nvSpPr>
              <p:cNvPr id="3391" name="Google Shape;3391;p58"/>
              <p:cNvSpPr/>
              <p:nvPr/>
            </p:nvSpPr>
            <p:spPr>
              <a:xfrm>
                <a:off x="4158099" y="1670325"/>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8"/>
              <p:cNvSpPr/>
              <p:nvPr/>
            </p:nvSpPr>
            <p:spPr>
              <a:xfrm flipH="1" rot="10800000">
                <a:off x="4157950" y="1773825"/>
                <a:ext cx="119100" cy="1032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3" name="Google Shape;3393;p58"/>
            <p:cNvSpPr/>
            <p:nvPr/>
          </p:nvSpPr>
          <p:spPr>
            <a:xfrm>
              <a:off x="4182700" y="1694925"/>
              <a:ext cx="69600" cy="696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4" name="Google Shape;3394;p58"/>
          <p:cNvGrpSpPr/>
          <p:nvPr/>
        </p:nvGrpSpPr>
        <p:grpSpPr>
          <a:xfrm>
            <a:off x="1250917" y="2184675"/>
            <a:ext cx="119100" cy="206700"/>
            <a:chOff x="4157950" y="1670325"/>
            <a:chExt cx="119100" cy="206700"/>
          </a:xfrm>
        </p:grpSpPr>
        <p:grpSp>
          <p:nvGrpSpPr>
            <p:cNvPr id="3395" name="Google Shape;3395;p58"/>
            <p:cNvGrpSpPr/>
            <p:nvPr/>
          </p:nvGrpSpPr>
          <p:grpSpPr>
            <a:xfrm>
              <a:off x="4157950" y="1670325"/>
              <a:ext cx="119100" cy="206700"/>
              <a:chOff x="4157950" y="1670325"/>
              <a:chExt cx="119100" cy="206700"/>
            </a:xfrm>
          </p:grpSpPr>
          <p:sp>
            <p:nvSpPr>
              <p:cNvPr id="3396" name="Google Shape;3396;p58"/>
              <p:cNvSpPr/>
              <p:nvPr/>
            </p:nvSpPr>
            <p:spPr>
              <a:xfrm>
                <a:off x="4158099" y="1670325"/>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8"/>
              <p:cNvSpPr/>
              <p:nvPr/>
            </p:nvSpPr>
            <p:spPr>
              <a:xfrm flipH="1" rot="10800000">
                <a:off x="4157950" y="1773825"/>
                <a:ext cx="119100" cy="1032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8" name="Google Shape;3398;p58"/>
            <p:cNvSpPr/>
            <p:nvPr/>
          </p:nvSpPr>
          <p:spPr>
            <a:xfrm>
              <a:off x="4182700" y="1694925"/>
              <a:ext cx="69600" cy="696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9" name="Google Shape;3399;p58"/>
          <p:cNvGrpSpPr/>
          <p:nvPr/>
        </p:nvGrpSpPr>
        <p:grpSpPr>
          <a:xfrm>
            <a:off x="1972417" y="2937150"/>
            <a:ext cx="119100" cy="206700"/>
            <a:chOff x="4157950" y="1670325"/>
            <a:chExt cx="119100" cy="206700"/>
          </a:xfrm>
        </p:grpSpPr>
        <p:grpSp>
          <p:nvGrpSpPr>
            <p:cNvPr id="3400" name="Google Shape;3400;p58"/>
            <p:cNvGrpSpPr/>
            <p:nvPr/>
          </p:nvGrpSpPr>
          <p:grpSpPr>
            <a:xfrm>
              <a:off x="4157950" y="1670325"/>
              <a:ext cx="119100" cy="206700"/>
              <a:chOff x="4157950" y="1670325"/>
              <a:chExt cx="119100" cy="206700"/>
            </a:xfrm>
          </p:grpSpPr>
          <p:sp>
            <p:nvSpPr>
              <p:cNvPr id="3401" name="Google Shape;3401;p58"/>
              <p:cNvSpPr/>
              <p:nvPr/>
            </p:nvSpPr>
            <p:spPr>
              <a:xfrm>
                <a:off x="4158099" y="1670325"/>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8"/>
              <p:cNvSpPr/>
              <p:nvPr/>
            </p:nvSpPr>
            <p:spPr>
              <a:xfrm flipH="1" rot="10800000">
                <a:off x="4157950" y="1773825"/>
                <a:ext cx="119100" cy="1032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3" name="Google Shape;3403;p58"/>
            <p:cNvSpPr/>
            <p:nvPr/>
          </p:nvSpPr>
          <p:spPr>
            <a:xfrm>
              <a:off x="4182700" y="1694925"/>
              <a:ext cx="69600" cy="696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4" name="Google Shape;3404;p58"/>
          <p:cNvGrpSpPr/>
          <p:nvPr/>
        </p:nvGrpSpPr>
        <p:grpSpPr>
          <a:xfrm>
            <a:off x="2055742" y="3346450"/>
            <a:ext cx="119100" cy="206700"/>
            <a:chOff x="4157950" y="1670325"/>
            <a:chExt cx="119100" cy="206700"/>
          </a:xfrm>
        </p:grpSpPr>
        <p:grpSp>
          <p:nvGrpSpPr>
            <p:cNvPr id="3405" name="Google Shape;3405;p58"/>
            <p:cNvGrpSpPr/>
            <p:nvPr/>
          </p:nvGrpSpPr>
          <p:grpSpPr>
            <a:xfrm>
              <a:off x="4157950" y="1670325"/>
              <a:ext cx="119100" cy="206700"/>
              <a:chOff x="4157950" y="1670325"/>
              <a:chExt cx="119100" cy="206700"/>
            </a:xfrm>
          </p:grpSpPr>
          <p:sp>
            <p:nvSpPr>
              <p:cNvPr id="3406" name="Google Shape;3406;p58"/>
              <p:cNvSpPr/>
              <p:nvPr/>
            </p:nvSpPr>
            <p:spPr>
              <a:xfrm>
                <a:off x="4158099" y="1670325"/>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8"/>
              <p:cNvSpPr/>
              <p:nvPr/>
            </p:nvSpPr>
            <p:spPr>
              <a:xfrm flipH="1" rot="10800000">
                <a:off x="4157950" y="1773825"/>
                <a:ext cx="119100" cy="1032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8" name="Google Shape;3408;p58"/>
            <p:cNvSpPr/>
            <p:nvPr/>
          </p:nvSpPr>
          <p:spPr>
            <a:xfrm>
              <a:off x="4182700" y="1694925"/>
              <a:ext cx="69600" cy="696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9" name="Google Shape;3409;p58"/>
          <p:cNvGrpSpPr/>
          <p:nvPr/>
        </p:nvGrpSpPr>
        <p:grpSpPr>
          <a:xfrm>
            <a:off x="3289242" y="3104200"/>
            <a:ext cx="119100" cy="206700"/>
            <a:chOff x="4157950" y="1670325"/>
            <a:chExt cx="119100" cy="206700"/>
          </a:xfrm>
        </p:grpSpPr>
        <p:grpSp>
          <p:nvGrpSpPr>
            <p:cNvPr id="3410" name="Google Shape;3410;p58"/>
            <p:cNvGrpSpPr/>
            <p:nvPr/>
          </p:nvGrpSpPr>
          <p:grpSpPr>
            <a:xfrm>
              <a:off x="4157950" y="1670325"/>
              <a:ext cx="119100" cy="206700"/>
              <a:chOff x="4157950" y="1670325"/>
              <a:chExt cx="119100" cy="206700"/>
            </a:xfrm>
          </p:grpSpPr>
          <p:sp>
            <p:nvSpPr>
              <p:cNvPr id="3411" name="Google Shape;3411;p58"/>
              <p:cNvSpPr/>
              <p:nvPr/>
            </p:nvSpPr>
            <p:spPr>
              <a:xfrm>
                <a:off x="4158099" y="1670325"/>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8"/>
              <p:cNvSpPr/>
              <p:nvPr/>
            </p:nvSpPr>
            <p:spPr>
              <a:xfrm flipH="1" rot="10800000">
                <a:off x="4157950" y="1773825"/>
                <a:ext cx="119100" cy="1032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3" name="Google Shape;3413;p58"/>
            <p:cNvSpPr/>
            <p:nvPr/>
          </p:nvSpPr>
          <p:spPr>
            <a:xfrm>
              <a:off x="4182700" y="1694925"/>
              <a:ext cx="69600" cy="696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4" name="Google Shape;3414;p58"/>
          <p:cNvGrpSpPr/>
          <p:nvPr/>
        </p:nvGrpSpPr>
        <p:grpSpPr>
          <a:xfrm>
            <a:off x="3725017" y="2367325"/>
            <a:ext cx="119100" cy="206700"/>
            <a:chOff x="4157950" y="1670325"/>
            <a:chExt cx="119100" cy="206700"/>
          </a:xfrm>
        </p:grpSpPr>
        <p:grpSp>
          <p:nvGrpSpPr>
            <p:cNvPr id="3415" name="Google Shape;3415;p58"/>
            <p:cNvGrpSpPr/>
            <p:nvPr/>
          </p:nvGrpSpPr>
          <p:grpSpPr>
            <a:xfrm>
              <a:off x="4157950" y="1670325"/>
              <a:ext cx="119100" cy="206700"/>
              <a:chOff x="4157950" y="1670325"/>
              <a:chExt cx="119100" cy="206700"/>
            </a:xfrm>
          </p:grpSpPr>
          <p:sp>
            <p:nvSpPr>
              <p:cNvPr id="3416" name="Google Shape;3416;p58"/>
              <p:cNvSpPr/>
              <p:nvPr/>
            </p:nvSpPr>
            <p:spPr>
              <a:xfrm>
                <a:off x="4158099" y="1670325"/>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8"/>
              <p:cNvSpPr/>
              <p:nvPr/>
            </p:nvSpPr>
            <p:spPr>
              <a:xfrm flipH="1" rot="10800000">
                <a:off x="4157950" y="1773825"/>
                <a:ext cx="119100" cy="1032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8" name="Google Shape;3418;p58"/>
            <p:cNvSpPr/>
            <p:nvPr/>
          </p:nvSpPr>
          <p:spPr>
            <a:xfrm>
              <a:off x="4182700" y="1694925"/>
              <a:ext cx="69600" cy="696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2" name="Shape 3422"/>
        <p:cNvGrpSpPr/>
        <p:nvPr/>
      </p:nvGrpSpPr>
      <p:grpSpPr>
        <a:xfrm>
          <a:off x="0" y="0"/>
          <a:ext cx="0" cy="0"/>
          <a:chOff x="0" y="0"/>
          <a:chExt cx="0" cy="0"/>
        </a:xfrm>
      </p:grpSpPr>
      <p:sp>
        <p:nvSpPr>
          <p:cNvPr id="3423" name="Google Shape;3423;p59"/>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SCIENCE FAIR ADVENTURE PROCESS</a:t>
            </a:r>
            <a:endParaRPr/>
          </a:p>
        </p:txBody>
      </p:sp>
      <p:sp>
        <p:nvSpPr>
          <p:cNvPr id="3424" name="Google Shape;3424;p59"/>
          <p:cNvSpPr txBox="1"/>
          <p:nvPr/>
        </p:nvSpPr>
        <p:spPr>
          <a:xfrm>
            <a:off x="852318" y="1452596"/>
            <a:ext cx="1645800" cy="3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rgbClr val="424242"/>
                </a:solidFill>
                <a:latin typeface="Dosis"/>
                <a:ea typeface="Dosis"/>
                <a:cs typeface="Dosis"/>
                <a:sym typeface="Dosis"/>
              </a:rPr>
              <a:t>MARS</a:t>
            </a:r>
            <a:endParaRPr b="1" sz="2000">
              <a:solidFill>
                <a:srgbClr val="424242"/>
              </a:solidFill>
              <a:latin typeface="Dosis"/>
              <a:ea typeface="Dosis"/>
              <a:cs typeface="Dosis"/>
              <a:sym typeface="Dosis"/>
            </a:endParaRPr>
          </a:p>
        </p:txBody>
      </p:sp>
      <p:sp>
        <p:nvSpPr>
          <p:cNvPr id="3425" name="Google Shape;3425;p59"/>
          <p:cNvSpPr txBox="1"/>
          <p:nvPr/>
        </p:nvSpPr>
        <p:spPr>
          <a:xfrm>
            <a:off x="852318" y="3291095"/>
            <a:ext cx="1645800" cy="73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Despite being red, Mars is a very cold place</a:t>
            </a:r>
            <a:endParaRPr sz="1600">
              <a:solidFill>
                <a:schemeClr val="lt2"/>
              </a:solidFill>
              <a:latin typeface="Assistant"/>
              <a:ea typeface="Assistant"/>
              <a:cs typeface="Assistant"/>
              <a:sym typeface="Assistant"/>
            </a:endParaRPr>
          </a:p>
        </p:txBody>
      </p:sp>
      <p:sp>
        <p:nvSpPr>
          <p:cNvPr id="3426" name="Google Shape;3426;p59"/>
          <p:cNvSpPr txBox="1"/>
          <p:nvPr/>
        </p:nvSpPr>
        <p:spPr>
          <a:xfrm>
            <a:off x="2780944" y="1452596"/>
            <a:ext cx="1645800" cy="3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rgbClr val="424242"/>
                </a:solidFill>
                <a:latin typeface="Dosis"/>
                <a:ea typeface="Dosis"/>
                <a:cs typeface="Dosis"/>
                <a:sym typeface="Dosis"/>
              </a:rPr>
              <a:t>VENUS</a:t>
            </a:r>
            <a:endParaRPr b="1" sz="2000">
              <a:solidFill>
                <a:srgbClr val="424242"/>
              </a:solidFill>
              <a:latin typeface="Dosis"/>
              <a:ea typeface="Dosis"/>
              <a:cs typeface="Dosis"/>
              <a:sym typeface="Dosis"/>
            </a:endParaRPr>
          </a:p>
        </p:txBody>
      </p:sp>
      <p:sp>
        <p:nvSpPr>
          <p:cNvPr id="3427" name="Google Shape;3427;p59"/>
          <p:cNvSpPr txBox="1"/>
          <p:nvPr/>
        </p:nvSpPr>
        <p:spPr>
          <a:xfrm>
            <a:off x="2780944" y="3291095"/>
            <a:ext cx="1645800" cy="73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Venus is the second planet from the Sun</a:t>
            </a:r>
            <a:endParaRPr sz="1600">
              <a:solidFill>
                <a:schemeClr val="lt2"/>
              </a:solidFill>
              <a:latin typeface="Assistant"/>
              <a:ea typeface="Assistant"/>
              <a:cs typeface="Assistant"/>
              <a:sym typeface="Assistant"/>
            </a:endParaRPr>
          </a:p>
        </p:txBody>
      </p:sp>
      <p:sp>
        <p:nvSpPr>
          <p:cNvPr id="3428" name="Google Shape;3428;p59"/>
          <p:cNvSpPr txBox="1"/>
          <p:nvPr/>
        </p:nvSpPr>
        <p:spPr>
          <a:xfrm>
            <a:off x="4711536" y="1452596"/>
            <a:ext cx="1645800" cy="3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rgbClr val="424242"/>
                </a:solidFill>
                <a:latin typeface="Dosis"/>
                <a:ea typeface="Dosis"/>
                <a:cs typeface="Dosis"/>
                <a:sym typeface="Dosis"/>
              </a:rPr>
              <a:t>JUPITER</a:t>
            </a:r>
            <a:endParaRPr b="1" sz="2000">
              <a:solidFill>
                <a:srgbClr val="424242"/>
              </a:solidFill>
              <a:latin typeface="Dosis"/>
              <a:ea typeface="Dosis"/>
              <a:cs typeface="Dosis"/>
              <a:sym typeface="Dosis"/>
            </a:endParaRPr>
          </a:p>
        </p:txBody>
      </p:sp>
      <p:sp>
        <p:nvSpPr>
          <p:cNvPr id="3429" name="Google Shape;3429;p59"/>
          <p:cNvSpPr txBox="1"/>
          <p:nvPr/>
        </p:nvSpPr>
        <p:spPr>
          <a:xfrm>
            <a:off x="4711536" y="3291095"/>
            <a:ext cx="1645800" cy="73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It’s the biggest planet in the Solar System</a:t>
            </a:r>
            <a:endParaRPr sz="1600">
              <a:solidFill>
                <a:schemeClr val="lt2"/>
              </a:solidFill>
              <a:latin typeface="Assistant"/>
              <a:ea typeface="Assistant"/>
              <a:cs typeface="Assistant"/>
              <a:sym typeface="Assistant"/>
            </a:endParaRPr>
          </a:p>
        </p:txBody>
      </p:sp>
      <p:sp>
        <p:nvSpPr>
          <p:cNvPr id="3430" name="Google Shape;3430;p59"/>
          <p:cNvSpPr txBox="1"/>
          <p:nvPr/>
        </p:nvSpPr>
        <p:spPr>
          <a:xfrm>
            <a:off x="6645882" y="1452596"/>
            <a:ext cx="1645800" cy="3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rgbClr val="424242"/>
                </a:solidFill>
                <a:latin typeface="Dosis"/>
                <a:ea typeface="Dosis"/>
                <a:cs typeface="Dosis"/>
                <a:sym typeface="Dosis"/>
              </a:rPr>
              <a:t>SATURN</a:t>
            </a:r>
            <a:endParaRPr b="1" sz="2000">
              <a:solidFill>
                <a:srgbClr val="424242"/>
              </a:solidFill>
              <a:latin typeface="Dosis"/>
              <a:ea typeface="Dosis"/>
              <a:cs typeface="Dosis"/>
              <a:sym typeface="Dosis"/>
            </a:endParaRPr>
          </a:p>
        </p:txBody>
      </p:sp>
      <p:sp>
        <p:nvSpPr>
          <p:cNvPr id="3431" name="Google Shape;3431;p59"/>
          <p:cNvSpPr txBox="1"/>
          <p:nvPr/>
        </p:nvSpPr>
        <p:spPr>
          <a:xfrm>
            <a:off x="6645882" y="3291095"/>
            <a:ext cx="1645800" cy="73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Saturn is a gas giant and has several rings</a:t>
            </a:r>
            <a:endParaRPr sz="1600">
              <a:solidFill>
                <a:schemeClr val="lt2"/>
              </a:solidFill>
              <a:latin typeface="Assistant"/>
              <a:ea typeface="Assistant"/>
              <a:cs typeface="Assistant"/>
              <a:sym typeface="Assistant"/>
            </a:endParaRPr>
          </a:p>
        </p:txBody>
      </p:sp>
      <p:sp>
        <p:nvSpPr>
          <p:cNvPr id="3432" name="Google Shape;3432;p59"/>
          <p:cNvSpPr/>
          <p:nvPr/>
        </p:nvSpPr>
        <p:spPr>
          <a:xfrm>
            <a:off x="1202868" y="1894795"/>
            <a:ext cx="944700" cy="944700"/>
          </a:xfrm>
          <a:prstGeom prst="roundRect">
            <a:avLst>
              <a:gd fmla="val 16667" name="adj"/>
            </a:avLst>
          </a:pr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9"/>
          <p:cNvSpPr/>
          <p:nvPr/>
        </p:nvSpPr>
        <p:spPr>
          <a:xfrm>
            <a:off x="3131494" y="1894795"/>
            <a:ext cx="944700" cy="944700"/>
          </a:xfrm>
          <a:prstGeom prst="roundRect">
            <a:avLst>
              <a:gd fmla="val 16667" name="adj"/>
            </a:avLst>
          </a:pr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9"/>
          <p:cNvSpPr/>
          <p:nvPr/>
        </p:nvSpPr>
        <p:spPr>
          <a:xfrm>
            <a:off x="5062086" y="1894795"/>
            <a:ext cx="944700" cy="944700"/>
          </a:xfrm>
          <a:prstGeom prst="roundRect">
            <a:avLst>
              <a:gd fmla="val 16667" name="adj"/>
            </a:avLst>
          </a:pr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9"/>
          <p:cNvSpPr/>
          <p:nvPr/>
        </p:nvSpPr>
        <p:spPr>
          <a:xfrm>
            <a:off x="6996432" y="1894795"/>
            <a:ext cx="944700" cy="944700"/>
          </a:xfrm>
          <a:prstGeom prst="roundRect">
            <a:avLst>
              <a:gd fmla="val 16667" name="adj"/>
            </a:avLst>
          </a:pr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36" name="Google Shape;3436;p59"/>
          <p:cNvCxnSpPr>
            <a:stCxn id="3432" idx="2"/>
            <a:endCxn id="3425" idx="0"/>
          </p:cNvCxnSpPr>
          <p:nvPr/>
        </p:nvCxnSpPr>
        <p:spPr>
          <a:xfrm>
            <a:off x="1675218" y="2839495"/>
            <a:ext cx="0" cy="451500"/>
          </a:xfrm>
          <a:prstGeom prst="straightConnector1">
            <a:avLst/>
          </a:prstGeom>
          <a:noFill/>
          <a:ln cap="flat" cmpd="sng" w="19050">
            <a:solidFill>
              <a:schemeClr val="accent3"/>
            </a:solidFill>
            <a:prstDash val="solid"/>
            <a:round/>
            <a:headEnd len="med" w="med" type="none"/>
            <a:tailEnd len="med" w="med" type="oval"/>
          </a:ln>
        </p:spPr>
      </p:cxnSp>
      <p:cxnSp>
        <p:nvCxnSpPr>
          <p:cNvPr id="3437" name="Google Shape;3437;p59"/>
          <p:cNvCxnSpPr>
            <a:stCxn id="3433" idx="2"/>
            <a:endCxn id="3427" idx="0"/>
          </p:cNvCxnSpPr>
          <p:nvPr/>
        </p:nvCxnSpPr>
        <p:spPr>
          <a:xfrm>
            <a:off x="3603844" y="2839495"/>
            <a:ext cx="0" cy="451500"/>
          </a:xfrm>
          <a:prstGeom prst="straightConnector1">
            <a:avLst/>
          </a:prstGeom>
          <a:noFill/>
          <a:ln cap="flat" cmpd="sng" w="19050">
            <a:solidFill>
              <a:schemeClr val="accent3"/>
            </a:solidFill>
            <a:prstDash val="solid"/>
            <a:round/>
            <a:headEnd len="med" w="med" type="none"/>
            <a:tailEnd len="med" w="med" type="oval"/>
          </a:ln>
        </p:spPr>
      </p:cxnSp>
      <p:cxnSp>
        <p:nvCxnSpPr>
          <p:cNvPr id="3438" name="Google Shape;3438;p59"/>
          <p:cNvCxnSpPr>
            <a:stCxn id="3434" idx="2"/>
            <a:endCxn id="3429" idx="0"/>
          </p:cNvCxnSpPr>
          <p:nvPr/>
        </p:nvCxnSpPr>
        <p:spPr>
          <a:xfrm>
            <a:off x="5534436" y="2839495"/>
            <a:ext cx="0" cy="451500"/>
          </a:xfrm>
          <a:prstGeom prst="straightConnector1">
            <a:avLst/>
          </a:prstGeom>
          <a:noFill/>
          <a:ln cap="flat" cmpd="sng" w="19050">
            <a:solidFill>
              <a:schemeClr val="accent3"/>
            </a:solidFill>
            <a:prstDash val="solid"/>
            <a:round/>
            <a:headEnd len="med" w="med" type="none"/>
            <a:tailEnd len="med" w="med" type="oval"/>
          </a:ln>
        </p:spPr>
      </p:cxnSp>
      <p:cxnSp>
        <p:nvCxnSpPr>
          <p:cNvPr id="3439" name="Google Shape;3439;p59"/>
          <p:cNvCxnSpPr>
            <a:stCxn id="3435" idx="2"/>
            <a:endCxn id="3431" idx="0"/>
          </p:cNvCxnSpPr>
          <p:nvPr/>
        </p:nvCxnSpPr>
        <p:spPr>
          <a:xfrm>
            <a:off x="7468782" y="2839495"/>
            <a:ext cx="0" cy="451500"/>
          </a:xfrm>
          <a:prstGeom prst="straightConnector1">
            <a:avLst/>
          </a:prstGeom>
          <a:noFill/>
          <a:ln cap="flat" cmpd="sng" w="19050">
            <a:solidFill>
              <a:schemeClr val="accent3"/>
            </a:solidFill>
            <a:prstDash val="solid"/>
            <a:round/>
            <a:headEnd len="med" w="med" type="none"/>
            <a:tailEnd len="med" w="med" type="oval"/>
          </a:ln>
        </p:spPr>
      </p:cxnSp>
      <p:cxnSp>
        <p:nvCxnSpPr>
          <p:cNvPr id="3440" name="Google Shape;3440;p59"/>
          <p:cNvCxnSpPr>
            <a:stCxn id="3432" idx="3"/>
            <a:endCxn id="3433" idx="1"/>
          </p:cNvCxnSpPr>
          <p:nvPr/>
        </p:nvCxnSpPr>
        <p:spPr>
          <a:xfrm>
            <a:off x="2147568" y="2367145"/>
            <a:ext cx="984000" cy="0"/>
          </a:xfrm>
          <a:prstGeom prst="straightConnector1">
            <a:avLst/>
          </a:prstGeom>
          <a:noFill/>
          <a:ln cap="flat" cmpd="sng" w="19050">
            <a:solidFill>
              <a:schemeClr val="accent3"/>
            </a:solidFill>
            <a:prstDash val="solid"/>
            <a:round/>
            <a:headEnd len="med" w="med" type="none"/>
            <a:tailEnd len="med" w="med" type="none"/>
          </a:ln>
        </p:spPr>
      </p:cxnSp>
      <p:cxnSp>
        <p:nvCxnSpPr>
          <p:cNvPr id="3441" name="Google Shape;3441;p59"/>
          <p:cNvCxnSpPr>
            <a:stCxn id="3433" idx="3"/>
            <a:endCxn id="3434" idx="1"/>
          </p:cNvCxnSpPr>
          <p:nvPr/>
        </p:nvCxnSpPr>
        <p:spPr>
          <a:xfrm>
            <a:off x="4076194" y="2367145"/>
            <a:ext cx="985800" cy="0"/>
          </a:xfrm>
          <a:prstGeom prst="straightConnector1">
            <a:avLst/>
          </a:prstGeom>
          <a:noFill/>
          <a:ln cap="flat" cmpd="sng" w="19050">
            <a:solidFill>
              <a:schemeClr val="accent3"/>
            </a:solidFill>
            <a:prstDash val="solid"/>
            <a:round/>
            <a:headEnd len="med" w="med" type="none"/>
            <a:tailEnd len="med" w="med" type="none"/>
          </a:ln>
        </p:spPr>
      </p:cxnSp>
      <p:cxnSp>
        <p:nvCxnSpPr>
          <p:cNvPr id="3442" name="Google Shape;3442;p59"/>
          <p:cNvCxnSpPr>
            <a:stCxn id="3434" idx="3"/>
            <a:endCxn id="3435" idx="1"/>
          </p:cNvCxnSpPr>
          <p:nvPr/>
        </p:nvCxnSpPr>
        <p:spPr>
          <a:xfrm>
            <a:off x="6006786" y="2367145"/>
            <a:ext cx="989700" cy="0"/>
          </a:xfrm>
          <a:prstGeom prst="straightConnector1">
            <a:avLst/>
          </a:prstGeom>
          <a:noFill/>
          <a:ln cap="flat" cmpd="sng" w="19050">
            <a:solidFill>
              <a:schemeClr val="accent3"/>
            </a:solidFill>
            <a:prstDash val="solid"/>
            <a:round/>
            <a:headEnd len="med" w="med" type="none"/>
            <a:tailEnd len="med" w="med" type="none"/>
          </a:ln>
        </p:spPr>
      </p:cxnSp>
      <p:grpSp>
        <p:nvGrpSpPr>
          <p:cNvPr id="3443" name="Google Shape;3443;p59"/>
          <p:cNvGrpSpPr/>
          <p:nvPr/>
        </p:nvGrpSpPr>
        <p:grpSpPr>
          <a:xfrm>
            <a:off x="3500424" y="2115695"/>
            <a:ext cx="206841" cy="502902"/>
            <a:chOff x="5602775" y="1968275"/>
            <a:chExt cx="162050" cy="397425"/>
          </a:xfrm>
        </p:grpSpPr>
        <p:sp>
          <p:nvSpPr>
            <p:cNvPr id="3444" name="Google Shape;3444;p59"/>
            <p:cNvSpPr/>
            <p:nvPr/>
          </p:nvSpPr>
          <p:spPr>
            <a:xfrm>
              <a:off x="5602775" y="2023125"/>
              <a:ext cx="162050" cy="342575"/>
            </a:xfrm>
            <a:custGeom>
              <a:rect b="b" l="l" r="r" t="t"/>
              <a:pathLst>
                <a:path extrusionOk="0" h="13703" w="6482">
                  <a:moveTo>
                    <a:pt x="2374" y="1"/>
                  </a:moveTo>
                  <a:lnTo>
                    <a:pt x="2374" y="6048"/>
                  </a:lnTo>
                  <a:lnTo>
                    <a:pt x="2348" y="6380"/>
                  </a:lnTo>
                  <a:lnTo>
                    <a:pt x="2297" y="6686"/>
                  </a:lnTo>
                  <a:lnTo>
                    <a:pt x="2170" y="6992"/>
                  </a:lnTo>
                  <a:lnTo>
                    <a:pt x="1991" y="7273"/>
                  </a:lnTo>
                  <a:lnTo>
                    <a:pt x="1404" y="8140"/>
                  </a:lnTo>
                  <a:lnTo>
                    <a:pt x="1047" y="8676"/>
                  </a:lnTo>
                  <a:lnTo>
                    <a:pt x="741" y="9237"/>
                  </a:lnTo>
                  <a:lnTo>
                    <a:pt x="435" y="9799"/>
                  </a:lnTo>
                  <a:lnTo>
                    <a:pt x="205" y="10360"/>
                  </a:lnTo>
                  <a:lnTo>
                    <a:pt x="128" y="10615"/>
                  </a:lnTo>
                  <a:lnTo>
                    <a:pt x="52" y="10870"/>
                  </a:lnTo>
                  <a:lnTo>
                    <a:pt x="1" y="11100"/>
                  </a:lnTo>
                  <a:lnTo>
                    <a:pt x="1" y="11330"/>
                  </a:lnTo>
                  <a:lnTo>
                    <a:pt x="1" y="11432"/>
                  </a:lnTo>
                  <a:lnTo>
                    <a:pt x="1" y="11712"/>
                  </a:lnTo>
                  <a:lnTo>
                    <a:pt x="26" y="11891"/>
                  </a:lnTo>
                  <a:lnTo>
                    <a:pt x="77" y="12095"/>
                  </a:lnTo>
                  <a:lnTo>
                    <a:pt x="154" y="12325"/>
                  </a:lnTo>
                  <a:lnTo>
                    <a:pt x="281" y="12554"/>
                  </a:lnTo>
                  <a:lnTo>
                    <a:pt x="409" y="12758"/>
                  </a:lnTo>
                  <a:lnTo>
                    <a:pt x="613" y="12988"/>
                  </a:lnTo>
                  <a:lnTo>
                    <a:pt x="843" y="13192"/>
                  </a:lnTo>
                  <a:lnTo>
                    <a:pt x="1149" y="13371"/>
                  </a:lnTo>
                  <a:lnTo>
                    <a:pt x="1506" y="13524"/>
                  </a:lnTo>
                  <a:lnTo>
                    <a:pt x="1940" y="13626"/>
                  </a:lnTo>
                  <a:lnTo>
                    <a:pt x="2450" y="13677"/>
                  </a:lnTo>
                  <a:lnTo>
                    <a:pt x="3012" y="13703"/>
                  </a:lnTo>
                  <a:lnTo>
                    <a:pt x="3471" y="13703"/>
                  </a:lnTo>
                  <a:lnTo>
                    <a:pt x="4032" y="13677"/>
                  </a:lnTo>
                  <a:lnTo>
                    <a:pt x="4543" y="13626"/>
                  </a:lnTo>
                  <a:lnTo>
                    <a:pt x="4951" y="13524"/>
                  </a:lnTo>
                  <a:lnTo>
                    <a:pt x="5334" y="13371"/>
                  </a:lnTo>
                  <a:lnTo>
                    <a:pt x="5614" y="13192"/>
                  </a:lnTo>
                  <a:lnTo>
                    <a:pt x="5869" y="12988"/>
                  </a:lnTo>
                  <a:lnTo>
                    <a:pt x="6048" y="12758"/>
                  </a:lnTo>
                  <a:lnTo>
                    <a:pt x="6201" y="12554"/>
                  </a:lnTo>
                  <a:lnTo>
                    <a:pt x="6303" y="12325"/>
                  </a:lnTo>
                  <a:lnTo>
                    <a:pt x="6380" y="12095"/>
                  </a:lnTo>
                  <a:lnTo>
                    <a:pt x="6431" y="11891"/>
                  </a:lnTo>
                  <a:lnTo>
                    <a:pt x="6482" y="11712"/>
                  </a:lnTo>
                  <a:lnTo>
                    <a:pt x="6482" y="11432"/>
                  </a:lnTo>
                  <a:lnTo>
                    <a:pt x="6482" y="11330"/>
                  </a:lnTo>
                  <a:lnTo>
                    <a:pt x="6456" y="11100"/>
                  </a:lnTo>
                  <a:lnTo>
                    <a:pt x="6431" y="10870"/>
                  </a:lnTo>
                  <a:lnTo>
                    <a:pt x="6354" y="10615"/>
                  </a:lnTo>
                  <a:lnTo>
                    <a:pt x="6278" y="10360"/>
                  </a:lnTo>
                  <a:lnTo>
                    <a:pt x="6022" y="9799"/>
                  </a:lnTo>
                  <a:lnTo>
                    <a:pt x="5742" y="9237"/>
                  </a:lnTo>
                  <a:lnTo>
                    <a:pt x="5410" y="8676"/>
                  </a:lnTo>
                  <a:lnTo>
                    <a:pt x="5078" y="8140"/>
                  </a:lnTo>
                  <a:lnTo>
                    <a:pt x="4492" y="7273"/>
                  </a:lnTo>
                  <a:lnTo>
                    <a:pt x="4313" y="6992"/>
                  </a:lnTo>
                  <a:lnTo>
                    <a:pt x="4185" y="6686"/>
                  </a:lnTo>
                  <a:lnTo>
                    <a:pt x="4109" y="6380"/>
                  </a:lnTo>
                  <a:lnTo>
                    <a:pt x="4083" y="6048"/>
                  </a:lnTo>
                  <a:lnTo>
                    <a:pt x="408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9"/>
            <p:cNvSpPr/>
            <p:nvPr/>
          </p:nvSpPr>
          <p:spPr>
            <a:xfrm>
              <a:off x="5667850" y="2365675"/>
              <a:ext cx="7050" cy="25"/>
            </a:xfrm>
            <a:custGeom>
              <a:rect b="b" l="l" r="r" t="t"/>
              <a:pathLst>
                <a:path extrusionOk="0" h="1" w="282">
                  <a:moveTo>
                    <a:pt x="153" y="1"/>
                  </a:moveTo>
                  <a:lnTo>
                    <a:pt x="153" y="1"/>
                  </a:lnTo>
                  <a:lnTo>
                    <a:pt x="281" y="1"/>
                  </a:lnTo>
                  <a:lnTo>
                    <a:pt x="281" y="1"/>
                  </a:lnTo>
                  <a:lnTo>
                    <a:pt x="0" y="1"/>
                  </a:lnTo>
                  <a:lnTo>
                    <a:pt x="0" y="1"/>
                  </a:lnTo>
                  <a:lnTo>
                    <a:pt x="153" y="1"/>
                  </a:lnTo>
                  <a:lnTo>
                    <a:pt x="15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9"/>
            <p:cNvSpPr/>
            <p:nvPr/>
          </p:nvSpPr>
          <p:spPr>
            <a:xfrm>
              <a:off x="5674875" y="2365675"/>
              <a:ext cx="5750" cy="25"/>
            </a:xfrm>
            <a:custGeom>
              <a:rect b="b" l="l" r="r" t="t"/>
              <a:pathLst>
                <a:path extrusionOk="0" h="1" w="230">
                  <a:moveTo>
                    <a:pt x="230" y="1"/>
                  </a:moveTo>
                  <a:lnTo>
                    <a:pt x="230" y="1"/>
                  </a:lnTo>
                  <a:lnTo>
                    <a:pt x="0" y="1"/>
                  </a:lnTo>
                  <a:lnTo>
                    <a:pt x="0" y="1"/>
                  </a:lnTo>
                  <a:lnTo>
                    <a:pt x="128" y="1"/>
                  </a:lnTo>
                  <a:lnTo>
                    <a:pt x="128" y="1"/>
                  </a:lnTo>
                  <a:lnTo>
                    <a:pt x="230" y="1"/>
                  </a:lnTo>
                  <a:lnTo>
                    <a:pt x="230"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9"/>
            <p:cNvSpPr/>
            <p:nvPr/>
          </p:nvSpPr>
          <p:spPr>
            <a:xfrm>
              <a:off x="5660200" y="1968275"/>
              <a:ext cx="47225" cy="57425"/>
            </a:xfrm>
            <a:custGeom>
              <a:rect b="b" l="l" r="r" t="t"/>
              <a:pathLst>
                <a:path extrusionOk="0" h="2297" w="1889">
                  <a:moveTo>
                    <a:pt x="868" y="0"/>
                  </a:moveTo>
                  <a:lnTo>
                    <a:pt x="715" y="26"/>
                  </a:lnTo>
                  <a:lnTo>
                    <a:pt x="536" y="77"/>
                  </a:lnTo>
                  <a:lnTo>
                    <a:pt x="408" y="179"/>
                  </a:lnTo>
                  <a:lnTo>
                    <a:pt x="281" y="281"/>
                  </a:lnTo>
                  <a:lnTo>
                    <a:pt x="153" y="409"/>
                  </a:lnTo>
                  <a:lnTo>
                    <a:pt x="77" y="562"/>
                  </a:lnTo>
                  <a:lnTo>
                    <a:pt x="26" y="715"/>
                  </a:lnTo>
                  <a:lnTo>
                    <a:pt x="0" y="893"/>
                  </a:lnTo>
                  <a:lnTo>
                    <a:pt x="0" y="1072"/>
                  </a:lnTo>
                  <a:lnTo>
                    <a:pt x="51" y="1276"/>
                  </a:lnTo>
                  <a:lnTo>
                    <a:pt x="128" y="1429"/>
                  </a:lnTo>
                  <a:lnTo>
                    <a:pt x="230" y="1582"/>
                  </a:lnTo>
                  <a:lnTo>
                    <a:pt x="332" y="1710"/>
                  </a:lnTo>
                  <a:lnTo>
                    <a:pt x="357" y="1786"/>
                  </a:lnTo>
                  <a:lnTo>
                    <a:pt x="357" y="1863"/>
                  </a:lnTo>
                  <a:lnTo>
                    <a:pt x="357" y="2297"/>
                  </a:lnTo>
                  <a:lnTo>
                    <a:pt x="1531" y="2297"/>
                  </a:lnTo>
                  <a:lnTo>
                    <a:pt x="1531" y="1888"/>
                  </a:lnTo>
                  <a:lnTo>
                    <a:pt x="1531" y="1786"/>
                  </a:lnTo>
                  <a:lnTo>
                    <a:pt x="1557" y="1710"/>
                  </a:lnTo>
                  <a:lnTo>
                    <a:pt x="1659" y="1582"/>
                  </a:lnTo>
                  <a:lnTo>
                    <a:pt x="1761" y="1429"/>
                  </a:lnTo>
                  <a:lnTo>
                    <a:pt x="1812" y="1276"/>
                  </a:lnTo>
                  <a:lnTo>
                    <a:pt x="1863" y="1123"/>
                  </a:lnTo>
                  <a:lnTo>
                    <a:pt x="1888" y="944"/>
                  </a:lnTo>
                  <a:lnTo>
                    <a:pt x="1863" y="740"/>
                  </a:lnTo>
                  <a:lnTo>
                    <a:pt x="1812" y="562"/>
                  </a:lnTo>
                  <a:lnTo>
                    <a:pt x="1710" y="409"/>
                  </a:lnTo>
                  <a:lnTo>
                    <a:pt x="1582" y="255"/>
                  </a:lnTo>
                  <a:lnTo>
                    <a:pt x="1429" y="128"/>
                  </a:lnTo>
                  <a:lnTo>
                    <a:pt x="1276" y="51"/>
                  </a:lnTo>
                  <a:lnTo>
                    <a:pt x="1072"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9"/>
            <p:cNvSpPr/>
            <p:nvPr/>
          </p:nvSpPr>
          <p:spPr>
            <a:xfrm>
              <a:off x="5651250" y="2023125"/>
              <a:ext cx="64475" cy="47225"/>
            </a:xfrm>
            <a:custGeom>
              <a:rect b="b" l="l" r="r" t="t"/>
              <a:pathLst>
                <a:path extrusionOk="0" h="1889" w="2579">
                  <a:moveTo>
                    <a:pt x="205" y="1"/>
                  </a:moveTo>
                  <a:lnTo>
                    <a:pt x="129" y="26"/>
                  </a:lnTo>
                  <a:lnTo>
                    <a:pt x="78" y="52"/>
                  </a:lnTo>
                  <a:lnTo>
                    <a:pt x="27" y="128"/>
                  </a:lnTo>
                  <a:lnTo>
                    <a:pt x="1" y="205"/>
                  </a:lnTo>
                  <a:lnTo>
                    <a:pt x="1" y="1685"/>
                  </a:lnTo>
                  <a:lnTo>
                    <a:pt x="27" y="1761"/>
                  </a:lnTo>
                  <a:lnTo>
                    <a:pt x="78" y="1838"/>
                  </a:lnTo>
                  <a:lnTo>
                    <a:pt x="129" y="1889"/>
                  </a:lnTo>
                  <a:lnTo>
                    <a:pt x="2476" y="1889"/>
                  </a:lnTo>
                  <a:lnTo>
                    <a:pt x="2527" y="1838"/>
                  </a:lnTo>
                  <a:lnTo>
                    <a:pt x="2578" y="1761"/>
                  </a:lnTo>
                  <a:lnTo>
                    <a:pt x="2578" y="1685"/>
                  </a:lnTo>
                  <a:lnTo>
                    <a:pt x="2578" y="205"/>
                  </a:lnTo>
                  <a:lnTo>
                    <a:pt x="2578" y="128"/>
                  </a:lnTo>
                  <a:lnTo>
                    <a:pt x="2527" y="52"/>
                  </a:lnTo>
                  <a:lnTo>
                    <a:pt x="2476" y="26"/>
                  </a:lnTo>
                  <a:lnTo>
                    <a:pt x="2399"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9"/>
            <p:cNvSpPr/>
            <p:nvPr/>
          </p:nvSpPr>
          <p:spPr>
            <a:xfrm>
              <a:off x="5643600" y="2266175"/>
              <a:ext cx="17250" cy="11500"/>
            </a:xfrm>
            <a:custGeom>
              <a:rect b="b" l="l" r="r" t="t"/>
              <a:pathLst>
                <a:path extrusionOk="0" h="460" w="690">
                  <a:moveTo>
                    <a:pt x="256" y="0"/>
                  </a:moveTo>
                  <a:lnTo>
                    <a:pt x="154" y="26"/>
                  </a:lnTo>
                  <a:lnTo>
                    <a:pt x="77" y="77"/>
                  </a:lnTo>
                  <a:lnTo>
                    <a:pt x="26" y="153"/>
                  </a:lnTo>
                  <a:lnTo>
                    <a:pt x="1" y="230"/>
                  </a:lnTo>
                  <a:lnTo>
                    <a:pt x="26" y="332"/>
                  </a:lnTo>
                  <a:lnTo>
                    <a:pt x="77" y="408"/>
                  </a:lnTo>
                  <a:lnTo>
                    <a:pt x="154" y="459"/>
                  </a:lnTo>
                  <a:lnTo>
                    <a:pt x="537" y="459"/>
                  </a:lnTo>
                  <a:lnTo>
                    <a:pt x="613" y="408"/>
                  </a:lnTo>
                  <a:lnTo>
                    <a:pt x="664" y="332"/>
                  </a:lnTo>
                  <a:lnTo>
                    <a:pt x="690" y="230"/>
                  </a:lnTo>
                  <a:lnTo>
                    <a:pt x="664" y="153"/>
                  </a:lnTo>
                  <a:lnTo>
                    <a:pt x="613" y="77"/>
                  </a:lnTo>
                  <a:lnTo>
                    <a:pt x="537" y="26"/>
                  </a:lnTo>
                  <a:lnTo>
                    <a:pt x="460"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9"/>
            <p:cNvSpPr/>
            <p:nvPr/>
          </p:nvSpPr>
          <p:spPr>
            <a:xfrm>
              <a:off x="5643600" y="2288500"/>
              <a:ext cx="29375" cy="11500"/>
            </a:xfrm>
            <a:custGeom>
              <a:rect b="b" l="l" r="r" t="t"/>
              <a:pathLst>
                <a:path extrusionOk="0" h="460" w="1175">
                  <a:moveTo>
                    <a:pt x="154" y="0"/>
                  </a:moveTo>
                  <a:lnTo>
                    <a:pt x="77" y="51"/>
                  </a:lnTo>
                  <a:lnTo>
                    <a:pt x="26" y="128"/>
                  </a:lnTo>
                  <a:lnTo>
                    <a:pt x="1" y="230"/>
                  </a:lnTo>
                  <a:lnTo>
                    <a:pt x="26" y="306"/>
                  </a:lnTo>
                  <a:lnTo>
                    <a:pt x="77" y="383"/>
                  </a:lnTo>
                  <a:lnTo>
                    <a:pt x="154" y="434"/>
                  </a:lnTo>
                  <a:lnTo>
                    <a:pt x="256" y="459"/>
                  </a:lnTo>
                  <a:lnTo>
                    <a:pt x="945" y="459"/>
                  </a:lnTo>
                  <a:lnTo>
                    <a:pt x="1047" y="434"/>
                  </a:lnTo>
                  <a:lnTo>
                    <a:pt x="1123" y="383"/>
                  </a:lnTo>
                  <a:lnTo>
                    <a:pt x="1175" y="306"/>
                  </a:lnTo>
                  <a:lnTo>
                    <a:pt x="1175" y="230"/>
                  </a:lnTo>
                  <a:lnTo>
                    <a:pt x="1175" y="128"/>
                  </a:lnTo>
                  <a:lnTo>
                    <a:pt x="1123" y="51"/>
                  </a:lnTo>
                  <a:lnTo>
                    <a:pt x="1047"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9"/>
            <p:cNvSpPr/>
            <p:nvPr/>
          </p:nvSpPr>
          <p:spPr>
            <a:xfrm>
              <a:off x="5643600" y="2243850"/>
              <a:ext cx="29375" cy="11500"/>
            </a:xfrm>
            <a:custGeom>
              <a:rect b="b" l="l" r="r" t="t"/>
              <a:pathLst>
                <a:path extrusionOk="0" h="460" w="1175">
                  <a:moveTo>
                    <a:pt x="154" y="0"/>
                  </a:moveTo>
                  <a:lnTo>
                    <a:pt x="77" y="51"/>
                  </a:lnTo>
                  <a:lnTo>
                    <a:pt x="26" y="128"/>
                  </a:lnTo>
                  <a:lnTo>
                    <a:pt x="1" y="230"/>
                  </a:lnTo>
                  <a:lnTo>
                    <a:pt x="26" y="306"/>
                  </a:lnTo>
                  <a:lnTo>
                    <a:pt x="77" y="383"/>
                  </a:lnTo>
                  <a:lnTo>
                    <a:pt x="154" y="434"/>
                  </a:lnTo>
                  <a:lnTo>
                    <a:pt x="256" y="459"/>
                  </a:lnTo>
                  <a:lnTo>
                    <a:pt x="945" y="459"/>
                  </a:lnTo>
                  <a:lnTo>
                    <a:pt x="1047" y="434"/>
                  </a:lnTo>
                  <a:lnTo>
                    <a:pt x="1123" y="383"/>
                  </a:lnTo>
                  <a:lnTo>
                    <a:pt x="1175" y="306"/>
                  </a:lnTo>
                  <a:lnTo>
                    <a:pt x="1175" y="230"/>
                  </a:lnTo>
                  <a:lnTo>
                    <a:pt x="1175" y="128"/>
                  </a:lnTo>
                  <a:lnTo>
                    <a:pt x="1123" y="51"/>
                  </a:lnTo>
                  <a:lnTo>
                    <a:pt x="1047"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9"/>
            <p:cNvSpPr/>
            <p:nvPr/>
          </p:nvSpPr>
          <p:spPr>
            <a:xfrm>
              <a:off x="5643600" y="2309550"/>
              <a:ext cx="17250" cy="11500"/>
            </a:xfrm>
            <a:custGeom>
              <a:rect b="b" l="l" r="r" t="t"/>
              <a:pathLst>
                <a:path extrusionOk="0" h="460" w="690">
                  <a:moveTo>
                    <a:pt x="154" y="0"/>
                  </a:moveTo>
                  <a:lnTo>
                    <a:pt x="77" y="51"/>
                  </a:lnTo>
                  <a:lnTo>
                    <a:pt x="26" y="128"/>
                  </a:lnTo>
                  <a:lnTo>
                    <a:pt x="1" y="230"/>
                  </a:lnTo>
                  <a:lnTo>
                    <a:pt x="26" y="306"/>
                  </a:lnTo>
                  <a:lnTo>
                    <a:pt x="77" y="383"/>
                  </a:lnTo>
                  <a:lnTo>
                    <a:pt x="154" y="434"/>
                  </a:lnTo>
                  <a:lnTo>
                    <a:pt x="256" y="459"/>
                  </a:lnTo>
                  <a:lnTo>
                    <a:pt x="460" y="459"/>
                  </a:lnTo>
                  <a:lnTo>
                    <a:pt x="537" y="434"/>
                  </a:lnTo>
                  <a:lnTo>
                    <a:pt x="613" y="383"/>
                  </a:lnTo>
                  <a:lnTo>
                    <a:pt x="664" y="306"/>
                  </a:lnTo>
                  <a:lnTo>
                    <a:pt x="690" y="230"/>
                  </a:lnTo>
                  <a:lnTo>
                    <a:pt x="664" y="128"/>
                  </a:lnTo>
                  <a:lnTo>
                    <a:pt x="613" y="51"/>
                  </a:lnTo>
                  <a:lnTo>
                    <a:pt x="537"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9"/>
            <p:cNvSpPr/>
            <p:nvPr/>
          </p:nvSpPr>
          <p:spPr>
            <a:xfrm>
              <a:off x="5643600" y="2330600"/>
              <a:ext cx="29375" cy="12125"/>
            </a:xfrm>
            <a:custGeom>
              <a:rect b="b" l="l" r="r" t="t"/>
              <a:pathLst>
                <a:path extrusionOk="0" h="485" w="1175">
                  <a:moveTo>
                    <a:pt x="256" y="0"/>
                  </a:moveTo>
                  <a:lnTo>
                    <a:pt x="154" y="26"/>
                  </a:lnTo>
                  <a:lnTo>
                    <a:pt x="77" y="77"/>
                  </a:lnTo>
                  <a:lnTo>
                    <a:pt x="26" y="153"/>
                  </a:lnTo>
                  <a:lnTo>
                    <a:pt x="1" y="230"/>
                  </a:lnTo>
                  <a:lnTo>
                    <a:pt x="26" y="332"/>
                  </a:lnTo>
                  <a:lnTo>
                    <a:pt x="77" y="408"/>
                  </a:lnTo>
                  <a:lnTo>
                    <a:pt x="154" y="459"/>
                  </a:lnTo>
                  <a:lnTo>
                    <a:pt x="256" y="485"/>
                  </a:lnTo>
                  <a:lnTo>
                    <a:pt x="945" y="485"/>
                  </a:lnTo>
                  <a:lnTo>
                    <a:pt x="1047" y="459"/>
                  </a:lnTo>
                  <a:lnTo>
                    <a:pt x="1123" y="408"/>
                  </a:lnTo>
                  <a:lnTo>
                    <a:pt x="1175" y="332"/>
                  </a:lnTo>
                  <a:lnTo>
                    <a:pt x="1175" y="230"/>
                  </a:lnTo>
                  <a:lnTo>
                    <a:pt x="1175" y="153"/>
                  </a:lnTo>
                  <a:lnTo>
                    <a:pt x="1123" y="77"/>
                  </a:lnTo>
                  <a:lnTo>
                    <a:pt x="1047" y="26"/>
                  </a:lnTo>
                  <a:lnTo>
                    <a:pt x="945"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4" name="Google Shape;3454;p59"/>
          <p:cNvGrpSpPr/>
          <p:nvPr/>
        </p:nvGrpSpPr>
        <p:grpSpPr>
          <a:xfrm>
            <a:off x="5339020" y="2115695"/>
            <a:ext cx="390834" cy="502902"/>
            <a:chOff x="6280225" y="1968275"/>
            <a:chExt cx="306200" cy="397425"/>
          </a:xfrm>
        </p:grpSpPr>
        <p:sp>
          <p:nvSpPr>
            <p:cNvPr id="3455" name="Google Shape;3455;p59"/>
            <p:cNvSpPr/>
            <p:nvPr/>
          </p:nvSpPr>
          <p:spPr>
            <a:xfrm>
              <a:off x="6285975" y="2107325"/>
              <a:ext cx="294725" cy="258375"/>
            </a:xfrm>
            <a:custGeom>
              <a:rect b="b" l="l" r="r" t="t"/>
              <a:pathLst>
                <a:path extrusionOk="0" h="10335" w="11789">
                  <a:moveTo>
                    <a:pt x="0" y="1"/>
                  </a:moveTo>
                  <a:lnTo>
                    <a:pt x="0" y="4440"/>
                  </a:lnTo>
                  <a:lnTo>
                    <a:pt x="0" y="4747"/>
                  </a:lnTo>
                  <a:lnTo>
                    <a:pt x="26" y="5053"/>
                  </a:lnTo>
                  <a:lnTo>
                    <a:pt x="128" y="5614"/>
                  </a:lnTo>
                  <a:lnTo>
                    <a:pt x="255" y="6201"/>
                  </a:lnTo>
                  <a:lnTo>
                    <a:pt x="459" y="6737"/>
                  </a:lnTo>
                  <a:lnTo>
                    <a:pt x="715" y="7247"/>
                  </a:lnTo>
                  <a:lnTo>
                    <a:pt x="995" y="7732"/>
                  </a:lnTo>
                  <a:lnTo>
                    <a:pt x="1352" y="8191"/>
                  </a:lnTo>
                  <a:lnTo>
                    <a:pt x="1735" y="8599"/>
                  </a:lnTo>
                  <a:lnTo>
                    <a:pt x="2143" y="8982"/>
                  </a:lnTo>
                  <a:lnTo>
                    <a:pt x="2603" y="9314"/>
                  </a:lnTo>
                  <a:lnTo>
                    <a:pt x="3087" y="9620"/>
                  </a:lnTo>
                  <a:lnTo>
                    <a:pt x="3598" y="9875"/>
                  </a:lnTo>
                  <a:lnTo>
                    <a:pt x="4134" y="10054"/>
                  </a:lnTo>
                  <a:lnTo>
                    <a:pt x="4695" y="10207"/>
                  </a:lnTo>
                  <a:lnTo>
                    <a:pt x="5282" y="10309"/>
                  </a:lnTo>
                  <a:lnTo>
                    <a:pt x="5588" y="10335"/>
                  </a:lnTo>
                  <a:lnTo>
                    <a:pt x="6200" y="10335"/>
                  </a:lnTo>
                  <a:lnTo>
                    <a:pt x="6481" y="10309"/>
                  </a:lnTo>
                  <a:lnTo>
                    <a:pt x="7068" y="10207"/>
                  </a:lnTo>
                  <a:lnTo>
                    <a:pt x="7655" y="10054"/>
                  </a:lnTo>
                  <a:lnTo>
                    <a:pt x="8191" y="9875"/>
                  </a:lnTo>
                  <a:lnTo>
                    <a:pt x="8701" y="9620"/>
                  </a:lnTo>
                  <a:lnTo>
                    <a:pt x="9186" y="9314"/>
                  </a:lnTo>
                  <a:lnTo>
                    <a:pt x="9645" y="8982"/>
                  </a:lnTo>
                  <a:lnTo>
                    <a:pt x="10053" y="8599"/>
                  </a:lnTo>
                  <a:lnTo>
                    <a:pt x="10436" y="8191"/>
                  </a:lnTo>
                  <a:lnTo>
                    <a:pt x="10768" y="7732"/>
                  </a:lnTo>
                  <a:lnTo>
                    <a:pt x="11074" y="7247"/>
                  </a:lnTo>
                  <a:lnTo>
                    <a:pt x="11329" y="6737"/>
                  </a:lnTo>
                  <a:lnTo>
                    <a:pt x="11508" y="6201"/>
                  </a:lnTo>
                  <a:lnTo>
                    <a:pt x="11661" y="5614"/>
                  </a:lnTo>
                  <a:lnTo>
                    <a:pt x="11763" y="5053"/>
                  </a:lnTo>
                  <a:lnTo>
                    <a:pt x="11788" y="4747"/>
                  </a:lnTo>
                  <a:lnTo>
                    <a:pt x="11788" y="4440"/>
                  </a:lnTo>
                  <a:lnTo>
                    <a:pt x="11788" y="1"/>
                  </a:lnTo>
                  <a:lnTo>
                    <a:pt x="8982" y="1"/>
                  </a:lnTo>
                  <a:lnTo>
                    <a:pt x="8982" y="4440"/>
                  </a:lnTo>
                  <a:lnTo>
                    <a:pt x="8956" y="4747"/>
                  </a:lnTo>
                  <a:lnTo>
                    <a:pt x="8905" y="5053"/>
                  </a:lnTo>
                  <a:lnTo>
                    <a:pt x="8829" y="5359"/>
                  </a:lnTo>
                  <a:lnTo>
                    <a:pt x="8726" y="5640"/>
                  </a:lnTo>
                  <a:lnTo>
                    <a:pt x="8599" y="5920"/>
                  </a:lnTo>
                  <a:lnTo>
                    <a:pt x="8446" y="6175"/>
                  </a:lnTo>
                  <a:lnTo>
                    <a:pt x="8267" y="6405"/>
                  </a:lnTo>
                  <a:lnTo>
                    <a:pt x="8063" y="6635"/>
                  </a:lnTo>
                  <a:lnTo>
                    <a:pt x="7859" y="6813"/>
                  </a:lnTo>
                  <a:lnTo>
                    <a:pt x="7629" y="6992"/>
                  </a:lnTo>
                  <a:lnTo>
                    <a:pt x="7374" y="7145"/>
                  </a:lnTo>
                  <a:lnTo>
                    <a:pt x="7093" y="7273"/>
                  </a:lnTo>
                  <a:lnTo>
                    <a:pt x="6813" y="7400"/>
                  </a:lnTo>
                  <a:lnTo>
                    <a:pt x="6507" y="7477"/>
                  </a:lnTo>
                  <a:lnTo>
                    <a:pt x="6200" y="7502"/>
                  </a:lnTo>
                  <a:lnTo>
                    <a:pt x="5894" y="7528"/>
                  </a:lnTo>
                  <a:lnTo>
                    <a:pt x="5563" y="7502"/>
                  </a:lnTo>
                  <a:lnTo>
                    <a:pt x="5256" y="7477"/>
                  </a:lnTo>
                  <a:lnTo>
                    <a:pt x="4976" y="7400"/>
                  </a:lnTo>
                  <a:lnTo>
                    <a:pt x="4695" y="7273"/>
                  </a:lnTo>
                  <a:lnTo>
                    <a:pt x="4414" y="7145"/>
                  </a:lnTo>
                  <a:lnTo>
                    <a:pt x="4159" y="6992"/>
                  </a:lnTo>
                  <a:lnTo>
                    <a:pt x="3929" y="6813"/>
                  </a:lnTo>
                  <a:lnTo>
                    <a:pt x="3700" y="6635"/>
                  </a:lnTo>
                  <a:lnTo>
                    <a:pt x="3496" y="6405"/>
                  </a:lnTo>
                  <a:lnTo>
                    <a:pt x="3317" y="6175"/>
                  </a:lnTo>
                  <a:lnTo>
                    <a:pt x="3164" y="5920"/>
                  </a:lnTo>
                  <a:lnTo>
                    <a:pt x="3036" y="5640"/>
                  </a:lnTo>
                  <a:lnTo>
                    <a:pt x="2934" y="5359"/>
                  </a:lnTo>
                  <a:lnTo>
                    <a:pt x="2858" y="5053"/>
                  </a:lnTo>
                  <a:lnTo>
                    <a:pt x="2807" y="4747"/>
                  </a:lnTo>
                  <a:lnTo>
                    <a:pt x="2807" y="4440"/>
                  </a:lnTo>
                  <a:lnTo>
                    <a:pt x="280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9"/>
            <p:cNvSpPr/>
            <p:nvPr/>
          </p:nvSpPr>
          <p:spPr>
            <a:xfrm>
              <a:off x="6285975" y="2058850"/>
              <a:ext cx="70175" cy="57425"/>
            </a:xfrm>
            <a:custGeom>
              <a:rect b="b" l="l" r="r" t="t"/>
              <a:pathLst>
                <a:path extrusionOk="0" h="2297" w="2807">
                  <a:moveTo>
                    <a:pt x="434" y="1"/>
                  </a:moveTo>
                  <a:lnTo>
                    <a:pt x="332" y="26"/>
                  </a:lnTo>
                  <a:lnTo>
                    <a:pt x="255" y="52"/>
                  </a:lnTo>
                  <a:lnTo>
                    <a:pt x="179" y="77"/>
                  </a:lnTo>
                  <a:lnTo>
                    <a:pt x="128" y="128"/>
                  </a:lnTo>
                  <a:lnTo>
                    <a:pt x="77" y="205"/>
                  </a:lnTo>
                  <a:lnTo>
                    <a:pt x="26" y="281"/>
                  </a:lnTo>
                  <a:lnTo>
                    <a:pt x="0" y="358"/>
                  </a:lnTo>
                  <a:lnTo>
                    <a:pt x="0" y="434"/>
                  </a:lnTo>
                  <a:lnTo>
                    <a:pt x="0" y="2297"/>
                  </a:lnTo>
                  <a:lnTo>
                    <a:pt x="2807" y="2297"/>
                  </a:lnTo>
                  <a:lnTo>
                    <a:pt x="2807" y="434"/>
                  </a:lnTo>
                  <a:lnTo>
                    <a:pt x="2781" y="358"/>
                  </a:lnTo>
                  <a:lnTo>
                    <a:pt x="2781" y="281"/>
                  </a:lnTo>
                  <a:lnTo>
                    <a:pt x="2730" y="205"/>
                  </a:lnTo>
                  <a:lnTo>
                    <a:pt x="2679" y="128"/>
                  </a:lnTo>
                  <a:lnTo>
                    <a:pt x="2603" y="77"/>
                  </a:lnTo>
                  <a:lnTo>
                    <a:pt x="2552" y="52"/>
                  </a:lnTo>
                  <a:lnTo>
                    <a:pt x="2475" y="26"/>
                  </a:lnTo>
                  <a:lnTo>
                    <a:pt x="2373"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9"/>
            <p:cNvSpPr/>
            <p:nvPr/>
          </p:nvSpPr>
          <p:spPr>
            <a:xfrm>
              <a:off x="6510500" y="2058850"/>
              <a:ext cx="70200" cy="57425"/>
            </a:xfrm>
            <a:custGeom>
              <a:rect b="b" l="l" r="r" t="t"/>
              <a:pathLst>
                <a:path extrusionOk="0" h="2297" w="2808">
                  <a:moveTo>
                    <a:pt x="434" y="1"/>
                  </a:moveTo>
                  <a:lnTo>
                    <a:pt x="332" y="26"/>
                  </a:lnTo>
                  <a:lnTo>
                    <a:pt x="256" y="52"/>
                  </a:lnTo>
                  <a:lnTo>
                    <a:pt x="179" y="77"/>
                  </a:lnTo>
                  <a:lnTo>
                    <a:pt x="128" y="128"/>
                  </a:lnTo>
                  <a:lnTo>
                    <a:pt x="77" y="205"/>
                  </a:lnTo>
                  <a:lnTo>
                    <a:pt x="26" y="281"/>
                  </a:lnTo>
                  <a:lnTo>
                    <a:pt x="1" y="358"/>
                  </a:lnTo>
                  <a:lnTo>
                    <a:pt x="1" y="434"/>
                  </a:lnTo>
                  <a:lnTo>
                    <a:pt x="1" y="2297"/>
                  </a:lnTo>
                  <a:lnTo>
                    <a:pt x="2807" y="2297"/>
                  </a:lnTo>
                  <a:lnTo>
                    <a:pt x="2807" y="434"/>
                  </a:lnTo>
                  <a:lnTo>
                    <a:pt x="2782" y="358"/>
                  </a:lnTo>
                  <a:lnTo>
                    <a:pt x="2782" y="281"/>
                  </a:lnTo>
                  <a:lnTo>
                    <a:pt x="2731" y="205"/>
                  </a:lnTo>
                  <a:lnTo>
                    <a:pt x="2680" y="128"/>
                  </a:lnTo>
                  <a:lnTo>
                    <a:pt x="2603" y="77"/>
                  </a:lnTo>
                  <a:lnTo>
                    <a:pt x="2552" y="52"/>
                  </a:lnTo>
                  <a:lnTo>
                    <a:pt x="2476" y="26"/>
                  </a:lnTo>
                  <a:lnTo>
                    <a:pt x="2374"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9"/>
            <p:cNvSpPr/>
            <p:nvPr/>
          </p:nvSpPr>
          <p:spPr>
            <a:xfrm>
              <a:off x="6552600" y="2058850"/>
              <a:ext cx="28100" cy="57425"/>
            </a:xfrm>
            <a:custGeom>
              <a:rect b="b" l="l" r="r" t="t"/>
              <a:pathLst>
                <a:path extrusionOk="0" h="2297" w="1124">
                  <a:moveTo>
                    <a:pt x="1" y="1"/>
                  </a:moveTo>
                  <a:lnTo>
                    <a:pt x="77" y="26"/>
                  </a:lnTo>
                  <a:lnTo>
                    <a:pt x="179" y="52"/>
                  </a:lnTo>
                  <a:lnTo>
                    <a:pt x="230" y="77"/>
                  </a:lnTo>
                  <a:lnTo>
                    <a:pt x="307" y="128"/>
                  </a:lnTo>
                  <a:lnTo>
                    <a:pt x="358" y="205"/>
                  </a:lnTo>
                  <a:lnTo>
                    <a:pt x="383" y="281"/>
                  </a:lnTo>
                  <a:lnTo>
                    <a:pt x="409" y="358"/>
                  </a:lnTo>
                  <a:lnTo>
                    <a:pt x="434" y="434"/>
                  </a:lnTo>
                  <a:lnTo>
                    <a:pt x="434" y="2297"/>
                  </a:lnTo>
                  <a:lnTo>
                    <a:pt x="1123" y="2297"/>
                  </a:lnTo>
                  <a:lnTo>
                    <a:pt x="1123" y="434"/>
                  </a:lnTo>
                  <a:lnTo>
                    <a:pt x="1098" y="358"/>
                  </a:lnTo>
                  <a:lnTo>
                    <a:pt x="1098" y="281"/>
                  </a:lnTo>
                  <a:lnTo>
                    <a:pt x="1047" y="205"/>
                  </a:lnTo>
                  <a:lnTo>
                    <a:pt x="996" y="128"/>
                  </a:lnTo>
                  <a:lnTo>
                    <a:pt x="919" y="77"/>
                  </a:lnTo>
                  <a:lnTo>
                    <a:pt x="868" y="52"/>
                  </a:lnTo>
                  <a:lnTo>
                    <a:pt x="792" y="26"/>
                  </a:lnTo>
                  <a:lnTo>
                    <a:pt x="690"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9"/>
            <p:cNvSpPr/>
            <p:nvPr/>
          </p:nvSpPr>
          <p:spPr>
            <a:xfrm>
              <a:off x="6280225" y="2009100"/>
              <a:ext cx="23625" cy="23625"/>
            </a:xfrm>
            <a:custGeom>
              <a:rect b="b" l="l" r="r" t="t"/>
              <a:pathLst>
                <a:path extrusionOk="0" h="945" w="945">
                  <a:moveTo>
                    <a:pt x="230" y="0"/>
                  </a:moveTo>
                  <a:lnTo>
                    <a:pt x="154" y="26"/>
                  </a:lnTo>
                  <a:lnTo>
                    <a:pt x="77" y="77"/>
                  </a:lnTo>
                  <a:lnTo>
                    <a:pt x="26" y="153"/>
                  </a:lnTo>
                  <a:lnTo>
                    <a:pt x="0" y="230"/>
                  </a:lnTo>
                  <a:lnTo>
                    <a:pt x="26" y="307"/>
                  </a:lnTo>
                  <a:lnTo>
                    <a:pt x="77" y="383"/>
                  </a:lnTo>
                  <a:lnTo>
                    <a:pt x="536" y="868"/>
                  </a:lnTo>
                  <a:lnTo>
                    <a:pt x="613" y="919"/>
                  </a:lnTo>
                  <a:lnTo>
                    <a:pt x="715" y="944"/>
                  </a:lnTo>
                  <a:lnTo>
                    <a:pt x="791" y="919"/>
                  </a:lnTo>
                  <a:lnTo>
                    <a:pt x="868" y="868"/>
                  </a:lnTo>
                  <a:lnTo>
                    <a:pt x="919" y="791"/>
                  </a:lnTo>
                  <a:lnTo>
                    <a:pt x="945" y="715"/>
                  </a:lnTo>
                  <a:lnTo>
                    <a:pt x="919" y="613"/>
                  </a:lnTo>
                  <a:lnTo>
                    <a:pt x="868" y="536"/>
                  </a:lnTo>
                  <a:lnTo>
                    <a:pt x="383" y="77"/>
                  </a:lnTo>
                  <a:lnTo>
                    <a:pt x="307" y="26"/>
                  </a:lnTo>
                  <a:lnTo>
                    <a:pt x="230"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9"/>
            <p:cNvSpPr/>
            <p:nvPr/>
          </p:nvSpPr>
          <p:spPr>
            <a:xfrm>
              <a:off x="6338275" y="2009100"/>
              <a:ext cx="23625" cy="23625"/>
            </a:xfrm>
            <a:custGeom>
              <a:rect b="b" l="l" r="r" t="t"/>
              <a:pathLst>
                <a:path extrusionOk="0" h="945" w="945">
                  <a:moveTo>
                    <a:pt x="715" y="0"/>
                  </a:moveTo>
                  <a:lnTo>
                    <a:pt x="613" y="26"/>
                  </a:lnTo>
                  <a:lnTo>
                    <a:pt x="536" y="77"/>
                  </a:lnTo>
                  <a:lnTo>
                    <a:pt x="77" y="536"/>
                  </a:lnTo>
                  <a:lnTo>
                    <a:pt x="26" y="613"/>
                  </a:lnTo>
                  <a:lnTo>
                    <a:pt x="0" y="715"/>
                  </a:lnTo>
                  <a:lnTo>
                    <a:pt x="26" y="791"/>
                  </a:lnTo>
                  <a:lnTo>
                    <a:pt x="77" y="868"/>
                  </a:lnTo>
                  <a:lnTo>
                    <a:pt x="153" y="919"/>
                  </a:lnTo>
                  <a:lnTo>
                    <a:pt x="230" y="944"/>
                  </a:lnTo>
                  <a:lnTo>
                    <a:pt x="332" y="919"/>
                  </a:lnTo>
                  <a:lnTo>
                    <a:pt x="409" y="868"/>
                  </a:lnTo>
                  <a:lnTo>
                    <a:pt x="868" y="383"/>
                  </a:lnTo>
                  <a:lnTo>
                    <a:pt x="919" y="307"/>
                  </a:lnTo>
                  <a:lnTo>
                    <a:pt x="944" y="230"/>
                  </a:lnTo>
                  <a:lnTo>
                    <a:pt x="919" y="153"/>
                  </a:lnTo>
                  <a:lnTo>
                    <a:pt x="868" y="77"/>
                  </a:lnTo>
                  <a:lnTo>
                    <a:pt x="791" y="26"/>
                  </a:lnTo>
                  <a:lnTo>
                    <a:pt x="71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9"/>
            <p:cNvSpPr/>
            <p:nvPr/>
          </p:nvSpPr>
          <p:spPr>
            <a:xfrm>
              <a:off x="6317850" y="1996350"/>
              <a:ext cx="11525" cy="30000"/>
            </a:xfrm>
            <a:custGeom>
              <a:rect b="b" l="l" r="r" t="t"/>
              <a:pathLst>
                <a:path extrusionOk="0" h="1200" w="461">
                  <a:moveTo>
                    <a:pt x="128" y="0"/>
                  </a:moveTo>
                  <a:lnTo>
                    <a:pt x="52" y="51"/>
                  </a:lnTo>
                  <a:lnTo>
                    <a:pt x="1" y="128"/>
                  </a:lnTo>
                  <a:lnTo>
                    <a:pt x="1" y="230"/>
                  </a:lnTo>
                  <a:lnTo>
                    <a:pt x="1" y="970"/>
                  </a:lnTo>
                  <a:lnTo>
                    <a:pt x="1" y="1072"/>
                  </a:lnTo>
                  <a:lnTo>
                    <a:pt x="52" y="1148"/>
                  </a:lnTo>
                  <a:lnTo>
                    <a:pt x="128" y="1199"/>
                  </a:lnTo>
                  <a:lnTo>
                    <a:pt x="307" y="1199"/>
                  </a:lnTo>
                  <a:lnTo>
                    <a:pt x="384" y="1148"/>
                  </a:lnTo>
                  <a:lnTo>
                    <a:pt x="435" y="1072"/>
                  </a:lnTo>
                  <a:lnTo>
                    <a:pt x="460" y="970"/>
                  </a:lnTo>
                  <a:lnTo>
                    <a:pt x="460" y="230"/>
                  </a:lnTo>
                  <a:lnTo>
                    <a:pt x="435" y="128"/>
                  </a:lnTo>
                  <a:lnTo>
                    <a:pt x="384" y="51"/>
                  </a:lnTo>
                  <a:lnTo>
                    <a:pt x="307"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9"/>
            <p:cNvSpPr/>
            <p:nvPr/>
          </p:nvSpPr>
          <p:spPr>
            <a:xfrm>
              <a:off x="6504750" y="2009100"/>
              <a:ext cx="23650" cy="23625"/>
            </a:xfrm>
            <a:custGeom>
              <a:rect b="b" l="l" r="r" t="t"/>
              <a:pathLst>
                <a:path extrusionOk="0" h="945" w="946">
                  <a:moveTo>
                    <a:pt x="231" y="0"/>
                  </a:moveTo>
                  <a:lnTo>
                    <a:pt x="154" y="26"/>
                  </a:lnTo>
                  <a:lnTo>
                    <a:pt x="78" y="77"/>
                  </a:lnTo>
                  <a:lnTo>
                    <a:pt x="26" y="153"/>
                  </a:lnTo>
                  <a:lnTo>
                    <a:pt x="1" y="230"/>
                  </a:lnTo>
                  <a:lnTo>
                    <a:pt x="26" y="307"/>
                  </a:lnTo>
                  <a:lnTo>
                    <a:pt x="78" y="383"/>
                  </a:lnTo>
                  <a:lnTo>
                    <a:pt x="537" y="868"/>
                  </a:lnTo>
                  <a:lnTo>
                    <a:pt x="613" y="919"/>
                  </a:lnTo>
                  <a:lnTo>
                    <a:pt x="715" y="944"/>
                  </a:lnTo>
                  <a:lnTo>
                    <a:pt x="792" y="919"/>
                  </a:lnTo>
                  <a:lnTo>
                    <a:pt x="868" y="868"/>
                  </a:lnTo>
                  <a:lnTo>
                    <a:pt x="920" y="791"/>
                  </a:lnTo>
                  <a:lnTo>
                    <a:pt x="945" y="715"/>
                  </a:lnTo>
                  <a:lnTo>
                    <a:pt x="920" y="613"/>
                  </a:lnTo>
                  <a:lnTo>
                    <a:pt x="868" y="536"/>
                  </a:lnTo>
                  <a:lnTo>
                    <a:pt x="384" y="77"/>
                  </a:lnTo>
                  <a:lnTo>
                    <a:pt x="307" y="26"/>
                  </a:lnTo>
                  <a:lnTo>
                    <a:pt x="231"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9"/>
            <p:cNvSpPr/>
            <p:nvPr/>
          </p:nvSpPr>
          <p:spPr>
            <a:xfrm>
              <a:off x="6562800" y="2009100"/>
              <a:ext cx="23625" cy="23625"/>
            </a:xfrm>
            <a:custGeom>
              <a:rect b="b" l="l" r="r" t="t"/>
              <a:pathLst>
                <a:path extrusionOk="0" h="945" w="945">
                  <a:moveTo>
                    <a:pt x="715" y="0"/>
                  </a:moveTo>
                  <a:lnTo>
                    <a:pt x="613" y="26"/>
                  </a:lnTo>
                  <a:lnTo>
                    <a:pt x="537" y="77"/>
                  </a:lnTo>
                  <a:lnTo>
                    <a:pt x="77" y="536"/>
                  </a:lnTo>
                  <a:lnTo>
                    <a:pt x="26" y="613"/>
                  </a:lnTo>
                  <a:lnTo>
                    <a:pt x="1" y="715"/>
                  </a:lnTo>
                  <a:lnTo>
                    <a:pt x="26" y="791"/>
                  </a:lnTo>
                  <a:lnTo>
                    <a:pt x="77" y="868"/>
                  </a:lnTo>
                  <a:lnTo>
                    <a:pt x="154" y="919"/>
                  </a:lnTo>
                  <a:lnTo>
                    <a:pt x="231" y="944"/>
                  </a:lnTo>
                  <a:lnTo>
                    <a:pt x="333" y="919"/>
                  </a:lnTo>
                  <a:lnTo>
                    <a:pt x="409" y="868"/>
                  </a:lnTo>
                  <a:lnTo>
                    <a:pt x="868" y="383"/>
                  </a:lnTo>
                  <a:lnTo>
                    <a:pt x="919" y="307"/>
                  </a:lnTo>
                  <a:lnTo>
                    <a:pt x="945" y="230"/>
                  </a:lnTo>
                  <a:lnTo>
                    <a:pt x="919" y="153"/>
                  </a:lnTo>
                  <a:lnTo>
                    <a:pt x="868" y="77"/>
                  </a:lnTo>
                  <a:lnTo>
                    <a:pt x="792" y="26"/>
                  </a:lnTo>
                  <a:lnTo>
                    <a:pt x="71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9"/>
            <p:cNvSpPr/>
            <p:nvPr/>
          </p:nvSpPr>
          <p:spPr>
            <a:xfrm>
              <a:off x="6542400" y="1996350"/>
              <a:ext cx="11500" cy="30000"/>
            </a:xfrm>
            <a:custGeom>
              <a:rect b="b" l="l" r="r" t="t"/>
              <a:pathLst>
                <a:path extrusionOk="0" h="1200" w="460">
                  <a:moveTo>
                    <a:pt x="128" y="0"/>
                  </a:moveTo>
                  <a:lnTo>
                    <a:pt x="51" y="51"/>
                  </a:lnTo>
                  <a:lnTo>
                    <a:pt x="0" y="128"/>
                  </a:lnTo>
                  <a:lnTo>
                    <a:pt x="0" y="230"/>
                  </a:lnTo>
                  <a:lnTo>
                    <a:pt x="0" y="970"/>
                  </a:lnTo>
                  <a:lnTo>
                    <a:pt x="0" y="1072"/>
                  </a:lnTo>
                  <a:lnTo>
                    <a:pt x="51" y="1148"/>
                  </a:lnTo>
                  <a:lnTo>
                    <a:pt x="128" y="1199"/>
                  </a:lnTo>
                  <a:lnTo>
                    <a:pt x="307" y="1199"/>
                  </a:lnTo>
                  <a:lnTo>
                    <a:pt x="383" y="1148"/>
                  </a:lnTo>
                  <a:lnTo>
                    <a:pt x="434" y="1072"/>
                  </a:lnTo>
                  <a:lnTo>
                    <a:pt x="460" y="970"/>
                  </a:lnTo>
                  <a:lnTo>
                    <a:pt x="460" y="230"/>
                  </a:lnTo>
                  <a:lnTo>
                    <a:pt x="434" y="128"/>
                  </a:lnTo>
                  <a:lnTo>
                    <a:pt x="383" y="51"/>
                  </a:lnTo>
                  <a:lnTo>
                    <a:pt x="307"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9"/>
            <p:cNvSpPr/>
            <p:nvPr/>
          </p:nvSpPr>
          <p:spPr>
            <a:xfrm>
              <a:off x="6386125" y="1968275"/>
              <a:ext cx="94425" cy="139075"/>
            </a:xfrm>
            <a:custGeom>
              <a:rect b="b" l="l" r="r" t="t"/>
              <a:pathLst>
                <a:path extrusionOk="0" h="5563" w="3777">
                  <a:moveTo>
                    <a:pt x="1148" y="0"/>
                  </a:moveTo>
                  <a:lnTo>
                    <a:pt x="1046" y="51"/>
                  </a:lnTo>
                  <a:lnTo>
                    <a:pt x="970" y="128"/>
                  </a:lnTo>
                  <a:lnTo>
                    <a:pt x="944" y="230"/>
                  </a:lnTo>
                  <a:lnTo>
                    <a:pt x="0" y="2705"/>
                  </a:lnTo>
                  <a:lnTo>
                    <a:pt x="0" y="2782"/>
                  </a:lnTo>
                  <a:lnTo>
                    <a:pt x="0" y="2858"/>
                  </a:lnTo>
                  <a:lnTo>
                    <a:pt x="26" y="2935"/>
                  </a:lnTo>
                  <a:lnTo>
                    <a:pt x="51" y="2986"/>
                  </a:lnTo>
                  <a:lnTo>
                    <a:pt x="102" y="3037"/>
                  </a:lnTo>
                  <a:lnTo>
                    <a:pt x="153" y="3088"/>
                  </a:lnTo>
                  <a:lnTo>
                    <a:pt x="230" y="3113"/>
                  </a:lnTo>
                  <a:lnTo>
                    <a:pt x="919" y="3113"/>
                  </a:lnTo>
                  <a:lnTo>
                    <a:pt x="970" y="3139"/>
                  </a:lnTo>
                  <a:lnTo>
                    <a:pt x="1046" y="3164"/>
                  </a:lnTo>
                  <a:lnTo>
                    <a:pt x="1097" y="3190"/>
                  </a:lnTo>
                  <a:lnTo>
                    <a:pt x="1148" y="3241"/>
                  </a:lnTo>
                  <a:lnTo>
                    <a:pt x="1199" y="3292"/>
                  </a:lnTo>
                  <a:lnTo>
                    <a:pt x="1225" y="3368"/>
                  </a:lnTo>
                  <a:lnTo>
                    <a:pt x="1225" y="3445"/>
                  </a:lnTo>
                  <a:lnTo>
                    <a:pt x="1225" y="3521"/>
                  </a:lnTo>
                  <a:lnTo>
                    <a:pt x="817" y="5180"/>
                  </a:lnTo>
                  <a:lnTo>
                    <a:pt x="791" y="5282"/>
                  </a:lnTo>
                  <a:lnTo>
                    <a:pt x="817" y="5384"/>
                  </a:lnTo>
                  <a:lnTo>
                    <a:pt x="868" y="5461"/>
                  </a:lnTo>
                  <a:lnTo>
                    <a:pt x="944" y="5537"/>
                  </a:lnTo>
                  <a:lnTo>
                    <a:pt x="1046" y="5563"/>
                  </a:lnTo>
                  <a:lnTo>
                    <a:pt x="1225" y="5563"/>
                  </a:lnTo>
                  <a:lnTo>
                    <a:pt x="1327" y="5486"/>
                  </a:lnTo>
                  <a:lnTo>
                    <a:pt x="3674" y="3470"/>
                  </a:lnTo>
                  <a:lnTo>
                    <a:pt x="3751" y="3394"/>
                  </a:lnTo>
                  <a:lnTo>
                    <a:pt x="3776" y="3292"/>
                  </a:lnTo>
                  <a:lnTo>
                    <a:pt x="3776" y="3215"/>
                  </a:lnTo>
                  <a:lnTo>
                    <a:pt x="3751" y="3113"/>
                  </a:lnTo>
                  <a:lnTo>
                    <a:pt x="3725" y="3037"/>
                  </a:lnTo>
                  <a:lnTo>
                    <a:pt x="3649" y="2960"/>
                  </a:lnTo>
                  <a:lnTo>
                    <a:pt x="3547" y="2935"/>
                  </a:lnTo>
                  <a:lnTo>
                    <a:pt x="3445" y="2909"/>
                  </a:lnTo>
                  <a:lnTo>
                    <a:pt x="3087" y="2935"/>
                  </a:lnTo>
                  <a:lnTo>
                    <a:pt x="3011" y="2909"/>
                  </a:lnTo>
                  <a:lnTo>
                    <a:pt x="2960" y="2884"/>
                  </a:lnTo>
                  <a:lnTo>
                    <a:pt x="2883" y="2858"/>
                  </a:lnTo>
                  <a:lnTo>
                    <a:pt x="2832" y="2807"/>
                  </a:lnTo>
                  <a:lnTo>
                    <a:pt x="2807" y="2731"/>
                  </a:lnTo>
                  <a:lnTo>
                    <a:pt x="2781" y="2654"/>
                  </a:lnTo>
                  <a:lnTo>
                    <a:pt x="2781" y="2603"/>
                  </a:lnTo>
                  <a:lnTo>
                    <a:pt x="2781" y="2501"/>
                  </a:lnTo>
                  <a:lnTo>
                    <a:pt x="3598" y="409"/>
                  </a:lnTo>
                  <a:lnTo>
                    <a:pt x="3623" y="332"/>
                  </a:lnTo>
                  <a:lnTo>
                    <a:pt x="3623" y="255"/>
                  </a:lnTo>
                  <a:lnTo>
                    <a:pt x="3598" y="179"/>
                  </a:lnTo>
                  <a:lnTo>
                    <a:pt x="3547" y="128"/>
                  </a:lnTo>
                  <a:lnTo>
                    <a:pt x="3496" y="77"/>
                  </a:lnTo>
                  <a:lnTo>
                    <a:pt x="3445" y="26"/>
                  </a:lnTo>
                  <a:lnTo>
                    <a:pt x="3368"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9"/>
            <p:cNvSpPr/>
            <p:nvPr/>
          </p:nvSpPr>
          <p:spPr>
            <a:xfrm>
              <a:off x="6405900" y="1968275"/>
              <a:ext cx="74650" cy="139075"/>
            </a:xfrm>
            <a:custGeom>
              <a:rect b="b" l="l" r="r" t="t"/>
              <a:pathLst>
                <a:path extrusionOk="0" h="5563" w="2986">
                  <a:moveTo>
                    <a:pt x="1812" y="0"/>
                  </a:moveTo>
                  <a:lnTo>
                    <a:pt x="1863" y="26"/>
                  </a:lnTo>
                  <a:lnTo>
                    <a:pt x="1939" y="77"/>
                  </a:lnTo>
                  <a:lnTo>
                    <a:pt x="1990" y="128"/>
                  </a:lnTo>
                  <a:lnTo>
                    <a:pt x="2016" y="179"/>
                  </a:lnTo>
                  <a:lnTo>
                    <a:pt x="2041" y="255"/>
                  </a:lnTo>
                  <a:lnTo>
                    <a:pt x="2041" y="332"/>
                  </a:lnTo>
                  <a:lnTo>
                    <a:pt x="2041" y="409"/>
                  </a:lnTo>
                  <a:lnTo>
                    <a:pt x="1199" y="2501"/>
                  </a:lnTo>
                  <a:lnTo>
                    <a:pt x="1199" y="2603"/>
                  </a:lnTo>
                  <a:lnTo>
                    <a:pt x="1199" y="2654"/>
                  </a:lnTo>
                  <a:lnTo>
                    <a:pt x="1225" y="2731"/>
                  </a:lnTo>
                  <a:lnTo>
                    <a:pt x="1250" y="2807"/>
                  </a:lnTo>
                  <a:lnTo>
                    <a:pt x="1301" y="2858"/>
                  </a:lnTo>
                  <a:lnTo>
                    <a:pt x="1378" y="2884"/>
                  </a:lnTo>
                  <a:lnTo>
                    <a:pt x="1454" y="2909"/>
                  </a:lnTo>
                  <a:lnTo>
                    <a:pt x="1531" y="2935"/>
                  </a:lnTo>
                  <a:lnTo>
                    <a:pt x="1531" y="2909"/>
                  </a:lnTo>
                  <a:lnTo>
                    <a:pt x="1659" y="2935"/>
                  </a:lnTo>
                  <a:lnTo>
                    <a:pt x="1735" y="2960"/>
                  </a:lnTo>
                  <a:lnTo>
                    <a:pt x="1812" y="3037"/>
                  </a:lnTo>
                  <a:lnTo>
                    <a:pt x="1837" y="3113"/>
                  </a:lnTo>
                  <a:lnTo>
                    <a:pt x="1863" y="3215"/>
                  </a:lnTo>
                  <a:lnTo>
                    <a:pt x="1863" y="3292"/>
                  </a:lnTo>
                  <a:lnTo>
                    <a:pt x="1837" y="3394"/>
                  </a:lnTo>
                  <a:lnTo>
                    <a:pt x="1761" y="3470"/>
                  </a:lnTo>
                  <a:lnTo>
                    <a:pt x="0" y="5231"/>
                  </a:lnTo>
                  <a:lnTo>
                    <a:pt x="0" y="5333"/>
                  </a:lnTo>
                  <a:lnTo>
                    <a:pt x="51" y="5410"/>
                  </a:lnTo>
                  <a:lnTo>
                    <a:pt x="102" y="5486"/>
                  </a:lnTo>
                  <a:lnTo>
                    <a:pt x="179" y="5537"/>
                  </a:lnTo>
                  <a:lnTo>
                    <a:pt x="255" y="5563"/>
                  </a:lnTo>
                  <a:lnTo>
                    <a:pt x="357" y="5563"/>
                  </a:lnTo>
                  <a:lnTo>
                    <a:pt x="434" y="5537"/>
                  </a:lnTo>
                  <a:lnTo>
                    <a:pt x="536" y="5486"/>
                  </a:lnTo>
                  <a:lnTo>
                    <a:pt x="2883" y="3470"/>
                  </a:lnTo>
                  <a:lnTo>
                    <a:pt x="2960" y="3394"/>
                  </a:lnTo>
                  <a:lnTo>
                    <a:pt x="2985" y="3292"/>
                  </a:lnTo>
                  <a:lnTo>
                    <a:pt x="2985" y="3215"/>
                  </a:lnTo>
                  <a:lnTo>
                    <a:pt x="2960" y="3113"/>
                  </a:lnTo>
                  <a:lnTo>
                    <a:pt x="2934" y="3037"/>
                  </a:lnTo>
                  <a:lnTo>
                    <a:pt x="2858" y="2960"/>
                  </a:lnTo>
                  <a:lnTo>
                    <a:pt x="2756" y="2935"/>
                  </a:lnTo>
                  <a:lnTo>
                    <a:pt x="2654" y="2909"/>
                  </a:lnTo>
                  <a:lnTo>
                    <a:pt x="2296" y="2935"/>
                  </a:lnTo>
                  <a:lnTo>
                    <a:pt x="2220" y="2909"/>
                  </a:lnTo>
                  <a:lnTo>
                    <a:pt x="2169" y="2884"/>
                  </a:lnTo>
                  <a:lnTo>
                    <a:pt x="2092" y="2858"/>
                  </a:lnTo>
                  <a:lnTo>
                    <a:pt x="2041" y="2807"/>
                  </a:lnTo>
                  <a:lnTo>
                    <a:pt x="2016" y="2731"/>
                  </a:lnTo>
                  <a:lnTo>
                    <a:pt x="1990" y="2654"/>
                  </a:lnTo>
                  <a:lnTo>
                    <a:pt x="1990" y="2603"/>
                  </a:lnTo>
                  <a:lnTo>
                    <a:pt x="1990" y="2501"/>
                  </a:lnTo>
                  <a:lnTo>
                    <a:pt x="2807" y="409"/>
                  </a:lnTo>
                  <a:lnTo>
                    <a:pt x="2832" y="332"/>
                  </a:lnTo>
                  <a:lnTo>
                    <a:pt x="2832" y="255"/>
                  </a:lnTo>
                  <a:lnTo>
                    <a:pt x="2807" y="179"/>
                  </a:lnTo>
                  <a:lnTo>
                    <a:pt x="2756" y="128"/>
                  </a:lnTo>
                  <a:lnTo>
                    <a:pt x="2705" y="77"/>
                  </a:lnTo>
                  <a:lnTo>
                    <a:pt x="2654" y="26"/>
                  </a:lnTo>
                  <a:lnTo>
                    <a:pt x="2577"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7" name="Google Shape;3467;p59"/>
          <p:cNvGrpSpPr/>
          <p:nvPr/>
        </p:nvGrpSpPr>
        <p:grpSpPr>
          <a:xfrm>
            <a:off x="7215145" y="2116897"/>
            <a:ext cx="507273" cy="500497"/>
            <a:chOff x="6983825" y="1968900"/>
            <a:chExt cx="397425" cy="395525"/>
          </a:xfrm>
        </p:grpSpPr>
        <p:sp>
          <p:nvSpPr>
            <p:cNvPr id="3468" name="Google Shape;3468;p59"/>
            <p:cNvSpPr/>
            <p:nvPr/>
          </p:nvSpPr>
          <p:spPr>
            <a:xfrm>
              <a:off x="7014425" y="2072250"/>
              <a:ext cx="31300" cy="239225"/>
            </a:xfrm>
            <a:custGeom>
              <a:rect b="b" l="l" r="r" t="t"/>
              <a:pathLst>
                <a:path extrusionOk="0" h="9569" w="1252">
                  <a:moveTo>
                    <a:pt x="1" y="0"/>
                  </a:moveTo>
                  <a:lnTo>
                    <a:pt x="1" y="9569"/>
                  </a:lnTo>
                  <a:lnTo>
                    <a:pt x="1251" y="9569"/>
                  </a:lnTo>
                  <a:lnTo>
                    <a:pt x="1251"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9"/>
            <p:cNvSpPr/>
            <p:nvPr/>
          </p:nvSpPr>
          <p:spPr>
            <a:xfrm>
              <a:off x="7319975" y="2072250"/>
              <a:ext cx="31300" cy="239225"/>
            </a:xfrm>
            <a:custGeom>
              <a:rect b="b" l="l" r="r" t="t"/>
              <a:pathLst>
                <a:path extrusionOk="0" h="9569" w="1252">
                  <a:moveTo>
                    <a:pt x="1" y="0"/>
                  </a:moveTo>
                  <a:lnTo>
                    <a:pt x="1" y="9569"/>
                  </a:lnTo>
                  <a:lnTo>
                    <a:pt x="1251" y="9569"/>
                  </a:lnTo>
                  <a:lnTo>
                    <a:pt x="1251"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9"/>
            <p:cNvSpPr/>
            <p:nvPr/>
          </p:nvSpPr>
          <p:spPr>
            <a:xfrm>
              <a:off x="7081425" y="2005275"/>
              <a:ext cx="77850" cy="276225"/>
            </a:xfrm>
            <a:custGeom>
              <a:rect b="b" l="l" r="r" t="t"/>
              <a:pathLst>
                <a:path extrusionOk="0" h="11049" w="3114">
                  <a:moveTo>
                    <a:pt x="0" y="0"/>
                  </a:moveTo>
                  <a:lnTo>
                    <a:pt x="0" y="9543"/>
                  </a:lnTo>
                  <a:lnTo>
                    <a:pt x="0" y="9696"/>
                  </a:lnTo>
                  <a:lnTo>
                    <a:pt x="26" y="9849"/>
                  </a:lnTo>
                  <a:lnTo>
                    <a:pt x="102" y="10130"/>
                  </a:lnTo>
                  <a:lnTo>
                    <a:pt x="255" y="10385"/>
                  </a:lnTo>
                  <a:lnTo>
                    <a:pt x="434" y="10589"/>
                  </a:lnTo>
                  <a:lnTo>
                    <a:pt x="664" y="10768"/>
                  </a:lnTo>
                  <a:lnTo>
                    <a:pt x="893" y="10921"/>
                  </a:lnTo>
                  <a:lnTo>
                    <a:pt x="1174" y="10997"/>
                  </a:lnTo>
                  <a:lnTo>
                    <a:pt x="1327" y="11023"/>
                  </a:lnTo>
                  <a:lnTo>
                    <a:pt x="1480" y="11048"/>
                  </a:lnTo>
                  <a:lnTo>
                    <a:pt x="1633" y="11048"/>
                  </a:lnTo>
                  <a:lnTo>
                    <a:pt x="1786" y="11023"/>
                  </a:lnTo>
                  <a:lnTo>
                    <a:pt x="1939" y="10997"/>
                  </a:lnTo>
                  <a:lnTo>
                    <a:pt x="2220" y="10921"/>
                  </a:lnTo>
                  <a:lnTo>
                    <a:pt x="2475" y="10768"/>
                  </a:lnTo>
                  <a:lnTo>
                    <a:pt x="2679" y="10589"/>
                  </a:lnTo>
                  <a:lnTo>
                    <a:pt x="2858" y="10385"/>
                  </a:lnTo>
                  <a:lnTo>
                    <a:pt x="3011" y="10130"/>
                  </a:lnTo>
                  <a:lnTo>
                    <a:pt x="3088" y="9849"/>
                  </a:lnTo>
                  <a:lnTo>
                    <a:pt x="3113" y="9696"/>
                  </a:lnTo>
                  <a:lnTo>
                    <a:pt x="3113" y="9543"/>
                  </a:lnTo>
                  <a:lnTo>
                    <a:pt x="311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9"/>
            <p:cNvSpPr/>
            <p:nvPr/>
          </p:nvSpPr>
          <p:spPr>
            <a:xfrm>
              <a:off x="7113300" y="2005275"/>
              <a:ext cx="45975" cy="275575"/>
            </a:xfrm>
            <a:custGeom>
              <a:rect b="b" l="l" r="r" t="t"/>
              <a:pathLst>
                <a:path extrusionOk="0" h="11023" w="1839">
                  <a:moveTo>
                    <a:pt x="1302" y="0"/>
                  </a:moveTo>
                  <a:lnTo>
                    <a:pt x="1302" y="9543"/>
                  </a:lnTo>
                  <a:lnTo>
                    <a:pt x="1277" y="9824"/>
                  </a:lnTo>
                  <a:lnTo>
                    <a:pt x="1200" y="10079"/>
                  </a:lnTo>
                  <a:lnTo>
                    <a:pt x="1073" y="10309"/>
                  </a:lnTo>
                  <a:lnTo>
                    <a:pt x="919" y="10538"/>
                  </a:lnTo>
                  <a:lnTo>
                    <a:pt x="741" y="10717"/>
                  </a:lnTo>
                  <a:lnTo>
                    <a:pt x="511" y="10844"/>
                  </a:lnTo>
                  <a:lnTo>
                    <a:pt x="256" y="10972"/>
                  </a:lnTo>
                  <a:lnTo>
                    <a:pt x="1" y="11023"/>
                  </a:lnTo>
                  <a:lnTo>
                    <a:pt x="511" y="11023"/>
                  </a:lnTo>
                  <a:lnTo>
                    <a:pt x="664" y="10997"/>
                  </a:lnTo>
                  <a:lnTo>
                    <a:pt x="945" y="10921"/>
                  </a:lnTo>
                  <a:lnTo>
                    <a:pt x="1200" y="10768"/>
                  </a:lnTo>
                  <a:lnTo>
                    <a:pt x="1404" y="10589"/>
                  </a:lnTo>
                  <a:lnTo>
                    <a:pt x="1583" y="10385"/>
                  </a:lnTo>
                  <a:lnTo>
                    <a:pt x="1736" y="10130"/>
                  </a:lnTo>
                  <a:lnTo>
                    <a:pt x="1813" y="9849"/>
                  </a:lnTo>
                  <a:lnTo>
                    <a:pt x="1838" y="9696"/>
                  </a:lnTo>
                  <a:lnTo>
                    <a:pt x="1838" y="9543"/>
                  </a:lnTo>
                  <a:lnTo>
                    <a:pt x="1838"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9"/>
            <p:cNvSpPr/>
            <p:nvPr/>
          </p:nvSpPr>
          <p:spPr>
            <a:xfrm>
              <a:off x="7069925" y="1968900"/>
              <a:ext cx="100825" cy="40850"/>
            </a:xfrm>
            <a:custGeom>
              <a:rect b="b" l="l" r="r" t="t"/>
              <a:pathLst>
                <a:path extrusionOk="0" h="1634" w="4033">
                  <a:moveTo>
                    <a:pt x="409" y="1"/>
                  </a:moveTo>
                  <a:lnTo>
                    <a:pt x="333" y="26"/>
                  </a:lnTo>
                  <a:lnTo>
                    <a:pt x="256" y="26"/>
                  </a:lnTo>
                  <a:lnTo>
                    <a:pt x="128" y="128"/>
                  </a:lnTo>
                  <a:lnTo>
                    <a:pt x="52" y="256"/>
                  </a:lnTo>
                  <a:lnTo>
                    <a:pt x="26" y="333"/>
                  </a:lnTo>
                  <a:lnTo>
                    <a:pt x="1" y="409"/>
                  </a:lnTo>
                  <a:lnTo>
                    <a:pt x="1" y="1226"/>
                  </a:lnTo>
                  <a:lnTo>
                    <a:pt x="26" y="1302"/>
                  </a:lnTo>
                  <a:lnTo>
                    <a:pt x="52" y="1379"/>
                  </a:lnTo>
                  <a:lnTo>
                    <a:pt x="128" y="1506"/>
                  </a:lnTo>
                  <a:lnTo>
                    <a:pt x="256" y="1608"/>
                  </a:lnTo>
                  <a:lnTo>
                    <a:pt x="333" y="1634"/>
                  </a:lnTo>
                  <a:lnTo>
                    <a:pt x="3701" y="1634"/>
                  </a:lnTo>
                  <a:lnTo>
                    <a:pt x="3777" y="1608"/>
                  </a:lnTo>
                  <a:lnTo>
                    <a:pt x="3905" y="1506"/>
                  </a:lnTo>
                  <a:lnTo>
                    <a:pt x="3981" y="1379"/>
                  </a:lnTo>
                  <a:lnTo>
                    <a:pt x="4007" y="1302"/>
                  </a:lnTo>
                  <a:lnTo>
                    <a:pt x="4032" y="1226"/>
                  </a:lnTo>
                  <a:lnTo>
                    <a:pt x="4032" y="409"/>
                  </a:lnTo>
                  <a:lnTo>
                    <a:pt x="4007" y="333"/>
                  </a:lnTo>
                  <a:lnTo>
                    <a:pt x="3981" y="256"/>
                  </a:lnTo>
                  <a:lnTo>
                    <a:pt x="3905" y="128"/>
                  </a:lnTo>
                  <a:lnTo>
                    <a:pt x="3777" y="26"/>
                  </a:lnTo>
                  <a:lnTo>
                    <a:pt x="3701" y="26"/>
                  </a:lnTo>
                  <a:lnTo>
                    <a:pt x="3624"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9"/>
            <p:cNvSpPr/>
            <p:nvPr/>
          </p:nvSpPr>
          <p:spPr>
            <a:xfrm>
              <a:off x="7102475" y="2113075"/>
              <a:ext cx="35725" cy="145450"/>
            </a:xfrm>
            <a:custGeom>
              <a:rect b="b" l="l" r="r" t="t"/>
              <a:pathLst>
                <a:path extrusionOk="0" h="5818" w="1429">
                  <a:moveTo>
                    <a:pt x="77" y="0"/>
                  </a:moveTo>
                  <a:lnTo>
                    <a:pt x="26" y="51"/>
                  </a:lnTo>
                  <a:lnTo>
                    <a:pt x="0" y="102"/>
                  </a:lnTo>
                  <a:lnTo>
                    <a:pt x="0" y="153"/>
                  </a:lnTo>
                  <a:lnTo>
                    <a:pt x="0" y="5078"/>
                  </a:lnTo>
                  <a:lnTo>
                    <a:pt x="0" y="5231"/>
                  </a:lnTo>
                  <a:lnTo>
                    <a:pt x="51" y="5359"/>
                  </a:lnTo>
                  <a:lnTo>
                    <a:pt x="128" y="5486"/>
                  </a:lnTo>
                  <a:lnTo>
                    <a:pt x="204" y="5588"/>
                  </a:lnTo>
                  <a:lnTo>
                    <a:pt x="306" y="5690"/>
                  </a:lnTo>
                  <a:lnTo>
                    <a:pt x="434" y="5767"/>
                  </a:lnTo>
                  <a:lnTo>
                    <a:pt x="561" y="5792"/>
                  </a:lnTo>
                  <a:lnTo>
                    <a:pt x="715" y="5818"/>
                  </a:lnTo>
                  <a:lnTo>
                    <a:pt x="868" y="5792"/>
                  </a:lnTo>
                  <a:lnTo>
                    <a:pt x="995" y="5767"/>
                  </a:lnTo>
                  <a:lnTo>
                    <a:pt x="1123" y="5690"/>
                  </a:lnTo>
                  <a:lnTo>
                    <a:pt x="1225" y="5588"/>
                  </a:lnTo>
                  <a:lnTo>
                    <a:pt x="1327" y="5486"/>
                  </a:lnTo>
                  <a:lnTo>
                    <a:pt x="1378" y="5359"/>
                  </a:lnTo>
                  <a:lnTo>
                    <a:pt x="1429" y="5231"/>
                  </a:lnTo>
                  <a:lnTo>
                    <a:pt x="1429" y="5078"/>
                  </a:lnTo>
                  <a:lnTo>
                    <a:pt x="1429" y="153"/>
                  </a:lnTo>
                  <a:lnTo>
                    <a:pt x="1429" y="102"/>
                  </a:lnTo>
                  <a:lnTo>
                    <a:pt x="1404" y="51"/>
                  </a:lnTo>
                  <a:lnTo>
                    <a:pt x="1352"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9"/>
            <p:cNvSpPr/>
            <p:nvPr/>
          </p:nvSpPr>
          <p:spPr>
            <a:xfrm>
              <a:off x="7113300" y="2113075"/>
              <a:ext cx="24900" cy="145450"/>
            </a:xfrm>
            <a:custGeom>
              <a:rect b="b" l="l" r="r" t="t"/>
              <a:pathLst>
                <a:path extrusionOk="0" h="5818" w="996">
                  <a:moveTo>
                    <a:pt x="358" y="0"/>
                  </a:moveTo>
                  <a:lnTo>
                    <a:pt x="409" y="51"/>
                  </a:lnTo>
                  <a:lnTo>
                    <a:pt x="435" y="102"/>
                  </a:lnTo>
                  <a:lnTo>
                    <a:pt x="460" y="153"/>
                  </a:lnTo>
                  <a:lnTo>
                    <a:pt x="460" y="5078"/>
                  </a:lnTo>
                  <a:lnTo>
                    <a:pt x="435" y="5206"/>
                  </a:lnTo>
                  <a:lnTo>
                    <a:pt x="409" y="5308"/>
                  </a:lnTo>
                  <a:lnTo>
                    <a:pt x="384" y="5410"/>
                  </a:lnTo>
                  <a:lnTo>
                    <a:pt x="333" y="5486"/>
                  </a:lnTo>
                  <a:lnTo>
                    <a:pt x="180" y="5639"/>
                  </a:lnTo>
                  <a:lnTo>
                    <a:pt x="103" y="5716"/>
                  </a:lnTo>
                  <a:lnTo>
                    <a:pt x="1" y="5767"/>
                  </a:lnTo>
                  <a:lnTo>
                    <a:pt x="128" y="5792"/>
                  </a:lnTo>
                  <a:lnTo>
                    <a:pt x="282" y="5818"/>
                  </a:lnTo>
                  <a:lnTo>
                    <a:pt x="435" y="5792"/>
                  </a:lnTo>
                  <a:lnTo>
                    <a:pt x="562" y="5767"/>
                  </a:lnTo>
                  <a:lnTo>
                    <a:pt x="690" y="5690"/>
                  </a:lnTo>
                  <a:lnTo>
                    <a:pt x="792" y="5588"/>
                  </a:lnTo>
                  <a:lnTo>
                    <a:pt x="894" y="5486"/>
                  </a:lnTo>
                  <a:lnTo>
                    <a:pt x="945" y="5359"/>
                  </a:lnTo>
                  <a:lnTo>
                    <a:pt x="996" y="5231"/>
                  </a:lnTo>
                  <a:lnTo>
                    <a:pt x="996" y="5078"/>
                  </a:lnTo>
                  <a:lnTo>
                    <a:pt x="996" y="153"/>
                  </a:lnTo>
                  <a:lnTo>
                    <a:pt x="996" y="102"/>
                  </a:lnTo>
                  <a:lnTo>
                    <a:pt x="971" y="51"/>
                  </a:lnTo>
                  <a:lnTo>
                    <a:pt x="919"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9"/>
            <p:cNvSpPr/>
            <p:nvPr/>
          </p:nvSpPr>
          <p:spPr>
            <a:xfrm>
              <a:off x="7113300" y="2113075"/>
              <a:ext cx="24900" cy="145450"/>
            </a:xfrm>
            <a:custGeom>
              <a:rect b="b" l="l" r="r" t="t"/>
              <a:pathLst>
                <a:path extrusionOk="0" fill="none" h="5818" w="996">
                  <a:moveTo>
                    <a:pt x="996" y="5078"/>
                  </a:moveTo>
                  <a:lnTo>
                    <a:pt x="996" y="5078"/>
                  </a:lnTo>
                  <a:lnTo>
                    <a:pt x="996" y="5231"/>
                  </a:lnTo>
                  <a:lnTo>
                    <a:pt x="945" y="5359"/>
                  </a:lnTo>
                  <a:lnTo>
                    <a:pt x="894" y="5486"/>
                  </a:lnTo>
                  <a:lnTo>
                    <a:pt x="792" y="5588"/>
                  </a:lnTo>
                  <a:lnTo>
                    <a:pt x="690" y="5690"/>
                  </a:lnTo>
                  <a:lnTo>
                    <a:pt x="562" y="5767"/>
                  </a:lnTo>
                  <a:lnTo>
                    <a:pt x="435" y="5792"/>
                  </a:lnTo>
                  <a:lnTo>
                    <a:pt x="282" y="5818"/>
                  </a:lnTo>
                  <a:lnTo>
                    <a:pt x="282" y="5818"/>
                  </a:lnTo>
                  <a:lnTo>
                    <a:pt x="128" y="5792"/>
                  </a:lnTo>
                  <a:lnTo>
                    <a:pt x="1" y="5767"/>
                  </a:lnTo>
                  <a:lnTo>
                    <a:pt x="1" y="5767"/>
                  </a:lnTo>
                  <a:lnTo>
                    <a:pt x="103" y="5716"/>
                  </a:lnTo>
                  <a:lnTo>
                    <a:pt x="180" y="5639"/>
                  </a:lnTo>
                  <a:lnTo>
                    <a:pt x="333" y="5486"/>
                  </a:lnTo>
                  <a:lnTo>
                    <a:pt x="384" y="5410"/>
                  </a:lnTo>
                  <a:lnTo>
                    <a:pt x="409" y="5308"/>
                  </a:lnTo>
                  <a:lnTo>
                    <a:pt x="435" y="5206"/>
                  </a:lnTo>
                  <a:lnTo>
                    <a:pt x="460" y="5078"/>
                  </a:lnTo>
                  <a:lnTo>
                    <a:pt x="460" y="153"/>
                  </a:lnTo>
                  <a:lnTo>
                    <a:pt x="460" y="153"/>
                  </a:lnTo>
                  <a:lnTo>
                    <a:pt x="435" y="102"/>
                  </a:lnTo>
                  <a:lnTo>
                    <a:pt x="409" y="51"/>
                  </a:lnTo>
                  <a:lnTo>
                    <a:pt x="358" y="0"/>
                  </a:lnTo>
                  <a:lnTo>
                    <a:pt x="307" y="0"/>
                  </a:lnTo>
                  <a:lnTo>
                    <a:pt x="868" y="0"/>
                  </a:lnTo>
                  <a:lnTo>
                    <a:pt x="868" y="0"/>
                  </a:lnTo>
                  <a:lnTo>
                    <a:pt x="919" y="0"/>
                  </a:lnTo>
                  <a:lnTo>
                    <a:pt x="971" y="51"/>
                  </a:lnTo>
                  <a:lnTo>
                    <a:pt x="996" y="102"/>
                  </a:lnTo>
                  <a:lnTo>
                    <a:pt x="996" y="153"/>
                  </a:lnTo>
                  <a:lnTo>
                    <a:pt x="996" y="1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9"/>
            <p:cNvSpPr/>
            <p:nvPr/>
          </p:nvSpPr>
          <p:spPr>
            <a:xfrm>
              <a:off x="7205800" y="2005275"/>
              <a:ext cx="78500" cy="276225"/>
            </a:xfrm>
            <a:custGeom>
              <a:rect b="b" l="l" r="r" t="t"/>
              <a:pathLst>
                <a:path extrusionOk="0" h="11049" w="3140">
                  <a:moveTo>
                    <a:pt x="1" y="0"/>
                  </a:moveTo>
                  <a:lnTo>
                    <a:pt x="1" y="9543"/>
                  </a:lnTo>
                  <a:lnTo>
                    <a:pt x="26" y="9696"/>
                  </a:lnTo>
                  <a:lnTo>
                    <a:pt x="52" y="9849"/>
                  </a:lnTo>
                  <a:lnTo>
                    <a:pt x="128" y="10130"/>
                  </a:lnTo>
                  <a:lnTo>
                    <a:pt x="256" y="10385"/>
                  </a:lnTo>
                  <a:lnTo>
                    <a:pt x="460" y="10589"/>
                  </a:lnTo>
                  <a:lnTo>
                    <a:pt x="664" y="10768"/>
                  </a:lnTo>
                  <a:lnTo>
                    <a:pt x="919" y="10921"/>
                  </a:lnTo>
                  <a:lnTo>
                    <a:pt x="1200" y="10997"/>
                  </a:lnTo>
                  <a:lnTo>
                    <a:pt x="1353" y="11023"/>
                  </a:lnTo>
                  <a:lnTo>
                    <a:pt x="1506" y="11048"/>
                  </a:lnTo>
                  <a:lnTo>
                    <a:pt x="1659" y="11048"/>
                  </a:lnTo>
                  <a:lnTo>
                    <a:pt x="1787" y="11023"/>
                  </a:lnTo>
                  <a:lnTo>
                    <a:pt x="1940" y="10997"/>
                  </a:lnTo>
                  <a:lnTo>
                    <a:pt x="2221" y="10921"/>
                  </a:lnTo>
                  <a:lnTo>
                    <a:pt x="2476" y="10768"/>
                  </a:lnTo>
                  <a:lnTo>
                    <a:pt x="2705" y="10589"/>
                  </a:lnTo>
                  <a:lnTo>
                    <a:pt x="2884" y="10385"/>
                  </a:lnTo>
                  <a:lnTo>
                    <a:pt x="3037" y="10130"/>
                  </a:lnTo>
                  <a:lnTo>
                    <a:pt x="3114" y="9849"/>
                  </a:lnTo>
                  <a:lnTo>
                    <a:pt x="3139" y="9696"/>
                  </a:lnTo>
                  <a:lnTo>
                    <a:pt x="3139" y="9543"/>
                  </a:lnTo>
                  <a:lnTo>
                    <a:pt x="313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9"/>
            <p:cNvSpPr/>
            <p:nvPr/>
          </p:nvSpPr>
          <p:spPr>
            <a:xfrm>
              <a:off x="7238325" y="2005275"/>
              <a:ext cx="45975" cy="275575"/>
            </a:xfrm>
            <a:custGeom>
              <a:rect b="b" l="l" r="r" t="t"/>
              <a:pathLst>
                <a:path extrusionOk="0" h="11023" w="1839">
                  <a:moveTo>
                    <a:pt x="1277" y="0"/>
                  </a:moveTo>
                  <a:lnTo>
                    <a:pt x="1277" y="9543"/>
                  </a:lnTo>
                  <a:lnTo>
                    <a:pt x="1251" y="9824"/>
                  </a:lnTo>
                  <a:lnTo>
                    <a:pt x="1175" y="10079"/>
                  </a:lnTo>
                  <a:lnTo>
                    <a:pt x="1073" y="10309"/>
                  </a:lnTo>
                  <a:lnTo>
                    <a:pt x="920" y="10538"/>
                  </a:lnTo>
                  <a:lnTo>
                    <a:pt x="715" y="10717"/>
                  </a:lnTo>
                  <a:lnTo>
                    <a:pt x="511" y="10844"/>
                  </a:lnTo>
                  <a:lnTo>
                    <a:pt x="256" y="10972"/>
                  </a:lnTo>
                  <a:lnTo>
                    <a:pt x="1" y="11023"/>
                  </a:lnTo>
                  <a:lnTo>
                    <a:pt x="486" y="11023"/>
                  </a:lnTo>
                  <a:lnTo>
                    <a:pt x="639" y="10997"/>
                  </a:lnTo>
                  <a:lnTo>
                    <a:pt x="920" y="10921"/>
                  </a:lnTo>
                  <a:lnTo>
                    <a:pt x="1175" y="10768"/>
                  </a:lnTo>
                  <a:lnTo>
                    <a:pt x="1404" y="10589"/>
                  </a:lnTo>
                  <a:lnTo>
                    <a:pt x="1583" y="10385"/>
                  </a:lnTo>
                  <a:lnTo>
                    <a:pt x="1736" y="10130"/>
                  </a:lnTo>
                  <a:lnTo>
                    <a:pt x="1813" y="9849"/>
                  </a:lnTo>
                  <a:lnTo>
                    <a:pt x="1838" y="9696"/>
                  </a:lnTo>
                  <a:lnTo>
                    <a:pt x="1838" y="9543"/>
                  </a:lnTo>
                  <a:lnTo>
                    <a:pt x="1838"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9"/>
            <p:cNvSpPr/>
            <p:nvPr/>
          </p:nvSpPr>
          <p:spPr>
            <a:xfrm>
              <a:off x="7194950" y="1968900"/>
              <a:ext cx="100175" cy="40850"/>
            </a:xfrm>
            <a:custGeom>
              <a:rect b="b" l="l" r="r" t="t"/>
              <a:pathLst>
                <a:path extrusionOk="0" h="1634" w="4007">
                  <a:moveTo>
                    <a:pt x="409" y="1"/>
                  </a:moveTo>
                  <a:lnTo>
                    <a:pt x="333" y="26"/>
                  </a:lnTo>
                  <a:lnTo>
                    <a:pt x="256" y="26"/>
                  </a:lnTo>
                  <a:lnTo>
                    <a:pt x="129" y="128"/>
                  </a:lnTo>
                  <a:lnTo>
                    <a:pt x="26" y="256"/>
                  </a:lnTo>
                  <a:lnTo>
                    <a:pt x="1" y="333"/>
                  </a:lnTo>
                  <a:lnTo>
                    <a:pt x="1" y="409"/>
                  </a:lnTo>
                  <a:lnTo>
                    <a:pt x="1" y="1226"/>
                  </a:lnTo>
                  <a:lnTo>
                    <a:pt x="1" y="1302"/>
                  </a:lnTo>
                  <a:lnTo>
                    <a:pt x="26" y="1379"/>
                  </a:lnTo>
                  <a:lnTo>
                    <a:pt x="129" y="1506"/>
                  </a:lnTo>
                  <a:lnTo>
                    <a:pt x="256" y="1608"/>
                  </a:lnTo>
                  <a:lnTo>
                    <a:pt x="333" y="1634"/>
                  </a:lnTo>
                  <a:lnTo>
                    <a:pt x="3701" y="1634"/>
                  </a:lnTo>
                  <a:lnTo>
                    <a:pt x="3777" y="1608"/>
                  </a:lnTo>
                  <a:lnTo>
                    <a:pt x="3905" y="1506"/>
                  </a:lnTo>
                  <a:lnTo>
                    <a:pt x="3981" y="1379"/>
                  </a:lnTo>
                  <a:lnTo>
                    <a:pt x="4007" y="1302"/>
                  </a:lnTo>
                  <a:lnTo>
                    <a:pt x="4007" y="1226"/>
                  </a:lnTo>
                  <a:lnTo>
                    <a:pt x="4007" y="409"/>
                  </a:lnTo>
                  <a:lnTo>
                    <a:pt x="4007" y="333"/>
                  </a:lnTo>
                  <a:lnTo>
                    <a:pt x="3981" y="256"/>
                  </a:lnTo>
                  <a:lnTo>
                    <a:pt x="3905" y="128"/>
                  </a:lnTo>
                  <a:lnTo>
                    <a:pt x="3777" y="26"/>
                  </a:lnTo>
                  <a:lnTo>
                    <a:pt x="3701" y="26"/>
                  </a:lnTo>
                  <a:lnTo>
                    <a:pt x="3624"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9"/>
            <p:cNvSpPr/>
            <p:nvPr/>
          </p:nvSpPr>
          <p:spPr>
            <a:xfrm>
              <a:off x="7226850" y="2113075"/>
              <a:ext cx="36400" cy="145450"/>
            </a:xfrm>
            <a:custGeom>
              <a:rect b="b" l="l" r="r" t="t"/>
              <a:pathLst>
                <a:path extrusionOk="0" h="5818" w="1456">
                  <a:moveTo>
                    <a:pt x="103" y="0"/>
                  </a:moveTo>
                  <a:lnTo>
                    <a:pt x="52" y="51"/>
                  </a:lnTo>
                  <a:lnTo>
                    <a:pt x="26" y="102"/>
                  </a:lnTo>
                  <a:lnTo>
                    <a:pt x="1" y="153"/>
                  </a:lnTo>
                  <a:lnTo>
                    <a:pt x="1" y="5078"/>
                  </a:lnTo>
                  <a:lnTo>
                    <a:pt x="26" y="5231"/>
                  </a:lnTo>
                  <a:lnTo>
                    <a:pt x="77" y="5359"/>
                  </a:lnTo>
                  <a:lnTo>
                    <a:pt x="128" y="5486"/>
                  </a:lnTo>
                  <a:lnTo>
                    <a:pt x="230" y="5588"/>
                  </a:lnTo>
                  <a:lnTo>
                    <a:pt x="332" y="5690"/>
                  </a:lnTo>
                  <a:lnTo>
                    <a:pt x="460" y="5767"/>
                  </a:lnTo>
                  <a:lnTo>
                    <a:pt x="588" y="5792"/>
                  </a:lnTo>
                  <a:lnTo>
                    <a:pt x="741" y="5818"/>
                  </a:lnTo>
                  <a:lnTo>
                    <a:pt x="868" y="5792"/>
                  </a:lnTo>
                  <a:lnTo>
                    <a:pt x="1021" y="5767"/>
                  </a:lnTo>
                  <a:lnTo>
                    <a:pt x="1149" y="5690"/>
                  </a:lnTo>
                  <a:lnTo>
                    <a:pt x="1251" y="5588"/>
                  </a:lnTo>
                  <a:lnTo>
                    <a:pt x="1328" y="5486"/>
                  </a:lnTo>
                  <a:lnTo>
                    <a:pt x="1404" y="5359"/>
                  </a:lnTo>
                  <a:lnTo>
                    <a:pt x="1455" y="5231"/>
                  </a:lnTo>
                  <a:lnTo>
                    <a:pt x="1455" y="5078"/>
                  </a:lnTo>
                  <a:lnTo>
                    <a:pt x="1455" y="153"/>
                  </a:lnTo>
                  <a:lnTo>
                    <a:pt x="1455" y="102"/>
                  </a:lnTo>
                  <a:lnTo>
                    <a:pt x="1404" y="51"/>
                  </a:lnTo>
                  <a:lnTo>
                    <a:pt x="1379"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9"/>
            <p:cNvSpPr/>
            <p:nvPr/>
          </p:nvSpPr>
          <p:spPr>
            <a:xfrm>
              <a:off x="6983825" y="2305725"/>
              <a:ext cx="397425" cy="58700"/>
            </a:xfrm>
            <a:custGeom>
              <a:rect b="b" l="l" r="r" t="t"/>
              <a:pathLst>
                <a:path extrusionOk="0" h="2348" w="15897">
                  <a:moveTo>
                    <a:pt x="485" y="0"/>
                  </a:moveTo>
                  <a:lnTo>
                    <a:pt x="357" y="51"/>
                  </a:lnTo>
                  <a:lnTo>
                    <a:pt x="281" y="102"/>
                  </a:lnTo>
                  <a:lnTo>
                    <a:pt x="179" y="179"/>
                  </a:lnTo>
                  <a:lnTo>
                    <a:pt x="102" y="255"/>
                  </a:lnTo>
                  <a:lnTo>
                    <a:pt x="51" y="357"/>
                  </a:lnTo>
                  <a:lnTo>
                    <a:pt x="26" y="459"/>
                  </a:lnTo>
                  <a:lnTo>
                    <a:pt x="0" y="587"/>
                  </a:lnTo>
                  <a:lnTo>
                    <a:pt x="0" y="1761"/>
                  </a:lnTo>
                  <a:lnTo>
                    <a:pt x="26" y="1888"/>
                  </a:lnTo>
                  <a:lnTo>
                    <a:pt x="51" y="1990"/>
                  </a:lnTo>
                  <a:lnTo>
                    <a:pt x="102" y="2092"/>
                  </a:lnTo>
                  <a:lnTo>
                    <a:pt x="179" y="2194"/>
                  </a:lnTo>
                  <a:lnTo>
                    <a:pt x="281" y="2271"/>
                  </a:lnTo>
                  <a:lnTo>
                    <a:pt x="357" y="2322"/>
                  </a:lnTo>
                  <a:lnTo>
                    <a:pt x="485" y="2347"/>
                  </a:lnTo>
                  <a:lnTo>
                    <a:pt x="15437" y="2347"/>
                  </a:lnTo>
                  <a:lnTo>
                    <a:pt x="15539" y="2322"/>
                  </a:lnTo>
                  <a:lnTo>
                    <a:pt x="15641" y="2271"/>
                  </a:lnTo>
                  <a:lnTo>
                    <a:pt x="15743" y="2194"/>
                  </a:lnTo>
                  <a:lnTo>
                    <a:pt x="15794" y="2092"/>
                  </a:lnTo>
                  <a:lnTo>
                    <a:pt x="15871" y="1990"/>
                  </a:lnTo>
                  <a:lnTo>
                    <a:pt x="15896" y="1888"/>
                  </a:lnTo>
                  <a:lnTo>
                    <a:pt x="15896" y="1761"/>
                  </a:lnTo>
                  <a:lnTo>
                    <a:pt x="15896" y="587"/>
                  </a:lnTo>
                  <a:lnTo>
                    <a:pt x="15896" y="459"/>
                  </a:lnTo>
                  <a:lnTo>
                    <a:pt x="15871" y="357"/>
                  </a:lnTo>
                  <a:lnTo>
                    <a:pt x="15794" y="255"/>
                  </a:lnTo>
                  <a:lnTo>
                    <a:pt x="15743" y="179"/>
                  </a:lnTo>
                  <a:lnTo>
                    <a:pt x="15641" y="102"/>
                  </a:lnTo>
                  <a:lnTo>
                    <a:pt x="15539" y="51"/>
                  </a:lnTo>
                  <a:lnTo>
                    <a:pt x="15437"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9"/>
            <p:cNvSpPr/>
            <p:nvPr/>
          </p:nvSpPr>
          <p:spPr>
            <a:xfrm>
              <a:off x="6983825" y="2036525"/>
              <a:ext cx="397425" cy="40200"/>
            </a:xfrm>
            <a:custGeom>
              <a:rect b="b" l="l" r="r" t="t"/>
              <a:pathLst>
                <a:path extrusionOk="0" h="1608" w="15897">
                  <a:moveTo>
                    <a:pt x="485" y="1"/>
                  </a:moveTo>
                  <a:lnTo>
                    <a:pt x="357" y="52"/>
                  </a:lnTo>
                  <a:lnTo>
                    <a:pt x="281" y="103"/>
                  </a:lnTo>
                  <a:lnTo>
                    <a:pt x="179" y="154"/>
                  </a:lnTo>
                  <a:lnTo>
                    <a:pt x="102" y="256"/>
                  </a:lnTo>
                  <a:lnTo>
                    <a:pt x="51" y="358"/>
                  </a:lnTo>
                  <a:lnTo>
                    <a:pt x="26" y="460"/>
                  </a:lnTo>
                  <a:lnTo>
                    <a:pt x="0" y="587"/>
                  </a:lnTo>
                  <a:lnTo>
                    <a:pt x="0" y="1021"/>
                  </a:lnTo>
                  <a:lnTo>
                    <a:pt x="26" y="1123"/>
                  </a:lnTo>
                  <a:lnTo>
                    <a:pt x="51" y="1251"/>
                  </a:lnTo>
                  <a:lnTo>
                    <a:pt x="102" y="1353"/>
                  </a:lnTo>
                  <a:lnTo>
                    <a:pt x="179" y="1429"/>
                  </a:lnTo>
                  <a:lnTo>
                    <a:pt x="281" y="1506"/>
                  </a:lnTo>
                  <a:lnTo>
                    <a:pt x="357" y="1557"/>
                  </a:lnTo>
                  <a:lnTo>
                    <a:pt x="485" y="1582"/>
                  </a:lnTo>
                  <a:lnTo>
                    <a:pt x="587" y="1608"/>
                  </a:lnTo>
                  <a:lnTo>
                    <a:pt x="15310" y="1608"/>
                  </a:lnTo>
                  <a:lnTo>
                    <a:pt x="15437" y="1582"/>
                  </a:lnTo>
                  <a:lnTo>
                    <a:pt x="15539" y="1557"/>
                  </a:lnTo>
                  <a:lnTo>
                    <a:pt x="15641" y="1506"/>
                  </a:lnTo>
                  <a:lnTo>
                    <a:pt x="15743" y="1429"/>
                  </a:lnTo>
                  <a:lnTo>
                    <a:pt x="15794" y="1353"/>
                  </a:lnTo>
                  <a:lnTo>
                    <a:pt x="15871" y="1251"/>
                  </a:lnTo>
                  <a:lnTo>
                    <a:pt x="15896" y="1123"/>
                  </a:lnTo>
                  <a:lnTo>
                    <a:pt x="15896" y="1021"/>
                  </a:lnTo>
                  <a:lnTo>
                    <a:pt x="15896" y="587"/>
                  </a:lnTo>
                  <a:lnTo>
                    <a:pt x="15896" y="460"/>
                  </a:lnTo>
                  <a:lnTo>
                    <a:pt x="15871" y="358"/>
                  </a:lnTo>
                  <a:lnTo>
                    <a:pt x="15794" y="256"/>
                  </a:lnTo>
                  <a:lnTo>
                    <a:pt x="15743" y="154"/>
                  </a:lnTo>
                  <a:lnTo>
                    <a:pt x="15641" y="103"/>
                  </a:lnTo>
                  <a:lnTo>
                    <a:pt x="15539" y="52"/>
                  </a:lnTo>
                  <a:lnTo>
                    <a:pt x="15437"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9"/>
            <p:cNvSpPr/>
            <p:nvPr/>
          </p:nvSpPr>
          <p:spPr>
            <a:xfrm>
              <a:off x="7349975" y="2305725"/>
              <a:ext cx="31275" cy="58700"/>
            </a:xfrm>
            <a:custGeom>
              <a:rect b="b" l="l" r="r" t="t"/>
              <a:pathLst>
                <a:path extrusionOk="0" h="2348" w="1251">
                  <a:moveTo>
                    <a:pt x="0" y="0"/>
                  </a:moveTo>
                  <a:lnTo>
                    <a:pt x="102" y="51"/>
                  </a:lnTo>
                  <a:lnTo>
                    <a:pt x="204" y="102"/>
                  </a:lnTo>
                  <a:lnTo>
                    <a:pt x="306" y="179"/>
                  </a:lnTo>
                  <a:lnTo>
                    <a:pt x="383" y="255"/>
                  </a:lnTo>
                  <a:lnTo>
                    <a:pt x="434" y="357"/>
                  </a:lnTo>
                  <a:lnTo>
                    <a:pt x="460" y="459"/>
                  </a:lnTo>
                  <a:lnTo>
                    <a:pt x="460" y="587"/>
                  </a:lnTo>
                  <a:lnTo>
                    <a:pt x="460" y="1761"/>
                  </a:lnTo>
                  <a:lnTo>
                    <a:pt x="460" y="1888"/>
                  </a:lnTo>
                  <a:lnTo>
                    <a:pt x="434" y="1990"/>
                  </a:lnTo>
                  <a:lnTo>
                    <a:pt x="383" y="2092"/>
                  </a:lnTo>
                  <a:lnTo>
                    <a:pt x="306" y="2194"/>
                  </a:lnTo>
                  <a:lnTo>
                    <a:pt x="204" y="2271"/>
                  </a:lnTo>
                  <a:lnTo>
                    <a:pt x="102" y="2322"/>
                  </a:lnTo>
                  <a:lnTo>
                    <a:pt x="0" y="2347"/>
                  </a:lnTo>
                  <a:lnTo>
                    <a:pt x="791" y="2347"/>
                  </a:lnTo>
                  <a:lnTo>
                    <a:pt x="893" y="2322"/>
                  </a:lnTo>
                  <a:lnTo>
                    <a:pt x="995" y="2271"/>
                  </a:lnTo>
                  <a:lnTo>
                    <a:pt x="1097" y="2194"/>
                  </a:lnTo>
                  <a:lnTo>
                    <a:pt x="1148" y="2092"/>
                  </a:lnTo>
                  <a:lnTo>
                    <a:pt x="1225" y="1990"/>
                  </a:lnTo>
                  <a:lnTo>
                    <a:pt x="1250" y="1888"/>
                  </a:lnTo>
                  <a:lnTo>
                    <a:pt x="1250" y="1761"/>
                  </a:lnTo>
                  <a:lnTo>
                    <a:pt x="1250" y="587"/>
                  </a:lnTo>
                  <a:lnTo>
                    <a:pt x="1250" y="459"/>
                  </a:lnTo>
                  <a:lnTo>
                    <a:pt x="1225" y="357"/>
                  </a:lnTo>
                  <a:lnTo>
                    <a:pt x="1148" y="255"/>
                  </a:lnTo>
                  <a:lnTo>
                    <a:pt x="1097" y="179"/>
                  </a:lnTo>
                  <a:lnTo>
                    <a:pt x="995" y="102"/>
                  </a:lnTo>
                  <a:lnTo>
                    <a:pt x="893" y="51"/>
                  </a:lnTo>
                  <a:lnTo>
                    <a:pt x="791"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9"/>
            <p:cNvSpPr/>
            <p:nvPr/>
          </p:nvSpPr>
          <p:spPr>
            <a:xfrm>
              <a:off x="7346775" y="2036525"/>
              <a:ext cx="34475" cy="40200"/>
            </a:xfrm>
            <a:custGeom>
              <a:rect b="b" l="l" r="r" t="t"/>
              <a:pathLst>
                <a:path extrusionOk="0" h="1608" w="1379">
                  <a:moveTo>
                    <a:pt x="128" y="1"/>
                  </a:moveTo>
                  <a:lnTo>
                    <a:pt x="230" y="52"/>
                  </a:lnTo>
                  <a:lnTo>
                    <a:pt x="332" y="103"/>
                  </a:lnTo>
                  <a:lnTo>
                    <a:pt x="434" y="154"/>
                  </a:lnTo>
                  <a:lnTo>
                    <a:pt x="511" y="256"/>
                  </a:lnTo>
                  <a:lnTo>
                    <a:pt x="562" y="358"/>
                  </a:lnTo>
                  <a:lnTo>
                    <a:pt x="588" y="460"/>
                  </a:lnTo>
                  <a:lnTo>
                    <a:pt x="588" y="587"/>
                  </a:lnTo>
                  <a:lnTo>
                    <a:pt x="588" y="1021"/>
                  </a:lnTo>
                  <a:lnTo>
                    <a:pt x="588" y="1123"/>
                  </a:lnTo>
                  <a:lnTo>
                    <a:pt x="562" y="1251"/>
                  </a:lnTo>
                  <a:lnTo>
                    <a:pt x="511" y="1353"/>
                  </a:lnTo>
                  <a:lnTo>
                    <a:pt x="434" y="1429"/>
                  </a:lnTo>
                  <a:lnTo>
                    <a:pt x="332" y="1506"/>
                  </a:lnTo>
                  <a:lnTo>
                    <a:pt x="230" y="1557"/>
                  </a:lnTo>
                  <a:lnTo>
                    <a:pt x="128" y="1582"/>
                  </a:lnTo>
                  <a:lnTo>
                    <a:pt x="1" y="1608"/>
                  </a:lnTo>
                  <a:lnTo>
                    <a:pt x="792" y="1608"/>
                  </a:lnTo>
                  <a:lnTo>
                    <a:pt x="919" y="1582"/>
                  </a:lnTo>
                  <a:lnTo>
                    <a:pt x="1021" y="1557"/>
                  </a:lnTo>
                  <a:lnTo>
                    <a:pt x="1123" y="1506"/>
                  </a:lnTo>
                  <a:lnTo>
                    <a:pt x="1225" y="1429"/>
                  </a:lnTo>
                  <a:lnTo>
                    <a:pt x="1276" y="1353"/>
                  </a:lnTo>
                  <a:lnTo>
                    <a:pt x="1353" y="1251"/>
                  </a:lnTo>
                  <a:lnTo>
                    <a:pt x="1378" y="1123"/>
                  </a:lnTo>
                  <a:lnTo>
                    <a:pt x="1378" y="1021"/>
                  </a:lnTo>
                  <a:lnTo>
                    <a:pt x="1378" y="587"/>
                  </a:lnTo>
                  <a:lnTo>
                    <a:pt x="1378" y="460"/>
                  </a:lnTo>
                  <a:lnTo>
                    <a:pt x="1353" y="358"/>
                  </a:lnTo>
                  <a:lnTo>
                    <a:pt x="1276" y="256"/>
                  </a:lnTo>
                  <a:lnTo>
                    <a:pt x="1225" y="154"/>
                  </a:lnTo>
                  <a:lnTo>
                    <a:pt x="1123" y="103"/>
                  </a:lnTo>
                  <a:lnTo>
                    <a:pt x="1021" y="52"/>
                  </a:lnTo>
                  <a:lnTo>
                    <a:pt x="919"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4" name="Google Shape;3484;p59"/>
          <p:cNvGrpSpPr/>
          <p:nvPr/>
        </p:nvGrpSpPr>
        <p:grpSpPr>
          <a:xfrm>
            <a:off x="1465538" y="2115695"/>
            <a:ext cx="419361" cy="502902"/>
            <a:chOff x="1022075" y="2658475"/>
            <a:chExt cx="328550" cy="397425"/>
          </a:xfrm>
        </p:grpSpPr>
        <p:sp>
          <p:nvSpPr>
            <p:cNvPr id="3485" name="Google Shape;3485;p59"/>
            <p:cNvSpPr/>
            <p:nvPr/>
          </p:nvSpPr>
          <p:spPr>
            <a:xfrm>
              <a:off x="1113950" y="2658475"/>
              <a:ext cx="46575" cy="397425"/>
            </a:xfrm>
            <a:custGeom>
              <a:rect b="b" l="l" r="r" t="t"/>
              <a:pathLst>
                <a:path extrusionOk="0" h="15897" w="1863">
                  <a:moveTo>
                    <a:pt x="255" y="0"/>
                  </a:moveTo>
                  <a:lnTo>
                    <a:pt x="153" y="26"/>
                  </a:lnTo>
                  <a:lnTo>
                    <a:pt x="77" y="77"/>
                  </a:lnTo>
                  <a:lnTo>
                    <a:pt x="26" y="179"/>
                  </a:lnTo>
                  <a:lnTo>
                    <a:pt x="0" y="281"/>
                  </a:lnTo>
                  <a:lnTo>
                    <a:pt x="0" y="15641"/>
                  </a:lnTo>
                  <a:lnTo>
                    <a:pt x="26" y="15743"/>
                  </a:lnTo>
                  <a:lnTo>
                    <a:pt x="77" y="15820"/>
                  </a:lnTo>
                  <a:lnTo>
                    <a:pt x="153" y="15896"/>
                  </a:lnTo>
                  <a:lnTo>
                    <a:pt x="1710" y="15896"/>
                  </a:lnTo>
                  <a:lnTo>
                    <a:pt x="1786" y="15820"/>
                  </a:lnTo>
                  <a:lnTo>
                    <a:pt x="1863" y="15743"/>
                  </a:lnTo>
                  <a:lnTo>
                    <a:pt x="1863" y="15641"/>
                  </a:lnTo>
                  <a:lnTo>
                    <a:pt x="1863" y="281"/>
                  </a:lnTo>
                  <a:lnTo>
                    <a:pt x="1863" y="179"/>
                  </a:lnTo>
                  <a:lnTo>
                    <a:pt x="1786" y="77"/>
                  </a:lnTo>
                  <a:lnTo>
                    <a:pt x="1710" y="26"/>
                  </a:lnTo>
                  <a:lnTo>
                    <a:pt x="1608"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9"/>
            <p:cNvSpPr/>
            <p:nvPr/>
          </p:nvSpPr>
          <p:spPr>
            <a:xfrm>
              <a:off x="1212175" y="2658475"/>
              <a:ext cx="47225" cy="397425"/>
            </a:xfrm>
            <a:custGeom>
              <a:rect b="b" l="l" r="r" t="t"/>
              <a:pathLst>
                <a:path extrusionOk="0" h="15897" w="1889">
                  <a:moveTo>
                    <a:pt x="256" y="0"/>
                  </a:moveTo>
                  <a:lnTo>
                    <a:pt x="154" y="26"/>
                  </a:lnTo>
                  <a:lnTo>
                    <a:pt x="77" y="77"/>
                  </a:lnTo>
                  <a:lnTo>
                    <a:pt x="26" y="179"/>
                  </a:lnTo>
                  <a:lnTo>
                    <a:pt x="0" y="281"/>
                  </a:lnTo>
                  <a:lnTo>
                    <a:pt x="0" y="15641"/>
                  </a:lnTo>
                  <a:lnTo>
                    <a:pt x="26" y="15743"/>
                  </a:lnTo>
                  <a:lnTo>
                    <a:pt x="77" y="15820"/>
                  </a:lnTo>
                  <a:lnTo>
                    <a:pt x="154" y="15896"/>
                  </a:lnTo>
                  <a:lnTo>
                    <a:pt x="1710" y="15896"/>
                  </a:lnTo>
                  <a:lnTo>
                    <a:pt x="1812" y="15820"/>
                  </a:lnTo>
                  <a:lnTo>
                    <a:pt x="1863" y="15743"/>
                  </a:lnTo>
                  <a:lnTo>
                    <a:pt x="1889" y="15641"/>
                  </a:lnTo>
                  <a:lnTo>
                    <a:pt x="1889" y="281"/>
                  </a:lnTo>
                  <a:lnTo>
                    <a:pt x="1863" y="179"/>
                  </a:lnTo>
                  <a:lnTo>
                    <a:pt x="1812" y="77"/>
                  </a:lnTo>
                  <a:lnTo>
                    <a:pt x="1710" y="26"/>
                  </a:lnTo>
                  <a:lnTo>
                    <a:pt x="1608"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9"/>
            <p:cNvSpPr/>
            <p:nvPr/>
          </p:nvSpPr>
          <p:spPr>
            <a:xfrm>
              <a:off x="1212175" y="2955075"/>
              <a:ext cx="47225" cy="100825"/>
            </a:xfrm>
            <a:custGeom>
              <a:rect b="b" l="l" r="r" t="t"/>
              <a:pathLst>
                <a:path extrusionOk="0" h="4033" w="1889">
                  <a:moveTo>
                    <a:pt x="0" y="1"/>
                  </a:moveTo>
                  <a:lnTo>
                    <a:pt x="0" y="3777"/>
                  </a:lnTo>
                  <a:lnTo>
                    <a:pt x="26" y="3879"/>
                  </a:lnTo>
                  <a:lnTo>
                    <a:pt x="77" y="3956"/>
                  </a:lnTo>
                  <a:lnTo>
                    <a:pt x="154" y="4032"/>
                  </a:lnTo>
                  <a:lnTo>
                    <a:pt x="1710" y="4032"/>
                  </a:lnTo>
                  <a:lnTo>
                    <a:pt x="1812" y="3956"/>
                  </a:lnTo>
                  <a:lnTo>
                    <a:pt x="1863" y="3879"/>
                  </a:lnTo>
                  <a:lnTo>
                    <a:pt x="1889" y="3777"/>
                  </a:lnTo>
                  <a:lnTo>
                    <a:pt x="1889"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9"/>
            <p:cNvSpPr/>
            <p:nvPr/>
          </p:nvSpPr>
          <p:spPr>
            <a:xfrm>
              <a:off x="1238325" y="2955075"/>
              <a:ext cx="21075" cy="100825"/>
            </a:xfrm>
            <a:custGeom>
              <a:rect b="b" l="l" r="r" t="t"/>
              <a:pathLst>
                <a:path extrusionOk="0" h="4033" w="843">
                  <a:moveTo>
                    <a:pt x="154" y="1"/>
                  </a:moveTo>
                  <a:lnTo>
                    <a:pt x="154" y="3777"/>
                  </a:lnTo>
                  <a:lnTo>
                    <a:pt x="128" y="3879"/>
                  </a:lnTo>
                  <a:lnTo>
                    <a:pt x="77" y="3956"/>
                  </a:lnTo>
                  <a:lnTo>
                    <a:pt x="1" y="4032"/>
                  </a:lnTo>
                  <a:lnTo>
                    <a:pt x="664" y="4032"/>
                  </a:lnTo>
                  <a:lnTo>
                    <a:pt x="766" y="3956"/>
                  </a:lnTo>
                  <a:lnTo>
                    <a:pt x="817" y="3879"/>
                  </a:lnTo>
                  <a:lnTo>
                    <a:pt x="843" y="3777"/>
                  </a:lnTo>
                  <a:lnTo>
                    <a:pt x="843"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9"/>
            <p:cNvSpPr/>
            <p:nvPr/>
          </p:nvSpPr>
          <p:spPr>
            <a:xfrm>
              <a:off x="1113950" y="2658475"/>
              <a:ext cx="46575" cy="101450"/>
            </a:xfrm>
            <a:custGeom>
              <a:rect b="b" l="l" r="r" t="t"/>
              <a:pathLst>
                <a:path extrusionOk="0" h="4058" w="1863">
                  <a:moveTo>
                    <a:pt x="255" y="0"/>
                  </a:moveTo>
                  <a:lnTo>
                    <a:pt x="153" y="26"/>
                  </a:lnTo>
                  <a:lnTo>
                    <a:pt x="77" y="77"/>
                  </a:lnTo>
                  <a:lnTo>
                    <a:pt x="26" y="179"/>
                  </a:lnTo>
                  <a:lnTo>
                    <a:pt x="0" y="281"/>
                  </a:lnTo>
                  <a:lnTo>
                    <a:pt x="0" y="4057"/>
                  </a:lnTo>
                  <a:lnTo>
                    <a:pt x="1863" y="4057"/>
                  </a:lnTo>
                  <a:lnTo>
                    <a:pt x="1863" y="281"/>
                  </a:lnTo>
                  <a:lnTo>
                    <a:pt x="1863" y="179"/>
                  </a:lnTo>
                  <a:lnTo>
                    <a:pt x="1786" y="77"/>
                  </a:lnTo>
                  <a:lnTo>
                    <a:pt x="1710" y="26"/>
                  </a:lnTo>
                  <a:lnTo>
                    <a:pt x="16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9"/>
            <p:cNvSpPr/>
            <p:nvPr/>
          </p:nvSpPr>
          <p:spPr>
            <a:xfrm>
              <a:off x="1138825" y="2658475"/>
              <a:ext cx="21700" cy="101450"/>
            </a:xfrm>
            <a:custGeom>
              <a:rect b="b" l="l" r="r" t="t"/>
              <a:pathLst>
                <a:path extrusionOk="0" h="4058" w="868">
                  <a:moveTo>
                    <a:pt x="0" y="0"/>
                  </a:moveTo>
                  <a:lnTo>
                    <a:pt x="102" y="26"/>
                  </a:lnTo>
                  <a:lnTo>
                    <a:pt x="179" y="77"/>
                  </a:lnTo>
                  <a:lnTo>
                    <a:pt x="230" y="179"/>
                  </a:lnTo>
                  <a:lnTo>
                    <a:pt x="255" y="281"/>
                  </a:lnTo>
                  <a:lnTo>
                    <a:pt x="255" y="4057"/>
                  </a:lnTo>
                  <a:lnTo>
                    <a:pt x="868" y="4057"/>
                  </a:lnTo>
                  <a:lnTo>
                    <a:pt x="868" y="281"/>
                  </a:lnTo>
                  <a:lnTo>
                    <a:pt x="868" y="179"/>
                  </a:lnTo>
                  <a:lnTo>
                    <a:pt x="791" y="77"/>
                  </a:lnTo>
                  <a:lnTo>
                    <a:pt x="715" y="26"/>
                  </a:lnTo>
                  <a:lnTo>
                    <a:pt x="61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9"/>
            <p:cNvSpPr/>
            <p:nvPr/>
          </p:nvSpPr>
          <p:spPr>
            <a:xfrm>
              <a:off x="1022075" y="2703750"/>
              <a:ext cx="121225" cy="11525"/>
            </a:xfrm>
            <a:custGeom>
              <a:rect b="b" l="l" r="r" t="t"/>
              <a:pathLst>
                <a:path extrusionOk="0" h="461" w="4849">
                  <a:moveTo>
                    <a:pt x="154" y="1"/>
                  </a:moveTo>
                  <a:lnTo>
                    <a:pt x="77" y="52"/>
                  </a:lnTo>
                  <a:lnTo>
                    <a:pt x="26" y="128"/>
                  </a:lnTo>
                  <a:lnTo>
                    <a:pt x="1" y="230"/>
                  </a:lnTo>
                  <a:lnTo>
                    <a:pt x="26" y="307"/>
                  </a:lnTo>
                  <a:lnTo>
                    <a:pt x="77" y="383"/>
                  </a:lnTo>
                  <a:lnTo>
                    <a:pt x="154" y="435"/>
                  </a:lnTo>
                  <a:lnTo>
                    <a:pt x="230" y="460"/>
                  </a:lnTo>
                  <a:lnTo>
                    <a:pt x="4619" y="460"/>
                  </a:lnTo>
                  <a:lnTo>
                    <a:pt x="4696" y="435"/>
                  </a:lnTo>
                  <a:lnTo>
                    <a:pt x="4772" y="383"/>
                  </a:lnTo>
                  <a:lnTo>
                    <a:pt x="4823" y="307"/>
                  </a:lnTo>
                  <a:lnTo>
                    <a:pt x="4849" y="230"/>
                  </a:lnTo>
                  <a:lnTo>
                    <a:pt x="4823" y="128"/>
                  </a:lnTo>
                  <a:lnTo>
                    <a:pt x="4772" y="52"/>
                  </a:lnTo>
                  <a:lnTo>
                    <a:pt x="469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9"/>
            <p:cNvSpPr/>
            <p:nvPr/>
          </p:nvSpPr>
          <p:spPr>
            <a:xfrm>
              <a:off x="1022075" y="2731825"/>
              <a:ext cx="51075" cy="11500"/>
            </a:xfrm>
            <a:custGeom>
              <a:rect b="b" l="l" r="r" t="t"/>
              <a:pathLst>
                <a:path extrusionOk="0" h="460" w="2043">
                  <a:moveTo>
                    <a:pt x="154" y="0"/>
                  </a:moveTo>
                  <a:lnTo>
                    <a:pt x="77" y="51"/>
                  </a:lnTo>
                  <a:lnTo>
                    <a:pt x="26" y="128"/>
                  </a:lnTo>
                  <a:lnTo>
                    <a:pt x="1" y="230"/>
                  </a:lnTo>
                  <a:lnTo>
                    <a:pt x="26" y="307"/>
                  </a:lnTo>
                  <a:lnTo>
                    <a:pt x="77" y="383"/>
                  </a:lnTo>
                  <a:lnTo>
                    <a:pt x="154" y="434"/>
                  </a:lnTo>
                  <a:lnTo>
                    <a:pt x="230" y="460"/>
                  </a:lnTo>
                  <a:lnTo>
                    <a:pt x="1812" y="460"/>
                  </a:lnTo>
                  <a:lnTo>
                    <a:pt x="1889" y="434"/>
                  </a:lnTo>
                  <a:lnTo>
                    <a:pt x="1965" y="383"/>
                  </a:lnTo>
                  <a:lnTo>
                    <a:pt x="2016" y="307"/>
                  </a:lnTo>
                  <a:lnTo>
                    <a:pt x="2042" y="230"/>
                  </a:lnTo>
                  <a:lnTo>
                    <a:pt x="2016" y="128"/>
                  </a:lnTo>
                  <a:lnTo>
                    <a:pt x="1965" y="51"/>
                  </a:lnTo>
                  <a:lnTo>
                    <a:pt x="188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9"/>
            <p:cNvSpPr/>
            <p:nvPr/>
          </p:nvSpPr>
          <p:spPr>
            <a:xfrm>
              <a:off x="1022075" y="2754150"/>
              <a:ext cx="51075" cy="11500"/>
            </a:xfrm>
            <a:custGeom>
              <a:rect b="b" l="l" r="r" t="t"/>
              <a:pathLst>
                <a:path extrusionOk="0" h="460" w="2043">
                  <a:moveTo>
                    <a:pt x="154" y="0"/>
                  </a:moveTo>
                  <a:lnTo>
                    <a:pt x="77" y="52"/>
                  </a:lnTo>
                  <a:lnTo>
                    <a:pt x="26" y="128"/>
                  </a:lnTo>
                  <a:lnTo>
                    <a:pt x="1" y="230"/>
                  </a:lnTo>
                  <a:lnTo>
                    <a:pt x="26" y="307"/>
                  </a:lnTo>
                  <a:lnTo>
                    <a:pt x="77" y="383"/>
                  </a:lnTo>
                  <a:lnTo>
                    <a:pt x="154" y="434"/>
                  </a:lnTo>
                  <a:lnTo>
                    <a:pt x="230" y="460"/>
                  </a:lnTo>
                  <a:lnTo>
                    <a:pt x="1812" y="460"/>
                  </a:lnTo>
                  <a:lnTo>
                    <a:pt x="1889" y="434"/>
                  </a:lnTo>
                  <a:lnTo>
                    <a:pt x="1965" y="383"/>
                  </a:lnTo>
                  <a:lnTo>
                    <a:pt x="2016" y="307"/>
                  </a:lnTo>
                  <a:lnTo>
                    <a:pt x="2042" y="230"/>
                  </a:lnTo>
                  <a:lnTo>
                    <a:pt x="2016" y="128"/>
                  </a:lnTo>
                  <a:lnTo>
                    <a:pt x="1965" y="52"/>
                  </a:lnTo>
                  <a:lnTo>
                    <a:pt x="188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9"/>
            <p:cNvSpPr/>
            <p:nvPr/>
          </p:nvSpPr>
          <p:spPr>
            <a:xfrm>
              <a:off x="1230025" y="2999725"/>
              <a:ext cx="120600" cy="11525"/>
            </a:xfrm>
            <a:custGeom>
              <a:rect b="b" l="l" r="r" t="t"/>
              <a:pathLst>
                <a:path extrusionOk="0" h="461" w="4824">
                  <a:moveTo>
                    <a:pt x="231" y="1"/>
                  </a:moveTo>
                  <a:lnTo>
                    <a:pt x="128" y="26"/>
                  </a:lnTo>
                  <a:lnTo>
                    <a:pt x="52" y="78"/>
                  </a:lnTo>
                  <a:lnTo>
                    <a:pt x="1" y="154"/>
                  </a:lnTo>
                  <a:lnTo>
                    <a:pt x="1" y="231"/>
                  </a:lnTo>
                  <a:lnTo>
                    <a:pt x="1" y="333"/>
                  </a:lnTo>
                  <a:lnTo>
                    <a:pt x="52" y="409"/>
                  </a:lnTo>
                  <a:lnTo>
                    <a:pt x="128" y="460"/>
                  </a:lnTo>
                  <a:lnTo>
                    <a:pt x="4696" y="460"/>
                  </a:lnTo>
                  <a:lnTo>
                    <a:pt x="4772" y="409"/>
                  </a:lnTo>
                  <a:lnTo>
                    <a:pt x="4823" y="333"/>
                  </a:lnTo>
                  <a:lnTo>
                    <a:pt x="4823" y="231"/>
                  </a:lnTo>
                  <a:lnTo>
                    <a:pt x="4823" y="154"/>
                  </a:lnTo>
                  <a:lnTo>
                    <a:pt x="4772" y="78"/>
                  </a:lnTo>
                  <a:lnTo>
                    <a:pt x="4696" y="26"/>
                  </a:lnTo>
                  <a:lnTo>
                    <a:pt x="4594"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9"/>
            <p:cNvSpPr/>
            <p:nvPr/>
          </p:nvSpPr>
          <p:spPr>
            <a:xfrm>
              <a:off x="1300200" y="2971675"/>
              <a:ext cx="50425" cy="11500"/>
            </a:xfrm>
            <a:custGeom>
              <a:rect b="b" l="l" r="r" t="t"/>
              <a:pathLst>
                <a:path extrusionOk="0" h="460" w="2017">
                  <a:moveTo>
                    <a:pt x="230" y="0"/>
                  </a:moveTo>
                  <a:lnTo>
                    <a:pt x="128" y="26"/>
                  </a:lnTo>
                  <a:lnTo>
                    <a:pt x="52" y="77"/>
                  </a:lnTo>
                  <a:lnTo>
                    <a:pt x="1" y="153"/>
                  </a:lnTo>
                  <a:lnTo>
                    <a:pt x="1" y="230"/>
                  </a:lnTo>
                  <a:lnTo>
                    <a:pt x="1" y="332"/>
                  </a:lnTo>
                  <a:lnTo>
                    <a:pt x="52" y="409"/>
                  </a:lnTo>
                  <a:lnTo>
                    <a:pt x="128" y="460"/>
                  </a:lnTo>
                  <a:lnTo>
                    <a:pt x="1889" y="460"/>
                  </a:lnTo>
                  <a:lnTo>
                    <a:pt x="1965" y="409"/>
                  </a:lnTo>
                  <a:lnTo>
                    <a:pt x="2016" y="332"/>
                  </a:lnTo>
                  <a:lnTo>
                    <a:pt x="2016" y="230"/>
                  </a:lnTo>
                  <a:lnTo>
                    <a:pt x="2016" y="153"/>
                  </a:lnTo>
                  <a:lnTo>
                    <a:pt x="1965" y="77"/>
                  </a:lnTo>
                  <a:lnTo>
                    <a:pt x="1889" y="26"/>
                  </a:lnTo>
                  <a:lnTo>
                    <a:pt x="178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9"/>
            <p:cNvSpPr/>
            <p:nvPr/>
          </p:nvSpPr>
          <p:spPr>
            <a:xfrm>
              <a:off x="1300200" y="2949350"/>
              <a:ext cx="50425" cy="11500"/>
            </a:xfrm>
            <a:custGeom>
              <a:rect b="b" l="l" r="r" t="t"/>
              <a:pathLst>
                <a:path extrusionOk="0" h="460" w="2017">
                  <a:moveTo>
                    <a:pt x="230" y="0"/>
                  </a:moveTo>
                  <a:lnTo>
                    <a:pt x="128" y="26"/>
                  </a:lnTo>
                  <a:lnTo>
                    <a:pt x="52" y="77"/>
                  </a:lnTo>
                  <a:lnTo>
                    <a:pt x="1" y="128"/>
                  </a:lnTo>
                  <a:lnTo>
                    <a:pt x="1" y="230"/>
                  </a:lnTo>
                  <a:lnTo>
                    <a:pt x="1" y="332"/>
                  </a:lnTo>
                  <a:lnTo>
                    <a:pt x="52" y="383"/>
                  </a:lnTo>
                  <a:lnTo>
                    <a:pt x="128" y="434"/>
                  </a:lnTo>
                  <a:lnTo>
                    <a:pt x="230" y="460"/>
                  </a:lnTo>
                  <a:lnTo>
                    <a:pt x="1787" y="460"/>
                  </a:lnTo>
                  <a:lnTo>
                    <a:pt x="1889" y="434"/>
                  </a:lnTo>
                  <a:lnTo>
                    <a:pt x="1965" y="383"/>
                  </a:lnTo>
                  <a:lnTo>
                    <a:pt x="2016" y="332"/>
                  </a:lnTo>
                  <a:lnTo>
                    <a:pt x="2016" y="230"/>
                  </a:lnTo>
                  <a:lnTo>
                    <a:pt x="2016" y="128"/>
                  </a:lnTo>
                  <a:lnTo>
                    <a:pt x="1965" y="77"/>
                  </a:lnTo>
                  <a:lnTo>
                    <a:pt x="1889" y="26"/>
                  </a:lnTo>
                  <a:lnTo>
                    <a:pt x="178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00" name="Shape 3500"/>
        <p:cNvGrpSpPr/>
        <p:nvPr/>
      </p:nvGrpSpPr>
      <p:grpSpPr>
        <a:xfrm>
          <a:off x="0" y="0"/>
          <a:ext cx="0" cy="0"/>
          <a:chOff x="0" y="0"/>
          <a:chExt cx="0" cy="0"/>
        </a:xfrm>
      </p:grpSpPr>
      <p:sp>
        <p:nvSpPr>
          <p:cNvPr id="3501" name="Google Shape;3501;p60"/>
          <p:cNvSpPr/>
          <p:nvPr/>
        </p:nvSpPr>
        <p:spPr>
          <a:xfrm>
            <a:off x="3638700" y="1598548"/>
            <a:ext cx="1866600" cy="18666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0"/>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SCIENCE FAIR EXPERIMENTS</a:t>
            </a:r>
            <a:endParaRPr/>
          </a:p>
        </p:txBody>
      </p:sp>
      <p:sp>
        <p:nvSpPr>
          <p:cNvPr id="3503" name="Google Shape;3503;p60"/>
          <p:cNvSpPr txBox="1"/>
          <p:nvPr/>
        </p:nvSpPr>
        <p:spPr>
          <a:xfrm>
            <a:off x="751111" y="1164734"/>
            <a:ext cx="1978200" cy="365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rgbClr val="424242"/>
                </a:solidFill>
                <a:latin typeface="Dosis"/>
                <a:ea typeface="Dosis"/>
                <a:cs typeface="Dosis"/>
                <a:sym typeface="Dosis"/>
              </a:rPr>
              <a:t>MARS</a:t>
            </a:r>
            <a:endParaRPr b="1" sz="2000">
              <a:solidFill>
                <a:srgbClr val="424242"/>
              </a:solidFill>
              <a:latin typeface="Dosis"/>
              <a:ea typeface="Dosis"/>
              <a:cs typeface="Dosis"/>
              <a:sym typeface="Dosis"/>
            </a:endParaRPr>
          </a:p>
        </p:txBody>
      </p:sp>
      <p:sp>
        <p:nvSpPr>
          <p:cNvPr id="3504" name="Google Shape;3504;p60"/>
          <p:cNvSpPr txBox="1"/>
          <p:nvPr/>
        </p:nvSpPr>
        <p:spPr>
          <a:xfrm>
            <a:off x="751111" y="1593533"/>
            <a:ext cx="1978200" cy="365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rgbClr val="242424"/>
                </a:solidFill>
                <a:latin typeface="Assistant"/>
                <a:ea typeface="Assistant"/>
                <a:cs typeface="Assistant"/>
                <a:sym typeface="Assistant"/>
              </a:rPr>
              <a:t>Mars is actually a very cold place</a:t>
            </a:r>
            <a:endParaRPr sz="1600">
              <a:solidFill>
                <a:srgbClr val="242424"/>
              </a:solidFill>
              <a:latin typeface="Assistant"/>
              <a:ea typeface="Assistant"/>
              <a:cs typeface="Assistant"/>
              <a:sym typeface="Assistant"/>
            </a:endParaRPr>
          </a:p>
        </p:txBody>
      </p:sp>
      <p:sp>
        <p:nvSpPr>
          <p:cNvPr id="3505" name="Google Shape;3505;p60"/>
          <p:cNvSpPr txBox="1"/>
          <p:nvPr/>
        </p:nvSpPr>
        <p:spPr>
          <a:xfrm>
            <a:off x="6414689" y="1164734"/>
            <a:ext cx="19782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424242"/>
                </a:solidFill>
                <a:latin typeface="Dosis"/>
                <a:ea typeface="Dosis"/>
                <a:cs typeface="Dosis"/>
                <a:sym typeface="Dosis"/>
              </a:rPr>
              <a:t>NEPTUNE</a:t>
            </a:r>
            <a:endParaRPr b="1" sz="2000">
              <a:solidFill>
                <a:srgbClr val="424242"/>
              </a:solidFill>
              <a:latin typeface="Dosis"/>
              <a:ea typeface="Dosis"/>
              <a:cs typeface="Dosis"/>
              <a:sym typeface="Dosis"/>
            </a:endParaRPr>
          </a:p>
        </p:txBody>
      </p:sp>
      <p:sp>
        <p:nvSpPr>
          <p:cNvPr id="3506" name="Google Shape;3506;p60"/>
          <p:cNvSpPr txBox="1"/>
          <p:nvPr/>
        </p:nvSpPr>
        <p:spPr>
          <a:xfrm>
            <a:off x="6414689" y="1593533"/>
            <a:ext cx="19782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rgbClr val="242424"/>
                </a:solidFill>
                <a:latin typeface="Assistant"/>
                <a:ea typeface="Assistant"/>
                <a:cs typeface="Assistant"/>
                <a:sym typeface="Assistant"/>
              </a:rPr>
              <a:t>It’s the farthest planet from the Sun</a:t>
            </a:r>
            <a:endParaRPr sz="1600">
              <a:solidFill>
                <a:srgbClr val="242424"/>
              </a:solidFill>
              <a:latin typeface="Assistant"/>
              <a:ea typeface="Assistant"/>
              <a:cs typeface="Assistant"/>
              <a:sym typeface="Assistant"/>
            </a:endParaRPr>
          </a:p>
        </p:txBody>
      </p:sp>
      <p:sp>
        <p:nvSpPr>
          <p:cNvPr id="3507" name="Google Shape;3507;p60"/>
          <p:cNvSpPr txBox="1"/>
          <p:nvPr/>
        </p:nvSpPr>
        <p:spPr>
          <a:xfrm>
            <a:off x="751111" y="3530152"/>
            <a:ext cx="1978200" cy="365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rgbClr val="424242"/>
                </a:solidFill>
                <a:latin typeface="Dosis"/>
                <a:ea typeface="Dosis"/>
                <a:cs typeface="Dosis"/>
                <a:sym typeface="Dosis"/>
              </a:rPr>
              <a:t>JUPITER</a:t>
            </a:r>
            <a:endParaRPr b="1" sz="2000">
              <a:solidFill>
                <a:srgbClr val="424242"/>
              </a:solidFill>
              <a:latin typeface="Dosis"/>
              <a:ea typeface="Dosis"/>
              <a:cs typeface="Dosis"/>
              <a:sym typeface="Dosis"/>
            </a:endParaRPr>
          </a:p>
        </p:txBody>
      </p:sp>
      <p:sp>
        <p:nvSpPr>
          <p:cNvPr id="3508" name="Google Shape;3508;p60"/>
          <p:cNvSpPr txBox="1"/>
          <p:nvPr/>
        </p:nvSpPr>
        <p:spPr>
          <a:xfrm>
            <a:off x="751111" y="3964277"/>
            <a:ext cx="1978200" cy="365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rgbClr val="424242"/>
                </a:solidFill>
                <a:latin typeface="Assistant"/>
                <a:ea typeface="Assistant"/>
                <a:cs typeface="Assistant"/>
                <a:sym typeface="Assistant"/>
              </a:rPr>
              <a:t>It’s the biggest planet in the Solar System</a:t>
            </a:r>
            <a:endParaRPr sz="1600">
              <a:solidFill>
                <a:srgbClr val="424242"/>
              </a:solidFill>
              <a:latin typeface="Assistant"/>
              <a:ea typeface="Assistant"/>
              <a:cs typeface="Assistant"/>
              <a:sym typeface="Assistant"/>
            </a:endParaRPr>
          </a:p>
        </p:txBody>
      </p:sp>
      <p:sp>
        <p:nvSpPr>
          <p:cNvPr id="3509" name="Google Shape;3509;p60"/>
          <p:cNvSpPr txBox="1"/>
          <p:nvPr/>
        </p:nvSpPr>
        <p:spPr>
          <a:xfrm>
            <a:off x="6414689" y="3530152"/>
            <a:ext cx="19782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424242"/>
                </a:solidFill>
                <a:latin typeface="Dosis"/>
                <a:ea typeface="Dosis"/>
                <a:cs typeface="Dosis"/>
                <a:sym typeface="Dosis"/>
              </a:rPr>
              <a:t>SATURN</a:t>
            </a:r>
            <a:endParaRPr b="1" sz="2000">
              <a:solidFill>
                <a:srgbClr val="424242"/>
              </a:solidFill>
              <a:latin typeface="Dosis"/>
              <a:ea typeface="Dosis"/>
              <a:cs typeface="Dosis"/>
              <a:sym typeface="Dosis"/>
            </a:endParaRPr>
          </a:p>
        </p:txBody>
      </p:sp>
      <p:sp>
        <p:nvSpPr>
          <p:cNvPr id="3510" name="Google Shape;3510;p60"/>
          <p:cNvSpPr txBox="1"/>
          <p:nvPr/>
        </p:nvSpPr>
        <p:spPr>
          <a:xfrm>
            <a:off x="6414689" y="3964277"/>
            <a:ext cx="19782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rgbClr val="424242"/>
                </a:solidFill>
                <a:latin typeface="Assistant"/>
                <a:ea typeface="Assistant"/>
                <a:cs typeface="Assistant"/>
                <a:sym typeface="Assistant"/>
              </a:rPr>
              <a:t>Saturn is a gas giant and has several rings</a:t>
            </a:r>
            <a:endParaRPr sz="1600">
              <a:solidFill>
                <a:srgbClr val="424242"/>
              </a:solidFill>
              <a:latin typeface="Assistant"/>
              <a:ea typeface="Assistant"/>
              <a:cs typeface="Assistant"/>
              <a:sym typeface="Assistant"/>
            </a:endParaRPr>
          </a:p>
        </p:txBody>
      </p:sp>
      <p:grpSp>
        <p:nvGrpSpPr>
          <p:cNvPr id="3511" name="Google Shape;3511;p60"/>
          <p:cNvGrpSpPr/>
          <p:nvPr/>
        </p:nvGrpSpPr>
        <p:grpSpPr>
          <a:xfrm>
            <a:off x="4092077" y="1730058"/>
            <a:ext cx="959845" cy="1603581"/>
            <a:chOff x="4092077" y="1958658"/>
            <a:chExt cx="959845" cy="1603581"/>
          </a:xfrm>
        </p:grpSpPr>
        <p:sp>
          <p:nvSpPr>
            <p:cNvPr id="3512" name="Google Shape;3512;p60"/>
            <p:cNvSpPr/>
            <p:nvPr/>
          </p:nvSpPr>
          <p:spPr>
            <a:xfrm>
              <a:off x="4245234" y="2001550"/>
              <a:ext cx="649498" cy="1195068"/>
            </a:xfrm>
            <a:custGeom>
              <a:rect b="b" l="l" r="r" t="t"/>
              <a:pathLst>
                <a:path extrusionOk="0" h="156167" w="84874">
                  <a:moveTo>
                    <a:pt x="32317" y="1"/>
                  </a:moveTo>
                  <a:lnTo>
                    <a:pt x="32317" y="69788"/>
                  </a:lnTo>
                  <a:lnTo>
                    <a:pt x="32317" y="70089"/>
                  </a:lnTo>
                  <a:lnTo>
                    <a:pt x="32279" y="70352"/>
                  </a:lnTo>
                  <a:lnTo>
                    <a:pt x="32204" y="70653"/>
                  </a:lnTo>
                  <a:lnTo>
                    <a:pt x="32129" y="70916"/>
                  </a:lnTo>
                  <a:lnTo>
                    <a:pt x="31903" y="71443"/>
                  </a:lnTo>
                  <a:lnTo>
                    <a:pt x="31602" y="71895"/>
                  </a:lnTo>
                  <a:lnTo>
                    <a:pt x="31264" y="72308"/>
                  </a:lnTo>
                  <a:lnTo>
                    <a:pt x="30812" y="72685"/>
                  </a:lnTo>
                  <a:lnTo>
                    <a:pt x="30586" y="72835"/>
                  </a:lnTo>
                  <a:lnTo>
                    <a:pt x="30361" y="72986"/>
                  </a:lnTo>
                  <a:lnTo>
                    <a:pt x="30097" y="73099"/>
                  </a:lnTo>
                  <a:lnTo>
                    <a:pt x="29796" y="73174"/>
                  </a:lnTo>
                  <a:lnTo>
                    <a:pt x="28141" y="73738"/>
                  </a:lnTo>
                  <a:lnTo>
                    <a:pt x="26523" y="74340"/>
                  </a:lnTo>
                  <a:lnTo>
                    <a:pt x="24943" y="75055"/>
                  </a:lnTo>
                  <a:lnTo>
                    <a:pt x="23401" y="75770"/>
                  </a:lnTo>
                  <a:lnTo>
                    <a:pt x="21858" y="76597"/>
                  </a:lnTo>
                  <a:lnTo>
                    <a:pt x="20391" y="77463"/>
                  </a:lnTo>
                  <a:lnTo>
                    <a:pt x="18924" y="78365"/>
                  </a:lnTo>
                  <a:lnTo>
                    <a:pt x="17532" y="79344"/>
                  </a:lnTo>
                  <a:lnTo>
                    <a:pt x="16178" y="80397"/>
                  </a:lnTo>
                  <a:lnTo>
                    <a:pt x="14861" y="81450"/>
                  </a:lnTo>
                  <a:lnTo>
                    <a:pt x="13582" y="82617"/>
                  </a:lnTo>
                  <a:lnTo>
                    <a:pt x="12340" y="83783"/>
                  </a:lnTo>
                  <a:lnTo>
                    <a:pt x="11174" y="85024"/>
                  </a:lnTo>
                  <a:lnTo>
                    <a:pt x="10045" y="86304"/>
                  </a:lnTo>
                  <a:lnTo>
                    <a:pt x="8954" y="87620"/>
                  </a:lnTo>
                  <a:lnTo>
                    <a:pt x="7939" y="88975"/>
                  </a:lnTo>
                  <a:lnTo>
                    <a:pt x="6960" y="90404"/>
                  </a:lnTo>
                  <a:lnTo>
                    <a:pt x="6057" y="91834"/>
                  </a:lnTo>
                  <a:lnTo>
                    <a:pt x="5192" y="93339"/>
                  </a:lnTo>
                  <a:lnTo>
                    <a:pt x="4402" y="94881"/>
                  </a:lnTo>
                  <a:lnTo>
                    <a:pt x="3650" y="96424"/>
                  </a:lnTo>
                  <a:lnTo>
                    <a:pt x="3010" y="98004"/>
                  </a:lnTo>
                  <a:lnTo>
                    <a:pt x="2371" y="99659"/>
                  </a:lnTo>
                  <a:lnTo>
                    <a:pt x="1844" y="101314"/>
                  </a:lnTo>
                  <a:lnTo>
                    <a:pt x="1355" y="103007"/>
                  </a:lnTo>
                  <a:lnTo>
                    <a:pt x="941" y="104700"/>
                  </a:lnTo>
                  <a:lnTo>
                    <a:pt x="602" y="106469"/>
                  </a:lnTo>
                  <a:lnTo>
                    <a:pt x="339" y="108237"/>
                  </a:lnTo>
                  <a:lnTo>
                    <a:pt x="151" y="110005"/>
                  </a:lnTo>
                  <a:lnTo>
                    <a:pt x="38" y="111811"/>
                  </a:lnTo>
                  <a:lnTo>
                    <a:pt x="0" y="113654"/>
                  </a:lnTo>
                  <a:lnTo>
                    <a:pt x="38" y="115498"/>
                  </a:lnTo>
                  <a:lnTo>
                    <a:pt x="76" y="116513"/>
                  </a:lnTo>
                  <a:lnTo>
                    <a:pt x="151" y="117492"/>
                  </a:lnTo>
                  <a:lnTo>
                    <a:pt x="264" y="118507"/>
                  </a:lnTo>
                  <a:lnTo>
                    <a:pt x="377" y="119485"/>
                  </a:lnTo>
                  <a:lnTo>
                    <a:pt x="527" y="120464"/>
                  </a:lnTo>
                  <a:lnTo>
                    <a:pt x="715" y="121442"/>
                  </a:lnTo>
                  <a:lnTo>
                    <a:pt x="903" y="122382"/>
                  </a:lnTo>
                  <a:lnTo>
                    <a:pt x="1129" y="123360"/>
                  </a:lnTo>
                  <a:lnTo>
                    <a:pt x="1355" y="124301"/>
                  </a:lnTo>
                  <a:lnTo>
                    <a:pt x="1618" y="125241"/>
                  </a:lnTo>
                  <a:lnTo>
                    <a:pt x="1882" y="126182"/>
                  </a:lnTo>
                  <a:lnTo>
                    <a:pt x="2182" y="127123"/>
                  </a:lnTo>
                  <a:lnTo>
                    <a:pt x="2860" y="128928"/>
                  </a:lnTo>
                  <a:lnTo>
                    <a:pt x="3574" y="130697"/>
                  </a:lnTo>
                  <a:lnTo>
                    <a:pt x="4402" y="132465"/>
                  </a:lnTo>
                  <a:lnTo>
                    <a:pt x="5305" y="134158"/>
                  </a:lnTo>
                  <a:lnTo>
                    <a:pt x="6246" y="135813"/>
                  </a:lnTo>
                  <a:lnTo>
                    <a:pt x="7299" y="137431"/>
                  </a:lnTo>
                  <a:lnTo>
                    <a:pt x="8428" y="138973"/>
                  </a:lnTo>
                  <a:lnTo>
                    <a:pt x="9594" y="140478"/>
                  </a:lnTo>
                  <a:lnTo>
                    <a:pt x="10835" y="141945"/>
                  </a:lnTo>
                  <a:lnTo>
                    <a:pt x="12114" y="143337"/>
                  </a:lnTo>
                  <a:lnTo>
                    <a:pt x="13506" y="144654"/>
                  </a:lnTo>
                  <a:lnTo>
                    <a:pt x="14898" y="145933"/>
                  </a:lnTo>
                  <a:lnTo>
                    <a:pt x="16403" y="147137"/>
                  </a:lnTo>
                  <a:lnTo>
                    <a:pt x="17908" y="148303"/>
                  </a:lnTo>
                  <a:lnTo>
                    <a:pt x="19488" y="149357"/>
                  </a:lnTo>
                  <a:lnTo>
                    <a:pt x="21144" y="150372"/>
                  </a:lnTo>
                  <a:lnTo>
                    <a:pt x="22799" y="151313"/>
                  </a:lnTo>
                  <a:lnTo>
                    <a:pt x="24529" y="152178"/>
                  </a:lnTo>
                  <a:lnTo>
                    <a:pt x="26298" y="152968"/>
                  </a:lnTo>
                  <a:lnTo>
                    <a:pt x="28103" y="153645"/>
                  </a:lnTo>
                  <a:lnTo>
                    <a:pt x="29006" y="153984"/>
                  </a:lnTo>
                  <a:lnTo>
                    <a:pt x="29947" y="154285"/>
                  </a:lnTo>
                  <a:lnTo>
                    <a:pt x="30887" y="154548"/>
                  </a:lnTo>
                  <a:lnTo>
                    <a:pt x="31828" y="154812"/>
                  </a:lnTo>
                  <a:lnTo>
                    <a:pt x="32769" y="155037"/>
                  </a:lnTo>
                  <a:lnTo>
                    <a:pt x="33747" y="155263"/>
                  </a:lnTo>
                  <a:lnTo>
                    <a:pt x="34725" y="155451"/>
                  </a:lnTo>
                  <a:lnTo>
                    <a:pt x="35703" y="155602"/>
                  </a:lnTo>
                  <a:lnTo>
                    <a:pt x="36681" y="155752"/>
                  </a:lnTo>
                  <a:lnTo>
                    <a:pt x="37659" y="155903"/>
                  </a:lnTo>
                  <a:lnTo>
                    <a:pt x="38637" y="155978"/>
                  </a:lnTo>
                  <a:lnTo>
                    <a:pt x="39653" y="156053"/>
                  </a:lnTo>
                  <a:lnTo>
                    <a:pt x="40819" y="156128"/>
                  </a:lnTo>
                  <a:lnTo>
                    <a:pt x="41948" y="156166"/>
                  </a:lnTo>
                  <a:lnTo>
                    <a:pt x="43114" y="156166"/>
                  </a:lnTo>
                  <a:lnTo>
                    <a:pt x="44243" y="156128"/>
                  </a:lnTo>
                  <a:lnTo>
                    <a:pt x="45372" y="156053"/>
                  </a:lnTo>
                  <a:lnTo>
                    <a:pt x="46500" y="155978"/>
                  </a:lnTo>
                  <a:lnTo>
                    <a:pt x="47591" y="155828"/>
                  </a:lnTo>
                  <a:lnTo>
                    <a:pt x="48682" y="155715"/>
                  </a:lnTo>
                  <a:lnTo>
                    <a:pt x="49773" y="155527"/>
                  </a:lnTo>
                  <a:lnTo>
                    <a:pt x="50864" y="155301"/>
                  </a:lnTo>
                  <a:lnTo>
                    <a:pt x="51955" y="155075"/>
                  </a:lnTo>
                  <a:lnTo>
                    <a:pt x="53009" y="154849"/>
                  </a:lnTo>
                  <a:lnTo>
                    <a:pt x="54062" y="154548"/>
                  </a:lnTo>
                  <a:lnTo>
                    <a:pt x="55115" y="154247"/>
                  </a:lnTo>
                  <a:lnTo>
                    <a:pt x="56131" y="153909"/>
                  </a:lnTo>
                  <a:lnTo>
                    <a:pt x="57147" y="153533"/>
                  </a:lnTo>
                  <a:lnTo>
                    <a:pt x="58163" y="153156"/>
                  </a:lnTo>
                  <a:lnTo>
                    <a:pt x="59141" y="152743"/>
                  </a:lnTo>
                  <a:lnTo>
                    <a:pt x="60119" y="152291"/>
                  </a:lnTo>
                  <a:lnTo>
                    <a:pt x="61097" y="151840"/>
                  </a:lnTo>
                  <a:lnTo>
                    <a:pt x="62038" y="151351"/>
                  </a:lnTo>
                  <a:lnTo>
                    <a:pt x="62978" y="150862"/>
                  </a:lnTo>
                  <a:lnTo>
                    <a:pt x="63919" y="150335"/>
                  </a:lnTo>
                  <a:lnTo>
                    <a:pt x="64822" y="149771"/>
                  </a:lnTo>
                  <a:lnTo>
                    <a:pt x="65725" y="149206"/>
                  </a:lnTo>
                  <a:lnTo>
                    <a:pt x="66590" y="148604"/>
                  </a:lnTo>
                  <a:lnTo>
                    <a:pt x="67455" y="148002"/>
                  </a:lnTo>
                  <a:lnTo>
                    <a:pt x="68321" y="147363"/>
                  </a:lnTo>
                  <a:lnTo>
                    <a:pt x="69148" y="146723"/>
                  </a:lnTo>
                  <a:lnTo>
                    <a:pt x="69976" y="146046"/>
                  </a:lnTo>
                  <a:lnTo>
                    <a:pt x="70766" y="145331"/>
                  </a:lnTo>
                  <a:lnTo>
                    <a:pt x="71556" y="144616"/>
                  </a:lnTo>
                  <a:lnTo>
                    <a:pt x="72308" y="143864"/>
                  </a:lnTo>
                  <a:lnTo>
                    <a:pt x="73061" y="143112"/>
                  </a:lnTo>
                  <a:lnTo>
                    <a:pt x="73776" y="142359"/>
                  </a:lnTo>
                  <a:lnTo>
                    <a:pt x="74490" y="141569"/>
                  </a:lnTo>
                  <a:lnTo>
                    <a:pt x="75168" y="140741"/>
                  </a:lnTo>
                  <a:lnTo>
                    <a:pt x="75807" y="139951"/>
                  </a:lnTo>
                  <a:lnTo>
                    <a:pt x="76484" y="139086"/>
                  </a:lnTo>
                  <a:lnTo>
                    <a:pt x="77086" y="138221"/>
                  </a:lnTo>
                  <a:lnTo>
                    <a:pt x="77688" y="137356"/>
                  </a:lnTo>
                  <a:lnTo>
                    <a:pt x="78290" y="136490"/>
                  </a:lnTo>
                  <a:lnTo>
                    <a:pt x="78854" y="135550"/>
                  </a:lnTo>
                  <a:lnTo>
                    <a:pt x="79381" y="134647"/>
                  </a:lnTo>
                  <a:lnTo>
                    <a:pt x="79908" y="133706"/>
                  </a:lnTo>
                  <a:lnTo>
                    <a:pt x="80397" y="132766"/>
                  </a:lnTo>
                  <a:lnTo>
                    <a:pt x="80848" y="131788"/>
                  </a:lnTo>
                  <a:lnTo>
                    <a:pt x="81300" y="130847"/>
                  </a:lnTo>
                  <a:lnTo>
                    <a:pt x="81714" y="129831"/>
                  </a:lnTo>
                  <a:lnTo>
                    <a:pt x="82128" y="128853"/>
                  </a:lnTo>
                  <a:lnTo>
                    <a:pt x="82504" y="127837"/>
                  </a:lnTo>
                  <a:lnTo>
                    <a:pt x="82842" y="126784"/>
                  </a:lnTo>
                  <a:lnTo>
                    <a:pt x="83143" y="125768"/>
                  </a:lnTo>
                  <a:lnTo>
                    <a:pt x="83444" y="124715"/>
                  </a:lnTo>
                  <a:lnTo>
                    <a:pt x="83708" y="123661"/>
                  </a:lnTo>
                  <a:lnTo>
                    <a:pt x="83971" y="122608"/>
                  </a:lnTo>
                  <a:lnTo>
                    <a:pt x="84159" y="121517"/>
                  </a:lnTo>
                  <a:lnTo>
                    <a:pt x="84347" y="120426"/>
                  </a:lnTo>
                  <a:lnTo>
                    <a:pt x="84535" y="119335"/>
                  </a:lnTo>
                  <a:lnTo>
                    <a:pt x="84648" y="118206"/>
                  </a:lnTo>
                  <a:lnTo>
                    <a:pt x="84761" y="117115"/>
                  </a:lnTo>
                  <a:lnTo>
                    <a:pt x="84836" y="115987"/>
                  </a:lnTo>
                  <a:lnTo>
                    <a:pt x="84874" y="114858"/>
                  </a:lnTo>
                  <a:lnTo>
                    <a:pt x="84874" y="113692"/>
                  </a:lnTo>
                  <a:lnTo>
                    <a:pt x="84836" y="111924"/>
                  </a:lnTo>
                  <a:lnTo>
                    <a:pt x="84761" y="110155"/>
                  </a:lnTo>
                  <a:lnTo>
                    <a:pt x="84573" y="108425"/>
                  </a:lnTo>
                  <a:lnTo>
                    <a:pt x="84310" y="106732"/>
                  </a:lnTo>
                  <a:lnTo>
                    <a:pt x="84009" y="105039"/>
                  </a:lnTo>
                  <a:lnTo>
                    <a:pt x="83632" y="103346"/>
                  </a:lnTo>
                  <a:lnTo>
                    <a:pt x="83181" y="101691"/>
                  </a:lnTo>
                  <a:lnTo>
                    <a:pt x="82654" y="100111"/>
                  </a:lnTo>
                  <a:lnTo>
                    <a:pt x="82090" y="98493"/>
                  </a:lnTo>
                  <a:lnTo>
                    <a:pt x="81450" y="96950"/>
                  </a:lnTo>
                  <a:lnTo>
                    <a:pt x="80773" y="95408"/>
                  </a:lnTo>
                  <a:lnTo>
                    <a:pt x="80021" y="93941"/>
                  </a:lnTo>
                  <a:lnTo>
                    <a:pt x="79193" y="92473"/>
                  </a:lnTo>
                  <a:lnTo>
                    <a:pt x="78328" y="91044"/>
                  </a:lnTo>
                  <a:lnTo>
                    <a:pt x="77425" y="89652"/>
                  </a:lnTo>
                  <a:lnTo>
                    <a:pt x="76447" y="88297"/>
                  </a:lnTo>
                  <a:lnTo>
                    <a:pt x="75431" y="87018"/>
                  </a:lnTo>
                  <a:lnTo>
                    <a:pt x="74378" y="85739"/>
                  </a:lnTo>
                  <a:lnTo>
                    <a:pt x="73249" y="84498"/>
                  </a:lnTo>
                  <a:lnTo>
                    <a:pt x="72083" y="83331"/>
                  </a:lnTo>
                  <a:lnTo>
                    <a:pt x="70879" y="82203"/>
                  </a:lnTo>
                  <a:lnTo>
                    <a:pt x="69637" y="81112"/>
                  </a:lnTo>
                  <a:lnTo>
                    <a:pt x="68321" y="80096"/>
                  </a:lnTo>
                  <a:lnTo>
                    <a:pt x="67004" y="79080"/>
                  </a:lnTo>
                  <a:lnTo>
                    <a:pt x="65649" y="78177"/>
                  </a:lnTo>
                  <a:lnTo>
                    <a:pt x="64220" y="77274"/>
                  </a:lnTo>
                  <a:lnTo>
                    <a:pt x="62790" y="76447"/>
                  </a:lnTo>
                  <a:lnTo>
                    <a:pt x="61285" y="75694"/>
                  </a:lnTo>
                  <a:lnTo>
                    <a:pt x="59781" y="74980"/>
                  </a:lnTo>
                  <a:lnTo>
                    <a:pt x="58238" y="74302"/>
                  </a:lnTo>
                  <a:lnTo>
                    <a:pt x="56658" y="73700"/>
                  </a:lnTo>
                  <a:lnTo>
                    <a:pt x="55040" y="73174"/>
                  </a:lnTo>
                  <a:lnTo>
                    <a:pt x="54777" y="73061"/>
                  </a:lnTo>
                  <a:lnTo>
                    <a:pt x="54514" y="72948"/>
                  </a:lnTo>
                  <a:lnTo>
                    <a:pt x="54288" y="72835"/>
                  </a:lnTo>
                  <a:lnTo>
                    <a:pt x="54024" y="72685"/>
                  </a:lnTo>
                  <a:lnTo>
                    <a:pt x="53611" y="72308"/>
                  </a:lnTo>
                  <a:lnTo>
                    <a:pt x="53272" y="71895"/>
                  </a:lnTo>
                  <a:lnTo>
                    <a:pt x="52971" y="71406"/>
                  </a:lnTo>
                  <a:lnTo>
                    <a:pt x="52745" y="70916"/>
                  </a:lnTo>
                  <a:lnTo>
                    <a:pt x="52632" y="70352"/>
                  </a:lnTo>
                  <a:lnTo>
                    <a:pt x="52595" y="70089"/>
                  </a:lnTo>
                  <a:lnTo>
                    <a:pt x="52595" y="69788"/>
                  </a:lnTo>
                  <a:lnTo>
                    <a:pt x="5259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0"/>
            <p:cNvSpPr/>
            <p:nvPr/>
          </p:nvSpPr>
          <p:spPr>
            <a:xfrm>
              <a:off x="4245234" y="2001550"/>
              <a:ext cx="649498" cy="1195068"/>
            </a:xfrm>
            <a:custGeom>
              <a:rect b="b" l="l" r="r" t="t"/>
              <a:pathLst>
                <a:path extrusionOk="0" fill="none" h="156167" w="84874">
                  <a:moveTo>
                    <a:pt x="55040" y="73174"/>
                  </a:moveTo>
                  <a:lnTo>
                    <a:pt x="55040" y="73174"/>
                  </a:lnTo>
                  <a:lnTo>
                    <a:pt x="54777" y="73061"/>
                  </a:lnTo>
                  <a:lnTo>
                    <a:pt x="54514" y="72948"/>
                  </a:lnTo>
                  <a:lnTo>
                    <a:pt x="54288" y="72835"/>
                  </a:lnTo>
                  <a:lnTo>
                    <a:pt x="54024" y="72685"/>
                  </a:lnTo>
                  <a:lnTo>
                    <a:pt x="53611" y="72308"/>
                  </a:lnTo>
                  <a:lnTo>
                    <a:pt x="53272" y="71895"/>
                  </a:lnTo>
                  <a:lnTo>
                    <a:pt x="52971" y="71406"/>
                  </a:lnTo>
                  <a:lnTo>
                    <a:pt x="52745" y="70916"/>
                  </a:lnTo>
                  <a:lnTo>
                    <a:pt x="52632" y="70352"/>
                  </a:lnTo>
                  <a:lnTo>
                    <a:pt x="52595" y="70089"/>
                  </a:lnTo>
                  <a:lnTo>
                    <a:pt x="52595" y="69788"/>
                  </a:lnTo>
                  <a:lnTo>
                    <a:pt x="52595" y="1"/>
                  </a:lnTo>
                  <a:lnTo>
                    <a:pt x="32317" y="1"/>
                  </a:lnTo>
                  <a:lnTo>
                    <a:pt x="32317" y="69788"/>
                  </a:lnTo>
                  <a:lnTo>
                    <a:pt x="32317" y="69788"/>
                  </a:lnTo>
                  <a:lnTo>
                    <a:pt x="32317" y="70089"/>
                  </a:lnTo>
                  <a:lnTo>
                    <a:pt x="32279" y="70352"/>
                  </a:lnTo>
                  <a:lnTo>
                    <a:pt x="32204" y="70653"/>
                  </a:lnTo>
                  <a:lnTo>
                    <a:pt x="32129" y="70916"/>
                  </a:lnTo>
                  <a:lnTo>
                    <a:pt x="31903" y="71443"/>
                  </a:lnTo>
                  <a:lnTo>
                    <a:pt x="31602" y="71895"/>
                  </a:lnTo>
                  <a:lnTo>
                    <a:pt x="31264" y="72308"/>
                  </a:lnTo>
                  <a:lnTo>
                    <a:pt x="30812" y="72685"/>
                  </a:lnTo>
                  <a:lnTo>
                    <a:pt x="30586" y="72835"/>
                  </a:lnTo>
                  <a:lnTo>
                    <a:pt x="30361" y="72986"/>
                  </a:lnTo>
                  <a:lnTo>
                    <a:pt x="30097" y="73099"/>
                  </a:lnTo>
                  <a:lnTo>
                    <a:pt x="29796" y="73174"/>
                  </a:lnTo>
                  <a:lnTo>
                    <a:pt x="29796" y="73174"/>
                  </a:lnTo>
                  <a:lnTo>
                    <a:pt x="28141" y="73738"/>
                  </a:lnTo>
                  <a:lnTo>
                    <a:pt x="26523" y="74340"/>
                  </a:lnTo>
                  <a:lnTo>
                    <a:pt x="24943" y="75055"/>
                  </a:lnTo>
                  <a:lnTo>
                    <a:pt x="23401" y="75770"/>
                  </a:lnTo>
                  <a:lnTo>
                    <a:pt x="21858" y="76597"/>
                  </a:lnTo>
                  <a:lnTo>
                    <a:pt x="20391" y="77463"/>
                  </a:lnTo>
                  <a:lnTo>
                    <a:pt x="18924" y="78365"/>
                  </a:lnTo>
                  <a:lnTo>
                    <a:pt x="17532" y="79344"/>
                  </a:lnTo>
                  <a:lnTo>
                    <a:pt x="16178" y="80397"/>
                  </a:lnTo>
                  <a:lnTo>
                    <a:pt x="14861" y="81450"/>
                  </a:lnTo>
                  <a:lnTo>
                    <a:pt x="13582" y="82617"/>
                  </a:lnTo>
                  <a:lnTo>
                    <a:pt x="12340" y="83783"/>
                  </a:lnTo>
                  <a:lnTo>
                    <a:pt x="11174" y="85024"/>
                  </a:lnTo>
                  <a:lnTo>
                    <a:pt x="10045" y="86304"/>
                  </a:lnTo>
                  <a:lnTo>
                    <a:pt x="8954" y="87620"/>
                  </a:lnTo>
                  <a:lnTo>
                    <a:pt x="7939" y="88975"/>
                  </a:lnTo>
                  <a:lnTo>
                    <a:pt x="6960" y="90404"/>
                  </a:lnTo>
                  <a:lnTo>
                    <a:pt x="6057" y="91834"/>
                  </a:lnTo>
                  <a:lnTo>
                    <a:pt x="5192" y="93339"/>
                  </a:lnTo>
                  <a:lnTo>
                    <a:pt x="4402" y="94881"/>
                  </a:lnTo>
                  <a:lnTo>
                    <a:pt x="3650" y="96424"/>
                  </a:lnTo>
                  <a:lnTo>
                    <a:pt x="3010" y="98004"/>
                  </a:lnTo>
                  <a:lnTo>
                    <a:pt x="2371" y="99659"/>
                  </a:lnTo>
                  <a:lnTo>
                    <a:pt x="1844" y="101314"/>
                  </a:lnTo>
                  <a:lnTo>
                    <a:pt x="1355" y="103007"/>
                  </a:lnTo>
                  <a:lnTo>
                    <a:pt x="941" y="104700"/>
                  </a:lnTo>
                  <a:lnTo>
                    <a:pt x="602" y="106469"/>
                  </a:lnTo>
                  <a:lnTo>
                    <a:pt x="339" y="108237"/>
                  </a:lnTo>
                  <a:lnTo>
                    <a:pt x="151" y="110005"/>
                  </a:lnTo>
                  <a:lnTo>
                    <a:pt x="38" y="111811"/>
                  </a:lnTo>
                  <a:lnTo>
                    <a:pt x="0" y="113654"/>
                  </a:lnTo>
                  <a:lnTo>
                    <a:pt x="38" y="115498"/>
                  </a:lnTo>
                  <a:lnTo>
                    <a:pt x="38" y="115498"/>
                  </a:lnTo>
                  <a:lnTo>
                    <a:pt x="76" y="116513"/>
                  </a:lnTo>
                  <a:lnTo>
                    <a:pt x="151" y="117492"/>
                  </a:lnTo>
                  <a:lnTo>
                    <a:pt x="264" y="118507"/>
                  </a:lnTo>
                  <a:lnTo>
                    <a:pt x="377" y="119485"/>
                  </a:lnTo>
                  <a:lnTo>
                    <a:pt x="527" y="120464"/>
                  </a:lnTo>
                  <a:lnTo>
                    <a:pt x="715" y="121442"/>
                  </a:lnTo>
                  <a:lnTo>
                    <a:pt x="903" y="122382"/>
                  </a:lnTo>
                  <a:lnTo>
                    <a:pt x="1129" y="123360"/>
                  </a:lnTo>
                  <a:lnTo>
                    <a:pt x="1355" y="124301"/>
                  </a:lnTo>
                  <a:lnTo>
                    <a:pt x="1618" y="125241"/>
                  </a:lnTo>
                  <a:lnTo>
                    <a:pt x="1882" y="126182"/>
                  </a:lnTo>
                  <a:lnTo>
                    <a:pt x="2182" y="127123"/>
                  </a:lnTo>
                  <a:lnTo>
                    <a:pt x="2860" y="128928"/>
                  </a:lnTo>
                  <a:lnTo>
                    <a:pt x="3574" y="130697"/>
                  </a:lnTo>
                  <a:lnTo>
                    <a:pt x="4402" y="132465"/>
                  </a:lnTo>
                  <a:lnTo>
                    <a:pt x="5305" y="134158"/>
                  </a:lnTo>
                  <a:lnTo>
                    <a:pt x="6246" y="135813"/>
                  </a:lnTo>
                  <a:lnTo>
                    <a:pt x="7299" y="137431"/>
                  </a:lnTo>
                  <a:lnTo>
                    <a:pt x="8428" y="138973"/>
                  </a:lnTo>
                  <a:lnTo>
                    <a:pt x="9594" y="140478"/>
                  </a:lnTo>
                  <a:lnTo>
                    <a:pt x="10835" y="141945"/>
                  </a:lnTo>
                  <a:lnTo>
                    <a:pt x="12114" y="143337"/>
                  </a:lnTo>
                  <a:lnTo>
                    <a:pt x="13506" y="144654"/>
                  </a:lnTo>
                  <a:lnTo>
                    <a:pt x="14898" y="145933"/>
                  </a:lnTo>
                  <a:lnTo>
                    <a:pt x="16403" y="147137"/>
                  </a:lnTo>
                  <a:lnTo>
                    <a:pt x="17908" y="148303"/>
                  </a:lnTo>
                  <a:lnTo>
                    <a:pt x="19488" y="149357"/>
                  </a:lnTo>
                  <a:lnTo>
                    <a:pt x="21144" y="150372"/>
                  </a:lnTo>
                  <a:lnTo>
                    <a:pt x="22799" y="151313"/>
                  </a:lnTo>
                  <a:lnTo>
                    <a:pt x="24529" y="152178"/>
                  </a:lnTo>
                  <a:lnTo>
                    <a:pt x="26298" y="152968"/>
                  </a:lnTo>
                  <a:lnTo>
                    <a:pt x="28103" y="153645"/>
                  </a:lnTo>
                  <a:lnTo>
                    <a:pt x="29006" y="153984"/>
                  </a:lnTo>
                  <a:lnTo>
                    <a:pt x="29947" y="154285"/>
                  </a:lnTo>
                  <a:lnTo>
                    <a:pt x="30887" y="154548"/>
                  </a:lnTo>
                  <a:lnTo>
                    <a:pt x="31828" y="154812"/>
                  </a:lnTo>
                  <a:lnTo>
                    <a:pt x="32769" y="155037"/>
                  </a:lnTo>
                  <a:lnTo>
                    <a:pt x="33747" y="155263"/>
                  </a:lnTo>
                  <a:lnTo>
                    <a:pt x="34725" y="155451"/>
                  </a:lnTo>
                  <a:lnTo>
                    <a:pt x="35703" y="155602"/>
                  </a:lnTo>
                  <a:lnTo>
                    <a:pt x="36681" y="155752"/>
                  </a:lnTo>
                  <a:lnTo>
                    <a:pt x="37659" y="155903"/>
                  </a:lnTo>
                  <a:lnTo>
                    <a:pt x="38637" y="155978"/>
                  </a:lnTo>
                  <a:lnTo>
                    <a:pt x="39653" y="156053"/>
                  </a:lnTo>
                  <a:lnTo>
                    <a:pt x="39653" y="156053"/>
                  </a:lnTo>
                  <a:lnTo>
                    <a:pt x="40819" y="156128"/>
                  </a:lnTo>
                  <a:lnTo>
                    <a:pt x="41948" y="156166"/>
                  </a:lnTo>
                  <a:lnTo>
                    <a:pt x="43114" y="156166"/>
                  </a:lnTo>
                  <a:lnTo>
                    <a:pt x="44243" y="156128"/>
                  </a:lnTo>
                  <a:lnTo>
                    <a:pt x="45372" y="156053"/>
                  </a:lnTo>
                  <a:lnTo>
                    <a:pt x="46500" y="155978"/>
                  </a:lnTo>
                  <a:lnTo>
                    <a:pt x="47591" y="155828"/>
                  </a:lnTo>
                  <a:lnTo>
                    <a:pt x="48682" y="155715"/>
                  </a:lnTo>
                  <a:lnTo>
                    <a:pt x="49773" y="155527"/>
                  </a:lnTo>
                  <a:lnTo>
                    <a:pt x="50864" y="155301"/>
                  </a:lnTo>
                  <a:lnTo>
                    <a:pt x="51955" y="155075"/>
                  </a:lnTo>
                  <a:lnTo>
                    <a:pt x="53009" y="154849"/>
                  </a:lnTo>
                  <a:lnTo>
                    <a:pt x="54062" y="154548"/>
                  </a:lnTo>
                  <a:lnTo>
                    <a:pt x="55115" y="154247"/>
                  </a:lnTo>
                  <a:lnTo>
                    <a:pt x="56131" y="153909"/>
                  </a:lnTo>
                  <a:lnTo>
                    <a:pt x="57147" y="153533"/>
                  </a:lnTo>
                  <a:lnTo>
                    <a:pt x="58163" y="153156"/>
                  </a:lnTo>
                  <a:lnTo>
                    <a:pt x="59141" y="152743"/>
                  </a:lnTo>
                  <a:lnTo>
                    <a:pt x="60119" y="152291"/>
                  </a:lnTo>
                  <a:lnTo>
                    <a:pt x="61097" y="151840"/>
                  </a:lnTo>
                  <a:lnTo>
                    <a:pt x="62038" y="151351"/>
                  </a:lnTo>
                  <a:lnTo>
                    <a:pt x="62978" y="150862"/>
                  </a:lnTo>
                  <a:lnTo>
                    <a:pt x="63919" y="150335"/>
                  </a:lnTo>
                  <a:lnTo>
                    <a:pt x="64822" y="149771"/>
                  </a:lnTo>
                  <a:lnTo>
                    <a:pt x="65725" y="149206"/>
                  </a:lnTo>
                  <a:lnTo>
                    <a:pt x="66590" y="148604"/>
                  </a:lnTo>
                  <a:lnTo>
                    <a:pt x="67455" y="148002"/>
                  </a:lnTo>
                  <a:lnTo>
                    <a:pt x="68321" y="147363"/>
                  </a:lnTo>
                  <a:lnTo>
                    <a:pt x="69148" y="146723"/>
                  </a:lnTo>
                  <a:lnTo>
                    <a:pt x="69976" y="146046"/>
                  </a:lnTo>
                  <a:lnTo>
                    <a:pt x="70766" y="145331"/>
                  </a:lnTo>
                  <a:lnTo>
                    <a:pt x="71556" y="144616"/>
                  </a:lnTo>
                  <a:lnTo>
                    <a:pt x="72308" y="143864"/>
                  </a:lnTo>
                  <a:lnTo>
                    <a:pt x="73061" y="143112"/>
                  </a:lnTo>
                  <a:lnTo>
                    <a:pt x="73776" y="142359"/>
                  </a:lnTo>
                  <a:lnTo>
                    <a:pt x="74490" y="141569"/>
                  </a:lnTo>
                  <a:lnTo>
                    <a:pt x="75168" y="140741"/>
                  </a:lnTo>
                  <a:lnTo>
                    <a:pt x="75807" y="139951"/>
                  </a:lnTo>
                  <a:lnTo>
                    <a:pt x="76484" y="139086"/>
                  </a:lnTo>
                  <a:lnTo>
                    <a:pt x="77086" y="138221"/>
                  </a:lnTo>
                  <a:lnTo>
                    <a:pt x="77688" y="137356"/>
                  </a:lnTo>
                  <a:lnTo>
                    <a:pt x="78290" y="136490"/>
                  </a:lnTo>
                  <a:lnTo>
                    <a:pt x="78854" y="135550"/>
                  </a:lnTo>
                  <a:lnTo>
                    <a:pt x="79381" y="134647"/>
                  </a:lnTo>
                  <a:lnTo>
                    <a:pt x="79908" y="133706"/>
                  </a:lnTo>
                  <a:lnTo>
                    <a:pt x="80397" y="132766"/>
                  </a:lnTo>
                  <a:lnTo>
                    <a:pt x="80848" y="131788"/>
                  </a:lnTo>
                  <a:lnTo>
                    <a:pt x="81300" y="130847"/>
                  </a:lnTo>
                  <a:lnTo>
                    <a:pt x="81714" y="129831"/>
                  </a:lnTo>
                  <a:lnTo>
                    <a:pt x="82128" y="128853"/>
                  </a:lnTo>
                  <a:lnTo>
                    <a:pt x="82504" y="127837"/>
                  </a:lnTo>
                  <a:lnTo>
                    <a:pt x="82842" y="126784"/>
                  </a:lnTo>
                  <a:lnTo>
                    <a:pt x="83143" y="125768"/>
                  </a:lnTo>
                  <a:lnTo>
                    <a:pt x="83444" y="124715"/>
                  </a:lnTo>
                  <a:lnTo>
                    <a:pt x="83708" y="123661"/>
                  </a:lnTo>
                  <a:lnTo>
                    <a:pt x="83971" y="122608"/>
                  </a:lnTo>
                  <a:lnTo>
                    <a:pt x="84159" y="121517"/>
                  </a:lnTo>
                  <a:lnTo>
                    <a:pt x="84347" y="120426"/>
                  </a:lnTo>
                  <a:lnTo>
                    <a:pt x="84535" y="119335"/>
                  </a:lnTo>
                  <a:lnTo>
                    <a:pt x="84648" y="118206"/>
                  </a:lnTo>
                  <a:lnTo>
                    <a:pt x="84761" y="117115"/>
                  </a:lnTo>
                  <a:lnTo>
                    <a:pt x="84836" y="115987"/>
                  </a:lnTo>
                  <a:lnTo>
                    <a:pt x="84874" y="114858"/>
                  </a:lnTo>
                  <a:lnTo>
                    <a:pt x="84874" y="113692"/>
                  </a:lnTo>
                  <a:lnTo>
                    <a:pt x="84874" y="113692"/>
                  </a:lnTo>
                  <a:lnTo>
                    <a:pt x="84836" y="111924"/>
                  </a:lnTo>
                  <a:lnTo>
                    <a:pt x="84761" y="110155"/>
                  </a:lnTo>
                  <a:lnTo>
                    <a:pt x="84573" y="108425"/>
                  </a:lnTo>
                  <a:lnTo>
                    <a:pt x="84310" y="106732"/>
                  </a:lnTo>
                  <a:lnTo>
                    <a:pt x="84009" y="105039"/>
                  </a:lnTo>
                  <a:lnTo>
                    <a:pt x="83632" y="103346"/>
                  </a:lnTo>
                  <a:lnTo>
                    <a:pt x="83181" y="101691"/>
                  </a:lnTo>
                  <a:lnTo>
                    <a:pt x="82654" y="100111"/>
                  </a:lnTo>
                  <a:lnTo>
                    <a:pt x="82090" y="98493"/>
                  </a:lnTo>
                  <a:lnTo>
                    <a:pt x="81450" y="96950"/>
                  </a:lnTo>
                  <a:lnTo>
                    <a:pt x="80773" y="95408"/>
                  </a:lnTo>
                  <a:lnTo>
                    <a:pt x="80021" y="93941"/>
                  </a:lnTo>
                  <a:lnTo>
                    <a:pt x="79193" y="92473"/>
                  </a:lnTo>
                  <a:lnTo>
                    <a:pt x="78328" y="91044"/>
                  </a:lnTo>
                  <a:lnTo>
                    <a:pt x="77425" y="89652"/>
                  </a:lnTo>
                  <a:lnTo>
                    <a:pt x="76447" y="88297"/>
                  </a:lnTo>
                  <a:lnTo>
                    <a:pt x="75431" y="87018"/>
                  </a:lnTo>
                  <a:lnTo>
                    <a:pt x="74378" y="85739"/>
                  </a:lnTo>
                  <a:lnTo>
                    <a:pt x="73249" y="84498"/>
                  </a:lnTo>
                  <a:lnTo>
                    <a:pt x="72083" y="83331"/>
                  </a:lnTo>
                  <a:lnTo>
                    <a:pt x="70879" y="82203"/>
                  </a:lnTo>
                  <a:lnTo>
                    <a:pt x="69637" y="81112"/>
                  </a:lnTo>
                  <a:lnTo>
                    <a:pt x="68321" y="80096"/>
                  </a:lnTo>
                  <a:lnTo>
                    <a:pt x="67004" y="79080"/>
                  </a:lnTo>
                  <a:lnTo>
                    <a:pt x="65649" y="78177"/>
                  </a:lnTo>
                  <a:lnTo>
                    <a:pt x="64220" y="77274"/>
                  </a:lnTo>
                  <a:lnTo>
                    <a:pt x="62790" y="76447"/>
                  </a:lnTo>
                  <a:lnTo>
                    <a:pt x="61285" y="75694"/>
                  </a:lnTo>
                  <a:lnTo>
                    <a:pt x="59781" y="74980"/>
                  </a:lnTo>
                  <a:lnTo>
                    <a:pt x="58238" y="74302"/>
                  </a:lnTo>
                  <a:lnTo>
                    <a:pt x="56658" y="73700"/>
                  </a:lnTo>
                  <a:lnTo>
                    <a:pt x="55040" y="7317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0"/>
            <p:cNvSpPr/>
            <p:nvPr/>
          </p:nvSpPr>
          <p:spPr>
            <a:xfrm>
              <a:off x="4252145" y="2535595"/>
              <a:ext cx="281283" cy="659003"/>
            </a:xfrm>
            <a:custGeom>
              <a:rect b="b" l="l" r="r" t="t"/>
              <a:pathLst>
                <a:path extrusionOk="0" h="86116" w="36757">
                  <a:moveTo>
                    <a:pt x="31414" y="1"/>
                  </a:moveTo>
                  <a:lnTo>
                    <a:pt x="31376" y="302"/>
                  </a:lnTo>
                  <a:lnTo>
                    <a:pt x="31339" y="565"/>
                  </a:lnTo>
                  <a:lnTo>
                    <a:pt x="31301" y="866"/>
                  </a:lnTo>
                  <a:lnTo>
                    <a:pt x="31376" y="565"/>
                  </a:lnTo>
                  <a:lnTo>
                    <a:pt x="31414" y="302"/>
                  </a:lnTo>
                  <a:lnTo>
                    <a:pt x="31414" y="1"/>
                  </a:lnTo>
                  <a:close/>
                  <a:moveTo>
                    <a:pt x="29683" y="3048"/>
                  </a:moveTo>
                  <a:lnTo>
                    <a:pt x="29420" y="3161"/>
                  </a:lnTo>
                  <a:lnTo>
                    <a:pt x="29157" y="3312"/>
                  </a:lnTo>
                  <a:lnTo>
                    <a:pt x="28893" y="3387"/>
                  </a:lnTo>
                  <a:lnTo>
                    <a:pt x="29194" y="3312"/>
                  </a:lnTo>
                  <a:lnTo>
                    <a:pt x="29458" y="3199"/>
                  </a:lnTo>
                  <a:lnTo>
                    <a:pt x="29683" y="3048"/>
                  </a:lnTo>
                  <a:close/>
                  <a:moveTo>
                    <a:pt x="25620" y="4553"/>
                  </a:moveTo>
                  <a:lnTo>
                    <a:pt x="24040" y="5230"/>
                  </a:lnTo>
                  <a:lnTo>
                    <a:pt x="22460" y="5983"/>
                  </a:lnTo>
                  <a:lnTo>
                    <a:pt x="20955" y="6810"/>
                  </a:lnTo>
                  <a:lnTo>
                    <a:pt x="22498" y="5983"/>
                  </a:lnTo>
                  <a:lnTo>
                    <a:pt x="24040" y="5268"/>
                  </a:lnTo>
                  <a:lnTo>
                    <a:pt x="25620" y="4553"/>
                  </a:lnTo>
                  <a:close/>
                  <a:moveTo>
                    <a:pt x="20955" y="6810"/>
                  </a:moveTo>
                  <a:lnTo>
                    <a:pt x="19451" y="7676"/>
                  </a:lnTo>
                  <a:lnTo>
                    <a:pt x="18021" y="8578"/>
                  </a:lnTo>
                  <a:lnTo>
                    <a:pt x="18021" y="8578"/>
                  </a:lnTo>
                  <a:lnTo>
                    <a:pt x="19488" y="7676"/>
                  </a:lnTo>
                  <a:lnTo>
                    <a:pt x="20955" y="6810"/>
                  </a:lnTo>
                  <a:close/>
                  <a:moveTo>
                    <a:pt x="16629" y="9557"/>
                  </a:moveTo>
                  <a:lnTo>
                    <a:pt x="15237" y="10572"/>
                  </a:lnTo>
                  <a:lnTo>
                    <a:pt x="13920" y="11663"/>
                  </a:lnTo>
                  <a:lnTo>
                    <a:pt x="12679" y="12792"/>
                  </a:lnTo>
                  <a:lnTo>
                    <a:pt x="11437" y="13996"/>
                  </a:lnTo>
                  <a:lnTo>
                    <a:pt x="12679" y="12830"/>
                  </a:lnTo>
                  <a:lnTo>
                    <a:pt x="13958" y="11663"/>
                  </a:lnTo>
                  <a:lnTo>
                    <a:pt x="15275" y="10610"/>
                  </a:lnTo>
                  <a:lnTo>
                    <a:pt x="16629" y="9557"/>
                  </a:lnTo>
                  <a:close/>
                  <a:moveTo>
                    <a:pt x="4289" y="23552"/>
                  </a:moveTo>
                  <a:lnTo>
                    <a:pt x="3499" y="25057"/>
                  </a:lnTo>
                  <a:lnTo>
                    <a:pt x="2747" y="26637"/>
                  </a:lnTo>
                  <a:lnTo>
                    <a:pt x="3499" y="25094"/>
                  </a:lnTo>
                  <a:lnTo>
                    <a:pt x="4289" y="23552"/>
                  </a:lnTo>
                  <a:close/>
                  <a:moveTo>
                    <a:pt x="2747" y="26637"/>
                  </a:moveTo>
                  <a:lnTo>
                    <a:pt x="2070" y="28217"/>
                  </a:lnTo>
                  <a:lnTo>
                    <a:pt x="1468" y="29872"/>
                  </a:lnTo>
                  <a:lnTo>
                    <a:pt x="1468" y="29872"/>
                  </a:lnTo>
                  <a:lnTo>
                    <a:pt x="2107" y="28217"/>
                  </a:lnTo>
                  <a:lnTo>
                    <a:pt x="2747" y="26637"/>
                  </a:lnTo>
                  <a:close/>
                  <a:moveTo>
                    <a:pt x="0" y="52595"/>
                  </a:moveTo>
                  <a:lnTo>
                    <a:pt x="188" y="53573"/>
                  </a:lnTo>
                  <a:lnTo>
                    <a:pt x="452" y="54514"/>
                  </a:lnTo>
                  <a:lnTo>
                    <a:pt x="226" y="53573"/>
                  </a:lnTo>
                  <a:lnTo>
                    <a:pt x="0" y="52595"/>
                  </a:lnTo>
                  <a:close/>
                  <a:moveTo>
                    <a:pt x="452" y="54514"/>
                  </a:moveTo>
                  <a:lnTo>
                    <a:pt x="678" y="55454"/>
                  </a:lnTo>
                  <a:lnTo>
                    <a:pt x="979" y="56395"/>
                  </a:lnTo>
                  <a:lnTo>
                    <a:pt x="715" y="55454"/>
                  </a:lnTo>
                  <a:lnTo>
                    <a:pt x="452" y="54514"/>
                  </a:lnTo>
                  <a:close/>
                  <a:moveTo>
                    <a:pt x="1279" y="57336"/>
                  </a:moveTo>
                  <a:lnTo>
                    <a:pt x="1919" y="59141"/>
                  </a:lnTo>
                  <a:lnTo>
                    <a:pt x="2671" y="60910"/>
                  </a:lnTo>
                  <a:lnTo>
                    <a:pt x="1957" y="59141"/>
                  </a:lnTo>
                  <a:lnTo>
                    <a:pt x="1279" y="57336"/>
                  </a:lnTo>
                  <a:close/>
                  <a:moveTo>
                    <a:pt x="6396" y="67644"/>
                  </a:moveTo>
                  <a:lnTo>
                    <a:pt x="7487" y="69186"/>
                  </a:lnTo>
                  <a:lnTo>
                    <a:pt x="8691" y="70691"/>
                  </a:lnTo>
                  <a:lnTo>
                    <a:pt x="7525" y="69186"/>
                  </a:lnTo>
                  <a:lnTo>
                    <a:pt x="6396" y="67644"/>
                  </a:lnTo>
                  <a:close/>
                  <a:moveTo>
                    <a:pt x="11211" y="73550"/>
                  </a:moveTo>
                  <a:lnTo>
                    <a:pt x="12566" y="74867"/>
                  </a:lnTo>
                  <a:lnTo>
                    <a:pt x="13995" y="76146"/>
                  </a:lnTo>
                  <a:lnTo>
                    <a:pt x="12603" y="74867"/>
                  </a:lnTo>
                  <a:lnTo>
                    <a:pt x="11211" y="73550"/>
                  </a:lnTo>
                  <a:close/>
                  <a:moveTo>
                    <a:pt x="13995" y="76146"/>
                  </a:moveTo>
                  <a:lnTo>
                    <a:pt x="15463" y="77350"/>
                  </a:lnTo>
                  <a:lnTo>
                    <a:pt x="17005" y="78516"/>
                  </a:lnTo>
                  <a:lnTo>
                    <a:pt x="15500" y="77350"/>
                  </a:lnTo>
                  <a:lnTo>
                    <a:pt x="13995" y="76146"/>
                  </a:lnTo>
                  <a:close/>
                  <a:moveTo>
                    <a:pt x="32844" y="85476"/>
                  </a:moveTo>
                  <a:lnTo>
                    <a:pt x="33784" y="85664"/>
                  </a:lnTo>
                  <a:lnTo>
                    <a:pt x="34762" y="85852"/>
                  </a:lnTo>
                  <a:lnTo>
                    <a:pt x="35740" y="85965"/>
                  </a:lnTo>
                  <a:lnTo>
                    <a:pt x="36756" y="86116"/>
                  </a:lnTo>
                  <a:lnTo>
                    <a:pt x="35778" y="85965"/>
                  </a:lnTo>
                  <a:lnTo>
                    <a:pt x="34800" y="85815"/>
                  </a:lnTo>
                  <a:lnTo>
                    <a:pt x="33822" y="85664"/>
                  </a:lnTo>
                  <a:lnTo>
                    <a:pt x="32844" y="8547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0"/>
            <p:cNvSpPr/>
            <p:nvPr/>
          </p:nvSpPr>
          <p:spPr>
            <a:xfrm>
              <a:off x="4245234" y="2001550"/>
              <a:ext cx="328208" cy="1195068"/>
            </a:xfrm>
            <a:custGeom>
              <a:rect b="b" l="l" r="r" t="t"/>
              <a:pathLst>
                <a:path extrusionOk="0" fill="none" h="156167" w="42889">
                  <a:moveTo>
                    <a:pt x="33709" y="1"/>
                  </a:moveTo>
                  <a:lnTo>
                    <a:pt x="32317" y="1"/>
                  </a:lnTo>
                  <a:lnTo>
                    <a:pt x="32317" y="69788"/>
                  </a:lnTo>
                  <a:lnTo>
                    <a:pt x="32317" y="69788"/>
                  </a:lnTo>
                  <a:lnTo>
                    <a:pt x="32279" y="70089"/>
                  </a:lnTo>
                  <a:lnTo>
                    <a:pt x="32242" y="70352"/>
                  </a:lnTo>
                  <a:lnTo>
                    <a:pt x="32204" y="70653"/>
                  </a:lnTo>
                  <a:lnTo>
                    <a:pt x="32129" y="70916"/>
                  </a:lnTo>
                  <a:lnTo>
                    <a:pt x="31903" y="71443"/>
                  </a:lnTo>
                  <a:lnTo>
                    <a:pt x="31602" y="71895"/>
                  </a:lnTo>
                  <a:lnTo>
                    <a:pt x="31264" y="72308"/>
                  </a:lnTo>
                  <a:lnTo>
                    <a:pt x="30812" y="72685"/>
                  </a:lnTo>
                  <a:lnTo>
                    <a:pt x="30586" y="72835"/>
                  </a:lnTo>
                  <a:lnTo>
                    <a:pt x="30323" y="72948"/>
                  </a:lnTo>
                  <a:lnTo>
                    <a:pt x="30060" y="73099"/>
                  </a:lnTo>
                  <a:lnTo>
                    <a:pt x="29796" y="73174"/>
                  </a:lnTo>
                  <a:lnTo>
                    <a:pt x="29796" y="73174"/>
                  </a:lnTo>
                  <a:lnTo>
                    <a:pt x="28141" y="73738"/>
                  </a:lnTo>
                  <a:lnTo>
                    <a:pt x="26523" y="74340"/>
                  </a:lnTo>
                  <a:lnTo>
                    <a:pt x="24943" y="75017"/>
                  </a:lnTo>
                  <a:lnTo>
                    <a:pt x="23363" y="75770"/>
                  </a:lnTo>
                  <a:lnTo>
                    <a:pt x="21858" y="76597"/>
                  </a:lnTo>
                  <a:lnTo>
                    <a:pt x="20354" y="77463"/>
                  </a:lnTo>
                  <a:lnTo>
                    <a:pt x="18924" y="78365"/>
                  </a:lnTo>
                  <a:lnTo>
                    <a:pt x="17532" y="79344"/>
                  </a:lnTo>
                  <a:lnTo>
                    <a:pt x="16140" y="80359"/>
                  </a:lnTo>
                  <a:lnTo>
                    <a:pt x="14823" y="81450"/>
                  </a:lnTo>
                  <a:lnTo>
                    <a:pt x="13582" y="82579"/>
                  </a:lnTo>
                  <a:lnTo>
                    <a:pt x="12340" y="83783"/>
                  </a:lnTo>
                  <a:lnTo>
                    <a:pt x="11174" y="85024"/>
                  </a:lnTo>
                  <a:lnTo>
                    <a:pt x="10045" y="86304"/>
                  </a:lnTo>
                  <a:lnTo>
                    <a:pt x="8954" y="87620"/>
                  </a:lnTo>
                  <a:lnTo>
                    <a:pt x="7939" y="88975"/>
                  </a:lnTo>
                  <a:lnTo>
                    <a:pt x="6960" y="90404"/>
                  </a:lnTo>
                  <a:lnTo>
                    <a:pt x="6057" y="91834"/>
                  </a:lnTo>
                  <a:lnTo>
                    <a:pt x="5192" y="93339"/>
                  </a:lnTo>
                  <a:lnTo>
                    <a:pt x="4402" y="94844"/>
                  </a:lnTo>
                  <a:lnTo>
                    <a:pt x="3650" y="96424"/>
                  </a:lnTo>
                  <a:lnTo>
                    <a:pt x="2973" y="98004"/>
                  </a:lnTo>
                  <a:lnTo>
                    <a:pt x="2371" y="99659"/>
                  </a:lnTo>
                  <a:lnTo>
                    <a:pt x="1844" y="101314"/>
                  </a:lnTo>
                  <a:lnTo>
                    <a:pt x="1355" y="103007"/>
                  </a:lnTo>
                  <a:lnTo>
                    <a:pt x="941" y="104700"/>
                  </a:lnTo>
                  <a:lnTo>
                    <a:pt x="602" y="106469"/>
                  </a:lnTo>
                  <a:lnTo>
                    <a:pt x="339" y="108237"/>
                  </a:lnTo>
                  <a:lnTo>
                    <a:pt x="151" y="110005"/>
                  </a:lnTo>
                  <a:lnTo>
                    <a:pt x="38" y="111811"/>
                  </a:lnTo>
                  <a:lnTo>
                    <a:pt x="0" y="113654"/>
                  </a:lnTo>
                  <a:lnTo>
                    <a:pt x="38" y="115498"/>
                  </a:lnTo>
                  <a:lnTo>
                    <a:pt x="38" y="115498"/>
                  </a:lnTo>
                  <a:lnTo>
                    <a:pt x="76" y="116513"/>
                  </a:lnTo>
                  <a:lnTo>
                    <a:pt x="151" y="117492"/>
                  </a:lnTo>
                  <a:lnTo>
                    <a:pt x="264" y="118507"/>
                  </a:lnTo>
                  <a:lnTo>
                    <a:pt x="377" y="119485"/>
                  </a:lnTo>
                  <a:lnTo>
                    <a:pt x="527" y="120464"/>
                  </a:lnTo>
                  <a:lnTo>
                    <a:pt x="715" y="121442"/>
                  </a:lnTo>
                  <a:lnTo>
                    <a:pt x="903" y="122382"/>
                  </a:lnTo>
                  <a:lnTo>
                    <a:pt x="1091" y="123360"/>
                  </a:lnTo>
                  <a:lnTo>
                    <a:pt x="1355" y="124301"/>
                  </a:lnTo>
                  <a:lnTo>
                    <a:pt x="1581" y="125241"/>
                  </a:lnTo>
                  <a:lnTo>
                    <a:pt x="1882" y="126182"/>
                  </a:lnTo>
                  <a:lnTo>
                    <a:pt x="2182" y="127123"/>
                  </a:lnTo>
                  <a:lnTo>
                    <a:pt x="2822" y="128928"/>
                  </a:lnTo>
                  <a:lnTo>
                    <a:pt x="3574" y="130697"/>
                  </a:lnTo>
                  <a:lnTo>
                    <a:pt x="4402" y="132465"/>
                  </a:lnTo>
                  <a:lnTo>
                    <a:pt x="5305" y="134158"/>
                  </a:lnTo>
                  <a:lnTo>
                    <a:pt x="6246" y="135813"/>
                  </a:lnTo>
                  <a:lnTo>
                    <a:pt x="7299" y="137431"/>
                  </a:lnTo>
                  <a:lnTo>
                    <a:pt x="8390" y="138973"/>
                  </a:lnTo>
                  <a:lnTo>
                    <a:pt x="9594" y="140478"/>
                  </a:lnTo>
                  <a:lnTo>
                    <a:pt x="10835" y="141945"/>
                  </a:lnTo>
                  <a:lnTo>
                    <a:pt x="12114" y="143337"/>
                  </a:lnTo>
                  <a:lnTo>
                    <a:pt x="13469" y="144654"/>
                  </a:lnTo>
                  <a:lnTo>
                    <a:pt x="14898" y="145933"/>
                  </a:lnTo>
                  <a:lnTo>
                    <a:pt x="16366" y="147137"/>
                  </a:lnTo>
                  <a:lnTo>
                    <a:pt x="17908" y="148303"/>
                  </a:lnTo>
                  <a:lnTo>
                    <a:pt x="19488" y="149357"/>
                  </a:lnTo>
                  <a:lnTo>
                    <a:pt x="21144" y="150372"/>
                  </a:lnTo>
                  <a:lnTo>
                    <a:pt x="22799" y="151313"/>
                  </a:lnTo>
                  <a:lnTo>
                    <a:pt x="24529" y="152178"/>
                  </a:lnTo>
                  <a:lnTo>
                    <a:pt x="26298" y="152968"/>
                  </a:lnTo>
                  <a:lnTo>
                    <a:pt x="28103" y="153645"/>
                  </a:lnTo>
                  <a:lnTo>
                    <a:pt x="29006" y="153984"/>
                  </a:lnTo>
                  <a:lnTo>
                    <a:pt x="29947" y="154285"/>
                  </a:lnTo>
                  <a:lnTo>
                    <a:pt x="30887" y="154548"/>
                  </a:lnTo>
                  <a:lnTo>
                    <a:pt x="31828" y="154812"/>
                  </a:lnTo>
                  <a:lnTo>
                    <a:pt x="32769" y="155037"/>
                  </a:lnTo>
                  <a:lnTo>
                    <a:pt x="33747" y="155263"/>
                  </a:lnTo>
                  <a:lnTo>
                    <a:pt x="34687" y="155451"/>
                  </a:lnTo>
                  <a:lnTo>
                    <a:pt x="35665" y="155639"/>
                  </a:lnTo>
                  <a:lnTo>
                    <a:pt x="36643" y="155752"/>
                  </a:lnTo>
                  <a:lnTo>
                    <a:pt x="37659" y="155903"/>
                  </a:lnTo>
                  <a:lnTo>
                    <a:pt x="38637" y="155978"/>
                  </a:lnTo>
                  <a:lnTo>
                    <a:pt x="39653" y="156053"/>
                  </a:lnTo>
                  <a:lnTo>
                    <a:pt x="39653" y="156053"/>
                  </a:lnTo>
                  <a:lnTo>
                    <a:pt x="41045" y="156128"/>
                  </a:lnTo>
                  <a:lnTo>
                    <a:pt x="42437" y="156166"/>
                  </a:lnTo>
                  <a:lnTo>
                    <a:pt x="42437" y="156166"/>
                  </a:lnTo>
                  <a:lnTo>
                    <a:pt x="42889" y="156166"/>
                  </a:lnTo>
                  <a:lnTo>
                    <a:pt x="42889" y="156166"/>
                  </a:lnTo>
                  <a:lnTo>
                    <a:pt x="42437" y="156166"/>
                  </a:lnTo>
                  <a:lnTo>
                    <a:pt x="42437" y="156166"/>
                  </a:lnTo>
                  <a:lnTo>
                    <a:pt x="41045" y="156128"/>
                  </a:lnTo>
                  <a:lnTo>
                    <a:pt x="39653" y="156053"/>
                  </a:lnTo>
                  <a:lnTo>
                    <a:pt x="39653" y="156053"/>
                  </a:lnTo>
                  <a:lnTo>
                    <a:pt x="38637" y="155978"/>
                  </a:lnTo>
                  <a:lnTo>
                    <a:pt x="37659" y="155903"/>
                  </a:lnTo>
                  <a:lnTo>
                    <a:pt x="36681" y="155752"/>
                  </a:lnTo>
                  <a:lnTo>
                    <a:pt x="35703" y="155602"/>
                  </a:lnTo>
                  <a:lnTo>
                    <a:pt x="34725" y="155451"/>
                  </a:lnTo>
                  <a:lnTo>
                    <a:pt x="33747" y="155263"/>
                  </a:lnTo>
                  <a:lnTo>
                    <a:pt x="32769" y="155037"/>
                  </a:lnTo>
                  <a:lnTo>
                    <a:pt x="31828" y="154812"/>
                  </a:lnTo>
                  <a:lnTo>
                    <a:pt x="30887" y="154548"/>
                  </a:lnTo>
                  <a:lnTo>
                    <a:pt x="29947" y="154285"/>
                  </a:lnTo>
                  <a:lnTo>
                    <a:pt x="29006" y="153984"/>
                  </a:lnTo>
                  <a:lnTo>
                    <a:pt x="28103" y="153645"/>
                  </a:lnTo>
                  <a:lnTo>
                    <a:pt x="26298" y="152968"/>
                  </a:lnTo>
                  <a:lnTo>
                    <a:pt x="24529" y="152178"/>
                  </a:lnTo>
                  <a:lnTo>
                    <a:pt x="22799" y="151313"/>
                  </a:lnTo>
                  <a:lnTo>
                    <a:pt x="21144" y="150372"/>
                  </a:lnTo>
                  <a:lnTo>
                    <a:pt x="19488" y="149357"/>
                  </a:lnTo>
                  <a:lnTo>
                    <a:pt x="17908" y="148303"/>
                  </a:lnTo>
                  <a:lnTo>
                    <a:pt x="16403" y="147137"/>
                  </a:lnTo>
                  <a:lnTo>
                    <a:pt x="14898" y="145933"/>
                  </a:lnTo>
                  <a:lnTo>
                    <a:pt x="13506" y="144654"/>
                  </a:lnTo>
                  <a:lnTo>
                    <a:pt x="12114" y="143337"/>
                  </a:lnTo>
                  <a:lnTo>
                    <a:pt x="10835" y="141945"/>
                  </a:lnTo>
                  <a:lnTo>
                    <a:pt x="9594" y="140478"/>
                  </a:lnTo>
                  <a:lnTo>
                    <a:pt x="8428" y="138973"/>
                  </a:lnTo>
                  <a:lnTo>
                    <a:pt x="7299" y="137431"/>
                  </a:lnTo>
                  <a:lnTo>
                    <a:pt x="6246" y="135813"/>
                  </a:lnTo>
                  <a:lnTo>
                    <a:pt x="5305" y="134158"/>
                  </a:lnTo>
                  <a:lnTo>
                    <a:pt x="4402" y="132465"/>
                  </a:lnTo>
                  <a:lnTo>
                    <a:pt x="3574" y="130697"/>
                  </a:lnTo>
                  <a:lnTo>
                    <a:pt x="2860" y="128928"/>
                  </a:lnTo>
                  <a:lnTo>
                    <a:pt x="2182" y="127123"/>
                  </a:lnTo>
                  <a:lnTo>
                    <a:pt x="1882" y="126182"/>
                  </a:lnTo>
                  <a:lnTo>
                    <a:pt x="1618" y="125241"/>
                  </a:lnTo>
                  <a:lnTo>
                    <a:pt x="1355" y="124301"/>
                  </a:lnTo>
                  <a:lnTo>
                    <a:pt x="1129" y="123360"/>
                  </a:lnTo>
                  <a:lnTo>
                    <a:pt x="903" y="122382"/>
                  </a:lnTo>
                  <a:lnTo>
                    <a:pt x="715" y="121442"/>
                  </a:lnTo>
                  <a:lnTo>
                    <a:pt x="527" y="120464"/>
                  </a:lnTo>
                  <a:lnTo>
                    <a:pt x="377" y="119485"/>
                  </a:lnTo>
                  <a:lnTo>
                    <a:pt x="264" y="118507"/>
                  </a:lnTo>
                  <a:lnTo>
                    <a:pt x="151" y="117492"/>
                  </a:lnTo>
                  <a:lnTo>
                    <a:pt x="76" y="116513"/>
                  </a:lnTo>
                  <a:lnTo>
                    <a:pt x="38" y="115498"/>
                  </a:lnTo>
                  <a:lnTo>
                    <a:pt x="38" y="115498"/>
                  </a:lnTo>
                  <a:lnTo>
                    <a:pt x="0" y="113654"/>
                  </a:lnTo>
                  <a:lnTo>
                    <a:pt x="38" y="111811"/>
                  </a:lnTo>
                  <a:lnTo>
                    <a:pt x="151" y="110005"/>
                  </a:lnTo>
                  <a:lnTo>
                    <a:pt x="339" y="108237"/>
                  </a:lnTo>
                  <a:lnTo>
                    <a:pt x="602" y="106469"/>
                  </a:lnTo>
                  <a:lnTo>
                    <a:pt x="941" y="104700"/>
                  </a:lnTo>
                  <a:lnTo>
                    <a:pt x="1355" y="103007"/>
                  </a:lnTo>
                  <a:lnTo>
                    <a:pt x="1844" y="101314"/>
                  </a:lnTo>
                  <a:lnTo>
                    <a:pt x="2371" y="99659"/>
                  </a:lnTo>
                  <a:lnTo>
                    <a:pt x="3010" y="98004"/>
                  </a:lnTo>
                  <a:lnTo>
                    <a:pt x="3650" y="96424"/>
                  </a:lnTo>
                  <a:lnTo>
                    <a:pt x="4402" y="94881"/>
                  </a:lnTo>
                  <a:lnTo>
                    <a:pt x="5192" y="93339"/>
                  </a:lnTo>
                  <a:lnTo>
                    <a:pt x="6057" y="91834"/>
                  </a:lnTo>
                  <a:lnTo>
                    <a:pt x="6960" y="90404"/>
                  </a:lnTo>
                  <a:lnTo>
                    <a:pt x="7939" y="88975"/>
                  </a:lnTo>
                  <a:lnTo>
                    <a:pt x="8954" y="87620"/>
                  </a:lnTo>
                  <a:lnTo>
                    <a:pt x="10045" y="86304"/>
                  </a:lnTo>
                  <a:lnTo>
                    <a:pt x="11174" y="85024"/>
                  </a:lnTo>
                  <a:lnTo>
                    <a:pt x="12340" y="83783"/>
                  </a:lnTo>
                  <a:lnTo>
                    <a:pt x="13582" y="82617"/>
                  </a:lnTo>
                  <a:lnTo>
                    <a:pt x="14861" y="81450"/>
                  </a:lnTo>
                  <a:lnTo>
                    <a:pt x="16178" y="80397"/>
                  </a:lnTo>
                  <a:lnTo>
                    <a:pt x="17532" y="79344"/>
                  </a:lnTo>
                  <a:lnTo>
                    <a:pt x="18924" y="78365"/>
                  </a:lnTo>
                  <a:lnTo>
                    <a:pt x="20391" y="77463"/>
                  </a:lnTo>
                  <a:lnTo>
                    <a:pt x="21858" y="76597"/>
                  </a:lnTo>
                  <a:lnTo>
                    <a:pt x="23401" y="75770"/>
                  </a:lnTo>
                  <a:lnTo>
                    <a:pt x="24943" y="75055"/>
                  </a:lnTo>
                  <a:lnTo>
                    <a:pt x="26523" y="74340"/>
                  </a:lnTo>
                  <a:lnTo>
                    <a:pt x="28141" y="73738"/>
                  </a:lnTo>
                  <a:lnTo>
                    <a:pt x="29796" y="73174"/>
                  </a:lnTo>
                  <a:lnTo>
                    <a:pt x="29796" y="73174"/>
                  </a:lnTo>
                  <a:lnTo>
                    <a:pt x="30097" y="73099"/>
                  </a:lnTo>
                  <a:lnTo>
                    <a:pt x="30361" y="72986"/>
                  </a:lnTo>
                  <a:lnTo>
                    <a:pt x="30586" y="72835"/>
                  </a:lnTo>
                  <a:lnTo>
                    <a:pt x="30812" y="72685"/>
                  </a:lnTo>
                  <a:lnTo>
                    <a:pt x="31264" y="72308"/>
                  </a:lnTo>
                  <a:lnTo>
                    <a:pt x="31602" y="71895"/>
                  </a:lnTo>
                  <a:lnTo>
                    <a:pt x="31903" y="71443"/>
                  </a:lnTo>
                  <a:lnTo>
                    <a:pt x="32129" y="70916"/>
                  </a:lnTo>
                  <a:lnTo>
                    <a:pt x="32204" y="70653"/>
                  </a:lnTo>
                  <a:lnTo>
                    <a:pt x="32279" y="70352"/>
                  </a:lnTo>
                  <a:lnTo>
                    <a:pt x="32317" y="70089"/>
                  </a:lnTo>
                  <a:lnTo>
                    <a:pt x="32317" y="69788"/>
                  </a:lnTo>
                  <a:lnTo>
                    <a:pt x="32317" y="1"/>
                  </a:lnTo>
                  <a:lnTo>
                    <a:pt x="3370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0"/>
            <p:cNvSpPr/>
            <p:nvPr/>
          </p:nvSpPr>
          <p:spPr>
            <a:xfrm>
              <a:off x="4474113" y="2802193"/>
              <a:ext cx="392696" cy="151152"/>
            </a:xfrm>
            <a:custGeom>
              <a:rect b="b" l="l" r="r" t="t"/>
              <a:pathLst>
                <a:path extrusionOk="0" h="19752" w="51316">
                  <a:moveTo>
                    <a:pt x="39013" y="0"/>
                  </a:moveTo>
                  <a:lnTo>
                    <a:pt x="37396" y="113"/>
                  </a:lnTo>
                  <a:lnTo>
                    <a:pt x="35703" y="226"/>
                  </a:lnTo>
                  <a:lnTo>
                    <a:pt x="33972" y="452"/>
                  </a:lnTo>
                  <a:lnTo>
                    <a:pt x="32242" y="677"/>
                  </a:lnTo>
                  <a:lnTo>
                    <a:pt x="30473" y="978"/>
                  </a:lnTo>
                  <a:lnTo>
                    <a:pt x="28743" y="1317"/>
                  </a:lnTo>
                  <a:lnTo>
                    <a:pt x="26975" y="1655"/>
                  </a:lnTo>
                  <a:lnTo>
                    <a:pt x="25244" y="2032"/>
                  </a:lnTo>
                  <a:lnTo>
                    <a:pt x="21858" y="2822"/>
                  </a:lnTo>
                  <a:lnTo>
                    <a:pt x="18698" y="3649"/>
                  </a:lnTo>
                  <a:lnTo>
                    <a:pt x="13281" y="5041"/>
                  </a:lnTo>
                  <a:lnTo>
                    <a:pt x="11211" y="5530"/>
                  </a:lnTo>
                  <a:lnTo>
                    <a:pt x="10384" y="5681"/>
                  </a:lnTo>
                  <a:lnTo>
                    <a:pt x="9669" y="5794"/>
                  </a:lnTo>
                  <a:lnTo>
                    <a:pt x="8465" y="5944"/>
                  </a:lnTo>
                  <a:lnTo>
                    <a:pt x="7336" y="6057"/>
                  </a:lnTo>
                  <a:lnTo>
                    <a:pt x="6321" y="6095"/>
                  </a:lnTo>
                  <a:lnTo>
                    <a:pt x="5343" y="6170"/>
                  </a:lnTo>
                  <a:lnTo>
                    <a:pt x="3687" y="6170"/>
                  </a:lnTo>
                  <a:lnTo>
                    <a:pt x="2333" y="6132"/>
                  </a:lnTo>
                  <a:lnTo>
                    <a:pt x="1317" y="6019"/>
                  </a:lnTo>
                  <a:lnTo>
                    <a:pt x="565" y="5907"/>
                  </a:lnTo>
                  <a:lnTo>
                    <a:pt x="0" y="5794"/>
                  </a:lnTo>
                  <a:lnTo>
                    <a:pt x="188" y="6095"/>
                  </a:lnTo>
                  <a:lnTo>
                    <a:pt x="753" y="6960"/>
                  </a:lnTo>
                  <a:lnTo>
                    <a:pt x="1656" y="8277"/>
                  </a:lnTo>
                  <a:lnTo>
                    <a:pt x="2220" y="9029"/>
                  </a:lnTo>
                  <a:lnTo>
                    <a:pt x="2860" y="9857"/>
                  </a:lnTo>
                  <a:lnTo>
                    <a:pt x="3612" y="10722"/>
                  </a:lnTo>
                  <a:lnTo>
                    <a:pt x="4402" y="11625"/>
                  </a:lnTo>
                  <a:lnTo>
                    <a:pt x="5267" y="12528"/>
                  </a:lnTo>
                  <a:lnTo>
                    <a:pt x="6208" y="13431"/>
                  </a:lnTo>
                  <a:lnTo>
                    <a:pt x="7186" y="14334"/>
                  </a:lnTo>
                  <a:lnTo>
                    <a:pt x="8239" y="15161"/>
                  </a:lnTo>
                  <a:lnTo>
                    <a:pt x="9330" y="15989"/>
                  </a:lnTo>
                  <a:lnTo>
                    <a:pt x="9895" y="16365"/>
                  </a:lnTo>
                  <a:lnTo>
                    <a:pt x="10497" y="16704"/>
                  </a:lnTo>
                  <a:lnTo>
                    <a:pt x="10986" y="16967"/>
                  </a:lnTo>
                  <a:lnTo>
                    <a:pt x="11625" y="17193"/>
                  </a:lnTo>
                  <a:lnTo>
                    <a:pt x="12415" y="17456"/>
                  </a:lnTo>
                  <a:lnTo>
                    <a:pt x="13318" y="17682"/>
                  </a:lnTo>
                  <a:lnTo>
                    <a:pt x="14334" y="17945"/>
                  </a:lnTo>
                  <a:lnTo>
                    <a:pt x="15463" y="18209"/>
                  </a:lnTo>
                  <a:lnTo>
                    <a:pt x="17833" y="18660"/>
                  </a:lnTo>
                  <a:lnTo>
                    <a:pt x="20316" y="19074"/>
                  </a:lnTo>
                  <a:lnTo>
                    <a:pt x="22761" y="19413"/>
                  </a:lnTo>
                  <a:lnTo>
                    <a:pt x="25018" y="19638"/>
                  </a:lnTo>
                  <a:lnTo>
                    <a:pt x="26034" y="19714"/>
                  </a:lnTo>
                  <a:lnTo>
                    <a:pt x="26899" y="19751"/>
                  </a:lnTo>
                  <a:lnTo>
                    <a:pt x="27878" y="19751"/>
                  </a:lnTo>
                  <a:lnTo>
                    <a:pt x="29081" y="19676"/>
                  </a:lnTo>
                  <a:lnTo>
                    <a:pt x="30511" y="19563"/>
                  </a:lnTo>
                  <a:lnTo>
                    <a:pt x="32091" y="19450"/>
                  </a:lnTo>
                  <a:lnTo>
                    <a:pt x="35552" y="19036"/>
                  </a:lnTo>
                  <a:lnTo>
                    <a:pt x="39126" y="18585"/>
                  </a:lnTo>
                  <a:lnTo>
                    <a:pt x="42550" y="18133"/>
                  </a:lnTo>
                  <a:lnTo>
                    <a:pt x="45371" y="17757"/>
                  </a:lnTo>
                  <a:lnTo>
                    <a:pt x="48043" y="17343"/>
                  </a:lnTo>
                  <a:lnTo>
                    <a:pt x="51316" y="6208"/>
                  </a:lnTo>
                  <a:lnTo>
                    <a:pt x="51203" y="5606"/>
                  </a:lnTo>
                  <a:lnTo>
                    <a:pt x="51052" y="5041"/>
                  </a:lnTo>
                  <a:lnTo>
                    <a:pt x="50827" y="4515"/>
                  </a:lnTo>
                  <a:lnTo>
                    <a:pt x="50601" y="4026"/>
                  </a:lnTo>
                  <a:lnTo>
                    <a:pt x="50300" y="3536"/>
                  </a:lnTo>
                  <a:lnTo>
                    <a:pt x="49999" y="3123"/>
                  </a:lnTo>
                  <a:lnTo>
                    <a:pt x="49623" y="2709"/>
                  </a:lnTo>
                  <a:lnTo>
                    <a:pt x="49209" y="2333"/>
                  </a:lnTo>
                  <a:lnTo>
                    <a:pt x="48795" y="1994"/>
                  </a:lnTo>
                  <a:lnTo>
                    <a:pt x="48344" y="1693"/>
                  </a:lnTo>
                  <a:lnTo>
                    <a:pt x="47817" y="1430"/>
                  </a:lnTo>
                  <a:lnTo>
                    <a:pt x="47290" y="1166"/>
                  </a:lnTo>
                  <a:lnTo>
                    <a:pt x="46726" y="941"/>
                  </a:lnTo>
                  <a:lnTo>
                    <a:pt x="46161" y="752"/>
                  </a:lnTo>
                  <a:lnTo>
                    <a:pt x="45560" y="564"/>
                  </a:lnTo>
                  <a:lnTo>
                    <a:pt x="44920" y="414"/>
                  </a:lnTo>
                  <a:lnTo>
                    <a:pt x="44243" y="301"/>
                  </a:lnTo>
                  <a:lnTo>
                    <a:pt x="43566" y="188"/>
                  </a:lnTo>
                  <a:lnTo>
                    <a:pt x="42851" y="113"/>
                  </a:lnTo>
                  <a:lnTo>
                    <a:pt x="42098" y="38"/>
                  </a:lnTo>
                  <a:lnTo>
                    <a:pt x="40594"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0"/>
            <p:cNvSpPr/>
            <p:nvPr/>
          </p:nvSpPr>
          <p:spPr>
            <a:xfrm>
              <a:off x="4474113" y="2802193"/>
              <a:ext cx="392696" cy="151152"/>
            </a:xfrm>
            <a:custGeom>
              <a:rect b="b" l="l" r="r" t="t"/>
              <a:pathLst>
                <a:path extrusionOk="0" fill="none" h="19752" w="51316">
                  <a:moveTo>
                    <a:pt x="0" y="5794"/>
                  </a:moveTo>
                  <a:lnTo>
                    <a:pt x="0" y="5794"/>
                  </a:lnTo>
                  <a:lnTo>
                    <a:pt x="565" y="5907"/>
                  </a:lnTo>
                  <a:lnTo>
                    <a:pt x="1317" y="6019"/>
                  </a:lnTo>
                  <a:lnTo>
                    <a:pt x="2333" y="6132"/>
                  </a:lnTo>
                  <a:lnTo>
                    <a:pt x="3687" y="6170"/>
                  </a:lnTo>
                  <a:lnTo>
                    <a:pt x="5343" y="6170"/>
                  </a:lnTo>
                  <a:lnTo>
                    <a:pt x="6321" y="6095"/>
                  </a:lnTo>
                  <a:lnTo>
                    <a:pt x="7336" y="6057"/>
                  </a:lnTo>
                  <a:lnTo>
                    <a:pt x="8465" y="5944"/>
                  </a:lnTo>
                  <a:lnTo>
                    <a:pt x="9669" y="5794"/>
                  </a:lnTo>
                  <a:lnTo>
                    <a:pt x="9669" y="5794"/>
                  </a:lnTo>
                  <a:lnTo>
                    <a:pt x="10384" y="5681"/>
                  </a:lnTo>
                  <a:lnTo>
                    <a:pt x="11211" y="5530"/>
                  </a:lnTo>
                  <a:lnTo>
                    <a:pt x="13281" y="5041"/>
                  </a:lnTo>
                  <a:lnTo>
                    <a:pt x="18698" y="3649"/>
                  </a:lnTo>
                  <a:lnTo>
                    <a:pt x="21858" y="2822"/>
                  </a:lnTo>
                  <a:lnTo>
                    <a:pt x="25244" y="2032"/>
                  </a:lnTo>
                  <a:lnTo>
                    <a:pt x="26975" y="1655"/>
                  </a:lnTo>
                  <a:lnTo>
                    <a:pt x="28743" y="1317"/>
                  </a:lnTo>
                  <a:lnTo>
                    <a:pt x="30473" y="978"/>
                  </a:lnTo>
                  <a:lnTo>
                    <a:pt x="32242" y="677"/>
                  </a:lnTo>
                  <a:lnTo>
                    <a:pt x="33972" y="452"/>
                  </a:lnTo>
                  <a:lnTo>
                    <a:pt x="35703" y="226"/>
                  </a:lnTo>
                  <a:lnTo>
                    <a:pt x="37396" y="113"/>
                  </a:lnTo>
                  <a:lnTo>
                    <a:pt x="39013" y="0"/>
                  </a:lnTo>
                  <a:lnTo>
                    <a:pt x="40594" y="0"/>
                  </a:lnTo>
                  <a:lnTo>
                    <a:pt x="42098" y="38"/>
                  </a:lnTo>
                  <a:lnTo>
                    <a:pt x="42851" y="113"/>
                  </a:lnTo>
                  <a:lnTo>
                    <a:pt x="43566" y="188"/>
                  </a:lnTo>
                  <a:lnTo>
                    <a:pt x="44243" y="301"/>
                  </a:lnTo>
                  <a:lnTo>
                    <a:pt x="44920" y="414"/>
                  </a:lnTo>
                  <a:lnTo>
                    <a:pt x="45560" y="564"/>
                  </a:lnTo>
                  <a:lnTo>
                    <a:pt x="46161" y="752"/>
                  </a:lnTo>
                  <a:lnTo>
                    <a:pt x="46726" y="941"/>
                  </a:lnTo>
                  <a:lnTo>
                    <a:pt x="47290" y="1166"/>
                  </a:lnTo>
                  <a:lnTo>
                    <a:pt x="47817" y="1430"/>
                  </a:lnTo>
                  <a:lnTo>
                    <a:pt x="48344" y="1693"/>
                  </a:lnTo>
                  <a:lnTo>
                    <a:pt x="48795" y="1994"/>
                  </a:lnTo>
                  <a:lnTo>
                    <a:pt x="49209" y="2333"/>
                  </a:lnTo>
                  <a:lnTo>
                    <a:pt x="49623" y="2709"/>
                  </a:lnTo>
                  <a:lnTo>
                    <a:pt x="49999" y="3123"/>
                  </a:lnTo>
                  <a:lnTo>
                    <a:pt x="50300" y="3536"/>
                  </a:lnTo>
                  <a:lnTo>
                    <a:pt x="50601" y="4026"/>
                  </a:lnTo>
                  <a:lnTo>
                    <a:pt x="50827" y="4515"/>
                  </a:lnTo>
                  <a:lnTo>
                    <a:pt x="51052" y="5041"/>
                  </a:lnTo>
                  <a:lnTo>
                    <a:pt x="51203" y="5606"/>
                  </a:lnTo>
                  <a:lnTo>
                    <a:pt x="51316" y="6208"/>
                  </a:lnTo>
                  <a:lnTo>
                    <a:pt x="48043" y="17343"/>
                  </a:lnTo>
                  <a:lnTo>
                    <a:pt x="48043" y="17343"/>
                  </a:lnTo>
                  <a:lnTo>
                    <a:pt x="45371" y="17757"/>
                  </a:lnTo>
                  <a:lnTo>
                    <a:pt x="42550" y="18133"/>
                  </a:lnTo>
                  <a:lnTo>
                    <a:pt x="39126" y="18585"/>
                  </a:lnTo>
                  <a:lnTo>
                    <a:pt x="35552" y="19036"/>
                  </a:lnTo>
                  <a:lnTo>
                    <a:pt x="32091" y="19450"/>
                  </a:lnTo>
                  <a:lnTo>
                    <a:pt x="30511" y="19563"/>
                  </a:lnTo>
                  <a:lnTo>
                    <a:pt x="29081" y="19676"/>
                  </a:lnTo>
                  <a:lnTo>
                    <a:pt x="27878" y="19751"/>
                  </a:lnTo>
                  <a:lnTo>
                    <a:pt x="26899" y="19751"/>
                  </a:lnTo>
                  <a:lnTo>
                    <a:pt x="26899" y="19751"/>
                  </a:lnTo>
                  <a:lnTo>
                    <a:pt x="26034" y="19714"/>
                  </a:lnTo>
                  <a:lnTo>
                    <a:pt x="25018" y="19638"/>
                  </a:lnTo>
                  <a:lnTo>
                    <a:pt x="22761" y="19413"/>
                  </a:lnTo>
                  <a:lnTo>
                    <a:pt x="20316" y="19074"/>
                  </a:lnTo>
                  <a:lnTo>
                    <a:pt x="17833" y="18660"/>
                  </a:lnTo>
                  <a:lnTo>
                    <a:pt x="15463" y="18209"/>
                  </a:lnTo>
                  <a:lnTo>
                    <a:pt x="14334" y="17945"/>
                  </a:lnTo>
                  <a:lnTo>
                    <a:pt x="13318" y="17682"/>
                  </a:lnTo>
                  <a:lnTo>
                    <a:pt x="12415" y="17456"/>
                  </a:lnTo>
                  <a:lnTo>
                    <a:pt x="11625" y="17193"/>
                  </a:lnTo>
                  <a:lnTo>
                    <a:pt x="10986" y="16967"/>
                  </a:lnTo>
                  <a:lnTo>
                    <a:pt x="10497" y="16704"/>
                  </a:lnTo>
                  <a:lnTo>
                    <a:pt x="10497" y="16704"/>
                  </a:lnTo>
                  <a:lnTo>
                    <a:pt x="9895" y="16365"/>
                  </a:lnTo>
                  <a:lnTo>
                    <a:pt x="9330" y="15989"/>
                  </a:lnTo>
                  <a:lnTo>
                    <a:pt x="8239" y="15161"/>
                  </a:lnTo>
                  <a:lnTo>
                    <a:pt x="7186" y="14334"/>
                  </a:lnTo>
                  <a:lnTo>
                    <a:pt x="6208" y="13431"/>
                  </a:lnTo>
                  <a:lnTo>
                    <a:pt x="5267" y="12528"/>
                  </a:lnTo>
                  <a:lnTo>
                    <a:pt x="4402" y="11625"/>
                  </a:lnTo>
                  <a:lnTo>
                    <a:pt x="3612" y="10722"/>
                  </a:lnTo>
                  <a:lnTo>
                    <a:pt x="2860" y="9857"/>
                  </a:lnTo>
                  <a:lnTo>
                    <a:pt x="2220" y="9029"/>
                  </a:lnTo>
                  <a:lnTo>
                    <a:pt x="1656" y="8277"/>
                  </a:lnTo>
                  <a:lnTo>
                    <a:pt x="753" y="6960"/>
                  </a:lnTo>
                  <a:lnTo>
                    <a:pt x="188" y="6095"/>
                  </a:lnTo>
                  <a:lnTo>
                    <a:pt x="0" y="579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0"/>
            <p:cNvSpPr/>
            <p:nvPr/>
          </p:nvSpPr>
          <p:spPr>
            <a:xfrm>
              <a:off x="4271720" y="2829252"/>
              <a:ext cx="596245" cy="346061"/>
            </a:xfrm>
            <a:custGeom>
              <a:rect b="b" l="l" r="r" t="t"/>
              <a:pathLst>
                <a:path extrusionOk="0" h="45222" w="77915">
                  <a:moveTo>
                    <a:pt x="6885" y="0"/>
                  </a:moveTo>
                  <a:lnTo>
                    <a:pt x="4628" y="76"/>
                  </a:lnTo>
                  <a:lnTo>
                    <a:pt x="2484" y="264"/>
                  </a:lnTo>
                  <a:lnTo>
                    <a:pt x="452" y="490"/>
                  </a:lnTo>
                  <a:lnTo>
                    <a:pt x="264" y="1919"/>
                  </a:lnTo>
                  <a:lnTo>
                    <a:pt x="113" y="3349"/>
                  </a:lnTo>
                  <a:lnTo>
                    <a:pt x="38" y="4816"/>
                  </a:lnTo>
                  <a:lnTo>
                    <a:pt x="1" y="6283"/>
                  </a:lnTo>
                  <a:lnTo>
                    <a:pt x="38" y="7562"/>
                  </a:lnTo>
                  <a:lnTo>
                    <a:pt x="76" y="8841"/>
                  </a:lnTo>
                  <a:lnTo>
                    <a:pt x="189" y="10083"/>
                  </a:lnTo>
                  <a:lnTo>
                    <a:pt x="339" y="11324"/>
                  </a:lnTo>
                  <a:lnTo>
                    <a:pt x="527" y="12566"/>
                  </a:lnTo>
                  <a:lnTo>
                    <a:pt x="753" y="13807"/>
                  </a:lnTo>
                  <a:lnTo>
                    <a:pt x="1016" y="15011"/>
                  </a:lnTo>
                  <a:lnTo>
                    <a:pt x="1317" y="16215"/>
                  </a:lnTo>
                  <a:lnTo>
                    <a:pt x="1769" y="17758"/>
                  </a:lnTo>
                  <a:lnTo>
                    <a:pt x="2258" y="19300"/>
                  </a:lnTo>
                  <a:lnTo>
                    <a:pt x="2822" y="20805"/>
                  </a:lnTo>
                  <a:lnTo>
                    <a:pt x="3462" y="22272"/>
                  </a:lnTo>
                  <a:lnTo>
                    <a:pt x="4139" y="23702"/>
                  </a:lnTo>
                  <a:lnTo>
                    <a:pt x="4854" y="25094"/>
                  </a:lnTo>
                  <a:lnTo>
                    <a:pt x="5644" y="26448"/>
                  </a:lnTo>
                  <a:lnTo>
                    <a:pt x="6509" y="27803"/>
                  </a:lnTo>
                  <a:lnTo>
                    <a:pt x="7412" y="29082"/>
                  </a:lnTo>
                  <a:lnTo>
                    <a:pt x="8353" y="30323"/>
                  </a:lnTo>
                  <a:lnTo>
                    <a:pt x="9331" y="31565"/>
                  </a:lnTo>
                  <a:lnTo>
                    <a:pt x="10384" y="32731"/>
                  </a:lnTo>
                  <a:lnTo>
                    <a:pt x="11475" y="33860"/>
                  </a:lnTo>
                  <a:lnTo>
                    <a:pt x="12604" y="34951"/>
                  </a:lnTo>
                  <a:lnTo>
                    <a:pt x="13770" y="35966"/>
                  </a:lnTo>
                  <a:lnTo>
                    <a:pt x="15011" y="36982"/>
                  </a:lnTo>
                  <a:lnTo>
                    <a:pt x="16253" y="37923"/>
                  </a:lnTo>
                  <a:lnTo>
                    <a:pt x="17570" y="38826"/>
                  </a:lnTo>
                  <a:lnTo>
                    <a:pt x="18886" y="39653"/>
                  </a:lnTo>
                  <a:lnTo>
                    <a:pt x="20278" y="40443"/>
                  </a:lnTo>
                  <a:lnTo>
                    <a:pt x="21670" y="41158"/>
                  </a:lnTo>
                  <a:lnTo>
                    <a:pt x="23100" y="41835"/>
                  </a:lnTo>
                  <a:lnTo>
                    <a:pt x="24567" y="42475"/>
                  </a:lnTo>
                  <a:lnTo>
                    <a:pt x="26072" y="43039"/>
                  </a:lnTo>
                  <a:lnTo>
                    <a:pt x="27615" y="43528"/>
                  </a:lnTo>
                  <a:lnTo>
                    <a:pt x="29157" y="43980"/>
                  </a:lnTo>
                  <a:lnTo>
                    <a:pt x="30737" y="44356"/>
                  </a:lnTo>
                  <a:lnTo>
                    <a:pt x="32355" y="44657"/>
                  </a:lnTo>
                  <a:lnTo>
                    <a:pt x="33973" y="44883"/>
                  </a:lnTo>
                  <a:lnTo>
                    <a:pt x="35628" y="45071"/>
                  </a:lnTo>
                  <a:lnTo>
                    <a:pt x="37283" y="45184"/>
                  </a:lnTo>
                  <a:lnTo>
                    <a:pt x="38976" y="45221"/>
                  </a:lnTo>
                  <a:lnTo>
                    <a:pt x="40443" y="45184"/>
                  </a:lnTo>
                  <a:lnTo>
                    <a:pt x="41911" y="45108"/>
                  </a:lnTo>
                  <a:lnTo>
                    <a:pt x="43340" y="44958"/>
                  </a:lnTo>
                  <a:lnTo>
                    <a:pt x="44807" y="44770"/>
                  </a:lnTo>
                  <a:lnTo>
                    <a:pt x="46199" y="44544"/>
                  </a:lnTo>
                  <a:lnTo>
                    <a:pt x="47591" y="44243"/>
                  </a:lnTo>
                  <a:lnTo>
                    <a:pt x="48983" y="43904"/>
                  </a:lnTo>
                  <a:lnTo>
                    <a:pt x="50338" y="43528"/>
                  </a:lnTo>
                  <a:lnTo>
                    <a:pt x="51692" y="43077"/>
                  </a:lnTo>
                  <a:lnTo>
                    <a:pt x="53009" y="42625"/>
                  </a:lnTo>
                  <a:lnTo>
                    <a:pt x="54288" y="42099"/>
                  </a:lnTo>
                  <a:lnTo>
                    <a:pt x="55567" y="41497"/>
                  </a:lnTo>
                  <a:lnTo>
                    <a:pt x="56809" y="40895"/>
                  </a:lnTo>
                  <a:lnTo>
                    <a:pt x="58012" y="40255"/>
                  </a:lnTo>
                  <a:lnTo>
                    <a:pt x="59216" y="39540"/>
                  </a:lnTo>
                  <a:lnTo>
                    <a:pt x="60383" y="38788"/>
                  </a:lnTo>
                  <a:lnTo>
                    <a:pt x="61511" y="38035"/>
                  </a:lnTo>
                  <a:lnTo>
                    <a:pt x="62640" y="37208"/>
                  </a:lnTo>
                  <a:lnTo>
                    <a:pt x="63693" y="36343"/>
                  </a:lnTo>
                  <a:lnTo>
                    <a:pt x="64747" y="35440"/>
                  </a:lnTo>
                  <a:lnTo>
                    <a:pt x="65762" y="34537"/>
                  </a:lnTo>
                  <a:lnTo>
                    <a:pt x="66741" y="33559"/>
                  </a:lnTo>
                  <a:lnTo>
                    <a:pt x="67681" y="32580"/>
                  </a:lnTo>
                  <a:lnTo>
                    <a:pt x="68622" y="31527"/>
                  </a:lnTo>
                  <a:lnTo>
                    <a:pt x="69487" y="30474"/>
                  </a:lnTo>
                  <a:lnTo>
                    <a:pt x="70315" y="29383"/>
                  </a:lnTo>
                  <a:lnTo>
                    <a:pt x="71105" y="28254"/>
                  </a:lnTo>
                  <a:lnTo>
                    <a:pt x="71895" y="27088"/>
                  </a:lnTo>
                  <a:lnTo>
                    <a:pt x="72609" y="25921"/>
                  </a:lnTo>
                  <a:lnTo>
                    <a:pt x="73287" y="24718"/>
                  </a:lnTo>
                  <a:lnTo>
                    <a:pt x="73926" y="23476"/>
                  </a:lnTo>
                  <a:lnTo>
                    <a:pt x="74491" y="22235"/>
                  </a:lnTo>
                  <a:lnTo>
                    <a:pt x="74904" y="21294"/>
                  </a:lnTo>
                  <a:lnTo>
                    <a:pt x="75281" y="20391"/>
                  </a:lnTo>
                  <a:lnTo>
                    <a:pt x="75657" y="19413"/>
                  </a:lnTo>
                  <a:lnTo>
                    <a:pt x="75958" y="18472"/>
                  </a:lnTo>
                  <a:lnTo>
                    <a:pt x="76259" y="17494"/>
                  </a:lnTo>
                  <a:lnTo>
                    <a:pt x="76560" y="16516"/>
                  </a:lnTo>
                  <a:lnTo>
                    <a:pt x="76823" y="15538"/>
                  </a:lnTo>
                  <a:lnTo>
                    <a:pt x="77049" y="14560"/>
                  </a:lnTo>
                  <a:lnTo>
                    <a:pt x="77237" y="13544"/>
                  </a:lnTo>
                  <a:lnTo>
                    <a:pt x="77425" y="12528"/>
                  </a:lnTo>
                  <a:lnTo>
                    <a:pt x="77575" y="11513"/>
                  </a:lnTo>
                  <a:lnTo>
                    <a:pt x="77688" y="10459"/>
                  </a:lnTo>
                  <a:lnTo>
                    <a:pt x="77801" y="9443"/>
                  </a:lnTo>
                  <a:lnTo>
                    <a:pt x="77876" y="8390"/>
                  </a:lnTo>
                  <a:lnTo>
                    <a:pt x="77914" y="7337"/>
                  </a:lnTo>
                  <a:lnTo>
                    <a:pt x="77914" y="6283"/>
                  </a:lnTo>
                  <a:lnTo>
                    <a:pt x="77876" y="4477"/>
                  </a:lnTo>
                  <a:lnTo>
                    <a:pt x="77764" y="2672"/>
                  </a:lnTo>
                  <a:lnTo>
                    <a:pt x="76710" y="3537"/>
                  </a:lnTo>
                  <a:lnTo>
                    <a:pt x="75582" y="4402"/>
                  </a:lnTo>
                  <a:lnTo>
                    <a:pt x="74340" y="5267"/>
                  </a:lnTo>
                  <a:lnTo>
                    <a:pt x="73701" y="5681"/>
                  </a:lnTo>
                  <a:lnTo>
                    <a:pt x="72986" y="6057"/>
                  </a:lnTo>
                  <a:lnTo>
                    <a:pt x="72271" y="6471"/>
                  </a:lnTo>
                  <a:lnTo>
                    <a:pt x="71481" y="6848"/>
                  </a:lnTo>
                  <a:lnTo>
                    <a:pt x="70653" y="7186"/>
                  </a:lnTo>
                  <a:lnTo>
                    <a:pt x="69750" y="7525"/>
                  </a:lnTo>
                  <a:lnTo>
                    <a:pt x="68810" y="7863"/>
                  </a:lnTo>
                  <a:lnTo>
                    <a:pt x="67756" y="8164"/>
                  </a:lnTo>
                  <a:lnTo>
                    <a:pt x="66665" y="8428"/>
                  </a:lnTo>
                  <a:lnTo>
                    <a:pt x="65499" y="8653"/>
                  </a:lnTo>
                  <a:lnTo>
                    <a:pt x="64258" y="8879"/>
                  </a:lnTo>
                  <a:lnTo>
                    <a:pt x="63054" y="9030"/>
                  </a:lnTo>
                  <a:lnTo>
                    <a:pt x="61887" y="9142"/>
                  </a:lnTo>
                  <a:lnTo>
                    <a:pt x="60721" y="9218"/>
                  </a:lnTo>
                  <a:lnTo>
                    <a:pt x="59555" y="9255"/>
                  </a:lnTo>
                  <a:lnTo>
                    <a:pt x="58426" y="9218"/>
                  </a:lnTo>
                  <a:lnTo>
                    <a:pt x="57260" y="9180"/>
                  </a:lnTo>
                  <a:lnTo>
                    <a:pt x="56131" y="9105"/>
                  </a:lnTo>
                  <a:lnTo>
                    <a:pt x="55003" y="8954"/>
                  </a:lnTo>
                  <a:lnTo>
                    <a:pt x="53837" y="8804"/>
                  </a:lnTo>
                  <a:lnTo>
                    <a:pt x="52708" y="8616"/>
                  </a:lnTo>
                  <a:lnTo>
                    <a:pt x="51542" y="8428"/>
                  </a:lnTo>
                  <a:lnTo>
                    <a:pt x="49171" y="7901"/>
                  </a:lnTo>
                  <a:lnTo>
                    <a:pt x="46689" y="7299"/>
                  </a:lnTo>
                  <a:lnTo>
                    <a:pt x="44093" y="6622"/>
                  </a:lnTo>
                  <a:lnTo>
                    <a:pt x="41346" y="5907"/>
                  </a:lnTo>
                  <a:lnTo>
                    <a:pt x="38412" y="5117"/>
                  </a:lnTo>
                  <a:lnTo>
                    <a:pt x="35252" y="4289"/>
                  </a:lnTo>
                  <a:lnTo>
                    <a:pt x="31866" y="3462"/>
                  </a:lnTo>
                  <a:lnTo>
                    <a:pt x="28179" y="2634"/>
                  </a:lnTo>
                  <a:lnTo>
                    <a:pt x="24191" y="1806"/>
                  </a:lnTo>
                  <a:lnTo>
                    <a:pt x="22084" y="1430"/>
                  </a:lnTo>
                  <a:lnTo>
                    <a:pt x="19865" y="1016"/>
                  </a:lnTo>
                  <a:lnTo>
                    <a:pt x="18473" y="791"/>
                  </a:lnTo>
                  <a:lnTo>
                    <a:pt x="17043" y="602"/>
                  </a:lnTo>
                  <a:lnTo>
                    <a:pt x="15689" y="414"/>
                  </a:lnTo>
                  <a:lnTo>
                    <a:pt x="14334" y="301"/>
                  </a:lnTo>
                  <a:lnTo>
                    <a:pt x="13055" y="189"/>
                  </a:lnTo>
                  <a:lnTo>
                    <a:pt x="11738" y="76"/>
                  </a:lnTo>
                  <a:lnTo>
                    <a:pt x="10497" y="38"/>
                  </a:lnTo>
                  <a:lnTo>
                    <a:pt x="92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0"/>
            <p:cNvSpPr/>
            <p:nvPr/>
          </p:nvSpPr>
          <p:spPr>
            <a:xfrm>
              <a:off x="4271720" y="2829252"/>
              <a:ext cx="596245" cy="346061"/>
            </a:xfrm>
            <a:custGeom>
              <a:rect b="b" l="l" r="r" t="t"/>
              <a:pathLst>
                <a:path extrusionOk="0" fill="none" h="45222" w="77915">
                  <a:moveTo>
                    <a:pt x="77914" y="6283"/>
                  </a:moveTo>
                  <a:lnTo>
                    <a:pt x="77914" y="6283"/>
                  </a:lnTo>
                  <a:lnTo>
                    <a:pt x="77914" y="7337"/>
                  </a:lnTo>
                  <a:lnTo>
                    <a:pt x="77876" y="8390"/>
                  </a:lnTo>
                  <a:lnTo>
                    <a:pt x="77801" y="9443"/>
                  </a:lnTo>
                  <a:lnTo>
                    <a:pt x="77688" y="10459"/>
                  </a:lnTo>
                  <a:lnTo>
                    <a:pt x="77575" y="11513"/>
                  </a:lnTo>
                  <a:lnTo>
                    <a:pt x="77425" y="12528"/>
                  </a:lnTo>
                  <a:lnTo>
                    <a:pt x="77237" y="13544"/>
                  </a:lnTo>
                  <a:lnTo>
                    <a:pt x="77049" y="14560"/>
                  </a:lnTo>
                  <a:lnTo>
                    <a:pt x="76823" y="15538"/>
                  </a:lnTo>
                  <a:lnTo>
                    <a:pt x="76560" y="16516"/>
                  </a:lnTo>
                  <a:lnTo>
                    <a:pt x="76259" y="17494"/>
                  </a:lnTo>
                  <a:lnTo>
                    <a:pt x="75958" y="18472"/>
                  </a:lnTo>
                  <a:lnTo>
                    <a:pt x="75657" y="19413"/>
                  </a:lnTo>
                  <a:lnTo>
                    <a:pt x="75281" y="20391"/>
                  </a:lnTo>
                  <a:lnTo>
                    <a:pt x="74904" y="21294"/>
                  </a:lnTo>
                  <a:lnTo>
                    <a:pt x="74491" y="22235"/>
                  </a:lnTo>
                  <a:lnTo>
                    <a:pt x="74491" y="22235"/>
                  </a:lnTo>
                  <a:lnTo>
                    <a:pt x="73926" y="23476"/>
                  </a:lnTo>
                  <a:lnTo>
                    <a:pt x="73287" y="24718"/>
                  </a:lnTo>
                  <a:lnTo>
                    <a:pt x="72609" y="25921"/>
                  </a:lnTo>
                  <a:lnTo>
                    <a:pt x="71895" y="27088"/>
                  </a:lnTo>
                  <a:lnTo>
                    <a:pt x="71105" y="28254"/>
                  </a:lnTo>
                  <a:lnTo>
                    <a:pt x="70315" y="29383"/>
                  </a:lnTo>
                  <a:lnTo>
                    <a:pt x="69487" y="30474"/>
                  </a:lnTo>
                  <a:lnTo>
                    <a:pt x="68622" y="31527"/>
                  </a:lnTo>
                  <a:lnTo>
                    <a:pt x="67681" y="32580"/>
                  </a:lnTo>
                  <a:lnTo>
                    <a:pt x="66741" y="33559"/>
                  </a:lnTo>
                  <a:lnTo>
                    <a:pt x="65762" y="34537"/>
                  </a:lnTo>
                  <a:lnTo>
                    <a:pt x="64747" y="35440"/>
                  </a:lnTo>
                  <a:lnTo>
                    <a:pt x="63693" y="36343"/>
                  </a:lnTo>
                  <a:lnTo>
                    <a:pt x="62640" y="37208"/>
                  </a:lnTo>
                  <a:lnTo>
                    <a:pt x="61511" y="38035"/>
                  </a:lnTo>
                  <a:lnTo>
                    <a:pt x="60383" y="38788"/>
                  </a:lnTo>
                  <a:lnTo>
                    <a:pt x="59216" y="39540"/>
                  </a:lnTo>
                  <a:lnTo>
                    <a:pt x="58012" y="40255"/>
                  </a:lnTo>
                  <a:lnTo>
                    <a:pt x="56809" y="40895"/>
                  </a:lnTo>
                  <a:lnTo>
                    <a:pt x="55567" y="41497"/>
                  </a:lnTo>
                  <a:lnTo>
                    <a:pt x="54288" y="42099"/>
                  </a:lnTo>
                  <a:lnTo>
                    <a:pt x="53009" y="42625"/>
                  </a:lnTo>
                  <a:lnTo>
                    <a:pt x="51692" y="43077"/>
                  </a:lnTo>
                  <a:lnTo>
                    <a:pt x="50338" y="43528"/>
                  </a:lnTo>
                  <a:lnTo>
                    <a:pt x="48983" y="43904"/>
                  </a:lnTo>
                  <a:lnTo>
                    <a:pt x="47591" y="44243"/>
                  </a:lnTo>
                  <a:lnTo>
                    <a:pt x="46199" y="44544"/>
                  </a:lnTo>
                  <a:lnTo>
                    <a:pt x="44807" y="44770"/>
                  </a:lnTo>
                  <a:lnTo>
                    <a:pt x="43340" y="44958"/>
                  </a:lnTo>
                  <a:lnTo>
                    <a:pt x="41911" y="45108"/>
                  </a:lnTo>
                  <a:lnTo>
                    <a:pt x="40443" y="45184"/>
                  </a:lnTo>
                  <a:lnTo>
                    <a:pt x="38976" y="45221"/>
                  </a:lnTo>
                  <a:lnTo>
                    <a:pt x="38976" y="45221"/>
                  </a:lnTo>
                  <a:lnTo>
                    <a:pt x="37283" y="45184"/>
                  </a:lnTo>
                  <a:lnTo>
                    <a:pt x="35628" y="45071"/>
                  </a:lnTo>
                  <a:lnTo>
                    <a:pt x="33973" y="44883"/>
                  </a:lnTo>
                  <a:lnTo>
                    <a:pt x="32355" y="44657"/>
                  </a:lnTo>
                  <a:lnTo>
                    <a:pt x="30737" y="44356"/>
                  </a:lnTo>
                  <a:lnTo>
                    <a:pt x="29157" y="43980"/>
                  </a:lnTo>
                  <a:lnTo>
                    <a:pt x="27615" y="43528"/>
                  </a:lnTo>
                  <a:lnTo>
                    <a:pt x="26072" y="43039"/>
                  </a:lnTo>
                  <a:lnTo>
                    <a:pt x="24567" y="42475"/>
                  </a:lnTo>
                  <a:lnTo>
                    <a:pt x="23100" y="41835"/>
                  </a:lnTo>
                  <a:lnTo>
                    <a:pt x="21670" y="41158"/>
                  </a:lnTo>
                  <a:lnTo>
                    <a:pt x="20278" y="40443"/>
                  </a:lnTo>
                  <a:lnTo>
                    <a:pt x="18886" y="39653"/>
                  </a:lnTo>
                  <a:lnTo>
                    <a:pt x="17570" y="38826"/>
                  </a:lnTo>
                  <a:lnTo>
                    <a:pt x="16253" y="37923"/>
                  </a:lnTo>
                  <a:lnTo>
                    <a:pt x="15011" y="36982"/>
                  </a:lnTo>
                  <a:lnTo>
                    <a:pt x="13770" y="35966"/>
                  </a:lnTo>
                  <a:lnTo>
                    <a:pt x="12604" y="34951"/>
                  </a:lnTo>
                  <a:lnTo>
                    <a:pt x="11475" y="33860"/>
                  </a:lnTo>
                  <a:lnTo>
                    <a:pt x="10384" y="32731"/>
                  </a:lnTo>
                  <a:lnTo>
                    <a:pt x="9331" y="31565"/>
                  </a:lnTo>
                  <a:lnTo>
                    <a:pt x="8353" y="30323"/>
                  </a:lnTo>
                  <a:lnTo>
                    <a:pt x="7412" y="29082"/>
                  </a:lnTo>
                  <a:lnTo>
                    <a:pt x="6509" y="27803"/>
                  </a:lnTo>
                  <a:lnTo>
                    <a:pt x="5644" y="26448"/>
                  </a:lnTo>
                  <a:lnTo>
                    <a:pt x="4854" y="25094"/>
                  </a:lnTo>
                  <a:lnTo>
                    <a:pt x="4139" y="23702"/>
                  </a:lnTo>
                  <a:lnTo>
                    <a:pt x="3462" y="22272"/>
                  </a:lnTo>
                  <a:lnTo>
                    <a:pt x="2822" y="20805"/>
                  </a:lnTo>
                  <a:lnTo>
                    <a:pt x="2258" y="19300"/>
                  </a:lnTo>
                  <a:lnTo>
                    <a:pt x="1769" y="17758"/>
                  </a:lnTo>
                  <a:lnTo>
                    <a:pt x="1317" y="16215"/>
                  </a:lnTo>
                  <a:lnTo>
                    <a:pt x="1317" y="16215"/>
                  </a:lnTo>
                  <a:lnTo>
                    <a:pt x="1016" y="15011"/>
                  </a:lnTo>
                  <a:lnTo>
                    <a:pt x="753" y="13807"/>
                  </a:lnTo>
                  <a:lnTo>
                    <a:pt x="527" y="12566"/>
                  </a:lnTo>
                  <a:lnTo>
                    <a:pt x="339" y="11324"/>
                  </a:lnTo>
                  <a:lnTo>
                    <a:pt x="189" y="10083"/>
                  </a:lnTo>
                  <a:lnTo>
                    <a:pt x="76" y="8841"/>
                  </a:lnTo>
                  <a:lnTo>
                    <a:pt x="38" y="7562"/>
                  </a:lnTo>
                  <a:lnTo>
                    <a:pt x="1" y="6283"/>
                  </a:lnTo>
                  <a:lnTo>
                    <a:pt x="1" y="6283"/>
                  </a:lnTo>
                  <a:lnTo>
                    <a:pt x="38" y="4816"/>
                  </a:lnTo>
                  <a:lnTo>
                    <a:pt x="113" y="3349"/>
                  </a:lnTo>
                  <a:lnTo>
                    <a:pt x="264" y="1919"/>
                  </a:lnTo>
                  <a:lnTo>
                    <a:pt x="452" y="490"/>
                  </a:lnTo>
                  <a:lnTo>
                    <a:pt x="452" y="490"/>
                  </a:lnTo>
                  <a:lnTo>
                    <a:pt x="2484" y="264"/>
                  </a:lnTo>
                  <a:lnTo>
                    <a:pt x="4628" y="76"/>
                  </a:lnTo>
                  <a:lnTo>
                    <a:pt x="6885" y="0"/>
                  </a:lnTo>
                  <a:lnTo>
                    <a:pt x="8052" y="0"/>
                  </a:lnTo>
                  <a:lnTo>
                    <a:pt x="9255" y="0"/>
                  </a:lnTo>
                  <a:lnTo>
                    <a:pt x="10497" y="38"/>
                  </a:lnTo>
                  <a:lnTo>
                    <a:pt x="11738" y="76"/>
                  </a:lnTo>
                  <a:lnTo>
                    <a:pt x="13055" y="189"/>
                  </a:lnTo>
                  <a:lnTo>
                    <a:pt x="14334" y="301"/>
                  </a:lnTo>
                  <a:lnTo>
                    <a:pt x="15689" y="414"/>
                  </a:lnTo>
                  <a:lnTo>
                    <a:pt x="17043" y="602"/>
                  </a:lnTo>
                  <a:lnTo>
                    <a:pt x="18473" y="791"/>
                  </a:lnTo>
                  <a:lnTo>
                    <a:pt x="19865" y="1016"/>
                  </a:lnTo>
                  <a:lnTo>
                    <a:pt x="19865" y="1016"/>
                  </a:lnTo>
                  <a:lnTo>
                    <a:pt x="22084" y="1430"/>
                  </a:lnTo>
                  <a:lnTo>
                    <a:pt x="24191" y="1806"/>
                  </a:lnTo>
                  <a:lnTo>
                    <a:pt x="28179" y="2634"/>
                  </a:lnTo>
                  <a:lnTo>
                    <a:pt x="31866" y="3462"/>
                  </a:lnTo>
                  <a:lnTo>
                    <a:pt x="35252" y="4289"/>
                  </a:lnTo>
                  <a:lnTo>
                    <a:pt x="38412" y="5117"/>
                  </a:lnTo>
                  <a:lnTo>
                    <a:pt x="41346" y="5907"/>
                  </a:lnTo>
                  <a:lnTo>
                    <a:pt x="44093" y="6622"/>
                  </a:lnTo>
                  <a:lnTo>
                    <a:pt x="46689" y="7299"/>
                  </a:lnTo>
                  <a:lnTo>
                    <a:pt x="49171" y="7901"/>
                  </a:lnTo>
                  <a:lnTo>
                    <a:pt x="51542" y="8428"/>
                  </a:lnTo>
                  <a:lnTo>
                    <a:pt x="52708" y="8616"/>
                  </a:lnTo>
                  <a:lnTo>
                    <a:pt x="53837" y="8804"/>
                  </a:lnTo>
                  <a:lnTo>
                    <a:pt x="55003" y="8954"/>
                  </a:lnTo>
                  <a:lnTo>
                    <a:pt x="56131" y="9105"/>
                  </a:lnTo>
                  <a:lnTo>
                    <a:pt x="57260" y="9180"/>
                  </a:lnTo>
                  <a:lnTo>
                    <a:pt x="58426" y="9218"/>
                  </a:lnTo>
                  <a:lnTo>
                    <a:pt x="59555" y="9255"/>
                  </a:lnTo>
                  <a:lnTo>
                    <a:pt x="60721" y="9218"/>
                  </a:lnTo>
                  <a:lnTo>
                    <a:pt x="61887" y="9142"/>
                  </a:lnTo>
                  <a:lnTo>
                    <a:pt x="63054" y="9030"/>
                  </a:lnTo>
                  <a:lnTo>
                    <a:pt x="64258" y="8879"/>
                  </a:lnTo>
                  <a:lnTo>
                    <a:pt x="65499" y="8653"/>
                  </a:lnTo>
                  <a:lnTo>
                    <a:pt x="65499" y="8653"/>
                  </a:lnTo>
                  <a:lnTo>
                    <a:pt x="66665" y="8428"/>
                  </a:lnTo>
                  <a:lnTo>
                    <a:pt x="67756" y="8164"/>
                  </a:lnTo>
                  <a:lnTo>
                    <a:pt x="68810" y="7863"/>
                  </a:lnTo>
                  <a:lnTo>
                    <a:pt x="69750" y="7525"/>
                  </a:lnTo>
                  <a:lnTo>
                    <a:pt x="70653" y="7186"/>
                  </a:lnTo>
                  <a:lnTo>
                    <a:pt x="71481" y="6848"/>
                  </a:lnTo>
                  <a:lnTo>
                    <a:pt x="72271" y="6471"/>
                  </a:lnTo>
                  <a:lnTo>
                    <a:pt x="72986" y="6057"/>
                  </a:lnTo>
                  <a:lnTo>
                    <a:pt x="73701" y="5681"/>
                  </a:lnTo>
                  <a:lnTo>
                    <a:pt x="74340" y="5267"/>
                  </a:lnTo>
                  <a:lnTo>
                    <a:pt x="75582" y="4402"/>
                  </a:lnTo>
                  <a:lnTo>
                    <a:pt x="76710" y="3537"/>
                  </a:lnTo>
                  <a:lnTo>
                    <a:pt x="77764" y="2672"/>
                  </a:lnTo>
                  <a:lnTo>
                    <a:pt x="77764" y="2672"/>
                  </a:lnTo>
                  <a:lnTo>
                    <a:pt x="77876" y="4477"/>
                  </a:lnTo>
                  <a:lnTo>
                    <a:pt x="77914" y="628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0"/>
            <p:cNvSpPr/>
            <p:nvPr/>
          </p:nvSpPr>
          <p:spPr>
            <a:xfrm>
              <a:off x="4281798" y="2953337"/>
              <a:ext cx="559964" cy="221976"/>
            </a:xfrm>
            <a:custGeom>
              <a:rect b="b" l="l" r="r" t="t"/>
              <a:pathLst>
                <a:path extrusionOk="0" h="29007" w="73174">
                  <a:moveTo>
                    <a:pt x="0" y="0"/>
                  </a:moveTo>
                  <a:lnTo>
                    <a:pt x="452" y="1543"/>
                  </a:lnTo>
                  <a:lnTo>
                    <a:pt x="941" y="3085"/>
                  </a:lnTo>
                  <a:lnTo>
                    <a:pt x="1505" y="4590"/>
                  </a:lnTo>
                  <a:lnTo>
                    <a:pt x="2145" y="6057"/>
                  </a:lnTo>
                  <a:lnTo>
                    <a:pt x="2822" y="7487"/>
                  </a:lnTo>
                  <a:lnTo>
                    <a:pt x="3537" y="8879"/>
                  </a:lnTo>
                  <a:lnTo>
                    <a:pt x="4327" y="10233"/>
                  </a:lnTo>
                  <a:lnTo>
                    <a:pt x="5192" y="11588"/>
                  </a:lnTo>
                  <a:lnTo>
                    <a:pt x="6095" y="12867"/>
                  </a:lnTo>
                  <a:lnTo>
                    <a:pt x="7036" y="14108"/>
                  </a:lnTo>
                  <a:lnTo>
                    <a:pt x="8014" y="15350"/>
                  </a:lnTo>
                  <a:lnTo>
                    <a:pt x="9067" y="16516"/>
                  </a:lnTo>
                  <a:lnTo>
                    <a:pt x="10158" y="17645"/>
                  </a:lnTo>
                  <a:lnTo>
                    <a:pt x="11287" y="18736"/>
                  </a:lnTo>
                  <a:lnTo>
                    <a:pt x="12453" y="19751"/>
                  </a:lnTo>
                  <a:lnTo>
                    <a:pt x="13694" y="20767"/>
                  </a:lnTo>
                  <a:lnTo>
                    <a:pt x="14936" y="21708"/>
                  </a:lnTo>
                  <a:lnTo>
                    <a:pt x="16253" y="22611"/>
                  </a:lnTo>
                  <a:lnTo>
                    <a:pt x="17569" y="23438"/>
                  </a:lnTo>
                  <a:lnTo>
                    <a:pt x="18961" y="24228"/>
                  </a:lnTo>
                  <a:lnTo>
                    <a:pt x="20353" y="24943"/>
                  </a:lnTo>
                  <a:lnTo>
                    <a:pt x="21783" y="25620"/>
                  </a:lnTo>
                  <a:lnTo>
                    <a:pt x="23250" y="26260"/>
                  </a:lnTo>
                  <a:lnTo>
                    <a:pt x="24755" y="26824"/>
                  </a:lnTo>
                  <a:lnTo>
                    <a:pt x="26298" y="27313"/>
                  </a:lnTo>
                  <a:lnTo>
                    <a:pt x="27840" y="27765"/>
                  </a:lnTo>
                  <a:lnTo>
                    <a:pt x="29420" y="28141"/>
                  </a:lnTo>
                  <a:lnTo>
                    <a:pt x="31038" y="28442"/>
                  </a:lnTo>
                  <a:lnTo>
                    <a:pt x="32656" y="28668"/>
                  </a:lnTo>
                  <a:lnTo>
                    <a:pt x="34311" y="28856"/>
                  </a:lnTo>
                  <a:lnTo>
                    <a:pt x="35966" y="28969"/>
                  </a:lnTo>
                  <a:lnTo>
                    <a:pt x="37659" y="29006"/>
                  </a:lnTo>
                  <a:lnTo>
                    <a:pt x="39126" y="28969"/>
                  </a:lnTo>
                  <a:lnTo>
                    <a:pt x="40594" y="28893"/>
                  </a:lnTo>
                  <a:lnTo>
                    <a:pt x="42023" y="28743"/>
                  </a:lnTo>
                  <a:lnTo>
                    <a:pt x="43490" y="28555"/>
                  </a:lnTo>
                  <a:lnTo>
                    <a:pt x="44882" y="28329"/>
                  </a:lnTo>
                  <a:lnTo>
                    <a:pt x="46274" y="28028"/>
                  </a:lnTo>
                  <a:lnTo>
                    <a:pt x="47666" y="27689"/>
                  </a:lnTo>
                  <a:lnTo>
                    <a:pt x="49021" y="27313"/>
                  </a:lnTo>
                  <a:lnTo>
                    <a:pt x="50375" y="26862"/>
                  </a:lnTo>
                  <a:lnTo>
                    <a:pt x="51692" y="26410"/>
                  </a:lnTo>
                  <a:lnTo>
                    <a:pt x="52971" y="25884"/>
                  </a:lnTo>
                  <a:lnTo>
                    <a:pt x="54250" y="25282"/>
                  </a:lnTo>
                  <a:lnTo>
                    <a:pt x="55492" y="24680"/>
                  </a:lnTo>
                  <a:lnTo>
                    <a:pt x="56695" y="24040"/>
                  </a:lnTo>
                  <a:lnTo>
                    <a:pt x="57899" y="23325"/>
                  </a:lnTo>
                  <a:lnTo>
                    <a:pt x="59066" y="22573"/>
                  </a:lnTo>
                  <a:lnTo>
                    <a:pt x="60194" y="21820"/>
                  </a:lnTo>
                  <a:lnTo>
                    <a:pt x="61323" y="20993"/>
                  </a:lnTo>
                  <a:lnTo>
                    <a:pt x="62376" y="20128"/>
                  </a:lnTo>
                  <a:lnTo>
                    <a:pt x="63430" y="19225"/>
                  </a:lnTo>
                  <a:lnTo>
                    <a:pt x="64445" y="18322"/>
                  </a:lnTo>
                  <a:lnTo>
                    <a:pt x="65424" y="17344"/>
                  </a:lnTo>
                  <a:lnTo>
                    <a:pt x="66364" y="16365"/>
                  </a:lnTo>
                  <a:lnTo>
                    <a:pt x="67305" y="15312"/>
                  </a:lnTo>
                  <a:lnTo>
                    <a:pt x="68170" y="14259"/>
                  </a:lnTo>
                  <a:lnTo>
                    <a:pt x="68998" y="13168"/>
                  </a:lnTo>
                  <a:lnTo>
                    <a:pt x="69788" y="12039"/>
                  </a:lnTo>
                  <a:lnTo>
                    <a:pt x="70578" y="10873"/>
                  </a:lnTo>
                  <a:lnTo>
                    <a:pt x="71292" y="9706"/>
                  </a:lnTo>
                  <a:lnTo>
                    <a:pt x="71970" y="8503"/>
                  </a:lnTo>
                  <a:lnTo>
                    <a:pt x="72609" y="7261"/>
                  </a:lnTo>
                  <a:lnTo>
                    <a:pt x="73174" y="6020"/>
                  </a:lnTo>
                  <a:lnTo>
                    <a:pt x="73174" y="6020"/>
                  </a:lnTo>
                  <a:lnTo>
                    <a:pt x="72572" y="6659"/>
                  </a:lnTo>
                  <a:lnTo>
                    <a:pt x="71932" y="7299"/>
                  </a:lnTo>
                  <a:lnTo>
                    <a:pt x="71067" y="8051"/>
                  </a:lnTo>
                  <a:lnTo>
                    <a:pt x="70540" y="8465"/>
                  </a:lnTo>
                  <a:lnTo>
                    <a:pt x="69938" y="8916"/>
                  </a:lnTo>
                  <a:lnTo>
                    <a:pt x="69261" y="9368"/>
                  </a:lnTo>
                  <a:lnTo>
                    <a:pt x="68509" y="9819"/>
                  </a:lnTo>
                  <a:lnTo>
                    <a:pt x="67681" y="10308"/>
                  </a:lnTo>
                  <a:lnTo>
                    <a:pt x="66778" y="10797"/>
                  </a:lnTo>
                  <a:lnTo>
                    <a:pt x="65800" y="11249"/>
                  </a:lnTo>
                  <a:lnTo>
                    <a:pt x="64746" y="11700"/>
                  </a:lnTo>
                  <a:lnTo>
                    <a:pt x="63580" y="12152"/>
                  </a:lnTo>
                  <a:lnTo>
                    <a:pt x="62339" y="12603"/>
                  </a:lnTo>
                  <a:lnTo>
                    <a:pt x="60984" y="13017"/>
                  </a:lnTo>
                  <a:lnTo>
                    <a:pt x="59555" y="13393"/>
                  </a:lnTo>
                  <a:lnTo>
                    <a:pt x="58012" y="13732"/>
                  </a:lnTo>
                  <a:lnTo>
                    <a:pt x="56395" y="14071"/>
                  </a:lnTo>
                  <a:lnTo>
                    <a:pt x="54664" y="14334"/>
                  </a:lnTo>
                  <a:lnTo>
                    <a:pt x="52820" y="14560"/>
                  </a:lnTo>
                  <a:lnTo>
                    <a:pt x="50864" y="14748"/>
                  </a:lnTo>
                  <a:lnTo>
                    <a:pt x="48795" y="14861"/>
                  </a:lnTo>
                  <a:lnTo>
                    <a:pt x="46613" y="14936"/>
                  </a:lnTo>
                  <a:lnTo>
                    <a:pt x="44356" y="14936"/>
                  </a:lnTo>
                  <a:lnTo>
                    <a:pt x="41948" y="14861"/>
                  </a:lnTo>
                  <a:lnTo>
                    <a:pt x="39390" y="14710"/>
                  </a:lnTo>
                  <a:lnTo>
                    <a:pt x="36756" y="14484"/>
                  </a:lnTo>
                  <a:lnTo>
                    <a:pt x="33972" y="14183"/>
                  </a:lnTo>
                  <a:lnTo>
                    <a:pt x="32355" y="13958"/>
                  </a:lnTo>
                  <a:lnTo>
                    <a:pt x="30774" y="13732"/>
                  </a:lnTo>
                  <a:lnTo>
                    <a:pt x="29232" y="13469"/>
                  </a:lnTo>
                  <a:lnTo>
                    <a:pt x="27727" y="13205"/>
                  </a:lnTo>
                  <a:lnTo>
                    <a:pt x="26260" y="12904"/>
                  </a:lnTo>
                  <a:lnTo>
                    <a:pt x="24868" y="12603"/>
                  </a:lnTo>
                  <a:lnTo>
                    <a:pt x="23476" y="12265"/>
                  </a:lnTo>
                  <a:lnTo>
                    <a:pt x="22159" y="11926"/>
                  </a:lnTo>
                  <a:lnTo>
                    <a:pt x="20842" y="11588"/>
                  </a:lnTo>
                  <a:lnTo>
                    <a:pt x="19601" y="11211"/>
                  </a:lnTo>
                  <a:lnTo>
                    <a:pt x="18359" y="10797"/>
                  </a:lnTo>
                  <a:lnTo>
                    <a:pt x="17156" y="10421"/>
                  </a:lnTo>
                  <a:lnTo>
                    <a:pt x="16027" y="10007"/>
                  </a:lnTo>
                  <a:lnTo>
                    <a:pt x="14898" y="9556"/>
                  </a:lnTo>
                  <a:lnTo>
                    <a:pt x="13807" y="9105"/>
                  </a:lnTo>
                  <a:lnTo>
                    <a:pt x="12754" y="8653"/>
                  </a:lnTo>
                  <a:lnTo>
                    <a:pt x="11738" y="8202"/>
                  </a:lnTo>
                  <a:lnTo>
                    <a:pt x="10760" y="7713"/>
                  </a:lnTo>
                  <a:lnTo>
                    <a:pt x="9819" y="7223"/>
                  </a:lnTo>
                  <a:lnTo>
                    <a:pt x="8879" y="6697"/>
                  </a:lnTo>
                  <a:lnTo>
                    <a:pt x="7976" y="6208"/>
                  </a:lnTo>
                  <a:lnTo>
                    <a:pt x="7111" y="5681"/>
                  </a:lnTo>
                  <a:lnTo>
                    <a:pt x="6283" y="5154"/>
                  </a:lnTo>
                  <a:lnTo>
                    <a:pt x="5493" y="4590"/>
                  </a:lnTo>
                  <a:lnTo>
                    <a:pt x="4703" y="4063"/>
                  </a:lnTo>
                  <a:lnTo>
                    <a:pt x="3951" y="3499"/>
                  </a:lnTo>
                  <a:lnTo>
                    <a:pt x="2521" y="2370"/>
                  </a:lnTo>
                  <a:lnTo>
                    <a:pt x="1204" y="1204"/>
                  </a:lnTo>
                  <a:lnTo>
                    <a:pt x="0"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0"/>
            <p:cNvSpPr/>
            <p:nvPr/>
          </p:nvSpPr>
          <p:spPr>
            <a:xfrm>
              <a:off x="4281798" y="2953337"/>
              <a:ext cx="559964" cy="221976"/>
            </a:xfrm>
            <a:custGeom>
              <a:rect b="b" l="l" r="r" t="t"/>
              <a:pathLst>
                <a:path extrusionOk="0" fill="none" h="29007" w="73174">
                  <a:moveTo>
                    <a:pt x="73174" y="6020"/>
                  </a:moveTo>
                  <a:lnTo>
                    <a:pt x="73174" y="6020"/>
                  </a:lnTo>
                  <a:lnTo>
                    <a:pt x="72609" y="7261"/>
                  </a:lnTo>
                  <a:lnTo>
                    <a:pt x="71970" y="8503"/>
                  </a:lnTo>
                  <a:lnTo>
                    <a:pt x="71292" y="9706"/>
                  </a:lnTo>
                  <a:lnTo>
                    <a:pt x="70578" y="10873"/>
                  </a:lnTo>
                  <a:lnTo>
                    <a:pt x="69788" y="12039"/>
                  </a:lnTo>
                  <a:lnTo>
                    <a:pt x="68998" y="13168"/>
                  </a:lnTo>
                  <a:lnTo>
                    <a:pt x="68170" y="14259"/>
                  </a:lnTo>
                  <a:lnTo>
                    <a:pt x="67305" y="15312"/>
                  </a:lnTo>
                  <a:lnTo>
                    <a:pt x="66364" y="16365"/>
                  </a:lnTo>
                  <a:lnTo>
                    <a:pt x="65424" y="17344"/>
                  </a:lnTo>
                  <a:lnTo>
                    <a:pt x="64445" y="18322"/>
                  </a:lnTo>
                  <a:lnTo>
                    <a:pt x="63430" y="19225"/>
                  </a:lnTo>
                  <a:lnTo>
                    <a:pt x="62376" y="20128"/>
                  </a:lnTo>
                  <a:lnTo>
                    <a:pt x="61323" y="20993"/>
                  </a:lnTo>
                  <a:lnTo>
                    <a:pt x="60194" y="21820"/>
                  </a:lnTo>
                  <a:lnTo>
                    <a:pt x="59066" y="22573"/>
                  </a:lnTo>
                  <a:lnTo>
                    <a:pt x="57899" y="23325"/>
                  </a:lnTo>
                  <a:lnTo>
                    <a:pt x="56695" y="24040"/>
                  </a:lnTo>
                  <a:lnTo>
                    <a:pt x="55492" y="24680"/>
                  </a:lnTo>
                  <a:lnTo>
                    <a:pt x="54250" y="25282"/>
                  </a:lnTo>
                  <a:lnTo>
                    <a:pt x="52971" y="25884"/>
                  </a:lnTo>
                  <a:lnTo>
                    <a:pt x="51692" y="26410"/>
                  </a:lnTo>
                  <a:lnTo>
                    <a:pt x="50375" y="26862"/>
                  </a:lnTo>
                  <a:lnTo>
                    <a:pt x="49021" y="27313"/>
                  </a:lnTo>
                  <a:lnTo>
                    <a:pt x="47666" y="27689"/>
                  </a:lnTo>
                  <a:lnTo>
                    <a:pt x="46274" y="28028"/>
                  </a:lnTo>
                  <a:lnTo>
                    <a:pt x="44882" y="28329"/>
                  </a:lnTo>
                  <a:lnTo>
                    <a:pt x="43490" y="28555"/>
                  </a:lnTo>
                  <a:lnTo>
                    <a:pt x="42023" y="28743"/>
                  </a:lnTo>
                  <a:lnTo>
                    <a:pt x="40594" y="28893"/>
                  </a:lnTo>
                  <a:lnTo>
                    <a:pt x="39126" y="28969"/>
                  </a:lnTo>
                  <a:lnTo>
                    <a:pt x="37659" y="29006"/>
                  </a:lnTo>
                  <a:lnTo>
                    <a:pt x="37659" y="29006"/>
                  </a:lnTo>
                  <a:lnTo>
                    <a:pt x="35966" y="28969"/>
                  </a:lnTo>
                  <a:lnTo>
                    <a:pt x="34311" y="28856"/>
                  </a:lnTo>
                  <a:lnTo>
                    <a:pt x="32656" y="28668"/>
                  </a:lnTo>
                  <a:lnTo>
                    <a:pt x="31038" y="28442"/>
                  </a:lnTo>
                  <a:lnTo>
                    <a:pt x="29420" y="28141"/>
                  </a:lnTo>
                  <a:lnTo>
                    <a:pt x="27840" y="27765"/>
                  </a:lnTo>
                  <a:lnTo>
                    <a:pt x="26298" y="27313"/>
                  </a:lnTo>
                  <a:lnTo>
                    <a:pt x="24755" y="26824"/>
                  </a:lnTo>
                  <a:lnTo>
                    <a:pt x="23250" y="26260"/>
                  </a:lnTo>
                  <a:lnTo>
                    <a:pt x="21783" y="25620"/>
                  </a:lnTo>
                  <a:lnTo>
                    <a:pt x="20353" y="24943"/>
                  </a:lnTo>
                  <a:lnTo>
                    <a:pt x="18961" y="24228"/>
                  </a:lnTo>
                  <a:lnTo>
                    <a:pt x="17569" y="23438"/>
                  </a:lnTo>
                  <a:lnTo>
                    <a:pt x="16253" y="22611"/>
                  </a:lnTo>
                  <a:lnTo>
                    <a:pt x="14936" y="21708"/>
                  </a:lnTo>
                  <a:lnTo>
                    <a:pt x="13694" y="20767"/>
                  </a:lnTo>
                  <a:lnTo>
                    <a:pt x="12453" y="19751"/>
                  </a:lnTo>
                  <a:lnTo>
                    <a:pt x="11287" y="18736"/>
                  </a:lnTo>
                  <a:lnTo>
                    <a:pt x="10158" y="17645"/>
                  </a:lnTo>
                  <a:lnTo>
                    <a:pt x="9067" y="16516"/>
                  </a:lnTo>
                  <a:lnTo>
                    <a:pt x="8014" y="15350"/>
                  </a:lnTo>
                  <a:lnTo>
                    <a:pt x="7036" y="14108"/>
                  </a:lnTo>
                  <a:lnTo>
                    <a:pt x="6095" y="12867"/>
                  </a:lnTo>
                  <a:lnTo>
                    <a:pt x="5192" y="11588"/>
                  </a:lnTo>
                  <a:lnTo>
                    <a:pt x="4327" y="10233"/>
                  </a:lnTo>
                  <a:lnTo>
                    <a:pt x="3537" y="8879"/>
                  </a:lnTo>
                  <a:lnTo>
                    <a:pt x="2822" y="7487"/>
                  </a:lnTo>
                  <a:lnTo>
                    <a:pt x="2145" y="6057"/>
                  </a:lnTo>
                  <a:lnTo>
                    <a:pt x="1505" y="4590"/>
                  </a:lnTo>
                  <a:lnTo>
                    <a:pt x="941" y="3085"/>
                  </a:lnTo>
                  <a:lnTo>
                    <a:pt x="452" y="1543"/>
                  </a:lnTo>
                  <a:lnTo>
                    <a:pt x="0" y="0"/>
                  </a:lnTo>
                  <a:lnTo>
                    <a:pt x="0" y="0"/>
                  </a:lnTo>
                  <a:lnTo>
                    <a:pt x="1204" y="1204"/>
                  </a:lnTo>
                  <a:lnTo>
                    <a:pt x="2521" y="2370"/>
                  </a:lnTo>
                  <a:lnTo>
                    <a:pt x="3951" y="3499"/>
                  </a:lnTo>
                  <a:lnTo>
                    <a:pt x="4703" y="4063"/>
                  </a:lnTo>
                  <a:lnTo>
                    <a:pt x="5493" y="4590"/>
                  </a:lnTo>
                  <a:lnTo>
                    <a:pt x="6283" y="5154"/>
                  </a:lnTo>
                  <a:lnTo>
                    <a:pt x="7111" y="5681"/>
                  </a:lnTo>
                  <a:lnTo>
                    <a:pt x="7976" y="6208"/>
                  </a:lnTo>
                  <a:lnTo>
                    <a:pt x="8879" y="6697"/>
                  </a:lnTo>
                  <a:lnTo>
                    <a:pt x="9819" y="7223"/>
                  </a:lnTo>
                  <a:lnTo>
                    <a:pt x="10760" y="7713"/>
                  </a:lnTo>
                  <a:lnTo>
                    <a:pt x="11738" y="8202"/>
                  </a:lnTo>
                  <a:lnTo>
                    <a:pt x="12754" y="8653"/>
                  </a:lnTo>
                  <a:lnTo>
                    <a:pt x="13807" y="9105"/>
                  </a:lnTo>
                  <a:lnTo>
                    <a:pt x="14898" y="9556"/>
                  </a:lnTo>
                  <a:lnTo>
                    <a:pt x="16027" y="10007"/>
                  </a:lnTo>
                  <a:lnTo>
                    <a:pt x="17156" y="10421"/>
                  </a:lnTo>
                  <a:lnTo>
                    <a:pt x="18359" y="10797"/>
                  </a:lnTo>
                  <a:lnTo>
                    <a:pt x="19601" y="11211"/>
                  </a:lnTo>
                  <a:lnTo>
                    <a:pt x="20842" y="11588"/>
                  </a:lnTo>
                  <a:lnTo>
                    <a:pt x="22159" y="11926"/>
                  </a:lnTo>
                  <a:lnTo>
                    <a:pt x="23476" y="12265"/>
                  </a:lnTo>
                  <a:lnTo>
                    <a:pt x="24868" y="12603"/>
                  </a:lnTo>
                  <a:lnTo>
                    <a:pt x="26260" y="12904"/>
                  </a:lnTo>
                  <a:lnTo>
                    <a:pt x="27727" y="13205"/>
                  </a:lnTo>
                  <a:lnTo>
                    <a:pt x="29232" y="13469"/>
                  </a:lnTo>
                  <a:lnTo>
                    <a:pt x="30774" y="13732"/>
                  </a:lnTo>
                  <a:lnTo>
                    <a:pt x="32355" y="13958"/>
                  </a:lnTo>
                  <a:lnTo>
                    <a:pt x="33972" y="14183"/>
                  </a:lnTo>
                  <a:lnTo>
                    <a:pt x="33972" y="14183"/>
                  </a:lnTo>
                  <a:lnTo>
                    <a:pt x="36756" y="14484"/>
                  </a:lnTo>
                  <a:lnTo>
                    <a:pt x="39390" y="14710"/>
                  </a:lnTo>
                  <a:lnTo>
                    <a:pt x="41948" y="14861"/>
                  </a:lnTo>
                  <a:lnTo>
                    <a:pt x="44356" y="14936"/>
                  </a:lnTo>
                  <a:lnTo>
                    <a:pt x="46613" y="14936"/>
                  </a:lnTo>
                  <a:lnTo>
                    <a:pt x="48795" y="14861"/>
                  </a:lnTo>
                  <a:lnTo>
                    <a:pt x="50864" y="14748"/>
                  </a:lnTo>
                  <a:lnTo>
                    <a:pt x="52820" y="14560"/>
                  </a:lnTo>
                  <a:lnTo>
                    <a:pt x="54664" y="14334"/>
                  </a:lnTo>
                  <a:lnTo>
                    <a:pt x="56395" y="14071"/>
                  </a:lnTo>
                  <a:lnTo>
                    <a:pt x="58012" y="13732"/>
                  </a:lnTo>
                  <a:lnTo>
                    <a:pt x="59555" y="13393"/>
                  </a:lnTo>
                  <a:lnTo>
                    <a:pt x="60984" y="13017"/>
                  </a:lnTo>
                  <a:lnTo>
                    <a:pt x="62339" y="12603"/>
                  </a:lnTo>
                  <a:lnTo>
                    <a:pt x="63580" y="12152"/>
                  </a:lnTo>
                  <a:lnTo>
                    <a:pt x="64746" y="11700"/>
                  </a:lnTo>
                  <a:lnTo>
                    <a:pt x="65800" y="11249"/>
                  </a:lnTo>
                  <a:lnTo>
                    <a:pt x="66778" y="10797"/>
                  </a:lnTo>
                  <a:lnTo>
                    <a:pt x="67681" y="10308"/>
                  </a:lnTo>
                  <a:lnTo>
                    <a:pt x="68509" y="9819"/>
                  </a:lnTo>
                  <a:lnTo>
                    <a:pt x="69261" y="9368"/>
                  </a:lnTo>
                  <a:lnTo>
                    <a:pt x="69938" y="8916"/>
                  </a:lnTo>
                  <a:lnTo>
                    <a:pt x="70540" y="8465"/>
                  </a:lnTo>
                  <a:lnTo>
                    <a:pt x="71067" y="8051"/>
                  </a:lnTo>
                  <a:lnTo>
                    <a:pt x="71932" y="7299"/>
                  </a:lnTo>
                  <a:lnTo>
                    <a:pt x="72572" y="6659"/>
                  </a:lnTo>
                  <a:lnTo>
                    <a:pt x="73174" y="60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0"/>
            <p:cNvSpPr/>
            <p:nvPr/>
          </p:nvSpPr>
          <p:spPr>
            <a:xfrm>
              <a:off x="4605392" y="2781171"/>
              <a:ext cx="20164" cy="20164"/>
            </a:xfrm>
            <a:custGeom>
              <a:rect b="b" l="l" r="r" t="t"/>
              <a:pathLst>
                <a:path extrusionOk="0" h="2635" w="2635">
                  <a:moveTo>
                    <a:pt x="1317" y="1"/>
                  </a:moveTo>
                  <a:lnTo>
                    <a:pt x="1054" y="38"/>
                  </a:lnTo>
                  <a:lnTo>
                    <a:pt x="791" y="114"/>
                  </a:lnTo>
                  <a:lnTo>
                    <a:pt x="565" y="226"/>
                  </a:lnTo>
                  <a:lnTo>
                    <a:pt x="377" y="415"/>
                  </a:lnTo>
                  <a:lnTo>
                    <a:pt x="226" y="603"/>
                  </a:lnTo>
                  <a:lnTo>
                    <a:pt x="113" y="828"/>
                  </a:lnTo>
                  <a:lnTo>
                    <a:pt x="38" y="1054"/>
                  </a:lnTo>
                  <a:lnTo>
                    <a:pt x="1" y="1317"/>
                  </a:lnTo>
                  <a:lnTo>
                    <a:pt x="38" y="1581"/>
                  </a:lnTo>
                  <a:lnTo>
                    <a:pt x="113" y="1844"/>
                  </a:lnTo>
                  <a:lnTo>
                    <a:pt x="226" y="2070"/>
                  </a:lnTo>
                  <a:lnTo>
                    <a:pt x="377" y="2258"/>
                  </a:lnTo>
                  <a:lnTo>
                    <a:pt x="565" y="2408"/>
                  </a:lnTo>
                  <a:lnTo>
                    <a:pt x="791" y="2521"/>
                  </a:lnTo>
                  <a:lnTo>
                    <a:pt x="1054" y="2597"/>
                  </a:lnTo>
                  <a:lnTo>
                    <a:pt x="1317" y="2634"/>
                  </a:lnTo>
                  <a:lnTo>
                    <a:pt x="1581" y="2597"/>
                  </a:lnTo>
                  <a:lnTo>
                    <a:pt x="1806" y="2521"/>
                  </a:lnTo>
                  <a:lnTo>
                    <a:pt x="2032" y="2408"/>
                  </a:lnTo>
                  <a:lnTo>
                    <a:pt x="2220" y="2258"/>
                  </a:lnTo>
                  <a:lnTo>
                    <a:pt x="2408" y="2070"/>
                  </a:lnTo>
                  <a:lnTo>
                    <a:pt x="2521" y="1844"/>
                  </a:lnTo>
                  <a:lnTo>
                    <a:pt x="2596" y="1581"/>
                  </a:lnTo>
                  <a:lnTo>
                    <a:pt x="2634" y="1317"/>
                  </a:lnTo>
                  <a:lnTo>
                    <a:pt x="2596" y="1054"/>
                  </a:lnTo>
                  <a:lnTo>
                    <a:pt x="2521" y="828"/>
                  </a:lnTo>
                  <a:lnTo>
                    <a:pt x="2408" y="603"/>
                  </a:lnTo>
                  <a:lnTo>
                    <a:pt x="2220" y="415"/>
                  </a:lnTo>
                  <a:lnTo>
                    <a:pt x="2032" y="226"/>
                  </a:lnTo>
                  <a:lnTo>
                    <a:pt x="1806" y="114"/>
                  </a:lnTo>
                  <a:lnTo>
                    <a:pt x="1581" y="38"/>
                  </a:lnTo>
                  <a:lnTo>
                    <a:pt x="131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0"/>
            <p:cNvSpPr/>
            <p:nvPr/>
          </p:nvSpPr>
          <p:spPr>
            <a:xfrm>
              <a:off x="4619503" y="2635789"/>
              <a:ext cx="32822" cy="32822"/>
            </a:xfrm>
            <a:custGeom>
              <a:rect b="b" l="l" r="r" t="t"/>
              <a:pathLst>
                <a:path extrusionOk="0" h="4289" w="4289">
                  <a:moveTo>
                    <a:pt x="2144" y="0"/>
                  </a:moveTo>
                  <a:lnTo>
                    <a:pt x="1693" y="75"/>
                  </a:lnTo>
                  <a:lnTo>
                    <a:pt x="1317" y="188"/>
                  </a:lnTo>
                  <a:lnTo>
                    <a:pt x="941" y="376"/>
                  </a:lnTo>
                  <a:lnTo>
                    <a:pt x="602" y="640"/>
                  </a:lnTo>
                  <a:lnTo>
                    <a:pt x="339" y="941"/>
                  </a:lnTo>
                  <a:lnTo>
                    <a:pt x="150" y="1317"/>
                  </a:lnTo>
                  <a:lnTo>
                    <a:pt x="38" y="1731"/>
                  </a:lnTo>
                  <a:lnTo>
                    <a:pt x="0" y="2144"/>
                  </a:lnTo>
                  <a:lnTo>
                    <a:pt x="38" y="2596"/>
                  </a:lnTo>
                  <a:lnTo>
                    <a:pt x="150" y="2972"/>
                  </a:lnTo>
                  <a:lnTo>
                    <a:pt x="339" y="3348"/>
                  </a:lnTo>
                  <a:lnTo>
                    <a:pt x="602" y="3687"/>
                  </a:lnTo>
                  <a:lnTo>
                    <a:pt x="941" y="3913"/>
                  </a:lnTo>
                  <a:lnTo>
                    <a:pt x="1317" y="4138"/>
                  </a:lnTo>
                  <a:lnTo>
                    <a:pt x="1693" y="4251"/>
                  </a:lnTo>
                  <a:lnTo>
                    <a:pt x="2144" y="4289"/>
                  </a:lnTo>
                  <a:lnTo>
                    <a:pt x="2558" y="4251"/>
                  </a:lnTo>
                  <a:lnTo>
                    <a:pt x="2972" y="4138"/>
                  </a:lnTo>
                  <a:lnTo>
                    <a:pt x="3311" y="3913"/>
                  </a:lnTo>
                  <a:lnTo>
                    <a:pt x="3649" y="3687"/>
                  </a:lnTo>
                  <a:lnTo>
                    <a:pt x="3913" y="3348"/>
                  </a:lnTo>
                  <a:lnTo>
                    <a:pt x="4101" y="2972"/>
                  </a:lnTo>
                  <a:lnTo>
                    <a:pt x="4214" y="2596"/>
                  </a:lnTo>
                  <a:lnTo>
                    <a:pt x="4289" y="2144"/>
                  </a:lnTo>
                  <a:lnTo>
                    <a:pt x="4214" y="1731"/>
                  </a:lnTo>
                  <a:lnTo>
                    <a:pt x="4101" y="1317"/>
                  </a:lnTo>
                  <a:lnTo>
                    <a:pt x="3913" y="941"/>
                  </a:lnTo>
                  <a:lnTo>
                    <a:pt x="3649" y="640"/>
                  </a:lnTo>
                  <a:lnTo>
                    <a:pt x="3311" y="376"/>
                  </a:lnTo>
                  <a:lnTo>
                    <a:pt x="2972" y="188"/>
                  </a:lnTo>
                  <a:lnTo>
                    <a:pt x="2558" y="75"/>
                  </a:lnTo>
                  <a:lnTo>
                    <a:pt x="21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0"/>
            <p:cNvSpPr/>
            <p:nvPr/>
          </p:nvSpPr>
          <p:spPr>
            <a:xfrm>
              <a:off x="4592727" y="2708625"/>
              <a:ext cx="32829" cy="32822"/>
            </a:xfrm>
            <a:custGeom>
              <a:rect b="b" l="l" r="r" t="t"/>
              <a:pathLst>
                <a:path extrusionOk="0" h="4289" w="4290">
                  <a:moveTo>
                    <a:pt x="2145" y="0"/>
                  </a:moveTo>
                  <a:lnTo>
                    <a:pt x="1693" y="75"/>
                  </a:lnTo>
                  <a:lnTo>
                    <a:pt x="1317" y="188"/>
                  </a:lnTo>
                  <a:lnTo>
                    <a:pt x="941" y="376"/>
                  </a:lnTo>
                  <a:lnTo>
                    <a:pt x="640" y="640"/>
                  </a:lnTo>
                  <a:lnTo>
                    <a:pt x="376" y="978"/>
                  </a:lnTo>
                  <a:lnTo>
                    <a:pt x="151" y="1317"/>
                  </a:lnTo>
                  <a:lnTo>
                    <a:pt x="38" y="1731"/>
                  </a:lnTo>
                  <a:lnTo>
                    <a:pt x="0" y="2145"/>
                  </a:lnTo>
                  <a:lnTo>
                    <a:pt x="38" y="2596"/>
                  </a:lnTo>
                  <a:lnTo>
                    <a:pt x="151" y="3010"/>
                  </a:lnTo>
                  <a:lnTo>
                    <a:pt x="376" y="3348"/>
                  </a:lnTo>
                  <a:lnTo>
                    <a:pt x="640" y="3687"/>
                  </a:lnTo>
                  <a:lnTo>
                    <a:pt x="941" y="3950"/>
                  </a:lnTo>
                  <a:lnTo>
                    <a:pt x="1317" y="4139"/>
                  </a:lnTo>
                  <a:lnTo>
                    <a:pt x="1693" y="4251"/>
                  </a:lnTo>
                  <a:lnTo>
                    <a:pt x="2145" y="4289"/>
                  </a:lnTo>
                  <a:lnTo>
                    <a:pt x="2558" y="4251"/>
                  </a:lnTo>
                  <a:lnTo>
                    <a:pt x="2972" y="4139"/>
                  </a:lnTo>
                  <a:lnTo>
                    <a:pt x="3349" y="3950"/>
                  </a:lnTo>
                  <a:lnTo>
                    <a:pt x="3649" y="3687"/>
                  </a:lnTo>
                  <a:lnTo>
                    <a:pt x="3913" y="3348"/>
                  </a:lnTo>
                  <a:lnTo>
                    <a:pt x="4101" y="3010"/>
                  </a:lnTo>
                  <a:lnTo>
                    <a:pt x="4251" y="2596"/>
                  </a:lnTo>
                  <a:lnTo>
                    <a:pt x="4289" y="2145"/>
                  </a:lnTo>
                  <a:lnTo>
                    <a:pt x="4251" y="1731"/>
                  </a:lnTo>
                  <a:lnTo>
                    <a:pt x="4101" y="1317"/>
                  </a:lnTo>
                  <a:lnTo>
                    <a:pt x="3913" y="978"/>
                  </a:lnTo>
                  <a:lnTo>
                    <a:pt x="3649" y="640"/>
                  </a:lnTo>
                  <a:lnTo>
                    <a:pt x="3349" y="376"/>
                  </a:lnTo>
                  <a:lnTo>
                    <a:pt x="2972" y="188"/>
                  </a:lnTo>
                  <a:lnTo>
                    <a:pt x="2558" y="75"/>
                  </a:lnTo>
                  <a:lnTo>
                    <a:pt x="21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0"/>
            <p:cNvSpPr/>
            <p:nvPr/>
          </p:nvSpPr>
          <p:spPr>
            <a:xfrm>
              <a:off x="4465764" y="1958658"/>
              <a:ext cx="208446" cy="42900"/>
            </a:xfrm>
            <a:custGeom>
              <a:rect b="b" l="l" r="r" t="t"/>
              <a:pathLst>
                <a:path extrusionOk="0" h="5606" w="27239">
                  <a:moveTo>
                    <a:pt x="2521" y="0"/>
                  </a:moveTo>
                  <a:lnTo>
                    <a:pt x="2220" y="38"/>
                  </a:lnTo>
                  <a:lnTo>
                    <a:pt x="1957" y="113"/>
                  </a:lnTo>
                  <a:lnTo>
                    <a:pt x="1693" y="226"/>
                  </a:lnTo>
                  <a:lnTo>
                    <a:pt x="1468" y="339"/>
                  </a:lnTo>
                  <a:lnTo>
                    <a:pt x="1242" y="489"/>
                  </a:lnTo>
                  <a:lnTo>
                    <a:pt x="1016" y="640"/>
                  </a:lnTo>
                  <a:lnTo>
                    <a:pt x="828" y="828"/>
                  </a:lnTo>
                  <a:lnTo>
                    <a:pt x="640" y="1016"/>
                  </a:lnTo>
                  <a:lnTo>
                    <a:pt x="489" y="1241"/>
                  </a:lnTo>
                  <a:lnTo>
                    <a:pt x="339" y="1467"/>
                  </a:lnTo>
                  <a:lnTo>
                    <a:pt x="226" y="1693"/>
                  </a:lnTo>
                  <a:lnTo>
                    <a:pt x="113" y="1956"/>
                  </a:lnTo>
                  <a:lnTo>
                    <a:pt x="38" y="2220"/>
                  </a:lnTo>
                  <a:lnTo>
                    <a:pt x="0" y="2521"/>
                  </a:lnTo>
                  <a:lnTo>
                    <a:pt x="0" y="2784"/>
                  </a:lnTo>
                  <a:lnTo>
                    <a:pt x="0" y="3085"/>
                  </a:lnTo>
                  <a:lnTo>
                    <a:pt x="38" y="3348"/>
                  </a:lnTo>
                  <a:lnTo>
                    <a:pt x="113" y="3649"/>
                  </a:lnTo>
                  <a:lnTo>
                    <a:pt x="226" y="3875"/>
                  </a:lnTo>
                  <a:lnTo>
                    <a:pt x="339" y="4138"/>
                  </a:lnTo>
                  <a:lnTo>
                    <a:pt x="489" y="4364"/>
                  </a:lnTo>
                  <a:lnTo>
                    <a:pt x="640" y="4590"/>
                  </a:lnTo>
                  <a:lnTo>
                    <a:pt x="828" y="4778"/>
                  </a:lnTo>
                  <a:lnTo>
                    <a:pt x="1016" y="4966"/>
                  </a:lnTo>
                  <a:lnTo>
                    <a:pt x="1242" y="5116"/>
                  </a:lnTo>
                  <a:lnTo>
                    <a:pt x="1468" y="5267"/>
                  </a:lnTo>
                  <a:lnTo>
                    <a:pt x="1693" y="5380"/>
                  </a:lnTo>
                  <a:lnTo>
                    <a:pt x="1957" y="5493"/>
                  </a:lnTo>
                  <a:lnTo>
                    <a:pt x="2220" y="5530"/>
                  </a:lnTo>
                  <a:lnTo>
                    <a:pt x="2521" y="5568"/>
                  </a:lnTo>
                  <a:lnTo>
                    <a:pt x="2784" y="5606"/>
                  </a:lnTo>
                  <a:lnTo>
                    <a:pt x="24454" y="5606"/>
                  </a:lnTo>
                  <a:lnTo>
                    <a:pt x="24717" y="5568"/>
                  </a:lnTo>
                  <a:lnTo>
                    <a:pt x="25018" y="5530"/>
                  </a:lnTo>
                  <a:lnTo>
                    <a:pt x="25282" y="5493"/>
                  </a:lnTo>
                  <a:lnTo>
                    <a:pt x="25545" y="5380"/>
                  </a:lnTo>
                  <a:lnTo>
                    <a:pt x="25771" y="5267"/>
                  </a:lnTo>
                  <a:lnTo>
                    <a:pt x="25997" y="5116"/>
                  </a:lnTo>
                  <a:lnTo>
                    <a:pt x="26222" y="4966"/>
                  </a:lnTo>
                  <a:lnTo>
                    <a:pt x="26410" y="4778"/>
                  </a:lnTo>
                  <a:lnTo>
                    <a:pt x="26598" y="4590"/>
                  </a:lnTo>
                  <a:lnTo>
                    <a:pt x="26749" y="4364"/>
                  </a:lnTo>
                  <a:lnTo>
                    <a:pt x="26899" y="4138"/>
                  </a:lnTo>
                  <a:lnTo>
                    <a:pt x="27012" y="3875"/>
                  </a:lnTo>
                  <a:lnTo>
                    <a:pt x="27125" y="3649"/>
                  </a:lnTo>
                  <a:lnTo>
                    <a:pt x="27200" y="3348"/>
                  </a:lnTo>
                  <a:lnTo>
                    <a:pt x="27238" y="3085"/>
                  </a:lnTo>
                  <a:lnTo>
                    <a:pt x="27238" y="2784"/>
                  </a:lnTo>
                  <a:lnTo>
                    <a:pt x="27238" y="2521"/>
                  </a:lnTo>
                  <a:lnTo>
                    <a:pt x="27200" y="2220"/>
                  </a:lnTo>
                  <a:lnTo>
                    <a:pt x="27125" y="1956"/>
                  </a:lnTo>
                  <a:lnTo>
                    <a:pt x="27012" y="1693"/>
                  </a:lnTo>
                  <a:lnTo>
                    <a:pt x="26899" y="1467"/>
                  </a:lnTo>
                  <a:lnTo>
                    <a:pt x="26749" y="1241"/>
                  </a:lnTo>
                  <a:lnTo>
                    <a:pt x="26598" y="1016"/>
                  </a:lnTo>
                  <a:lnTo>
                    <a:pt x="26410" y="828"/>
                  </a:lnTo>
                  <a:lnTo>
                    <a:pt x="26222" y="640"/>
                  </a:lnTo>
                  <a:lnTo>
                    <a:pt x="25997" y="489"/>
                  </a:lnTo>
                  <a:lnTo>
                    <a:pt x="25771" y="339"/>
                  </a:lnTo>
                  <a:lnTo>
                    <a:pt x="25545" y="226"/>
                  </a:lnTo>
                  <a:lnTo>
                    <a:pt x="25282" y="113"/>
                  </a:lnTo>
                  <a:lnTo>
                    <a:pt x="25018" y="38"/>
                  </a:lnTo>
                  <a:lnTo>
                    <a:pt x="247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0"/>
            <p:cNvSpPr/>
            <p:nvPr/>
          </p:nvSpPr>
          <p:spPr>
            <a:xfrm>
              <a:off x="4465764" y="1958658"/>
              <a:ext cx="208446" cy="42900"/>
            </a:xfrm>
            <a:custGeom>
              <a:rect b="b" l="l" r="r" t="t"/>
              <a:pathLst>
                <a:path extrusionOk="0" fill="none" h="5606" w="27239">
                  <a:moveTo>
                    <a:pt x="24454" y="5606"/>
                  </a:moveTo>
                  <a:lnTo>
                    <a:pt x="24454" y="5606"/>
                  </a:lnTo>
                  <a:lnTo>
                    <a:pt x="24717" y="5568"/>
                  </a:lnTo>
                  <a:lnTo>
                    <a:pt x="25018" y="5530"/>
                  </a:lnTo>
                  <a:lnTo>
                    <a:pt x="25282" y="5493"/>
                  </a:lnTo>
                  <a:lnTo>
                    <a:pt x="25545" y="5380"/>
                  </a:lnTo>
                  <a:lnTo>
                    <a:pt x="25771" y="5267"/>
                  </a:lnTo>
                  <a:lnTo>
                    <a:pt x="25997" y="5116"/>
                  </a:lnTo>
                  <a:lnTo>
                    <a:pt x="26222" y="4966"/>
                  </a:lnTo>
                  <a:lnTo>
                    <a:pt x="26410" y="4778"/>
                  </a:lnTo>
                  <a:lnTo>
                    <a:pt x="26598" y="4590"/>
                  </a:lnTo>
                  <a:lnTo>
                    <a:pt x="26749" y="4364"/>
                  </a:lnTo>
                  <a:lnTo>
                    <a:pt x="26899" y="4138"/>
                  </a:lnTo>
                  <a:lnTo>
                    <a:pt x="27012" y="3875"/>
                  </a:lnTo>
                  <a:lnTo>
                    <a:pt x="27125" y="3649"/>
                  </a:lnTo>
                  <a:lnTo>
                    <a:pt x="27200" y="3348"/>
                  </a:lnTo>
                  <a:lnTo>
                    <a:pt x="27238" y="3085"/>
                  </a:lnTo>
                  <a:lnTo>
                    <a:pt x="27238" y="2784"/>
                  </a:lnTo>
                  <a:lnTo>
                    <a:pt x="27238" y="2784"/>
                  </a:lnTo>
                  <a:lnTo>
                    <a:pt x="27238" y="2521"/>
                  </a:lnTo>
                  <a:lnTo>
                    <a:pt x="27200" y="2220"/>
                  </a:lnTo>
                  <a:lnTo>
                    <a:pt x="27125" y="1956"/>
                  </a:lnTo>
                  <a:lnTo>
                    <a:pt x="27012" y="1693"/>
                  </a:lnTo>
                  <a:lnTo>
                    <a:pt x="26899" y="1467"/>
                  </a:lnTo>
                  <a:lnTo>
                    <a:pt x="26749" y="1241"/>
                  </a:lnTo>
                  <a:lnTo>
                    <a:pt x="26598" y="1016"/>
                  </a:lnTo>
                  <a:lnTo>
                    <a:pt x="26410" y="828"/>
                  </a:lnTo>
                  <a:lnTo>
                    <a:pt x="26222" y="640"/>
                  </a:lnTo>
                  <a:lnTo>
                    <a:pt x="25997" y="489"/>
                  </a:lnTo>
                  <a:lnTo>
                    <a:pt x="25771" y="339"/>
                  </a:lnTo>
                  <a:lnTo>
                    <a:pt x="25545" y="226"/>
                  </a:lnTo>
                  <a:lnTo>
                    <a:pt x="25282" y="113"/>
                  </a:lnTo>
                  <a:lnTo>
                    <a:pt x="25018" y="38"/>
                  </a:lnTo>
                  <a:lnTo>
                    <a:pt x="24717" y="0"/>
                  </a:lnTo>
                  <a:lnTo>
                    <a:pt x="24454" y="0"/>
                  </a:lnTo>
                  <a:lnTo>
                    <a:pt x="2784" y="0"/>
                  </a:lnTo>
                  <a:lnTo>
                    <a:pt x="2784" y="0"/>
                  </a:lnTo>
                  <a:lnTo>
                    <a:pt x="2521" y="0"/>
                  </a:lnTo>
                  <a:lnTo>
                    <a:pt x="2220" y="38"/>
                  </a:lnTo>
                  <a:lnTo>
                    <a:pt x="1957" y="113"/>
                  </a:lnTo>
                  <a:lnTo>
                    <a:pt x="1693" y="226"/>
                  </a:lnTo>
                  <a:lnTo>
                    <a:pt x="1468" y="339"/>
                  </a:lnTo>
                  <a:lnTo>
                    <a:pt x="1242" y="489"/>
                  </a:lnTo>
                  <a:lnTo>
                    <a:pt x="1016" y="640"/>
                  </a:lnTo>
                  <a:lnTo>
                    <a:pt x="828" y="828"/>
                  </a:lnTo>
                  <a:lnTo>
                    <a:pt x="640" y="1016"/>
                  </a:lnTo>
                  <a:lnTo>
                    <a:pt x="489" y="1241"/>
                  </a:lnTo>
                  <a:lnTo>
                    <a:pt x="339" y="1467"/>
                  </a:lnTo>
                  <a:lnTo>
                    <a:pt x="226" y="1693"/>
                  </a:lnTo>
                  <a:lnTo>
                    <a:pt x="113" y="1956"/>
                  </a:lnTo>
                  <a:lnTo>
                    <a:pt x="38" y="2220"/>
                  </a:lnTo>
                  <a:lnTo>
                    <a:pt x="0" y="2521"/>
                  </a:lnTo>
                  <a:lnTo>
                    <a:pt x="0" y="2784"/>
                  </a:lnTo>
                  <a:lnTo>
                    <a:pt x="0" y="2784"/>
                  </a:lnTo>
                  <a:lnTo>
                    <a:pt x="0" y="3085"/>
                  </a:lnTo>
                  <a:lnTo>
                    <a:pt x="38" y="3348"/>
                  </a:lnTo>
                  <a:lnTo>
                    <a:pt x="113" y="3649"/>
                  </a:lnTo>
                  <a:lnTo>
                    <a:pt x="226" y="3875"/>
                  </a:lnTo>
                  <a:lnTo>
                    <a:pt x="339" y="4138"/>
                  </a:lnTo>
                  <a:lnTo>
                    <a:pt x="489" y="4364"/>
                  </a:lnTo>
                  <a:lnTo>
                    <a:pt x="640" y="4590"/>
                  </a:lnTo>
                  <a:lnTo>
                    <a:pt x="828" y="4778"/>
                  </a:lnTo>
                  <a:lnTo>
                    <a:pt x="1016" y="4966"/>
                  </a:lnTo>
                  <a:lnTo>
                    <a:pt x="1242" y="5116"/>
                  </a:lnTo>
                  <a:lnTo>
                    <a:pt x="1468" y="5267"/>
                  </a:lnTo>
                  <a:lnTo>
                    <a:pt x="1693" y="5380"/>
                  </a:lnTo>
                  <a:lnTo>
                    <a:pt x="1957" y="5493"/>
                  </a:lnTo>
                  <a:lnTo>
                    <a:pt x="2220" y="5530"/>
                  </a:lnTo>
                  <a:lnTo>
                    <a:pt x="2521" y="5568"/>
                  </a:lnTo>
                  <a:lnTo>
                    <a:pt x="2784" y="5606"/>
                  </a:lnTo>
                  <a:lnTo>
                    <a:pt x="3499" y="5606"/>
                  </a:lnTo>
                  <a:lnTo>
                    <a:pt x="23739" y="5606"/>
                  </a:lnTo>
                  <a:lnTo>
                    <a:pt x="24454" y="560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0"/>
            <p:cNvSpPr/>
            <p:nvPr/>
          </p:nvSpPr>
          <p:spPr>
            <a:xfrm>
              <a:off x="4474113" y="2601529"/>
              <a:ext cx="364481" cy="538086"/>
            </a:xfrm>
            <a:custGeom>
              <a:rect b="b" l="l" r="r" t="t"/>
              <a:pathLst>
                <a:path extrusionOk="0" h="70315" w="47629">
                  <a:moveTo>
                    <a:pt x="15726" y="0"/>
                  </a:moveTo>
                  <a:lnTo>
                    <a:pt x="16967" y="527"/>
                  </a:lnTo>
                  <a:lnTo>
                    <a:pt x="18171" y="1054"/>
                  </a:lnTo>
                  <a:lnTo>
                    <a:pt x="19375" y="1618"/>
                  </a:lnTo>
                  <a:lnTo>
                    <a:pt x="20541" y="2257"/>
                  </a:lnTo>
                  <a:lnTo>
                    <a:pt x="21670" y="2935"/>
                  </a:lnTo>
                  <a:lnTo>
                    <a:pt x="22799" y="3612"/>
                  </a:lnTo>
                  <a:lnTo>
                    <a:pt x="23890" y="4364"/>
                  </a:lnTo>
                  <a:lnTo>
                    <a:pt x="24906" y="5154"/>
                  </a:lnTo>
                  <a:lnTo>
                    <a:pt x="25959" y="5982"/>
                  </a:lnTo>
                  <a:lnTo>
                    <a:pt x="26937" y="6847"/>
                  </a:lnTo>
                  <a:lnTo>
                    <a:pt x="27878" y="7750"/>
                  </a:lnTo>
                  <a:lnTo>
                    <a:pt x="28818" y="8691"/>
                  </a:lnTo>
                  <a:lnTo>
                    <a:pt x="29683" y="9631"/>
                  </a:lnTo>
                  <a:lnTo>
                    <a:pt x="30549" y="10647"/>
                  </a:lnTo>
                  <a:lnTo>
                    <a:pt x="31376" y="11663"/>
                  </a:lnTo>
                  <a:lnTo>
                    <a:pt x="32129" y="12716"/>
                  </a:lnTo>
                  <a:lnTo>
                    <a:pt x="32881" y="13807"/>
                  </a:lnTo>
                  <a:lnTo>
                    <a:pt x="33596" y="14936"/>
                  </a:lnTo>
                  <a:lnTo>
                    <a:pt x="34236" y="16102"/>
                  </a:lnTo>
                  <a:lnTo>
                    <a:pt x="34838" y="17268"/>
                  </a:lnTo>
                  <a:lnTo>
                    <a:pt x="35402" y="18472"/>
                  </a:lnTo>
                  <a:lnTo>
                    <a:pt x="35929" y="19676"/>
                  </a:lnTo>
                  <a:lnTo>
                    <a:pt x="36418" y="20917"/>
                  </a:lnTo>
                  <a:lnTo>
                    <a:pt x="36869" y="22197"/>
                  </a:lnTo>
                  <a:lnTo>
                    <a:pt x="37245" y="23476"/>
                  </a:lnTo>
                  <a:lnTo>
                    <a:pt x="37584" y="24792"/>
                  </a:lnTo>
                  <a:lnTo>
                    <a:pt x="37885" y="26109"/>
                  </a:lnTo>
                  <a:lnTo>
                    <a:pt x="38111" y="27464"/>
                  </a:lnTo>
                  <a:lnTo>
                    <a:pt x="38299" y="28818"/>
                  </a:lnTo>
                  <a:lnTo>
                    <a:pt x="38449" y="30210"/>
                  </a:lnTo>
                  <a:lnTo>
                    <a:pt x="38524" y="31602"/>
                  </a:lnTo>
                  <a:lnTo>
                    <a:pt x="38562" y="32994"/>
                  </a:lnTo>
                  <a:lnTo>
                    <a:pt x="38524" y="33934"/>
                  </a:lnTo>
                  <a:lnTo>
                    <a:pt x="38524" y="34837"/>
                  </a:lnTo>
                  <a:lnTo>
                    <a:pt x="38449" y="35703"/>
                  </a:lnTo>
                  <a:lnTo>
                    <a:pt x="38374" y="36606"/>
                  </a:lnTo>
                  <a:lnTo>
                    <a:pt x="38148" y="38374"/>
                  </a:lnTo>
                  <a:lnTo>
                    <a:pt x="37847" y="40104"/>
                  </a:lnTo>
                  <a:lnTo>
                    <a:pt x="37433" y="41797"/>
                  </a:lnTo>
                  <a:lnTo>
                    <a:pt x="36982" y="43490"/>
                  </a:lnTo>
                  <a:lnTo>
                    <a:pt x="36418" y="45108"/>
                  </a:lnTo>
                  <a:lnTo>
                    <a:pt x="35778" y="46726"/>
                  </a:lnTo>
                  <a:lnTo>
                    <a:pt x="35063" y="48268"/>
                  </a:lnTo>
                  <a:lnTo>
                    <a:pt x="34311" y="49811"/>
                  </a:lnTo>
                  <a:lnTo>
                    <a:pt x="33446" y="51278"/>
                  </a:lnTo>
                  <a:lnTo>
                    <a:pt x="32543" y="52707"/>
                  </a:lnTo>
                  <a:lnTo>
                    <a:pt x="31564" y="54099"/>
                  </a:lnTo>
                  <a:lnTo>
                    <a:pt x="30511" y="55416"/>
                  </a:lnTo>
                  <a:lnTo>
                    <a:pt x="29382" y="56695"/>
                  </a:lnTo>
                  <a:lnTo>
                    <a:pt x="28216" y="57899"/>
                  </a:lnTo>
                  <a:lnTo>
                    <a:pt x="27012" y="59065"/>
                  </a:lnTo>
                  <a:lnTo>
                    <a:pt x="25733" y="60194"/>
                  </a:lnTo>
                  <a:lnTo>
                    <a:pt x="24416" y="61247"/>
                  </a:lnTo>
                  <a:lnTo>
                    <a:pt x="23024" y="62226"/>
                  </a:lnTo>
                  <a:lnTo>
                    <a:pt x="21595" y="63128"/>
                  </a:lnTo>
                  <a:lnTo>
                    <a:pt x="20128" y="63994"/>
                  </a:lnTo>
                  <a:lnTo>
                    <a:pt x="18585" y="64746"/>
                  </a:lnTo>
                  <a:lnTo>
                    <a:pt x="17043" y="65461"/>
                  </a:lnTo>
                  <a:lnTo>
                    <a:pt x="15425" y="66101"/>
                  </a:lnTo>
                  <a:lnTo>
                    <a:pt x="13807" y="66665"/>
                  </a:lnTo>
                  <a:lnTo>
                    <a:pt x="12114" y="67116"/>
                  </a:lnTo>
                  <a:lnTo>
                    <a:pt x="10421" y="67530"/>
                  </a:lnTo>
                  <a:lnTo>
                    <a:pt x="8691" y="67831"/>
                  </a:lnTo>
                  <a:lnTo>
                    <a:pt x="6923" y="68057"/>
                  </a:lnTo>
                  <a:lnTo>
                    <a:pt x="6020" y="68132"/>
                  </a:lnTo>
                  <a:lnTo>
                    <a:pt x="5154" y="68207"/>
                  </a:lnTo>
                  <a:lnTo>
                    <a:pt x="4252" y="68207"/>
                  </a:lnTo>
                  <a:lnTo>
                    <a:pt x="3311" y="68245"/>
                  </a:lnTo>
                  <a:lnTo>
                    <a:pt x="1656" y="68207"/>
                  </a:lnTo>
                  <a:lnTo>
                    <a:pt x="0" y="68094"/>
                  </a:lnTo>
                  <a:lnTo>
                    <a:pt x="1430" y="68584"/>
                  </a:lnTo>
                  <a:lnTo>
                    <a:pt x="2935" y="69035"/>
                  </a:lnTo>
                  <a:lnTo>
                    <a:pt x="4440" y="69449"/>
                  </a:lnTo>
                  <a:lnTo>
                    <a:pt x="6020" y="69750"/>
                  </a:lnTo>
                  <a:lnTo>
                    <a:pt x="7562" y="70013"/>
                  </a:lnTo>
                  <a:lnTo>
                    <a:pt x="9180" y="70201"/>
                  </a:lnTo>
                  <a:lnTo>
                    <a:pt x="10760" y="70276"/>
                  </a:lnTo>
                  <a:lnTo>
                    <a:pt x="12415" y="70314"/>
                  </a:lnTo>
                  <a:lnTo>
                    <a:pt x="13318" y="70314"/>
                  </a:lnTo>
                  <a:lnTo>
                    <a:pt x="14221" y="70276"/>
                  </a:lnTo>
                  <a:lnTo>
                    <a:pt x="15124" y="70239"/>
                  </a:lnTo>
                  <a:lnTo>
                    <a:pt x="16027" y="70164"/>
                  </a:lnTo>
                  <a:lnTo>
                    <a:pt x="17758" y="69938"/>
                  </a:lnTo>
                  <a:lnTo>
                    <a:pt x="19526" y="69599"/>
                  </a:lnTo>
                  <a:lnTo>
                    <a:pt x="21219" y="69223"/>
                  </a:lnTo>
                  <a:lnTo>
                    <a:pt x="22874" y="68734"/>
                  </a:lnTo>
                  <a:lnTo>
                    <a:pt x="24529" y="68207"/>
                  </a:lnTo>
                  <a:lnTo>
                    <a:pt x="26109" y="67568"/>
                  </a:lnTo>
                  <a:lnTo>
                    <a:pt x="27689" y="66853"/>
                  </a:lnTo>
                  <a:lnTo>
                    <a:pt x="29194" y="66063"/>
                  </a:lnTo>
                  <a:lnTo>
                    <a:pt x="30662" y="65235"/>
                  </a:lnTo>
                  <a:lnTo>
                    <a:pt x="32091" y="64332"/>
                  </a:lnTo>
                  <a:lnTo>
                    <a:pt x="33483" y="63317"/>
                  </a:lnTo>
                  <a:lnTo>
                    <a:pt x="34800" y="62301"/>
                  </a:lnTo>
                  <a:lnTo>
                    <a:pt x="36079" y="61172"/>
                  </a:lnTo>
                  <a:lnTo>
                    <a:pt x="37321" y="60006"/>
                  </a:lnTo>
                  <a:lnTo>
                    <a:pt x="38487" y="58802"/>
                  </a:lnTo>
                  <a:lnTo>
                    <a:pt x="39578" y="57523"/>
                  </a:lnTo>
                  <a:lnTo>
                    <a:pt x="40631" y="56169"/>
                  </a:lnTo>
                  <a:lnTo>
                    <a:pt x="41609" y="54814"/>
                  </a:lnTo>
                  <a:lnTo>
                    <a:pt x="42550" y="53385"/>
                  </a:lnTo>
                  <a:lnTo>
                    <a:pt x="43378" y="51880"/>
                  </a:lnTo>
                  <a:lnTo>
                    <a:pt x="44168" y="50375"/>
                  </a:lnTo>
                  <a:lnTo>
                    <a:pt x="44882" y="48832"/>
                  </a:lnTo>
                  <a:lnTo>
                    <a:pt x="45484" y="47215"/>
                  </a:lnTo>
                  <a:lnTo>
                    <a:pt x="46049" y="45559"/>
                  </a:lnTo>
                  <a:lnTo>
                    <a:pt x="46538" y="43904"/>
                  </a:lnTo>
                  <a:lnTo>
                    <a:pt x="46914" y="42211"/>
                  </a:lnTo>
                  <a:lnTo>
                    <a:pt x="47215" y="40481"/>
                  </a:lnTo>
                  <a:lnTo>
                    <a:pt x="47441" y="38712"/>
                  </a:lnTo>
                  <a:lnTo>
                    <a:pt x="47516" y="37809"/>
                  </a:lnTo>
                  <a:lnTo>
                    <a:pt x="47591" y="36906"/>
                  </a:lnTo>
                  <a:lnTo>
                    <a:pt x="47629" y="36004"/>
                  </a:lnTo>
                  <a:lnTo>
                    <a:pt x="47629" y="35101"/>
                  </a:lnTo>
                  <a:lnTo>
                    <a:pt x="47591" y="33408"/>
                  </a:lnTo>
                  <a:lnTo>
                    <a:pt x="47478" y="31715"/>
                  </a:lnTo>
                  <a:lnTo>
                    <a:pt x="47290" y="30022"/>
                  </a:lnTo>
                  <a:lnTo>
                    <a:pt x="46989" y="28404"/>
                  </a:lnTo>
                  <a:lnTo>
                    <a:pt x="46651" y="26786"/>
                  </a:lnTo>
                  <a:lnTo>
                    <a:pt x="46237" y="25206"/>
                  </a:lnTo>
                  <a:lnTo>
                    <a:pt x="45748" y="23626"/>
                  </a:lnTo>
                  <a:lnTo>
                    <a:pt x="45183" y="22121"/>
                  </a:lnTo>
                  <a:lnTo>
                    <a:pt x="44544" y="20617"/>
                  </a:lnTo>
                  <a:lnTo>
                    <a:pt x="43829" y="19187"/>
                  </a:lnTo>
                  <a:lnTo>
                    <a:pt x="43077" y="17757"/>
                  </a:lnTo>
                  <a:lnTo>
                    <a:pt x="42249" y="16365"/>
                  </a:lnTo>
                  <a:lnTo>
                    <a:pt x="41384" y="15049"/>
                  </a:lnTo>
                  <a:lnTo>
                    <a:pt x="40443" y="13769"/>
                  </a:lnTo>
                  <a:lnTo>
                    <a:pt x="39427" y="12490"/>
                  </a:lnTo>
                  <a:lnTo>
                    <a:pt x="38412" y="11324"/>
                  </a:lnTo>
                  <a:lnTo>
                    <a:pt x="37283" y="10158"/>
                  </a:lnTo>
                  <a:lnTo>
                    <a:pt x="36154" y="9067"/>
                  </a:lnTo>
                  <a:lnTo>
                    <a:pt x="34950" y="8013"/>
                  </a:lnTo>
                  <a:lnTo>
                    <a:pt x="33671" y="6998"/>
                  </a:lnTo>
                  <a:lnTo>
                    <a:pt x="32392" y="6095"/>
                  </a:lnTo>
                  <a:lnTo>
                    <a:pt x="31075" y="5192"/>
                  </a:lnTo>
                  <a:lnTo>
                    <a:pt x="29683" y="4364"/>
                  </a:lnTo>
                  <a:lnTo>
                    <a:pt x="28254" y="3612"/>
                  </a:lnTo>
                  <a:lnTo>
                    <a:pt x="26824" y="2935"/>
                  </a:lnTo>
                  <a:lnTo>
                    <a:pt x="25319" y="2295"/>
                  </a:lnTo>
                  <a:lnTo>
                    <a:pt x="23815" y="1731"/>
                  </a:lnTo>
                  <a:lnTo>
                    <a:pt x="22234" y="1242"/>
                  </a:lnTo>
                  <a:lnTo>
                    <a:pt x="20654" y="828"/>
                  </a:lnTo>
                  <a:lnTo>
                    <a:pt x="19037" y="489"/>
                  </a:lnTo>
                  <a:lnTo>
                    <a:pt x="17381" y="226"/>
                  </a:lnTo>
                  <a:lnTo>
                    <a:pt x="15726" y="0"/>
                  </a:lnTo>
                  <a:close/>
                </a:path>
              </a:pathLst>
            </a:custGeom>
            <a:solidFill>
              <a:srgbClr val="000000">
                <a:alpha val="50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0"/>
            <p:cNvSpPr/>
            <p:nvPr/>
          </p:nvSpPr>
          <p:spPr>
            <a:xfrm>
              <a:off x="4608851" y="1958658"/>
              <a:ext cx="22169" cy="42900"/>
            </a:xfrm>
            <a:custGeom>
              <a:rect b="b" l="l" r="r" t="t"/>
              <a:pathLst>
                <a:path extrusionOk="0" fill="none" h="5606" w="2897">
                  <a:moveTo>
                    <a:pt x="2897" y="0"/>
                  </a:moveTo>
                  <a:lnTo>
                    <a:pt x="0" y="0"/>
                  </a:lnTo>
                  <a:lnTo>
                    <a:pt x="0" y="5606"/>
                  </a:lnTo>
                  <a:lnTo>
                    <a:pt x="2897" y="5606"/>
                  </a:lnTo>
                  <a:lnTo>
                    <a:pt x="289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0"/>
            <p:cNvSpPr/>
            <p:nvPr/>
          </p:nvSpPr>
          <p:spPr>
            <a:xfrm>
              <a:off x="4233434" y="2938943"/>
              <a:ext cx="673389" cy="60462"/>
            </a:xfrm>
            <a:custGeom>
              <a:rect b="b" l="l" r="r" t="t"/>
              <a:pathLst>
                <a:path extrusionOk="0" h="7901" w="87996">
                  <a:moveTo>
                    <a:pt x="1467" y="0"/>
                  </a:moveTo>
                  <a:lnTo>
                    <a:pt x="1204" y="38"/>
                  </a:lnTo>
                  <a:lnTo>
                    <a:pt x="941" y="75"/>
                  </a:lnTo>
                  <a:lnTo>
                    <a:pt x="715" y="188"/>
                  </a:lnTo>
                  <a:lnTo>
                    <a:pt x="489" y="339"/>
                  </a:lnTo>
                  <a:lnTo>
                    <a:pt x="301" y="527"/>
                  </a:lnTo>
                  <a:lnTo>
                    <a:pt x="150" y="753"/>
                  </a:lnTo>
                  <a:lnTo>
                    <a:pt x="38" y="1016"/>
                  </a:lnTo>
                  <a:lnTo>
                    <a:pt x="0" y="1317"/>
                  </a:lnTo>
                  <a:lnTo>
                    <a:pt x="0" y="1580"/>
                  </a:lnTo>
                  <a:lnTo>
                    <a:pt x="75" y="1844"/>
                  </a:lnTo>
                  <a:lnTo>
                    <a:pt x="188" y="2107"/>
                  </a:lnTo>
                  <a:lnTo>
                    <a:pt x="339" y="2295"/>
                  </a:lnTo>
                  <a:lnTo>
                    <a:pt x="527" y="2483"/>
                  </a:lnTo>
                  <a:lnTo>
                    <a:pt x="752" y="2634"/>
                  </a:lnTo>
                  <a:lnTo>
                    <a:pt x="1016" y="2746"/>
                  </a:lnTo>
                  <a:lnTo>
                    <a:pt x="1919" y="2972"/>
                  </a:lnTo>
                  <a:lnTo>
                    <a:pt x="4402" y="3574"/>
                  </a:lnTo>
                  <a:lnTo>
                    <a:pt x="6170" y="3950"/>
                  </a:lnTo>
                  <a:lnTo>
                    <a:pt x="8314" y="4402"/>
                  </a:lnTo>
                  <a:lnTo>
                    <a:pt x="10760" y="4853"/>
                  </a:lnTo>
                  <a:lnTo>
                    <a:pt x="13506" y="5342"/>
                  </a:lnTo>
                  <a:lnTo>
                    <a:pt x="16516" y="5831"/>
                  </a:lnTo>
                  <a:lnTo>
                    <a:pt x="19789" y="6283"/>
                  </a:lnTo>
                  <a:lnTo>
                    <a:pt x="23325" y="6697"/>
                  </a:lnTo>
                  <a:lnTo>
                    <a:pt x="27087" y="7111"/>
                  </a:lnTo>
                  <a:lnTo>
                    <a:pt x="31037" y="7412"/>
                  </a:lnTo>
                  <a:lnTo>
                    <a:pt x="33107" y="7562"/>
                  </a:lnTo>
                  <a:lnTo>
                    <a:pt x="35213" y="7675"/>
                  </a:lnTo>
                  <a:lnTo>
                    <a:pt x="37358" y="7788"/>
                  </a:lnTo>
                  <a:lnTo>
                    <a:pt x="39502" y="7825"/>
                  </a:lnTo>
                  <a:lnTo>
                    <a:pt x="41722" y="7863"/>
                  </a:lnTo>
                  <a:lnTo>
                    <a:pt x="43979" y="7901"/>
                  </a:lnTo>
                  <a:lnTo>
                    <a:pt x="46387" y="7863"/>
                  </a:lnTo>
                  <a:lnTo>
                    <a:pt x="48719" y="7825"/>
                  </a:lnTo>
                  <a:lnTo>
                    <a:pt x="51014" y="7788"/>
                  </a:lnTo>
                  <a:lnTo>
                    <a:pt x="53234" y="7675"/>
                  </a:lnTo>
                  <a:lnTo>
                    <a:pt x="55416" y="7562"/>
                  </a:lnTo>
                  <a:lnTo>
                    <a:pt x="57523" y="7412"/>
                  </a:lnTo>
                  <a:lnTo>
                    <a:pt x="61586" y="7111"/>
                  </a:lnTo>
                  <a:lnTo>
                    <a:pt x="65386" y="6697"/>
                  </a:lnTo>
                  <a:lnTo>
                    <a:pt x="68922" y="6283"/>
                  </a:lnTo>
                  <a:lnTo>
                    <a:pt x="72157" y="5831"/>
                  </a:lnTo>
                  <a:lnTo>
                    <a:pt x="75129" y="5342"/>
                  </a:lnTo>
                  <a:lnTo>
                    <a:pt x="77763" y="4853"/>
                  </a:lnTo>
                  <a:lnTo>
                    <a:pt x="80133" y="4402"/>
                  </a:lnTo>
                  <a:lnTo>
                    <a:pt x="82165" y="3950"/>
                  </a:lnTo>
                  <a:lnTo>
                    <a:pt x="83820" y="3574"/>
                  </a:lnTo>
                  <a:lnTo>
                    <a:pt x="86152" y="2972"/>
                  </a:lnTo>
                  <a:lnTo>
                    <a:pt x="86980" y="2746"/>
                  </a:lnTo>
                  <a:lnTo>
                    <a:pt x="87244" y="2634"/>
                  </a:lnTo>
                  <a:lnTo>
                    <a:pt x="87469" y="2483"/>
                  </a:lnTo>
                  <a:lnTo>
                    <a:pt x="87657" y="2295"/>
                  </a:lnTo>
                  <a:lnTo>
                    <a:pt x="87808" y="2069"/>
                  </a:lnTo>
                  <a:lnTo>
                    <a:pt x="87921" y="1806"/>
                  </a:lnTo>
                  <a:lnTo>
                    <a:pt x="87996" y="1543"/>
                  </a:lnTo>
                  <a:lnTo>
                    <a:pt x="87996" y="1279"/>
                  </a:lnTo>
                  <a:lnTo>
                    <a:pt x="87921" y="1016"/>
                  </a:lnTo>
                  <a:lnTo>
                    <a:pt x="87808" y="753"/>
                  </a:lnTo>
                  <a:lnTo>
                    <a:pt x="87657" y="527"/>
                  </a:lnTo>
                  <a:lnTo>
                    <a:pt x="87469" y="301"/>
                  </a:lnTo>
                  <a:lnTo>
                    <a:pt x="87244" y="188"/>
                  </a:lnTo>
                  <a:lnTo>
                    <a:pt x="86980" y="75"/>
                  </a:lnTo>
                  <a:lnTo>
                    <a:pt x="86717" y="0"/>
                  </a:lnTo>
                  <a:lnTo>
                    <a:pt x="86453" y="0"/>
                  </a:lnTo>
                  <a:lnTo>
                    <a:pt x="86190" y="75"/>
                  </a:lnTo>
                  <a:lnTo>
                    <a:pt x="85362" y="301"/>
                  </a:lnTo>
                  <a:lnTo>
                    <a:pt x="83105" y="865"/>
                  </a:lnTo>
                  <a:lnTo>
                    <a:pt x="81450" y="1242"/>
                  </a:lnTo>
                  <a:lnTo>
                    <a:pt x="79456" y="1693"/>
                  </a:lnTo>
                  <a:lnTo>
                    <a:pt x="77161" y="2145"/>
                  </a:lnTo>
                  <a:lnTo>
                    <a:pt x="74565" y="2596"/>
                  </a:lnTo>
                  <a:lnTo>
                    <a:pt x="71668" y="3085"/>
                  </a:lnTo>
                  <a:lnTo>
                    <a:pt x="68471" y="3537"/>
                  </a:lnTo>
                  <a:lnTo>
                    <a:pt x="65009" y="3950"/>
                  </a:lnTo>
                  <a:lnTo>
                    <a:pt x="61285" y="4327"/>
                  </a:lnTo>
                  <a:lnTo>
                    <a:pt x="57297" y="4628"/>
                  </a:lnTo>
                  <a:lnTo>
                    <a:pt x="55228" y="4778"/>
                  </a:lnTo>
                  <a:lnTo>
                    <a:pt x="53083" y="4891"/>
                  </a:lnTo>
                  <a:lnTo>
                    <a:pt x="50901" y="4966"/>
                  </a:lnTo>
                  <a:lnTo>
                    <a:pt x="48644" y="5041"/>
                  </a:lnTo>
                  <a:lnTo>
                    <a:pt x="46349" y="5079"/>
                  </a:lnTo>
                  <a:lnTo>
                    <a:pt x="43979" y="5117"/>
                  </a:lnTo>
                  <a:lnTo>
                    <a:pt x="41760" y="5079"/>
                  </a:lnTo>
                  <a:lnTo>
                    <a:pt x="39577" y="5041"/>
                  </a:lnTo>
                  <a:lnTo>
                    <a:pt x="37433" y="4966"/>
                  </a:lnTo>
                  <a:lnTo>
                    <a:pt x="35364" y="4891"/>
                  </a:lnTo>
                  <a:lnTo>
                    <a:pt x="33295" y="4778"/>
                  </a:lnTo>
                  <a:lnTo>
                    <a:pt x="31263" y="4628"/>
                  </a:lnTo>
                  <a:lnTo>
                    <a:pt x="27388" y="4327"/>
                  </a:lnTo>
                  <a:lnTo>
                    <a:pt x="23701" y="3950"/>
                  </a:lnTo>
                  <a:lnTo>
                    <a:pt x="20203" y="3537"/>
                  </a:lnTo>
                  <a:lnTo>
                    <a:pt x="17005" y="3047"/>
                  </a:lnTo>
                  <a:lnTo>
                    <a:pt x="14033" y="2596"/>
                  </a:lnTo>
                  <a:lnTo>
                    <a:pt x="11324" y="2145"/>
                  </a:lnTo>
                  <a:lnTo>
                    <a:pt x="8916" y="1693"/>
                  </a:lnTo>
                  <a:lnTo>
                    <a:pt x="6847" y="1242"/>
                  </a:lnTo>
                  <a:lnTo>
                    <a:pt x="5079" y="865"/>
                  </a:lnTo>
                  <a:lnTo>
                    <a:pt x="2633" y="301"/>
                  </a:lnTo>
                  <a:lnTo>
                    <a:pt x="1768" y="75"/>
                  </a:lnTo>
                  <a:lnTo>
                    <a:pt x="1467"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0"/>
            <p:cNvSpPr/>
            <p:nvPr/>
          </p:nvSpPr>
          <p:spPr>
            <a:xfrm>
              <a:off x="4233434" y="2949304"/>
              <a:ext cx="673106" cy="50101"/>
            </a:xfrm>
            <a:custGeom>
              <a:rect b="b" l="l" r="r" t="t"/>
              <a:pathLst>
                <a:path extrusionOk="0" h="6547" w="87959">
                  <a:moveTo>
                    <a:pt x="0" y="1"/>
                  </a:moveTo>
                  <a:lnTo>
                    <a:pt x="0" y="226"/>
                  </a:lnTo>
                  <a:lnTo>
                    <a:pt x="38" y="452"/>
                  </a:lnTo>
                  <a:lnTo>
                    <a:pt x="113" y="678"/>
                  </a:lnTo>
                  <a:lnTo>
                    <a:pt x="263" y="866"/>
                  </a:lnTo>
                  <a:lnTo>
                    <a:pt x="414" y="1016"/>
                  </a:lnTo>
                  <a:lnTo>
                    <a:pt x="564" y="1204"/>
                  </a:lnTo>
                  <a:lnTo>
                    <a:pt x="790" y="1317"/>
                  </a:lnTo>
                  <a:lnTo>
                    <a:pt x="1016" y="1392"/>
                  </a:lnTo>
                  <a:lnTo>
                    <a:pt x="1467" y="1505"/>
                  </a:lnTo>
                  <a:lnTo>
                    <a:pt x="2633" y="1806"/>
                  </a:lnTo>
                  <a:lnTo>
                    <a:pt x="3988" y="2145"/>
                  </a:lnTo>
                  <a:lnTo>
                    <a:pt x="6659" y="2709"/>
                  </a:lnTo>
                  <a:lnTo>
                    <a:pt x="10082" y="3386"/>
                  </a:lnTo>
                  <a:lnTo>
                    <a:pt x="12039" y="3725"/>
                  </a:lnTo>
                  <a:lnTo>
                    <a:pt x="14146" y="4101"/>
                  </a:lnTo>
                  <a:lnTo>
                    <a:pt x="16440" y="4440"/>
                  </a:lnTo>
                  <a:lnTo>
                    <a:pt x="18848" y="4778"/>
                  </a:lnTo>
                  <a:lnTo>
                    <a:pt x="21406" y="5117"/>
                  </a:lnTo>
                  <a:lnTo>
                    <a:pt x="24115" y="5418"/>
                  </a:lnTo>
                  <a:lnTo>
                    <a:pt x="26937" y="5719"/>
                  </a:lnTo>
                  <a:lnTo>
                    <a:pt x="29871" y="5982"/>
                  </a:lnTo>
                  <a:lnTo>
                    <a:pt x="32881" y="6170"/>
                  </a:lnTo>
                  <a:lnTo>
                    <a:pt x="36041" y="6358"/>
                  </a:lnTo>
                  <a:lnTo>
                    <a:pt x="39277" y="6471"/>
                  </a:lnTo>
                  <a:lnTo>
                    <a:pt x="42587" y="6509"/>
                  </a:lnTo>
                  <a:lnTo>
                    <a:pt x="43979" y="6547"/>
                  </a:lnTo>
                  <a:lnTo>
                    <a:pt x="47403" y="6509"/>
                  </a:lnTo>
                  <a:lnTo>
                    <a:pt x="50751" y="6434"/>
                  </a:lnTo>
                  <a:lnTo>
                    <a:pt x="53949" y="6283"/>
                  </a:lnTo>
                  <a:lnTo>
                    <a:pt x="57034" y="6095"/>
                  </a:lnTo>
                  <a:lnTo>
                    <a:pt x="60006" y="5869"/>
                  </a:lnTo>
                  <a:lnTo>
                    <a:pt x="62827" y="5606"/>
                  </a:lnTo>
                  <a:lnTo>
                    <a:pt x="65536" y="5343"/>
                  </a:lnTo>
                  <a:lnTo>
                    <a:pt x="68094" y="5042"/>
                  </a:lnTo>
                  <a:lnTo>
                    <a:pt x="70502" y="4703"/>
                  </a:lnTo>
                  <a:lnTo>
                    <a:pt x="72797" y="4365"/>
                  </a:lnTo>
                  <a:lnTo>
                    <a:pt x="74904" y="4026"/>
                  </a:lnTo>
                  <a:lnTo>
                    <a:pt x="76860" y="3687"/>
                  </a:lnTo>
                  <a:lnTo>
                    <a:pt x="78666" y="3349"/>
                  </a:lnTo>
                  <a:lnTo>
                    <a:pt x="80321" y="3010"/>
                  </a:lnTo>
                  <a:lnTo>
                    <a:pt x="83068" y="2371"/>
                  </a:lnTo>
                  <a:lnTo>
                    <a:pt x="84422" y="2070"/>
                  </a:lnTo>
                  <a:lnTo>
                    <a:pt x="86303" y="1581"/>
                  </a:lnTo>
                  <a:lnTo>
                    <a:pt x="86980" y="1392"/>
                  </a:lnTo>
                  <a:lnTo>
                    <a:pt x="87206" y="1280"/>
                  </a:lnTo>
                  <a:lnTo>
                    <a:pt x="87432" y="1167"/>
                  </a:lnTo>
                  <a:lnTo>
                    <a:pt x="87582" y="1016"/>
                  </a:lnTo>
                  <a:lnTo>
                    <a:pt x="87733" y="828"/>
                  </a:lnTo>
                  <a:lnTo>
                    <a:pt x="87845" y="640"/>
                  </a:lnTo>
                  <a:lnTo>
                    <a:pt x="87921" y="452"/>
                  </a:lnTo>
                  <a:lnTo>
                    <a:pt x="87958" y="226"/>
                  </a:lnTo>
                  <a:lnTo>
                    <a:pt x="87958" y="1"/>
                  </a:lnTo>
                  <a:lnTo>
                    <a:pt x="86529" y="377"/>
                  </a:lnTo>
                  <a:lnTo>
                    <a:pt x="84121" y="979"/>
                  </a:lnTo>
                  <a:lnTo>
                    <a:pt x="82804" y="1242"/>
                  </a:lnTo>
                  <a:lnTo>
                    <a:pt x="79795" y="1882"/>
                  </a:lnTo>
                  <a:lnTo>
                    <a:pt x="78064" y="2220"/>
                  </a:lnTo>
                  <a:lnTo>
                    <a:pt x="76183" y="2559"/>
                  </a:lnTo>
                  <a:lnTo>
                    <a:pt x="74189" y="2860"/>
                  </a:lnTo>
                  <a:lnTo>
                    <a:pt x="72045" y="3198"/>
                  </a:lnTo>
                  <a:lnTo>
                    <a:pt x="69787" y="3537"/>
                  </a:lnTo>
                  <a:lnTo>
                    <a:pt x="67380" y="3838"/>
                  </a:lnTo>
                  <a:lnTo>
                    <a:pt x="64859" y="4101"/>
                  </a:lnTo>
                  <a:lnTo>
                    <a:pt x="62225" y="4365"/>
                  </a:lnTo>
                  <a:lnTo>
                    <a:pt x="59441" y="4590"/>
                  </a:lnTo>
                  <a:lnTo>
                    <a:pt x="56582" y="4816"/>
                  </a:lnTo>
                  <a:lnTo>
                    <a:pt x="53573" y="4967"/>
                  </a:lnTo>
                  <a:lnTo>
                    <a:pt x="50488" y="5079"/>
                  </a:lnTo>
                  <a:lnTo>
                    <a:pt x="47290" y="5155"/>
                  </a:lnTo>
                  <a:lnTo>
                    <a:pt x="43979" y="5192"/>
                  </a:lnTo>
                  <a:lnTo>
                    <a:pt x="42587" y="5192"/>
                  </a:lnTo>
                  <a:lnTo>
                    <a:pt x="39427" y="5117"/>
                  </a:lnTo>
                  <a:lnTo>
                    <a:pt x="36342" y="5042"/>
                  </a:lnTo>
                  <a:lnTo>
                    <a:pt x="33295" y="4891"/>
                  </a:lnTo>
                  <a:lnTo>
                    <a:pt x="30398" y="4703"/>
                  </a:lnTo>
                  <a:lnTo>
                    <a:pt x="27539" y="4477"/>
                  </a:lnTo>
                  <a:lnTo>
                    <a:pt x="24792" y="4214"/>
                  </a:lnTo>
                  <a:lnTo>
                    <a:pt x="22196" y="3913"/>
                  </a:lnTo>
                  <a:lnTo>
                    <a:pt x="19676" y="3612"/>
                  </a:lnTo>
                  <a:lnTo>
                    <a:pt x="17268" y="3274"/>
                  </a:lnTo>
                  <a:lnTo>
                    <a:pt x="14973" y="2973"/>
                  </a:lnTo>
                  <a:lnTo>
                    <a:pt x="12829" y="2634"/>
                  </a:lnTo>
                  <a:lnTo>
                    <a:pt x="10835" y="2258"/>
                  </a:lnTo>
                  <a:lnTo>
                    <a:pt x="7261" y="1618"/>
                  </a:lnTo>
                  <a:lnTo>
                    <a:pt x="4326" y="1016"/>
                  </a:lnTo>
                  <a:lnTo>
                    <a:pt x="2934" y="715"/>
                  </a:lnTo>
                  <a:lnTo>
                    <a:pt x="1091" y="264"/>
                  </a:lnTo>
                  <a:lnTo>
                    <a:pt x="0"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0"/>
            <p:cNvSpPr/>
            <p:nvPr/>
          </p:nvSpPr>
          <p:spPr>
            <a:xfrm>
              <a:off x="4092077" y="2946710"/>
              <a:ext cx="185122" cy="615529"/>
            </a:xfrm>
            <a:custGeom>
              <a:rect b="b" l="l" r="r" t="t"/>
              <a:pathLst>
                <a:path extrusionOk="0" h="80435" w="24191">
                  <a:moveTo>
                    <a:pt x="22610" y="1"/>
                  </a:moveTo>
                  <a:lnTo>
                    <a:pt x="22347" y="76"/>
                  </a:lnTo>
                  <a:lnTo>
                    <a:pt x="22084" y="189"/>
                  </a:lnTo>
                  <a:lnTo>
                    <a:pt x="21858" y="340"/>
                  </a:lnTo>
                  <a:lnTo>
                    <a:pt x="21670" y="528"/>
                  </a:lnTo>
                  <a:lnTo>
                    <a:pt x="21519" y="753"/>
                  </a:lnTo>
                  <a:lnTo>
                    <a:pt x="21444" y="1017"/>
                  </a:lnTo>
                  <a:lnTo>
                    <a:pt x="38" y="78629"/>
                  </a:lnTo>
                  <a:lnTo>
                    <a:pt x="0" y="78930"/>
                  </a:lnTo>
                  <a:lnTo>
                    <a:pt x="0" y="79194"/>
                  </a:lnTo>
                  <a:lnTo>
                    <a:pt x="75" y="79457"/>
                  </a:lnTo>
                  <a:lnTo>
                    <a:pt x="188" y="79720"/>
                  </a:lnTo>
                  <a:lnTo>
                    <a:pt x="339" y="79908"/>
                  </a:lnTo>
                  <a:lnTo>
                    <a:pt x="527" y="80096"/>
                  </a:lnTo>
                  <a:lnTo>
                    <a:pt x="752" y="80247"/>
                  </a:lnTo>
                  <a:lnTo>
                    <a:pt x="1016" y="80360"/>
                  </a:lnTo>
                  <a:lnTo>
                    <a:pt x="1204" y="80397"/>
                  </a:lnTo>
                  <a:lnTo>
                    <a:pt x="1392" y="80435"/>
                  </a:lnTo>
                  <a:lnTo>
                    <a:pt x="1618" y="80397"/>
                  </a:lnTo>
                  <a:lnTo>
                    <a:pt x="1843" y="80360"/>
                  </a:lnTo>
                  <a:lnTo>
                    <a:pt x="2032" y="80247"/>
                  </a:lnTo>
                  <a:lnTo>
                    <a:pt x="2220" y="80134"/>
                  </a:lnTo>
                  <a:lnTo>
                    <a:pt x="2408" y="79984"/>
                  </a:lnTo>
                  <a:lnTo>
                    <a:pt x="2521" y="79833"/>
                  </a:lnTo>
                  <a:lnTo>
                    <a:pt x="2671" y="79607"/>
                  </a:lnTo>
                  <a:lnTo>
                    <a:pt x="2746" y="79382"/>
                  </a:lnTo>
                  <a:lnTo>
                    <a:pt x="24115" y="1769"/>
                  </a:lnTo>
                  <a:lnTo>
                    <a:pt x="24190" y="1468"/>
                  </a:lnTo>
                  <a:lnTo>
                    <a:pt x="24153" y="1205"/>
                  </a:lnTo>
                  <a:lnTo>
                    <a:pt x="24115" y="941"/>
                  </a:lnTo>
                  <a:lnTo>
                    <a:pt x="24002" y="678"/>
                  </a:lnTo>
                  <a:lnTo>
                    <a:pt x="23852" y="490"/>
                  </a:lnTo>
                  <a:lnTo>
                    <a:pt x="23626" y="302"/>
                  </a:lnTo>
                  <a:lnTo>
                    <a:pt x="23400" y="151"/>
                  </a:lnTo>
                  <a:lnTo>
                    <a:pt x="23137" y="39"/>
                  </a:lnTo>
                  <a:lnTo>
                    <a:pt x="22874"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0"/>
            <p:cNvSpPr/>
            <p:nvPr/>
          </p:nvSpPr>
          <p:spPr>
            <a:xfrm>
              <a:off x="4866801" y="2946710"/>
              <a:ext cx="185122" cy="615529"/>
            </a:xfrm>
            <a:custGeom>
              <a:rect b="b" l="l" r="r" t="t"/>
              <a:pathLst>
                <a:path extrusionOk="0" h="80435" w="24191">
                  <a:moveTo>
                    <a:pt x="1317" y="1"/>
                  </a:moveTo>
                  <a:lnTo>
                    <a:pt x="1016" y="39"/>
                  </a:lnTo>
                  <a:lnTo>
                    <a:pt x="753" y="151"/>
                  </a:lnTo>
                  <a:lnTo>
                    <a:pt x="527" y="302"/>
                  </a:lnTo>
                  <a:lnTo>
                    <a:pt x="339" y="490"/>
                  </a:lnTo>
                  <a:lnTo>
                    <a:pt x="189" y="678"/>
                  </a:lnTo>
                  <a:lnTo>
                    <a:pt x="76" y="941"/>
                  </a:lnTo>
                  <a:lnTo>
                    <a:pt x="1" y="1205"/>
                  </a:lnTo>
                  <a:lnTo>
                    <a:pt x="1" y="1468"/>
                  </a:lnTo>
                  <a:lnTo>
                    <a:pt x="38" y="1769"/>
                  </a:lnTo>
                  <a:lnTo>
                    <a:pt x="21445" y="79382"/>
                  </a:lnTo>
                  <a:lnTo>
                    <a:pt x="21520" y="79607"/>
                  </a:lnTo>
                  <a:lnTo>
                    <a:pt x="21633" y="79833"/>
                  </a:lnTo>
                  <a:lnTo>
                    <a:pt x="21783" y="79984"/>
                  </a:lnTo>
                  <a:lnTo>
                    <a:pt x="21934" y="80134"/>
                  </a:lnTo>
                  <a:lnTo>
                    <a:pt x="22122" y="80247"/>
                  </a:lnTo>
                  <a:lnTo>
                    <a:pt x="22348" y="80360"/>
                  </a:lnTo>
                  <a:lnTo>
                    <a:pt x="22573" y="80397"/>
                  </a:lnTo>
                  <a:lnTo>
                    <a:pt x="22799" y="80435"/>
                  </a:lnTo>
                  <a:lnTo>
                    <a:pt x="23138" y="80397"/>
                  </a:lnTo>
                  <a:lnTo>
                    <a:pt x="23175" y="80360"/>
                  </a:lnTo>
                  <a:lnTo>
                    <a:pt x="23439" y="80247"/>
                  </a:lnTo>
                  <a:lnTo>
                    <a:pt x="23664" y="80096"/>
                  </a:lnTo>
                  <a:lnTo>
                    <a:pt x="23852" y="79908"/>
                  </a:lnTo>
                  <a:lnTo>
                    <a:pt x="24003" y="79720"/>
                  </a:lnTo>
                  <a:lnTo>
                    <a:pt x="24116" y="79457"/>
                  </a:lnTo>
                  <a:lnTo>
                    <a:pt x="24191" y="79194"/>
                  </a:lnTo>
                  <a:lnTo>
                    <a:pt x="24191" y="78930"/>
                  </a:lnTo>
                  <a:lnTo>
                    <a:pt x="24153" y="78629"/>
                  </a:lnTo>
                  <a:lnTo>
                    <a:pt x="2747" y="1017"/>
                  </a:lnTo>
                  <a:lnTo>
                    <a:pt x="2634" y="753"/>
                  </a:lnTo>
                  <a:lnTo>
                    <a:pt x="2484" y="528"/>
                  </a:lnTo>
                  <a:lnTo>
                    <a:pt x="2295" y="340"/>
                  </a:lnTo>
                  <a:lnTo>
                    <a:pt x="2070" y="189"/>
                  </a:lnTo>
                  <a:lnTo>
                    <a:pt x="1844" y="76"/>
                  </a:lnTo>
                  <a:lnTo>
                    <a:pt x="158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0"/>
            <p:cNvSpPr/>
            <p:nvPr/>
          </p:nvSpPr>
          <p:spPr>
            <a:xfrm>
              <a:off x="4092077" y="2954776"/>
              <a:ext cx="174469" cy="606889"/>
            </a:xfrm>
            <a:custGeom>
              <a:rect b="b" l="l" r="r" t="t"/>
              <a:pathLst>
                <a:path extrusionOk="0" h="79306" w="22799">
                  <a:moveTo>
                    <a:pt x="21406" y="0"/>
                  </a:moveTo>
                  <a:lnTo>
                    <a:pt x="21105" y="1091"/>
                  </a:lnTo>
                  <a:lnTo>
                    <a:pt x="38" y="77575"/>
                  </a:lnTo>
                  <a:lnTo>
                    <a:pt x="0" y="77876"/>
                  </a:lnTo>
                  <a:lnTo>
                    <a:pt x="0" y="78140"/>
                  </a:lnTo>
                  <a:lnTo>
                    <a:pt x="75" y="78403"/>
                  </a:lnTo>
                  <a:lnTo>
                    <a:pt x="188" y="78666"/>
                  </a:lnTo>
                  <a:lnTo>
                    <a:pt x="339" y="78854"/>
                  </a:lnTo>
                  <a:lnTo>
                    <a:pt x="527" y="79042"/>
                  </a:lnTo>
                  <a:lnTo>
                    <a:pt x="752" y="79193"/>
                  </a:lnTo>
                  <a:lnTo>
                    <a:pt x="1016" y="79306"/>
                  </a:lnTo>
                  <a:lnTo>
                    <a:pt x="22460" y="1430"/>
                  </a:lnTo>
                  <a:lnTo>
                    <a:pt x="22798" y="301"/>
                  </a:lnTo>
                  <a:lnTo>
                    <a:pt x="21406"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0"/>
            <p:cNvSpPr/>
            <p:nvPr/>
          </p:nvSpPr>
          <p:spPr>
            <a:xfrm>
              <a:off x="4867092" y="2956788"/>
              <a:ext cx="177064" cy="605450"/>
            </a:xfrm>
            <a:custGeom>
              <a:rect b="b" l="l" r="r" t="t"/>
              <a:pathLst>
                <a:path extrusionOk="0" h="79118" w="23138">
                  <a:moveTo>
                    <a:pt x="1317" y="1"/>
                  </a:moveTo>
                  <a:lnTo>
                    <a:pt x="0" y="264"/>
                  </a:lnTo>
                  <a:lnTo>
                    <a:pt x="0" y="452"/>
                  </a:lnTo>
                  <a:lnTo>
                    <a:pt x="264" y="1393"/>
                  </a:lnTo>
                  <a:lnTo>
                    <a:pt x="21407" y="78065"/>
                  </a:lnTo>
                  <a:lnTo>
                    <a:pt x="21482" y="78290"/>
                  </a:lnTo>
                  <a:lnTo>
                    <a:pt x="21595" y="78516"/>
                  </a:lnTo>
                  <a:lnTo>
                    <a:pt x="21745" y="78667"/>
                  </a:lnTo>
                  <a:lnTo>
                    <a:pt x="21896" y="78817"/>
                  </a:lnTo>
                  <a:lnTo>
                    <a:pt x="22084" y="78930"/>
                  </a:lnTo>
                  <a:lnTo>
                    <a:pt x="22310" y="79043"/>
                  </a:lnTo>
                  <a:lnTo>
                    <a:pt x="22535" y="79080"/>
                  </a:lnTo>
                  <a:lnTo>
                    <a:pt x="22761" y="79118"/>
                  </a:lnTo>
                  <a:lnTo>
                    <a:pt x="23100" y="79080"/>
                  </a:lnTo>
                  <a:lnTo>
                    <a:pt x="23137" y="79043"/>
                  </a:lnTo>
                  <a:lnTo>
                    <a:pt x="1618" y="1092"/>
                  </a:lnTo>
                  <a:lnTo>
                    <a:pt x="1317"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535" name="Google Shape;3535;p60"/>
          <p:cNvCxnSpPr>
            <a:stCxn id="3503" idx="3"/>
            <a:endCxn id="3501" idx="0"/>
          </p:cNvCxnSpPr>
          <p:nvPr/>
        </p:nvCxnSpPr>
        <p:spPr>
          <a:xfrm>
            <a:off x="2729311" y="1347584"/>
            <a:ext cx="1842600" cy="251100"/>
          </a:xfrm>
          <a:prstGeom prst="bentConnector2">
            <a:avLst/>
          </a:prstGeom>
          <a:noFill/>
          <a:ln cap="flat" cmpd="sng" w="19050">
            <a:solidFill>
              <a:schemeClr val="accent3"/>
            </a:solidFill>
            <a:prstDash val="solid"/>
            <a:round/>
            <a:headEnd len="med" w="med" type="oval"/>
            <a:tailEnd len="med" w="med" type="none"/>
          </a:ln>
        </p:spPr>
      </p:cxnSp>
      <p:cxnSp>
        <p:nvCxnSpPr>
          <p:cNvPr id="3536" name="Google Shape;3536;p60"/>
          <p:cNvCxnSpPr>
            <a:endCxn id="3501" idx="0"/>
          </p:cNvCxnSpPr>
          <p:nvPr/>
        </p:nvCxnSpPr>
        <p:spPr>
          <a:xfrm flipH="1">
            <a:off x="4572000" y="1347448"/>
            <a:ext cx="1842600" cy="251100"/>
          </a:xfrm>
          <a:prstGeom prst="bentConnector2">
            <a:avLst/>
          </a:prstGeom>
          <a:noFill/>
          <a:ln cap="flat" cmpd="sng" w="19050">
            <a:solidFill>
              <a:schemeClr val="accent3"/>
            </a:solidFill>
            <a:prstDash val="solid"/>
            <a:round/>
            <a:headEnd len="med" w="med" type="oval"/>
            <a:tailEnd len="med" w="med" type="none"/>
          </a:ln>
        </p:spPr>
      </p:cxnSp>
      <p:cxnSp>
        <p:nvCxnSpPr>
          <p:cNvPr id="3537" name="Google Shape;3537;p60"/>
          <p:cNvCxnSpPr>
            <a:stCxn id="3507" idx="3"/>
            <a:endCxn id="3501" idx="2"/>
          </p:cNvCxnSpPr>
          <p:nvPr/>
        </p:nvCxnSpPr>
        <p:spPr>
          <a:xfrm flipH="1" rot="10800000">
            <a:off x="2729311" y="3465202"/>
            <a:ext cx="1842600" cy="247800"/>
          </a:xfrm>
          <a:prstGeom prst="bentConnector2">
            <a:avLst/>
          </a:prstGeom>
          <a:noFill/>
          <a:ln cap="flat" cmpd="sng" w="19050">
            <a:solidFill>
              <a:schemeClr val="accent3"/>
            </a:solidFill>
            <a:prstDash val="solid"/>
            <a:round/>
            <a:headEnd len="med" w="med" type="oval"/>
            <a:tailEnd len="med" w="med" type="none"/>
          </a:ln>
        </p:spPr>
      </p:cxnSp>
      <p:cxnSp>
        <p:nvCxnSpPr>
          <p:cNvPr id="3538" name="Google Shape;3538;p60"/>
          <p:cNvCxnSpPr>
            <a:stCxn id="3509" idx="1"/>
            <a:endCxn id="3501" idx="2"/>
          </p:cNvCxnSpPr>
          <p:nvPr/>
        </p:nvCxnSpPr>
        <p:spPr>
          <a:xfrm rot="10800000">
            <a:off x="4572089" y="3465202"/>
            <a:ext cx="1842600" cy="247800"/>
          </a:xfrm>
          <a:prstGeom prst="bentConnector2">
            <a:avLst/>
          </a:prstGeom>
          <a:noFill/>
          <a:ln cap="flat" cmpd="sng" w="19050">
            <a:solidFill>
              <a:schemeClr val="accent3"/>
            </a:solidFill>
            <a:prstDash val="solid"/>
            <a:round/>
            <a:headEnd len="med" w="med" type="oval"/>
            <a:tailEnd len="med" w="med" type="none"/>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42" name="Shape 3542"/>
        <p:cNvGrpSpPr/>
        <p:nvPr/>
      </p:nvGrpSpPr>
      <p:grpSpPr>
        <a:xfrm>
          <a:off x="0" y="0"/>
          <a:ext cx="0" cy="0"/>
          <a:chOff x="0" y="0"/>
          <a:chExt cx="0" cy="0"/>
        </a:xfrm>
      </p:grpSpPr>
      <p:sp>
        <p:nvSpPr>
          <p:cNvPr id="3543" name="Google Shape;3543;p61"/>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SCIENCE FAIR PROJECTS AND EXPERIMENTS</a:t>
            </a:r>
            <a:endParaRPr/>
          </a:p>
        </p:txBody>
      </p:sp>
      <p:graphicFrame>
        <p:nvGraphicFramePr>
          <p:cNvPr id="3544" name="Google Shape;3544;p61"/>
          <p:cNvGraphicFramePr/>
          <p:nvPr/>
        </p:nvGraphicFramePr>
        <p:xfrm>
          <a:off x="719963" y="1357410"/>
          <a:ext cx="3000000" cy="3000000"/>
        </p:xfrm>
        <a:graphic>
          <a:graphicData uri="http://schemas.openxmlformats.org/drawingml/2006/table">
            <a:tbl>
              <a:tblPr>
                <a:noFill/>
                <a:tableStyleId>{5AAAE56F-6BFE-4431-B908-30A4C3A921CD}</a:tableStyleId>
              </a:tblPr>
              <a:tblGrid>
                <a:gridCol w="2307000"/>
                <a:gridCol w="1799000"/>
                <a:gridCol w="1799000"/>
                <a:gridCol w="1799000"/>
              </a:tblGrid>
              <a:tr h="677850">
                <a:tc>
                  <a:txBody>
                    <a:bodyPr/>
                    <a:lstStyle/>
                    <a:p>
                      <a:pPr indent="0" lvl="0" marL="0" rtl="0" algn="ctr">
                        <a:spcBef>
                          <a:spcPts val="0"/>
                        </a:spcBef>
                        <a:spcAft>
                          <a:spcPts val="0"/>
                        </a:spcAft>
                        <a:buNone/>
                      </a:pPr>
                      <a:r>
                        <a:rPr b="1" lang="en" sz="2000">
                          <a:solidFill>
                            <a:schemeClr val="lt1"/>
                          </a:solidFill>
                          <a:latin typeface="Dosis"/>
                          <a:ea typeface="Dosis"/>
                          <a:cs typeface="Dosis"/>
                          <a:sym typeface="Dosis"/>
                        </a:rPr>
                        <a:t>DESCRIPTION</a:t>
                      </a:r>
                      <a:endParaRPr b="1" sz="2000">
                        <a:solidFill>
                          <a:schemeClr val="lt1"/>
                        </a:solidFill>
                        <a:latin typeface="Dosis"/>
                        <a:ea typeface="Dosis"/>
                        <a:cs typeface="Dosis"/>
                        <a:sym typeface="Dosis"/>
                      </a:endParaRPr>
                    </a:p>
                  </a:txBody>
                  <a:tcPr marT="68575" marB="68575" marR="91425" marL="91425" anchor="ctr">
                    <a:lnL cap="flat" cmpd="sng" w="28575">
                      <a:solidFill>
                        <a:srgbClr val="666666">
                          <a:alpha val="0"/>
                        </a:srgbClr>
                      </a:solidFill>
                      <a:prstDash val="solid"/>
                      <a:round/>
                      <a:headEnd len="sm" w="sm" type="none"/>
                      <a:tailEnd len="sm" w="sm" type="none"/>
                    </a:lnL>
                    <a:lnR cap="flat" cmpd="sng" w="19050">
                      <a:solidFill>
                        <a:schemeClr val="accent3">
                          <a:alpha val="0"/>
                        </a:schemeClr>
                      </a:solidFill>
                      <a:prstDash val="solid"/>
                      <a:round/>
                      <a:headEnd len="sm" w="sm" type="none"/>
                      <a:tailEnd len="sm" w="sm" type="none"/>
                    </a:lnR>
                    <a:lnT cap="flat" cmpd="sng" w="28575">
                      <a:solidFill>
                        <a:srgbClr val="666666">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b="1" lang="en" sz="2000">
                          <a:solidFill>
                            <a:schemeClr val="lt1"/>
                          </a:solidFill>
                          <a:latin typeface="Dosis"/>
                          <a:ea typeface="Dosis"/>
                          <a:cs typeface="Dosis"/>
                          <a:sym typeface="Dosis"/>
                        </a:rPr>
                        <a:t>MASS</a:t>
                      </a:r>
                      <a:endParaRPr b="1" sz="2000">
                        <a:solidFill>
                          <a:schemeClr val="lt1"/>
                        </a:solidFill>
                        <a:latin typeface="Dosis"/>
                        <a:ea typeface="Dosis"/>
                        <a:cs typeface="Dosis"/>
                        <a:sym typeface="Dosis"/>
                      </a:endParaRPr>
                    </a:p>
                  </a:txBody>
                  <a:tcPr marT="68575" marB="68575" marR="91425" marL="91425" anchor="ctr">
                    <a:lnL cap="flat" cmpd="sng" w="19050">
                      <a:solidFill>
                        <a:schemeClr val="accent3">
                          <a:alpha val="0"/>
                        </a:schemeClr>
                      </a:solidFill>
                      <a:prstDash val="solid"/>
                      <a:round/>
                      <a:headEnd len="sm" w="sm" type="none"/>
                      <a:tailEnd len="sm" w="sm" type="none"/>
                    </a:lnL>
                    <a:lnR cap="flat" cmpd="sng" w="19050">
                      <a:solidFill>
                        <a:srgbClr val="B7B7B7">
                          <a:alpha val="0"/>
                        </a:srgb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rgbClr val="000000"/>
                        </a:buClr>
                        <a:buSzPts val="1100"/>
                        <a:buFont typeface="Arial"/>
                        <a:buNone/>
                      </a:pPr>
                      <a:r>
                        <a:rPr b="1" lang="en" sz="2000">
                          <a:solidFill>
                            <a:schemeClr val="lt1"/>
                          </a:solidFill>
                          <a:latin typeface="Dosis"/>
                          <a:ea typeface="Dosis"/>
                          <a:cs typeface="Dosis"/>
                          <a:sym typeface="Dosis"/>
                        </a:rPr>
                        <a:t>DIAMETER</a:t>
                      </a:r>
                      <a:endParaRPr b="1" sz="2000">
                        <a:solidFill>
                          <a:schemeClr val="lt1"/>
                        </a:solidFill>
                        <a:latin typeface="Dosis"/>
                        <a:ea typeface="Dosis"/>
                        <a:cs typeface="Dosis"/>
                        <a:sym typeface="Dosis"/>
                      </a:endParaRPr>
                    </a:p>
                  </a:txBody>
                  <a:tcPr marT="68575" marB="68575" marR="91425" marL="91425" anchor="ctr">
                    <a:lnL cap="flat" cmpd="sng" w="19050">
                      <a:solidFill>
                        <a:srgbClr val="B7B7B7">
                          <a:alpha val="0"/>
                        </a:srgbClr>
                      </a:solidFill>
                      <a:prstDash val="solid"/>
                      <a:round/>
                      <a:headEnd len="sm" w="sm" type="none"/>
                      <a:tailEnd len="sm" w="sm" type="none"/>
                    </a:lnL>
                    <a:lnR cap="flat" cmpd="sng" w="19050">
                      <a:solidFill>
                        <a:srgbClr val="B7B7B7">
                          <a:alpha val="0"/>
                        </a:srgbClr>
                      </a:solidFill>
                      <a:prstDash val="solid"/>
                      <a:round/>
                      <a:headEnd len="sm" w="sm" type="none"/>
                      <a:tailEnd len="sm" w="sm" type="none"/>
                    </a:lnR>
                    <a:lnT cap="flat" cmpd="sng" w="19050">
                      <a:solidFill>
                        <a:srgbClr val="F4C5B1">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rgbClr val="000000"/>
                        </a:buClr>
                        <a:buSzPts val="1100"/>
                        <a:buFont typeface="Arial"/>
                        <a:buNone/>
                      </a:pPr>
                      <a:r>
                        <a:rPr b="1" lang="en" sz="2000">
                          <a:solidFill>
                            <a:schemeClr val="lt1"/>
                          </a:solidFill>
                          <a:latin typeface="Dosis"/>
                          <a:ea typeface="Dosis"/>
                          <a:cs typeface="Dosis"/>
                          <a:sym typeface="Dosis"/>
                        </a:rPr>
                        <a:t>GRAVITY</a:t>
                      </a:r>
                      <a:endParaRPr b="1" sz="2000">
                        <a:solidFill>
                          <a:schemeClr val="lt1"/>
                        </a:solidFill>
                        <a:latin typeface="Dosis"/>
                        <a:ea typeface="Dosis"/>
                        <a:cs typeface="Dosis"/>
                        <a:sym typeface="Dosis"/>
                      </a:endParaRPr>
                    </a:p>
                  </a:txBody>
                  <a:tcPr marT="68575" marB="68575" marR="91425" marL="91425" anchor="ctr">
                    <a:lnL cap="flat" cmpd="sng" w="19050">
                      <a:solidFill>
                        <a:srgbClr val="B7B7B7">
                          <a:alpha val="0"/>
                        </a:srgbClr>
                      </a:solidFill>
                      <a:prstDash val="solid"/>
                      <a:round/>
                      <a:headEnd len="sm" w="sm" type="none"/>
                      <a:tailEnd len="sm" w="sm" type="none"/>
                    </a:lnL>
                    <a:lnR cap="flat" cmpd="sng" w="19050">
                      <a:solidFill>
                        <a:srgbClr val="B7B7B7">
                          <a:alpha val="0"/>
                        </a:srgb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solidFill>
                      <a:schemeClr val="accent3"/>
                    </a:solidFill>
                  </a:tcPr>
                </a:tc>
              </a:tr>
              <a:tr h="677850">
                <a:tc>
                  <a:txBody>
                    <a:bodyPr/>
                    <a:lstStyle/>
                    <a:p>
                      <a:pPr indent="-147320" lvl="0" marL="182880" rtl="0" algn="l">
                        <a:lnSpc>
                          <a:spcPct val="115000"/>
                        </a:lnSpc>
                        <a:spcBef>
                          <a:spcPts val="0"/>
                        </a:spcBef>
                        <a:spcAft>
                          <a:spcPts val="0"/>
                        </a:spcAft>
                        <a:buClr>
                          <a:schemeClr val="lt2"/>
                        </a:buClr>
                        <a:buSzPts val="1600"/>
                        <a:buFont typeface="Assistant"/>
                        <a:buChar char="●"/>
                      </a:pPr>
                      <a:r>
                        <a:rPr lang="en" sz="1600">
                          <a:solidFill>
                            <a:schemeClr val="lt2"/>
                          </a:solidFill>
                          <a:latin typeface="Assistant"/>
                          <a:ea typeface="Assistant"/>
                          <a:cs typeface="Assistant"/>
                          <a:sym typeface="Assistant"/>
                        </a:rPr>
                        <a:t>Mars is actually a very cold place</a:t>
                      </a:r>
                      <a:endParaRPr sz="1600">
                        <a:solidFill>
                          <a:schemeClr val="lt2"/>
                        </a:solidFill>
                        <a:latin typeface="Assistant"/>
                        <a:ea typeface="Assistant"/>
                        <a:cs typeface="Assistant"/>
                        <a:sym typeface="Assistant"/>
                      </a:endParaRPr>
                    </a:p>
                  </a:txBody>
                  <a:tcPr marT="68575" marB="68575" marR="91425" marL="91425" anchor="ctr">
                    <a:lnL cap="flat" cmpd="sng" w="19050">
                      <a:solidFill>
                        <a:srgbClr val="B7B7B7">
                          <a:alpha val="0"/>
                        </a:srgbClr>
                      </a:solidFill>
                      <a:prstDash val="solid"/>
                      <a:round/>
                      <a:headEnd len="sm" w="sm" type="none"/>
                      <a:tailEnd len="sm" w="sm" type="none"/>
                    </a:lnL>
                    <a:lnR cap="flat" cmpd="sng" w="19050">
                      <a:solidFill>
                        <a:schemeClr val="accent3">
                          <a:alpha val="0"/>
                        </a:scheme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0.06</a:t>
                      </a:r>
                      <a:endParaRPr sz="1600">
                        <a:solidFill>
                          <a:schemeClr val="lt2"/>
                        </a:solidFill>
                        <a:latin typeface="Assistant"/>
                        <a:ea typeface="Assistant"/>
                        <a:cs typeface="Assistant"/>
                        <a:sym typeface="Assistant"/>
                      </a:endParaRPr>
                    </a:p>
                  </a:txBody>
                  <a:tcPr marT="68575" marB="68575" marR="91425" marL="91425" anchor="ctr">
                    <a:lnL cap="flat" cmpd="sng" w="19050">
                      <a:solidFill>
                        <a:schemeClr val="accent3">
                          <a:alpha val="0"/>
                        </a:schemeClr>
                      </a:solidFill>
                      <a:prstDash val="solid"/>
                      <a:round/>
                      <a:headEnd len="sm" w="sm" type="none"/>
                      <a:tailEnd len="sm" w="sm" type="none"/>
                    </a:lnL>
                    <a:lnR cap="flat" cmpd="sng" w="19050">
                      <a:solidFill>
                        <a:srgbClr val="B7B7B7">
                          <a:alpha val="0"/>
                        </a:srgb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0.38</a:t>
                      </a:r>
                      <a:endParaRPr sz="1600">
                        <a:solidFill>
                          <a:schemeClr val="lt2"/>
                        </a:solidFill>
                        <a:latin typeface="Assistant"/>
                        <a:ea typeface="Assistant"/>
                        <a:cs typeface="Assistant"/>
                        <a:sym typeface="Assistant"/>
                      </a:endParaRPr>
                    </a:p>
                  </a:txBody>
                  <a:tcPr marT="68575" marB="68575" marR="91425" marL="91425" anchor="ctr">
                    <a:lnL cap="flat" cmpd="sng" w="19050">
                      <a:solidFill>
                        <a:srgbClr val="B7B7B7">
                          <a:alpha val="0"/>
                        </a:srgbClr>
                      </a:solidFill>
                      <a:prstDash val="solid"/>
                      <a:round/>
                      <a:headEnd len="sm" w="sm" type="none"/>
                      <a:tailEnd len="sm" w="sm" type="none"/>
                    </a:lnL>
                    <a:lnR cap="flat" cmpd="sng" w="19050">
                      <a:solidFill>
                        <a:srgbClr val="B7B7B7">
                          <a:alpha val="0"/>
                        </a:srgb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0.38</a:t>
                      </a:r>
                      <a:endParaRPr sz="1600">
                        <a:solidFill>
                          <a:schemeClr val="lt2"/>
                        </a:solidFill>
                        <a:latin typeface="Assistant"/>
                        <a:ea typeface="Assistant"/>
                        <a:cs typeface="Assistant"/>
                        <a:sym typeface="Assistant"/>
                      </a:endParaRPr>
                    </a:p>
                  </a:txBody>
                  <a:tcPr marT="68575" marB="68575" marR="91425" marL="91425" anchor="ctr">
                    <a:lnL cap="flat" cmpd="sng" w="19050">
                      <a:solidFill>
                        <a:srgbClr val="B7B7B7">
                          <a:alpha val="0"/>
                        </a:srgbClr>
                      </a:solidFill>
                      <a:prstDash val="solid"/>
                      <a:round/>
                      <a:headEnd len="sm" w="sm" type="none"/>
                      <a:tailEnd len="sm" w="sm" type="none"/>
                    </a:lnL>
                    <a:lnR cap="flat" cmpd="sng" w="19050">
                      <a:solidFill>
                        <a:srgbClr val="F4C5B1">
                          <a:alpha val="0"/>
                        </a:srgb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tcPr>
                </a:tc>
              </a:tr>
              <a:tr h="677850">
                <a:tc>
                  <a:txBody>
                    <a:bodyPr/>
                    <a:lstStyle/>
                    <a:p>
                      <a:pPr indent="-147320" lvl="0" marL="182880" rtl="0" algn="l">
                        <a:lnSpc>
                          <a:spcPct val="115000"/>
                        </a:lnSpc>
                        <a:spcBef>
                          <a:spcPts val="0"/>
                        </a:spcBef>
                        <a:spcAft>
                          <a:spcPts val="0"/>
                        </a:spcAft>
                        <a:buClr>
                          <a:schemeClr val="lt2"/>
                        </a:buClr>
                        <a:buSzPts val="1600"/>
                        <a:buFont typeface="Assistant"/>
                        <a:buChar char="●"/>
                      </a:pPr>
                      <a:r>
                        <a:rPr lang="en" sz="1600">
                          <a:solidFill>
                            <a:schemeClr val="lt2"/>
                          </a:solidFill>
                          <a:latin typeface="Assistant"/>
                          <a:ea typeface="Assistant"/>
                          <a:cs typeface="Assistant"/>
                          <a:sym typeface="Assistant"/>
                        </a:rPr>
                        <a:t>Neptune is the farthest planet from the Sun</a:t>
                      </a:r>
                      <a:endParaRPr sz="1600">
                        <a:solidFill>
                          <a:schemeClr val="lt2"/>
                        </a:solidFill>
                        <a:latin typeface="Assistant"/>
                        <a:ea typeface="Assistant"/>
                        <a:cs typeface="Assistant"/>
                        <a:sym typeface="Assistant"/>
                      </a:endParaRPr>
                    </a:p>
                  </a:txBody>
                  <a:tcPr marT="68575" marB="68575" marR="91425" marL="91425" anchor="ctr">
                    <a:lnL cap="flat" cmpd="sng" w="19050">
                      <a:solidFill>
                        <a:srgbClr val="F4C5B1">
                          <a:alpha val="0"/>
                        </a:srgbClr>
                      </a:solidFill>
                      <a:prstDash val="solid"/>
                      <a:round/>
                      <a:headEnd len="sm" w="sm" type="none"/>
                      <a:tailEnd len="sm" w="sm" type="none"/>
                    </a:lnL>
                    <a:lnR cap="flat" cmpd="sng" w="19050">
                      <a:solidFill>
                        <a:schemeClr val="accent3">
                          <a:alpha val="0"/>
                        </a:scheme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0.11</a:t>
                      </a:r>
                      <a:endParaRPr sz="1600">
                        <a:solidFill>
                          <a:schemeClr val="lt2"/>
                        </a:solidFill>
                        <a:latin typeface="Assistant"/>
                        <a:ea typeface="Assistant"/>
                        <a:cs typeface="Assistant"/>
                        <a:sym typeface="Assistant"/>
                      </a:endParaRPr>
                    </a:p>
                  </a:txBody>
                  <a:tcPr marT="68575" marB="68575" marR="91425" marL="91425" anchor="ctr">
                    <a:lnL cap="flat" cmpd="sng" w="19050">
                      <a:solidFill>
                        <a:schemeClr val="accent3">
                          <a:alpha val="0"/>
                        </a:schemeClr>
                      </a:solidFill>
                      <a:prstDash val="solid"/>
                      <a:round/>
                      <a:headEnd len="sm" w="sm" type="none"/>
                      <a:tailEnd len="sm" w="sm" type="none"/>
                    </a:lnL>
                    <a:lnR cap="flat" cmpd="sng" w="19050">
                      <a:solidFill>
                        <a:srgbClr val="B7B7B7">
                          <a:alpha val="0"/>
                        </a:srgb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0.53</a:t>
                      </a:r>
                      <a:endParaRPr sz="1600">
                        <a:solidFill>
                          <a:schemeClr val="lt2"/>
                        </a:solidFill>
                        <a:latin typeface="Assistant"/>
                        <a:ea typeface="Assistant"/>
                        <a:cs typeface="Assistant"/>
                        <a:sym typeface="Assistant"/>
                      </a:endParaRPr>
                    </a:p>
                  </a:txBody>
                  <a:tcPr marT="68575" marB="68575" marR="91425" marL="91425" anchor="ctr">
                    <a:lnL cap="flat" cmpd="sng" w="19050">
                      <a:solidFill>
                        <a:srgbClr val="B7B7B7">
                          <a:alpha val="0"/>
                        </a:srgbClr>
                      </a:solidFill>
                      <a:prstDash val="solid"/>
                      <a:round/>
                      <a:headEnd len="sm" w="sm" type="none"/>
                      <a:tailEnd len="sm" w="sm" type="none"/>
                    </a:lnL>
                    <a:lnR cap="flat" cmpd="sng" w="19050">
                      <a:solidFill>
                        <a:srgbClr val="B7B7B7">
                          <a:alpha val="0"/>
                        </a:srgb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0.38</a:t>
                      </a:r>
                      <a:endParaRPr sz="1600">
                        <a:solidFill>
                          <a:schemeClr val="lt2"/>
                        </a:solidFill>
                        <a:latin typeface="Assistant"/>
                        <a:ea typeface="Assistant"/>
                        <a:cs typeface="Assistant"/>
                        <a:sym typeface="Assistant"/>
                      </a:endParaRPr>
                    </a:p>
                  </a:txBody>
                  <a:tcPr marT="68575" marB="68575" marR="91425" marL="91425" anchor="ctr">
                    <a:lnL cap="flat" cmpd="sng" w="19050">
                      <a:solidFill>
                        <a:srgbClr val="B7B7B7">
                          <a:alpha val="0"/>
                        </a:srgbClr>
                      </a:solidFill>
                      <a:prstDash val="solid"/>
                      <a:round/>
                      <a:headEnd len="sm" w="sm" type="none"/>
                      <a:tailEnd len="sm" w="sm" type="none"/>
                    </a:lnL>
                    <a:lnR cap="flat" cmpd="sng" w="19050">
                      <a:solidFill>
                        <a:srgbClr val="B7B7B7">
                          <a:alpha val="0"/>
                        </a:srgb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solidFill>
                      <a:schemeClr val="accent2"/>
                    </a:solidFill>
                  </a:tcPr>
                </a:tc>
              </a:tr>
              <a:tr h="677850">
                <a:tc>
                  <a:txBody>
                    <a:bodyPr/>
                    <a:lstStyle/>
                    <a:p>
                      <a:pPr indent="-147320" lvl="0" marL="182880" rtl="0" algn="l">
                        <a:lnSpc>
                          <a:spcPct val="115000"/>
                        </a:lnSpc>
                        <a:spcBef>
                          <a:spcPts val="0"/>
                        </a:spcBef>
                        <a:spcAft>
                          <a:spcPts val="0"/>
                        </a:spcAft>
                        <a:buClr>
                          <a:schemeClr val="lt2"/>
                        </a:buClr>
                        <a:buSzPts val="1600"/>
                        <a:buFont typeface="Assistant"/>
                        <a:buChar char="●"/>
                      </a:pPr>
                      <a:r>
                        <a:rPr lang="en" sz="1600">
                          <a:solidFill>
                            <a:schemeClr val="lt2"/>
                          </a:solidFill>
                          <a:latin typeface="Assistant"/>
                          <a:ea typeface="Assistant"/>
                          <a:cs typeface="Assistant"/>
                          <a:sym typeface="Assistant"/>
                        </a:rPr>
                        <a:t>Saturn is</a:t>
                      </a:r>
                      <a:r>
                        <a:rPr lang="en" sz="1600">
                          <a:solidFill>
                            <a:schemeClr val="lt2"/>
                          </a:solidFill>
                          <a:latin typeface="Assistant"/>
                          <a:ea typeface="Assistant"/>
                          <a:cs typeface="Assistant"/>
                          <a:sym typeface="Assistant"/>
                        </a:rPr>
                        <a:t> a gas giant and has several rings</a:t>
                      </a:r>
                      <a:endParaRPr sz="1600">
                        <a:solidFill>
                          <a:schemeClr val="lt2"/>
                        </a:solidFill>
                        <a:latin typeface="Assistant"/>
                        <a:ea typeface="Assistant"/>
                        <a:cs typeface="Assistant"/>
                        <a:sym typeface="Assistant"/>
                      </a:endParaRPr>
                    </a:p>
                  </a:txBody>
                  <a:tcPr marT="68575" marB="68575" marR="91425" marL="91425" anchor="ctr">
                    <a:lnL cap="flat" cmpd="sng" w="19050">
                      <a:solidFill>
                        <a:srgbClr val="B7B7B7">
                          <a:alpha val="0"/>
                        </a:srgbClr>
                      </a:solidFill>
                      <a:prstDash val="solid"/>
                      <a:round/>
                      <a:headEnd len="sm" w="sm" type="none"/>
                      <a:tailEnd len="sm" w="sm" type="none"/>
                    </a:lnL>
                    <a:lnR cap="flat" cmpd="sng" w="19050">
                      <a:solidFill>
                        <a:schemeClr val="accent3">
                          <a:alpha val="0"/>
                        </a:scheme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95.2</a:t>
                      </a:r>
                      <a:endParaRPr sz="1600">
                        <a:solidFill>
                          <a:schemeClr val="lt2"/>
                        </a:solidFill>
                        <a:latin typeface="Assistant"/>
                        <a:ea typeface="Assistant"/>
                        <a:cs typeface="Assistant"/>
                        <a:sym typeface="Assistant"/>
                      </a:endParaRPr>
                    </a:p>
                  </a:txBody>
                  <a:tcPr marT="68575" marB="68575" marR="91425" marL="91425" anchor="ctr">
                    <a:lnL cap="flat" cmpd="sng" w="19050">
                      <a:solidFill>
                        <a:schemeClr val="accent3">
                          <a:alpha val="0"/>
                        </a:schemeClr>
                      </a:solidFill>
                      <a:prstDash val="solid"/>
                      <a:round/>
                      <a:headEnd len="sm" w="sm" type="none"/>
                      <a:tailEnd len="sm" w="sm" type="none"/>
                    </a:lnL>
                    <a:lnR cap="flat" cmpd="sng" w="19050">
                      <a:solidFill>
                        <a:srgbClr val="B7B7B7">
                          <a:alpha val="0"/>
                        </a:srgb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F4C5B1">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9.4</a:t>
                      </a:r>
                      <a:endParaRPr sz="1600">
                        <a:solidFill>
                          <a:schemeClr val="lt2"/>
                        </a:solidFill>
                        <a:latin typeface="Assistant"/>
                        <a:ea typeface="Assistant"/>
                        <a:cs typeface="Assistant"/>
                        <a:sym typeface="Assistant"/>
                      </a:endParaRPr>
                    </a:p>
                  </a:txBody>
                  <a:tcPr marT="68575" marB="68575" marR="91425" marL="91425" anchor="ctr">
                    <a:lnL cap="flat" cmpd="sng" w="19050">
                      <a:solidFill>
                        <a:srgbClr val="B7B7B7">
                          <a:alpha val="0"/>
                        </a:srgbClr>
                      </a:solidFill>
                      <a:prstDash val="solid"/>
                      <a:round/>
                      <a:headEnd len="sm" w="sm" type="none"/>
                      <a:tailEnd len="sm" w="sm" type="none"/>
                    </a:lnL>
                    <a:lnR cap="flat" cmpd="sng" w="19050">
                      <a:solidFill>
                        <a:srgbClr val="B7B7B7">
                          <a:alpha val="0"/>
                        </a:srgb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B7B7B7">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lt2"/>
                          </a:solidFill>
                          <a:latin typeface="Assistant"/>
                          <a:ea typeface="Assistant"/>
                          <a:cs typeface="Assistant"/>
                          <a:sym typeface="Assistant"/>
                        </a:rPr>
                        <a:t>1.16</a:t>
                      </a:r>
                      <a:endParaRPr sz="1600">
                        <a:solidFill>
                          <a:schemeClr val="lt2"/>
                        </a:solidFill>
                        <a:latin typeface="Assistant"/>
                        <a:ea typeface="Assistant"/>
                        <a:cs typeface="Assistant"/>
                        <a:sym typeface="Assistant"/>
                      </a:endParaRPr>
                    </a:p>
                  </a:txBody>
                  <a:tcPr marT="68575" marB="68575" marR="91425" marL="91425" anchor="ctr">
                    <a:lnL cap="flat" cmpd="sng" w="19050">
                      <a:solidFill>
                        <a:srgbClr val="B7B7B7">
                          <a:alpha val="0"/>
                        </a:srgbClr>
                      </a:solidFill>
                      <a:prstDash val="solid"/>
                      <a:round/>
                      <a:headEnd len="sm" w="sm" type="none"/>
                      <a:tailEnd len="sm" w="sm" type="none"/>
                    </a:lnL>
                    <a:lnR cap="flat" cmpd="sng" w="19050">
                      <a:solidFill>
                        <a:srgbClr val="F4C5B1">
                          <a:alpha val="0"/>
                        </a:srgbClr>
                      </a:solidFill>
                      <a:prstDash val="solid"/>
                      <a:round/>
                      <a:headEnd len="sm" w="sm" type="none"/>
                      <a:tailEnd len="sm" w="sm" type="none"/>
                    </a:lnR>
                    <a:lnT cap="flat" cmpd="sng" w="19050">
                      <a:solidFill>
                        <a:srgbClr val="B7B7B7">
                          <a:alpha val="0"/>
                        </a:srgbClr>
                      </a:solidFill>
                      <a:prstDash val="solid"/>
                      <a:round/>
                      <a:headEnd len="sm" w="sm" type="none"/>
                      <a:tailEnd len="sm" w="sm" type="none"/>
                    </a:lnT>
                    <a:lnB cap="flat" cmpd="sng" w="19050">
                      <a:solidFill>
                        <a:srgbClr val="F4C5B1">
                          <a:alpha val="0"/>
                        </a:srgbClr>
                      </a:solidFill>
                      <a:prstDash val="solid"/>
                      <a:round/>
                      <a:headEnd len="sm" w="sm" type="none"/>
                      <a:tailEnd len="sm" w="sm" type="none"/>
                    </a:lnB>
                  </a:tcPr>
                </a:tc>
              </a:tr>
            </a:tbl>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48" name="Shape 3548"/>
        <p:cNvGrpSpPr/>
        <p:nvPr/>
      </p:nvGrpSpPr>
      <p:grpSpPr>
        <a:xfrm>
          <a:off x="0" y="0"/>
          <a:ext cx="0" cy="0"/>
          <a:chOff x="0" y="0"/>
          <a:chExt cx="0" cy="0"/>
        </a:xfrm>
      </p:grpSpPr>
      <p:sp>
        <p:nvSpPr>
          <p:cNvPr id="3549" name="Google Shape;3549;p62"/>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STATS ABOUT CHEMISTRY</a:t>
            </a:r>
            <a:endParaRPr/>
          </a:p>
        </p:txBody>
      </p:sp>
      <p:sp>
        <p:nvSpPr>
          <p:cNvPr id="3550" name="Google Shape;3550;p62"/>
          <p:cNvSpPr txBox="1"/>
          <p:nvPr/>
        </p:nvSpPr>
        <p:spPr>
          <a:xfrm>
            <a:off x="720000" y="4238375"/>
            <a:ext cx="7704000" cy="3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Assistant"/>
                <a:ea typeface="Assistant"/>
                <a:cs typeface="Assistant"/>
                <a:sym typeface="Assistant"/>
              </a:rPr>
              <a:t>Follow the link in the graph to modify its data and then paste the new one here. </a:t>
            </a:r>
            <a:r>
              <a:rPr b="1" lang="en" sz="1200">
                <a:solidFill>
                  <a:schemeClr val="lt2"/>
                </a:solidFill>
                <a:uFill>
                  <a:noFill/>
                </a:uFill>
                <a:latin typeface="Assistant"/>
                <a:ea typeface="Assistant"/>
                <a:cs typeface="Assistant"/>
                <a:sym typeface="Assistant"/>
                <a:hlinkClick r:id="rId3">
                  <a:extLst>
                    <a:ext uri="{A12FA001-AC4F-418D-AE19-62706E023703}">
                      <ahyp:hlinkClr val="tx"/>
                    </a:ext>
                  </a:extLst>
                </a:hlinkClick>
              </a:rPr>
              <a:t>For more info, click here</a:t>
            </a:r>
            <a:endParaRPr b="1" sz="1200">
              <a:solidFill>
                <a:schemeClr val="lt2"/>
              </a:solidFill>
              <a:latin typeface="Assistant"/>
              <a:ea typeface="Assistant"/>
              <a:cs typeface="Assistant"/>
              <a:sym typeface="Assistant"/>
            </a:endParaRPr>
          </a:p>
        </p:txBody>
      </p:sp>
      <p:sp>
        <p:nvSpPr>
          <p:cNvPr id="3551" name="Google Shape;3551;p62"/>
          <p:cNvSpPr txBox="1"/>
          <p:nvPr>
            <p:ph idx="4294967295" type="title"/>
          </p:nvPr>
        </p:nvSpPr>
        <p:spPr>
          <a:xfrm>
            <a:off x="4948000" y="1644375"/>
            <a:ext cx="14961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2"/>
                </a:solidFill>
              </a:rPr>
              <a:t>MARS</a:t>
            </a:r>
            <a:endParaRPr sz="2000">
              <a:solidFill>
                <a:schemeClr val="lt2"/>
              </a:solidFill>
            </a:endParaRPr>
          </a:p>
        </p:txBody>
      </p:sp>
      <p:sp>
        <p:nvSpPr>
          <p:cNvPr id="3552" name="Google Shape;3552;p62"/>
          <p:cNvSpPr txBox="1"/>
          <p:nvPr>
            <p:ph idx="4294967295" type="subTitle"/>
          </p:nvPr>
        </p:nvSpPr>
        <p:spPr>
          <a:xfrm>
            <a:off x="4948000" y="2010237"/>
            <a:ext cx="1673100" cy="548700"/>
          </a:xfrm>
          <a:prstGeom prst="rect">
            <a:avLst/>
          </a:prstGeom>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1600"/>
              <a:t>Mars is a very cold place</a:t>
            </a:r>
            <a:endParaRPr sz="1600"/>
          </a:p>
        </p:txBody>
      </p:sp>
      <p:sp>
        <p:nvSpPr>
          <p:cNvPr id="3553" name="Google Shape;3553;p62"/>
          <p:cNvSpPr txBox="1"/>
          <p:nvPr>
            <p:ph idx="4294967295" type="title"/>
          </p:nvPr>
        </p:nvSpPr>
        <p:spPr>
          <a:xfrm>
            <a:off x="4948000" y="2932222"/>
            <a:ext cx="14961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2"/>
                </a:solidFill>
              </a:rPr>
              <a:t>NEPTUNE</a:t>
            </a:r>
            <a:endParaRPr sz="2000">
              <a:solidFill>
                <a:schemeClr val="lt2"/>
              </a:solidFill>
            </a:endParaRPr>
          </a:p>
        </p:txBody>
      </p:sp>
      <p:sp>
        <p:nvSpPr>
          <p:cNvPr id="3554" name="Google Shape;3554;p62"/>
          <p:cNvSpPr txBox="1"/>
          <p:nvPr>
            <p:ph idx="4294967295" type="subTitle"/>
          </p:nvPr>
        </p:nvSpPr>
        <p:spPr>
          <a:xfrm>
            <a:off x="4948000" y="3297813"/>
            <a:ext cx="1673100" cy="548700"/>
          </a:xfrm>
          <a:prstGeom prst="rect">
            <a:avLst/>
          </a:prstGeom>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1600"/>
              <a:t>It’s very far away from Earth</a:t>
            </a:r>
            <a:endParaRPr sz="1600"/>
          </a:p>
        </p:txBody>
      </p:sp>
      <p:sp>
        <p:nvSpPr>
          <p:cNvPr id="3555" name="Google Shape;3555;p62"/>
          <p:cNvSpPr txBox="1"/>
          <p:nvPr>
            <p:ph idx="4294967295" type="title"/>
          </p:nvPr>
        </p:nvSpPr>
        <p:spPr>
          <a:xfrm>
            <a:off x="6737950" y="1644375"/>
            <a:ext cx="14961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2"/>
                </a:solidFill>
              </a:rPr>
              <a:t>JUPITER</a:t>
            </a:r>
            <a:endParaRPr sz="2000">
              <a:solidFill>
                <a:schemeClr val="lt2"/>
              </a:solidFill>
            </a:endParaRPr>
          </a:p>
        </p:txBody>
      </p:sp>
      <p:sp>
        <p:nvSpPr>
          <p:cNvPr id="3556" name="Google Shape;3556;p62"/>
          <p:cNvSpPr txBox="1"/>
          <p:nvPr>
            <p:ph idx="4294967295" type="subTitle"/>
          </p:nvPr>
        </p:nvSpPr>
        <p:spPr>
          <a:xfrm>
            <a:off x="6737950" y="2010237"/>
            <a:ext cx="1673100" cy="548700"/>
          </a:xfrm>
          <a:prstGeom prst="rect">
            <a:avLst/>
          </a:prstGeom>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sz="1600"/>
              <a:t>Jupiter is the biggest planet</a:t>
            </a:r>
            <a:endParaRPr sz="1600"/>
          </a:p>
        </p:txBody>
      </p:sp>
      <p:sp>
        <p:nvSpPr>
          <p:cNvPr id="3557" name="Google Shape;3557;p62"/>
          <p:cNvSpPr txBox="1"/>
          <p:nvPr>
            <p:ph idx="4294967295" type="title"/>
          </p:nvPr>
        </p:nvSpPr>
        <p:spPr>
          <a:xfrm>
            <a:off x="6737950" y="2932222"/>
            <a:ext cx="14961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2"/>
                </a:solidFill>
              </a:rPr>
              <a:t>SATURN</a:t>
            </a:r>
            <a:endParaRPr sz="2000">
              <a:solidFill>
                <a:schemeClr val="lt2"/>
              </a:solidFill>
            </a:endParaRPr>
          </a:p>
        </p:txBody>
      </p:sp>
      <p:sp>
        <p:nvSpPr>
          <p:cNvPr id="3558" name="Google Shape;3558;p62"/>
          <p:cNvSpPr txBox="1"/>
          <p:nvPr>
            <p:ph idx="4294967295" type="subTitle"/>
          </p:nvPr>
        </p:nvSpPr>
        <p:spPr>
          <a:xfrm>
            <a:off x="6737950" y="3297813"/>
            <a:ext cx="1673100" cy="5487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600"/>
              <a:t>Saturn is the ringest planet</a:t>
            </a:r>
            <a:endParaRPr sz="1600"/>
          </a:p>
        </p:txBody>
      </p:sp>
      <p:pic>
        <p:nvPicPr>
          <p:cNvPr id="3559" name="Google Shape;3559;p62" title="Points scored">
            <a:hlinkClick r:id="rId4"/>
          </p:cNvPr>
          <p:cNvPicPr preferRelativeResize="0"/>
          <p:nvPr/>
        </p:nvPicPr>
        <p:blipFill>
          <a:blip r:embed="rId5">
            <a:alphaModFix/>
          </a:blip>
          <a:stretch>
            <a:fillRect/>
          </a:stretch>
        </p:blipFill>
        <p:spPr>
          <a:xfrm>
            <a:off x="732950" y="1584413"/>
            <a:ext cx="3778926" cy="2336625"/>
          </a:xfrm>
          <a:prstGeom prst="rect">
            <a:avLst/>
          </a:prstGeom>
          <a:noFill/>
          <a:ln>
            <a:noFill/>
          </a:ln>
        </p:spPr>
      </p:pic>
      <p:sp>
        <p:nvSpPr>
          <p:cNvPr id="3560" name="Google Shape;3560;p62"/>
          <p:cNvSpPr/>
          <p:nvPr/>
        </p:nvSpPr>
        <p:spPr>
          <a:xfrm>
            <a:off x="4858944" y="1742389"/>
            <a:ext cx="118800" cy="1188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2"/>
          <p:cNvSpPr/>
          <p:nvPr/>
        </p:nvSpPr>
        <p:spPr>
          <a:xfrm>
            <a:off x="4858944" y="3037789"/>
            <a:ext cx="118800" cy="118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2"/>
          <p:cNvSpPr/>
          <p:nvPr/>
        </p:nvSpPr>
        <p:spPr>
          <a:xfrm>
            <a:off x="6630594" y="1742389"/>
            <a:ext cx="118800" cy="1188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2"/>
          <p:cNvSpPr/>
          <p:nvPr/>
        </p:nvSpPr>
        <p:spPr>
          <a:xfrm>
            <a:off x="6630594" y="3037789"/>
            <a:ext cx="118800" cy="118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67" name="Shape 3567"/>
        <p:cNvGrpSpPr/>
        <p:nvPr/>
      </p:nvGrpSpPr>
      <p:grpSpPr>
        <a:xfrm>
          <a:off x="0" y="0"/>
          <a:ext cx="0" cy="0"/>
          <a:chOff x="0" y="0"/>
          <a:chExt cx="0" cy="0"/>
        </a:xfrm>
      </p:grpSpPr>
      <p:sp>
        <p:nvSpPr>
          <p:cNvPr id="3568" name="Google Shape;3568;p63"/>
          <p:cNvSpPr/>
          <p:nvPr/>
        </p:nvSpPr>
        <p:spPr>
          <a:xfrm>
            <a:off x="4067100" y="1493566"/>
            <a:ext cx="1009800" cy="1009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3"/>
          <p:cNvSpPr txBox="1"/>
          <p:nvPr>
            <p:ph idx="2" type="title"/>
          </p:nvPr>
        </p:nvSpPr>
        <p:spPr>
          <a:xfrm>
            <a:off x="4069050" y="1495515"/>
            <a:ext cx="1005900" cy="100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570" name="Google Shape;3570;p63"/>
          <p:cNvSpPr txBox="1"/>
          <p:nvPr>
            <p:ph type="title"/>
          </p:nvPr>
        </p:nvSpPr>
        <p:spPr>
          <a:xfrm>
            <a:off x="2904150" y="2477753"/>
            <a:ext cx="3335700" cy="82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FEATURES</a:t>
            </a:r>
            <a:endParaRPr/>
          </a:p>
        </p:txBody>
      </p:sp>
      <p:sp>
        <p:nvSpPr>
          <p:cNvPr id="3571" name="Google Shape;3571;p63"/>
          <p:cNvSpPr txBox="1"/>
          <p:nvPr>
            <p:ph idx="1" type="subTitle"/>
          </p:nvPr>
        </p:nvSpPr>
        <p:spPr>
          <a:xfrm>
            <a:off x="2488950" y="3284234"/>
            <a:ext cx="41661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5" name="Shape 3575"/>
        <p:cNvGrpSpPr/>
        <p:nvPr/>
      </p:nvGrpSpPr>
      <p:grpSpPr>
        <a:xfrm>
          <a:off x="0" y="0"/>
          <a:ext cx="0" cy="0"/>
          <a:chOff x="0" y="0"/>
          <a:chExt cx="0" cy="0"/>
        </a:xfrm>
      </p:grpSpPr>
      <p:sp>
        <p:nvSpPr>
          <p:cNvPr id="3576" name="Google Shape;3576;p64"/>
          <p:cNvSpPr txBox="1"/>
          <p:nvPr>
            <p:ph idx="2" type="title"/>
          </p:nvPr>
        </p:nvSpPr>
        <p:spPr>
          <a:xfrm>
            <a:off x="3590213" y="1775027"/>
            <a:ext cx="1986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577" name="Google Shape;3577;p64"/>
          <p:cNvSpPr txBox="1"/>
          <p:nvPr>
            <p:ph idx="3" type="subTitle"/>
          </p:nvPr>
        </p:nvSpPr>
        <p:spPr>
          <a:xfrm>
            <a:off x="3590213" y="2127626"/>
            <a:ext cx="19860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second planet from the Sun</a:t>
            </a:r>
            <a:endParaRPr/>
          </a:p>
        </p:txBody>
      </p:sp>
      <p:sp>
        <p:nvSpPr>
          <p:cNvPr id="3578" name="Google Shape;3578;p64"/>
          <p:cNvSpPr txBox="1"/>
          <p:nvPr>
            <p:ph idx="9" type="subTitle"/>
          </p:nvPr>
        </p:nvSpPr>
        <p:spPr>
          <a:xfrm>
            <a:off x="6455456" y="2131427"/>
            <a:ext cx="19860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a:t>
            </a:r>
            <a:endParaRPr/>
          </a:p>
        </p:txBody>
      </p:sp>
      <p:sp>
        <p:nvSpPr>
          <p:cNvPr id="3579" name="Google Shape;3579;p64"/>
          <p:cNvSpPr txBox="1"/>
          <p:nvPr>
            <p:ph idx="15"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SCIENCE PROJECTS</a:t>
            </a:r>
            <a:endParaRPr/>
          </a:p>
        </p:txBody>
      </p:sp>
      <p:sp>
        <p:nvSpPr>
          <p:cNvPr id="3580" name="Google Shape;3580;p64"/>
          <p:cNvSpPr txBox="1"/>
          <p:nvPr>
            <p:ph idx="4" type="title"/>
          </p:nvPr>
        </p:nvSpPr>
        <p:spPr>
          <a:xfrm>
            <a:off x="724971" y="3513227"/>
            <a:ext cx="1986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581" name="Google Shape;3581;p64"/>
          <p:cNvSpPr txBox="1"/>
          <p:nvPr>
            <p:ph idx="1" type="subTitle"/>
          </p:nvPr>
        </p:nvSpPr>
        <p:spPr>
          <a:xfrm>
            <a:off x="724971" y="2127626"/>
            <a:ext cx="19860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3582" name="Google Shape;3582;p64"/>
          <p:cNvSpPr txBox="1"/>
          <p:nvPr>
            <p:ph idx="5" type="subTitle"/>
          </p:nvPr>
        </p:nvSpPr>
        <p:spPr>
          <a:xfrm>
            <a:off x="724971" y="3865826"/>
            <a:ext cx="19860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p:txBody>
      </p:sp>
      <p:sp>
        <p:nvSpPr>
          <p:cNvPr id="3583" name="Google Shape;3583;p64"/>
          <p:cNvSpPr txBox="1"/>
          <p:nvPr>
            <p:ph idx="6" type="title"/>
          </p:nvPr>
        </p:nvSpPr>
        <p:spPr>
          <a:xfrm>
            <a:off x="3590213" y="3513227"/>
            <a:ext cx="1986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584" name="Google Shape;3584;p64"/>
          <p:cNvSpPr txBox="1"/>
          <p:nvPr>
            <p:ph idx="7" type="subTitle"/>
          </p:nvPr>
        </p:nvSpPr>
        <p:spPr>
          <a:xfrm>
            <a:off x="3590213" y="3865826"/>
            <a:ext cx="19860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sp>
        <p:nvSpPr>
          <p:cNvPr id="3585" name="Google Shape;3585;p64"/>
          <p:cNvSpPr txBox="1"/>
          <p:nvPr>
            <p:ph idx="8" type="title"/>
          </p:nvPr>
        </p:nvSpPr>
        <p:spPr>
          <a:xfrm>
            <a:off x="6455456" y="1778828"/>
            <a:ext cx="1986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3586" name="Google Shape;3586;p64"/>
          <p:cNvSpPr txBox="1"/>
          <p:nvPr>
            <p:ph type="title"/>
          </p:nvPr>
        </p:nvSpPr>
        <p:spPr>
          <a:xfrm>
            <a:off x="724971" y="1775027"/>
            <a:ext cx="1986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587" name="Google Shape;3587;p64"/>
          <p:cNvSpPr txBox="1"/>
          <p:nvPr>
            <p:ph idx="13" type="title"/>
          </p:nvPr>
        </p:nvSpPr>
        <p:spPr>
          <a:xfrm>
            <a:off x="6455456" y="3515779"/>
            <a:ext cx="1986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588" name="Google Shape;3588;p64"/>
          <p:cNvSpPr txBox="1"/>
          <p:nvPr>
            <p:ph idx="14" type="subTitle"/>
          </p:nvPr>
        </p:nvSpPr>
        <p:spPr>
          <a:xfrm>
            <a:off x="6455456" y="3868378"/>
            <a:ext cx="19860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3589" name="Google Shape;3589;p64"/>
          <p:cNvSpPr/>
          <p:nvPr/>
        </p:nvSpPr>
        <p:spPr>
          <a:xfrm>
            <a:off x="1390821" y="1096814"/>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4"/>
          <p:cNvSpPr/>
          <p:nvPr/>
        </p:nvSpPr>
        <p:spPr>
          <a:xfrm>
            <a:off x="4256063" y="1096814"/>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4"/>
          <p:cNvSpPr/>
          <p:nvPr/>
        </p:nvSpPr>
        <p:spPr>
          <a:xfrm>
            <a:off x="7121306" y="1096814"/>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4"/>
          <p:cNvSpPr/>
          <p:nvPr/>
        </p:nvSpPr>
        <p:spPr>
          <a:xfrm>
            <a:off x="1390821" y="2804008"/>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4"/>
          <p:cNvSpPr/>
          <p:nvPr/>
        </p:nvSpPr>
        <p:spPr>
          <a:xfrm>
            <a:off x="4256063" y="2804008"/>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4"/>
          <p:cNvSpPr/>
          <p:nvPr/>
        </p:nvSpPr>
        <p:spPr>
          <a:xfrm>
            <a:off x="7121306" y="2804008"/>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5" name="Google Shape;3595;p64"/>
          <p:cNvGrpSpPr/>
          <p:nvPr/>
        </p:nvGrpSpPr>
        <p:grpSpPr>
          <a:xfrm>
            <a:off x="1583046" y="1225251"/>
            <a:ext cx="269850" cy="397425"/>
            <a:chOff x="1800950" y="2658475"/>
            <a:chExt cx="269850" cy="397425"/>
          </a:xfrm>
        </p:grpSpPr>
        <p:sp>
          <p:nvSpPr>
            <p:cNvPr id="3596" name="Google Shape;3596;p64"/>
            <p:cNvSpPr/>
            <p:nvPr/>
          </p:nvSpPr>
          <p:spPr>
            <a:xfrm>
              <a:off x="1853900" y="2692900"/>
              <a:ext cx="164600" cy="31300"/>
            </a:xfrm>
            <a:custGeom>
              <a:rect b="b" l="l" r="r" t="t"/>
              <a:pathLst>
                <a:path extrusionOk="0" h="1252" w="6584">
                  <a:moveTo>
                    <a:pt x="0" y="1"/>
                  </a:moveTo>
                  <a:lnTo>
                    <a:pt x="0" y="1251"/>
                  </a:lnTo>
                  <a:lnTo>
                    <a:pt x="6583" y="1251"/>
                  </a:lnTo>
                  <a:lnTo>
                    <a:pt x="6583"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4"/>
            <p:cNvSpPr/>
            <p:nvPr/>
          </p:nvSpPr>
          <p:spPr>
            <a:xfrm>
              <a:off x="1853900" y="2752875"/>
              <a:ext cx="164600" cy="31925"/>
            </a:xfrm>
            <a:custGeom>
              <a:rect b="b" l="l" r="r" t="t"/>
              <a:pathLst>
                <a:path extrusionOk="0" h="1277" w="6584">
                  <a:moveTo>
                    <a:pt x="0" y="0"/>
                  </a:moveTo>
                  <a:lnTo>
                    <a:pt x="0" y="1276"/>
                  </a:lnTo>
                  <a:lnTo>
                    <a:pt x="6583" y="1276"/>
                  </a:lnTo>
                  <a:lnTo>
                    <a:pt x="6583"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4"/>
            <p:cNvSpPr/>
            <p:nvPr/>
          </p:nvSpPr>
          <p:spPr>
            <a:xfrm>
              <a:off x="1853900" y="2930200"/>
              <a:ext cx="164600" cy="31925"/>
            </a:xfrm>
            <a:custGeom>
              <a:rect b="b" l="l" r="r" t="t"/>
              <a:pathLst>
                <a:path extrusionOk="0" h="1277" w="6584">
                  <a:moveTo>
                    <a:pt x="0" y="1"/>
                  </a:moveTo>
                  <a:lnTo>
                    <a:pt x="0" y="1277"/>
                  </a:lnTo>
                  <a:lnTo>
                    <a:pt x="6583" y="1277"/>
                  </a:lnTo>
                  <a:lnTo>
                    <a:pt x="6583"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4"/>
            <p:cNvSpPr/>
            <p:nvPr/>
          </p:nvSpPr>
          <p:spPr>
            <a:xfrm>
              <a:off x="1853900" y="2990800"/>
              <a:ext cx="164600" cy="31300"/>
            </a:xfrm>
            <a:custGeom>
              <a:rect b="b" l="l" r="r" t="t"/>
              <a:pathLst>
                <a:path extrusionOk="0" h="1252" w="6584">
                  <a:moveTo>
                    <a:pt x="0" y="1"/>
                  </a:moveTo>
                  <a:lnTo>
                    <a:pt x="0" y="1251"/>
                  </a:lnTo>
                  <a:lnTo>
                    <a:pt x="6583" y="1251"/>
                  </a:lnTo>
                  <a:lnTo>
                    <a:pt x="6583"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4"/>
            <p:cNvSpPr/>
            <p:nvPr/>
          </p:nvSpPr>
          <p:spPr>
            <a:xfrm>
              <a:off x="1800950" y="2658475"/>
              <a:ext cx="269850" cy="397425"/>
            </a:xfrm>
            <a:custGeom>
              <a:rect b="b" l="l" r="r" t="t"/>
              <a:pathLst>
                <a:path extrusionOk="0" h="15897" w="10794">
                  <a:moveTo>
                    <a:pt x="9645" y="0"/>
                  </a:moveTo>
                  <a:lnTo>
                    <a:pt x="9416" y="26"/>
                  </a:lnTo>
                  <a:lnTo>
                    <a:pt x="9212" y="102"/>
                  </a:lnTo>
                  <a:lnTo>
                    <a:pt x="9007" y="204"/>
                  </a:lnTo>
                  <a:lnTo>
                    <a:pt x="8829" y="357"/>
                  </a:lnTo>
                  <a:lnTo>
                    <a:pt x="8701" y="510"/>
                  </a:lnTo>
                  <a:lnTo>
                    <a:pt x="8574" y="715"/>
                  </a:lnTo>
                  <a:lnTo>
                    <a:pt x="8523" y="944"/>
                  </a:lnTo>
                  <a:lnTo>
                    <a:pt x="8497" y="1174"/>
                  </a:lnTo>
                  <a:lnTo>
                    <a:pt x="8497" y="3981"/>
                  </a:lnTo>
                  <a:lnTo>
                    <a:pt x="8472" y="4261"/>
                  </a:lnTo>
                  <a:lnTo>
                    <a:pt x="8421" y="4542"/>
                  </a:lnTo>
                  <a:lnTo>
                    <a:pt x="8319" y="4797"/>
                  </a:lnTo>
                  <a:lnTo>
                    <a:pt x="8191" y="5027"/>
                  </a:lnTo>
                  <a:lnTo>
                    <a:pt x="8012" y="5256"/>
                  </a:lnTo>
                  <a:lnTo>
                    <a:pt x="7834" y="5460"/>
                  </a:lnTo>
                  <a:lnTo>
                    <a:pt x="7604" y="5639"/>
                  </a:lnTo>
                  <a:lnTo>
                    <a:pt x="7349" y="5767"/>
                  </a:lnTo>
                  <a:lnTo>
                    <a:pt x="2501" y="8089"/>
                  </a:lnTo>
                  <a:lnTo>
                    <a:pt x="2220" y="8216"/>
                  </a:lnTo>
                  <a:lnTo>
                    <a:pt x="1965" y="8395"/>
                  </a:lnTo>
                  <a:lnTo>
                    <a:pt x="1710" y="8573"/>
                  </a:lnTo>
                  <a:lnTo>
                    <a:pt x="1480" y="8778"/>
                  </a:lnTo>
                  <a:lnTo>
                    <a:pt x="1251" y="8982"/>
                  </a:lnTo>
                  <a:lnTo>
                    <a:pt x="1047" y="9211"/>
                  </a:lnTo>
                  <a:lnTo>
                    <a:pt x="842" y="9441"/>
                  </a:lnTo>
                  <a:lnTo>
                    <a:pt x="689" y="9696"/>
                  </a:lnTo>
                  <a:lnTo>
                    <a:pt x="536" y="9977"/>
                  </a:lnTo>
                  <a:lnTo>
                    <a:pt x="383" y="10257"/>
                  </a:lnTo>
                  <a:lnTo>
                    <a:pt x="281" y="10538"/>
                  </a:lnTo>
                  <a:lnTo>
                    <a:pt x="179" y="10819"/>
                  </a:lnTo>
                  <a:lnTo>
                    <a:pt x="102" y="11125"/>
                  </a:lnTo>
                  <a:lnTo>
                    <a:pt x="51" y="11431"/>
                  </a:lnTo>
                  <a:lnTo>
                    <a:pt x="26" y="11737"/>
                  </a:lnTo>
                  <a:lnTo>
                    <a:pt x="0" y="12069"/>
                  </a:lnTo>
                  <a:lnTo>
                    <a:pt x="0" y="14748"/>
                  </a:lnTo>
                  <a:lnTo>
                    <a:pt x="26" y="14978"/>
                  </a:lnTo>
                  <a:lnTo>
                    <a:pt x="102" y="15207"/>
                  </a:lnTo>
                  <a:lnTo>
                    <a:pt x="205" y="15412"/>
                  </a:lnTo>
                  <a:lnTo>
                    <a:pt x="332" y="15565"/>
                  </a:lnTo>
                  <a:lnTo>
                    <a:pt x="511" y="15718"/>
                  </a:lnTo>
                  <a:lnTo>
                    <a:pt x="715" y="15820"/>
                  </a:lnTo>
                  <a:lnTo>
                    <a:pt x="919" y="15896"/>
                  </a:lnTo>
                  <a:lnTo>
                    <a:pt x="1378" y="15896"/>
                  </a:lnTo>
                  <a:lnTo>
                    <a:pt x="1608" y="15820"/>
                  </a:lnTo>
                  <a:lnTo>
                    <a:pt x="1812" y="15718"/>
                  </a:lnTo>
                  <a:lnTo>
                    <a:pt x="1965" y="15565"/>
                  </a:lnTo>
                  <a:lnTo>
                    <a:pt x="2118" y="15412"/>
                  </a:lnTo>
                  <a:lnTo>
                    <a:pt x="2220" y="15207"/>
                  </a:lnTo>
                  <a:lnTo>
                    <a:pt x="2297" y="14978"/>
                  </a:lnTo>
                  <a:lnTo>
                    <a:pt x="2322" y="14748"/>
                  </a:lnTo>
                  <a:lnTo>
                    <a:pt x="2322" y="11941"/>
                  </a:lnTo>
                  <a:lnTo>
                    <a:pt x="2322" y="11661"/>
                  </a:lnTo>
                  <a:lnTo>
                    <a:pt x="2399" y="11380"/>
                  </a:lnTo>
                  <a:lnTo>
                    <a:pt x="2501" y="11125"/>
                  </a:lnTo>
                  <a:lnTo>
                    <a:pt x="2629" y="10870"/>
                  </a:lnTo>
                  <a:lnTo>
                    <a:pt x="2782" y="10666"/>
                  </a:lnTo>
                  <a:lnTo>
                    <a:pt x="2986" y="10462"/>
                  </a:lnTo>
                  <a:lnTo>
                    <a:pt x="3190" y="10283"/>
                  </a:lnTo>
                  <a:lnTo>
                    <a:pt x="3445" y="10155"/>
                  </a:lnTo>
                  <a:lnTo>
                    <a:pt x="8293" y="7833"/>
                  </a:lnTo>
                  <a:lnTo>
                    <a:pt x="8574" y="7706"/>
                  </a:lnTo>
                  <a:lnTo>
                    <a:pt x="8854" y="7527"/>
                  </a:lnTo>
                  <a:lnTo>
                    <a:pt x="9084" y="7349"/>
                  </a:lnTo>
                  <a:lnTo>
                    <a:pt x="9339" y="7145"/>
                  </a:lnTo>
                  <a:lnTo>
                    <a:pt x="9543" y="6940"/>
                  </a:lnTo>
                  <a:lnTo>
                    <a:pt x="9773" y="6711"/>
                  </a:lnTo>
                  <a:lnTo>
                    <a:pt x="9952" y="6456"/>
                  </a:lnTo>
                  <a:lnTo>
                    <a:pt x="10130" y="6200"/>
                  </a:lnTo>
                  <a:lnTo>
                    <a:pt x="10283" y="5945"/>
                  </a:lnTo>
                  <a:lnTo>
                    <a:pt x="10411" y="5665"/>
                  </a:lnTo>
                  <a:lnTo>
                    <a:pt x="10538" y="5384"/>
                  </a:lnTo>
                  <a:lnTo>
                    <a:pt x="10615" y="5103"/>
                  </a:lnTo>
                  <a:lnTo>
                    <a:pt x="10691" y="4797"/>
                  </a:lnTo>
                  <a:lnTo>
                    <a:pt x="10768" y="4491"/>
                  </a:lnTo>
                  <a:lnTo>
                    <a:pt x="10794" y="4185"/>
                  </a:lnTo>
                  <a:lnTo>
                    <a:pt x="10794" y="3853"/>
                  </a:lnTo>
                  <a:lnTo>
                    <a:pt x="10794" y="1174"/>
                  </a:lnTo>
                  <a:lnTo>
                    <a:pt x="10768" y="944"/>
                  </a:lnTo>
                  <a:lnTo>
                    <a:pt x="10717" y="715"/>
                  </a:lnTo>
                  <a:lnTo>
                    <a:pt x="10615" y="510"/>
                  </a:lnTo>
                  <a:lnTo>
                    <a:pt x="10462" y="357"/>
                  </a:lnTo>
                  <a:lnTo>
                    <a:pt x="10283" y="204"/>
                  </a:lnTo>
                  <a:lnTo>
                    <a:pt x="10105" y="102"/>
                  </a:lnTo>
                  <a:lnTo>
                    <a:pt x="9875" y="26"/>
                  </a:lnTo>
                  <a:lnTo>
                    <a:pt x="964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4"/>
            <p:cNvSpPr/>
            <p:nvPr/>
          </p:nvSpPr>
          <p:spPr>
            <a:xfrm>
              <a:off x="1819450" y="2658475"/>
              <a:ext cx="251350" cy="397425"/>
            </a:xfrm>
            <a:custGeom>
              <a:rect b="b" l="l" r="r" t="t"/>
              <a:pathLst>
                <a:path extrusionOk="0" h="15897" w="10054">
                  <a:moveTo>
                    <a:pt x="8905" y="0"/>
                  </a:moveTo>
                  <a:lnTo>
                    <a:pt x="8701" y="26"/>
                  </a:lnTo>
                  <a:lnTo>
                    <a:pt x="8497" y="102"/>
                  </a:lnTo>
                  <a:lnTo>
                    <a:pt x="8701" y="204"/>
                  </a:lnTo>
                  <a:lnTo>
                    <a:pt x="8880" y="357"/>
                  </a:lnTo>
                  <a:lnTo>
                    <a:pt x="9033" y="510"/>
                  </a:lnTo>
                  <a:lnTo>
                    <a:pt x="9135" y="715"/>
                  </a:lnTo>
                  <a:lnTo>
                    <a:pt x="9186" y="944"/>
                  </a:lnTo>
                  <a:lnTo>
                    <a:pt x="9212" y="1174"/>
                  </a:lnTo>
                  <a:lnTo>
                    <a:pt x="9212" y="3343"/>
                  </a:lnTo>
                  <a:lnTo>
                    <a:pt x="9212" y="3649"/>
                  </a:lnTo>
                  <a:lnTo>
                    <a:pt x="9160" y="3955"/>
                  </a:lnTo>
                  <a:lnTo>
                    <a:pt x="9109" y="4261"/>
                  </a:lnTo>
                  <a:lnTo>
                    <a:pt x="9033" y="4567"/>
                  </a:lnTo>
                  <a:lnTo>
                    <a:pt x="8956" y="4874"/>
                  </a:lnTo>
                  <a:lnTo>
                    <a:pt x="8829" y="5154"/>
                  </a:lnTo>
                  <a:lnTo>
                    <a:pt x="8701" y="5435"/>
                  </a:lnTo>
                  <a:lnTo>
                    <a:pt x="8548" y="5690"/>
                  </a:lnTo>
                  <a:lnTo>
                    <a:pt x="8369" y="5945"/>
                  </a:lnTo>
                  <a:lnTo>
                    <a:pt x="8165" y="6175"/>
                  </a:lnTo>
                  <a:lnTo>
                    <a:pt x="7961" y="6405"/>
                  </a:lnTo>
                  <a:lnTo>
                    <a:pt x="7757" y="6634"/>
                  </a:lnTo>
                  <a:lnTo>
                    <a:pt x="7502" y="6813"/>
                  </a:lnTo>
                  <a:lnTo>
                    <a:pt x="7247" y="6991"/>
                  </a:lnTo>
                  <a:lnTo>
                    <a:pt x="6992" y="7170"/>
                  </a:lnTo>
                  <a:lnTo>
                    <a:pt x="6711" y="7323"/>
                  </a:lnTo>
                  <a:lnTo>
                    <a:pt x="1863" y="9620"/>
                  </a:lnTo>
                  <a:lnTo>
                    <a:pt x="1608" y="9773"/>
                  </a:lnTo>
                  <a:lnTo>
                    <a:pt x="1404" y="9926"/>
                  </a:lnTo>
                  <a:lnTo>
                    <a:pt x="1200" y="10130"/>
                  </a:lnTo>
                  <a:lnTo>
                    <a:pt x="1046" y="10359"/>
                  </a:lnTo>
                  <a:lnTo>
                    <a:pt x="893" y="10589"/>
                  </a:lnTo>
                  <a:lnTo>
                    <a:pt x="817" y="10870"/>
                  </a:lnTo>
                  <a:lnTo>
                    <a:pt x="740" y="11125"/>
                  </a:lnTo>
                  <a:lnTo>
                    <a:pt x="715" y="11431"/>
                  </a:lnTo>
                  <a:lnTo>
                    <a:pt x="715" y="14748"/>
                  </a:lnTo>
                  <a:lnTo>
                    <a:pt x="715" y="14927"/>
                  </a:lnTo>
                  <a:lnTo>
                    <a:pt x="664" y="15105"/>
                  </a:lnTo>
                  <a:lnTo>
                    <a:pt x="613" y="15258"/>
                  </a:lnTo>
                  <a:lnTo>
                    <a:pt x="511" y="15412"/>
                  </a:lnTo>
                  <a:lnTo>
                    <a:pt x="409" y="15539"/>
                  </a:lnTo>
                  <a:lnTo>
                    <a:pt x="281" y="15667"/>
                  </a:lnTo>
                  <a:lnTo>
                    <a:pt x="153" y="15743"/>
                  </a:lnTo>
                  <a:lnTo>
                    <a:pt x="0" y="15820"/>
                  </a:lnTo>
                  <a:lnTo>
                    <a:pt x="204" y="15896"/>
                  </a:lnTo>
                  <a:lnTo>
                    <a:pt x="638" y="15896"/>
                  </a:lnTo>
                  <a:lnTo>
                    <a:pt x="868" y="15820"/>
                  </a:lnTo>
                  <a:lnTo>
                    <a:pt x="1072" y="15718"/>
                  </a:lnTo>
                  <a:lnTo>
                    <a:pt x="1225" y="15565"/>
                  </a:lnTo>
                  <a:lnTo>
                    <a:pt x="1378" y="15412"/>
                  </a:lnTo>
                  <a:lnTo>
                    <a:pt x="1480" y="15207"/>
                  </a:lnTo>
                  <a:lnTo>
                    <a:pt x="1557" y="14978"/>
                  </a:lnTo>
                  <a:lnTo>
                    <a:pt x="1582" y="14748"/>
                  </a:lnTo>
                  <a:lnTo>
                    <a:pt x="1582" y="11941"/>
                  </a:lnTo>
                  <a:lnTo>
                    <a:pt x="1582" y="11661"/>
                  </a:lnTo>
                  <a:lnTo>
                    <a:pt x="1659" y="11380"/>
                  </a:lnTo>
                  <a:lnTo>
                    <a:pt x="1761" y="11125"/>
                  </a:lnTo>
                  <a:lnTo>
                    <a:pt x="1889" y="10870"/>
                  </a:lnTo>
                  <a:lnTo>
                    <a:pt x="2042" y="10666"/>
                  </a:lnTo>
                  <a:lnTo>
                    <a:pt x="2246" y="10462"/>
                  </a:lnTo>
                  <a:lnTo>
                    <a:pt x="2450" y="10283"/>
                  </a:lnTo>
                  <a:lnTo>
                    <a:pt x="2705" y="10155"/>
                  </a:lnTo>
                  <a:lnTo>
                    <a:pt x="7553" y="7833"/>
                  </a:lnTo>
                  <a:lnTo>
                    <a:pt x="7834" y="7706"/>
                  </a:lnTo>
                  <a:lnTo>
                    <a:pt x="8114" y="7527"/>
                  </a:lnTo>
                  <a:lnTo>
                    <a:pt x="8344" y="7349"/>
                  </a:lnTo>
                  <a:lnTo>
                    <a:pt x="8599" y="7145"/>
                  </a:lnTo>
                  <a:lnTo>
                    <a:pt x="8803" y="6940"/>
                  </a:lnTo>
                  <a:lnTo>
                    <a:pt x="9033" y="6711"/>
                  </a:lnTo>
                  <a:lnTo>
                    <a:pt x="9212" y="6456"/>
                  </a:lnTo>
                  <a:lnTo>
                    <a:pt x="9390" y="6200"/>
                  </a:lnTo>
                  <a:lnTo>
                    <a:pt x="9543" y="5945"/>
                  </a:lnTo>
                  <a:lnTo>
                    <a:pt x="9671" y="5665"/>
                  </a:lnTo>
                  <a:lnTo>
                    <a:pt x="9798" y="5384"/>
                  </a:lnTo>
                  <a:lnTo>
                    <a:pt x="9875" y="5103"/>
                  </a:lnTo>
                  <a:lnTo>
                    <a:pt x="9951" y="4797"/>
                  </a:lnTo>
                  <a:lnTo>
                    <a:pt x="10028" y="4491"/>
                  </a:lnTo>
                  <a:lnTo>
                    <a:pt x="10054" y="4185"/>
                  </a:lnTo>
                  <a:lnTo>
                    <a:pt x="10054" y="3853"/>
                  </a:lnTo>
                  <a:lnTo>
                    <a:pt x="10054" y="1174"/>
                  </a:lnTo>
                  <a:lnTo>
                    <a:pt x="10028" y="944"/>
                  </a:lnTo>
                  <a:lnTo>
                    <a:pt x="9977" y="715"/>
                  </a:lnTo>
                  <a:lnTo>
                    <a:pt x="9875" y="510"/>
                  </a:lnTo>
                  <a:lnTo>
                    <a:pt x="9722" y="357"/>
                  </a:lnTo>
                  <a:lnTo>
                    <a:pt x="9543" y="204"/>
                  </a:lnTo>
                  <a:lnTo>
                    <a:pt x="9365" y="102"/>
                  </a:lnTo>
                  <a:lnTo>
                    <a:pt x="9135" y="26"/>
                  </a:lnTo>
                  <a:lnTo>
                    <a:pt x="890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4"/>
            <p:cNvSpPr/>
            <p:nvPr/>
          </p:nvSpPr>
          <p:spPr>
            <a:xfrm>
              <a:off x="1800950" y="2658475"/>
              <a:ext cx="269850" cy="397425"/>
            </a:xfrm>
            <a:custGeom>
              <a:rect b="b" l="l" r="r" t="t"/>
              <a:pathLst>
                <a:path extrusionOk="0" h="15897" w="10794">
                  <a:moveTo>
                    <a:pt x="1149" y="0"/>
                  </a:moveTo>
                  <a:lnTo>
                    <a:pt x="919" y="26"/>
                  </a:lnTo>
                  <a:lnTo>
                    <a:pt x="715" y="102"/>
                  </a:lnTo>
                  <a:lnTo>
                    <a:pt x="511" y="204"/>
                  </a:lnTo>
                  <a:lnTo>
                    <a:pt x="332" y="357"/>
                  </a:lnTo>
                  <a:lnTo>
                    <a:pt x="205" y="510"/>
                  </a:lnTo>
                  <a:lnTo>
                    <a:pt x="102" y="715"/>
                  </a:lnTo>
                  <a:lnTo>
                    <a:pt x="26" y="944"/>
                  </a:lnTo>
                  <a:lnTo>
                    <a:pt x="0" y="1174"/>
                  </a:lnTo>
                  <a:lnTo>
                    <a:pt x="0" y="3853"/>
                  </a:lnTo>
                  <a:lnTo>
                    <a:pt x="26" y="4185"/>
                  </a:lnTo>
                  <a:lnTo>
                    <a:pt x="51" y="4491"/>
                  </a:lnTo>
                  <a:lnTo>
                    <a:pt x="102" y="4797"/>
                  </a:lnTo>
                  <a:lnTo>
                    <a:pt x="179" y="5103"/>
                  </a:lnTo>
                  <a:lnTo>
                    <a:pt x="281" y="5384"/>
                  </a:lnTo>
                  <a:lnTo>
                    <a:pt x="383" y="5665"/>
                  </a:lnTo>
                  <a:lnTo>
                    <a:pt x="536" y="5945"/>
                  </a:lnTo>
                  <a:lnTo>
                    <a:pt x="689" y="6200"/>
                  </a:lnTo>
                  <a:lnTo>
                    <a:pt x="842" y="6456"/>
                  </a:lnTo>
                  <a:lnTo>
                    <a:pt x="1047" y="6711"/>
                  </a:lnTo>
                  <a:lnTo>
                    <a:pt x="1251" y="6940"/>
                  </a:lnTo>
                  <a:lnTo>
                    <a:pt x="1480" y="7145"/>
                  </a:lnTo>
                  <a:lnTo>
                    <a:pt x="1710" y="7349"/>
                  </a:lnTo>
                  <a:lnTo>
                    <a:pt x="1965" y="7527"/>
                  </a:lnTo>
                  <a:lnTo>
                    <a:pt x="2220" y="7706"/>
                  </a:lnTo>
                  <a:lnTo>
                    <a:pt x="2501" y="7833"/>
                  </a:lnTo>
                  <a:lnTo>
                    <a:pt x="7349" y="10155"/>
                  </a:lnTo>
                  <a:lnTo>
                    <a:pt x="7604" y="10283"/>
                  </a:lnTo>
                  <a:lnTo>
                    <a:pt x="7834" y="10462"/>
                  </a:lnTo>
                  <a:lnTo>
                    <a:pt x="8012" y="10666"/>
                  </a:lnTo>
                  <a:lnTo>
                    <a:pt x="8191" y="10870"/>
                  </a:lnTo>
                  <a:lnTo>
                    <a:pt x="8319" y="11125"/>
                  </a:lnTo>
                  <a:lnTo>
                    <a:pt x="8421" y="11380"/>
                  </a:lnTo>
                  <a:lnTo>
                    <a:pt x="8472" y="11661"/>
                  </a:lnTo>
                  <a:lnTo>
                    <a:pt x="8497" y="11941"/>
                  </a:lnTo>
                  <a:lnTo>
                    <a:pt x="8497" y="14748"/>
                  </a:lnTo>
                  <a:lnTo>
                    <a:pt x="8523" y="14978"/>
                  </a:lnTo>
                  <a:lnTo>
                    <a:pt x="8574" y="15207"/>
                  </a:lnTo>
                  <a:lnTo>
                    <a:pt x="8701" y="15412"/>
                  </a:lnTo>
                  <a:lnTo>
                    <a:pt x="8829" y="15565"/>
                  </a:lnTo>
                  <a:lnTo>
                    <a:pt x="9007" y="15718"/>
                  </a:lnTo>
                  <a:lnTo>
                    <a:pt x="9212" y="15820"/>
                  </a:lnTo>
                  <a:lnTo>
                    <a:pt x="9416" y="15896"/>
                  </a:lnTo>
                  <a:lnTo>
                    <a:pt x="9875" y="15896"/>
                  </a:lnTo>
                  <a:lnTo>
                    <a:pt x="10105" y="15820"/>
                  </a:lnTo>
                  <a:lnTo>
                    <a:pt x="10283" y="15718"/>
                  </a:lnTo>
                  <a:lnTo>
                    <a:pt x="10462" y="15565"/>
                  </a:lnTo>
                  <a:lnTo>
                    <a:pt x="10615" y="15412"/>
                  </a:lnTo>
                  <a:lnTo>
                    <a:pt x="10717" y="15207"/>
                  </a:lnTo>
                  <a:lnTo>
                    <a:pt x="10768" y="14978"/>
                  </a:lnTo>
                  <a:lnTo>
                    <a:pt x="10794" y="14748"/>
                  </a:lnTo>
                  <a:lnTo>
                    <a:pt x="10794" y="12069"/>
                  </a:lnTo>
                  <a:lnTo>
                    <a:pt x="10794" y="11737"/>
                  </a:lnTo>
                  <a:lnTo>
                    <a:pt x="10768" y="11431"/>
                  </a:lnTo>
                  <a:lnTo>
                    <a:pt x="10691" y="11125"/>
                  </a:lnTo>
                  <a:lnTo>
                    <a:pt x="10615" y="10819"/>
                  </a:lnTo>
                  <a:lnTo>
                    <a:pt x="10538" y="10538"/>
                  </a:lnTo>
                  <a:lnTo>
                    <a:pt x="10411" y="10257"/>
                  </a:lnTo>
                  <a:lnTo>
                    <a:pt x="10283" y="9977"/>
                  </a:lnTo>
                  <a:lnTo>
                    <a:pt x="10130" y="9696"/>
                  </a:lnTo>
                  <a:lnTo>
                    <a:pt x="9952" y="9441"/>
                  </a:lnTo>
                  <a:lnTo>
                    <a:pt x="9773" y="9211"/>
                  </a:lnTo>
                  <a:lnTo>
                    <a:pt x="9543" y="8982"/>
                  </a:lnTo>
                  <a:lnTo>
                    <a:pt x="9339" y="8778"/>
                  </a:lnTo>
                  <a:lnTo>
                    <a:pt x="9084" y="8573"/>
                  </a:lnTo>
                  <a:lnTo>
                    <a:pt x="8854" y="8395"/>
                  </a:lnTo>
                  <a:lnTo>
                    <a:pt x="8574" y="8216"/>
                  </a:lnTo>
                  <a:lnTo>
                    <a:pt x="8293" y="8089"/>
                  </a:lnTo>
                  <a:lnTo>
                    <a:pt x="3445" y="5767"/>
                  </a:lnTo>
                  <a:lnTo>
                    <a:pt x="3190" y="5639"/>
                  </a:lnTo>
                  <a:lnTo>
                    <a:pt x="2986" y="5460"/>
                  </a:lnTo>
                  <a:lnTo>
                    <a:pt x="2782" y="5256"/>
                  </a:lnTo>
                  <a:lnTo>
                    <a:pt x="2629" y="5027"/>
                  </a:lnTo>
                  <a:lnTo>
                    <a:pt x="2501" y="4797"/>
                  </a:lnTo>
                  <a:lnTo>
                    <a:pt x="2399" y="4542"/>
                  </a:lnTo>
                  <a:lnTo>
                    <a:pt x="2322" y="4261"/>
                  </a:lnTo>
                  <a:lnTo>
                    <a:pt x="2322" y="3981"/>
                  </a:lnTo>
                  <a:lnTo>
                    <a:pt x="2322" y="1174"/>
                  </a:lnTo>
                  <a:lnTo>
                    <a:pt x="2297" y="944"/>
                  </a:lnTo>
                  <a:lnTo>
                    <a:pt x="2220" y="715"/>
                  </a:lnTo>
                  <a:lnTo>
                    <a:pt x="2118" y="510"/>
                  </a:lnTo>
                  <a:lnTo>
                    <a:pt x="1965" y="357"/>
                  </a:lnTo>
                  <a:lnTo>
                    <a:pt x="1812" y="204"/>
                  </a:lnTo>
                  <a:lnTo>
                    <a:pt x="1608" y="102"/>
                  </a:lnTo>
                  <a:lnTo>
                    <a:pt x="1378" y="26"/>
                  </a:lnTo>
                  <a:lnTo>
                    <a:pt x="114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4"/>
            <p:cNvSpPr/>
            <p:nvPr/>
          </p:nvSpPr>
          <p:spPr>
            <a:xfrm>
              <a:off x="1800950" y="2658475"/>
              <a:ext cx="252000" cy="397425"/>
            </a:xfrm>
            <a:custGeom>
              <a:rect b="b" l="l" r="r" t="t"/>
              <a:pathLst>
                <a:path extrusionOk="0" h="15897" w="10080">
                  <a:moveTo>
                    <a:pt x="1149" y="0"/>
                  </a:moveTo>
                  <a:lnTo>
                    <a:pt x="919" y="26"/>
                  </a:lnTo>
                  <a:lnTo>
                    <a:pt x="715" y="102"/>
                  </a:lnTo>
                  <a:lnTo>
                    <a:pt x="511" y="204"/>
                  </a:lnTo>
                  <a:lnTo>
                    <a:pt x="332" y="357"/>
                  </a:lnTo>
                  <a:lnTo>
                    <a:pt x="205" y="510"/>
                  </a:lnTo>
                  <a:lnTo>
                    <a:pt x="102" y="715"/>
                  </a:lnTo>
                  <a:lnTo>
                    <a:pt x="26" y="944"/>
                  </a:lnTo>
                  <a:lnTo>
                    <a:pt x="0" y="1174"/>
                  </a:lnTo>
                  <a:lnTo>
                    <a:pt x="0" y="3853"/>
                  </a:lnTo>
                  <a:lnTo>
                    <a:pt x="26" y="4185"/>
                  </a:lnTo>
                  <a:lnTo>
                    <a:pt x="51" y="4491"/>
                  </a:lnTo>
                  <a:lnTo>
                    <a:pt x="102" y="4797"/>
                  </a:lnTo>
                  <a:lnTo>
                    <a:pt x="179" y="5103"/>
                  </a:lnTo>
                  <a:lnTo>
                    <a:pt x="281" y="5384"/>
                  </a:lnTo>
                  <a:lnTo>
                    <a:pt x="383" y="5665"/>
                  </a:lnTo>
                  <a:lnTo>
                    <a:pt x="536" y="5945"/>
                  </a:lnTo>
                  <a:lnTo>
                    <a:pt x="689" y="6200"/>
                  </a:lnTo>
                  <a:lnTo>
                    <a:pt x="842" y="6456"/>
                  </a:lnTo>
                  <a:lnTo>
                    <a:pt x="1047" y="6711"/>
                  </a:lnTo>
                  <a:lnTo>
                    <a:pt x="1251" y="6940"/>
                  </a:lnTo>
                  <a:lnTo>
                    <a:pt x="1480" y="7145"/>
                  </a:lnTo>
                  <a:lnTo>
                    <a:pt x="1710" y="7349"/>
                  </a:lnTo>
                  <a:lnTo>
                    <a:pt x="1965" y="7527"/>
                  </a:lnTo>
                  <a:lnTo>
                    <a:pt x="2220" y="7706"/>
                  </a:lnTo>
                  <a:lnTo>
                    <a:pt x="2501" y="7833"/>
                  </a:lnTo>
                  <a:lnTo>
                    <a:pt x="7349" y="10155"/>
                  </a:lnTo>
                  <a:lnTo>
                    <a:pt x="7604" y="10283"/>
                  </a:lnTo>
                  <a:lnTo>
                    <a:pt x="7834" y="10462"/>
                  </a:lnTo>
                  <a:lnTo>
                    <a:pt x="8012" y="10666"/>
                  </a:lnTo>
                  <a:lnTo>
                    <a:pt x="8191" y="10870"/>
                  </a:lnTo>
                  <a:lnTo>
                    <a:pt x="8319" y="11125"/>
                  </a:lnTo>
                  <a:lnTo>
                    <a:pt x="8421" y="11380"/>
                  </a:lnTo>
                  <a:lnTo>
                    <a:pt x="8472" y="11661"/>
                  </a:lnTo>
                  <a:lnTo>
                    <a:pt x="8497" y="11941"/>
                  </a:lnTo>
                  <a:lnTo>
                    <a:pt x="8497" y="14748"/>
                  </a:lnTo>
                  <a:lnTo>
                    <a:pt x="8523" y="14978"/>
                  </a:lnTo>
                  <a:lnTo>
                    <a:pt x="8574" y="15207"/>
                  </a:lnTo>
                  <a:lnTo>
                    <a:pt x="8701" y="15412"/>
                  </a:lnTo>
                  <a:lnTo>
                    <a:pt x="8829" y="15565"/>
                  </a:lnTo>
                  <a:lnTo>
                    <a:pt x="9007" y="15718"/>
                  </a:lnTo>
                  <a:lnTo>
                    <a:pt x="9212" y="15820"/>
                  </a:lnTo>
                  <a:lnTo>
                    <a:pt x="9416" y="15896"/>
                  </a:lnTo>
                  <a:lnTo>
                    <a:pt x="9875" y="15896"/>
                  </a:lnTo>
                  <a:lnTo>
                    <a:pt x="10079" y="15820"/>
                  </a:lnTo>
                  <a:lnTo>
                    <a:pt x="9926" y="15743"/>
                  </a:lnTo>
                  <a:lnTo>
                    <a:pt x="9773" y="15667"/>
                  </a:lnTo>
                  <a:lnTo>
                    <a:pt x="9645" y="15539"/>
                  </a:lnTo>
                  <a:lnTo>
                    <a:pt x="9543" y="15412"/>
                  </a:lnTo>
                  <a:lnTo>
                    <a:pt x="9467" y="15258"/>
                  </a:lnTo>
                  <a:lnTo>
                    <a:pt x="9390" y="15105"/>
                  </a:lnTo>
                  <a:lnTo>
                    <a:pt x="9365" y="14927"/>
                  </a:lnTo>
                  <a:lnTo>
                    <a:pt x="9339" y="14748"/>
                  </a:lnTo>
                  <a:lnTo>
                    <a:pt x="9339" y="11431"/>
                  </a:lnTo>
                  <a:lnTo>
                    <a:pt x="9314" y="11125"/>
                  </a:lnTo>
                  <a:lnTo>
                    <a:pt x="9263" y="10870"/>
                  </a:lnTo>
                  <a:lnTo>
                    <a:pt x="9161" y="10589"/>
                  </a:lnTo>
                  <a:lnTo>
                    <a:pt x="9033" y="10359"/>
                  </a:lnTo>
                  <a:lnTo>
                    <a:pt x="8854" y="10130"/>
                  </a:lnTo>
                  <a:lnTo>
                    <a:pt x="8676" y="9926"/>
                  </a:lnTo>
                  <a:lnTo>
                    <a:pt x="8446" y="9773"/>
                  </a:lnTo>
                  <a:lnTo>
                    <a:pt x="8191" y="9620"/>
                  </a:lnTo>
                  <a:lnTo>
                    <a:pt x="3343" y="7323"/>
                  </a:lnTo>
                  <a:lnTo>
                    <a:pt x="3062" y="7170"/>
                  </a:lnTo>
                  <a:lnTo>
                    <a:pt x="2807" y="6991"/>
                  </a:lnTo>
                  <a:lnTo>
                    <a:pt x="2552" y="6813"/>
                  </a:lnTo>
                  <a:lnTo>
                    <a:pt x="2322" y="6634"/>
                  </a:lnTo>
                  <a:lnTo>
                    <a:pt x="2093" y="6405"/>
                  </a:lnTo>
                  <a:lnTo>
                    <a:pt x="1889" y="6175"/>
                  </a:lnTo>
                  <a:lnTo>
                    <a:pt x="1710" y="5945"/>
                  </a:lnTo>
                  <a:lnTo>
                    <a:pt x="1531" y="5690"/>
                  </a:lnTo>
                  <a:lnTo>
                    <a:pt x="1378" y="5435"/>
                  </a:lnTo>
                  <a:lnTo>
                    <a:pt x="1225" y="5154"/>
                  </a:lnTo>
                  <a:lnTo>
                    <a:pt x="1123" y="4874"/>
                  </a:lnTo>
                  <a:lnTo>
                    <a:pt x="1021" y="4567"/>
                  </a:lnTo>
                  <a:lnTo>
                    <a:pt x="944" y="4261"/>
                  </a:lnTo>
                  <a:lnTo>
                    <a:pt x="893" y="3955"/>
                  </a:lnTo>
                  <a:lnTo>
                    <a:pt x="868" y="3649"/>
                  </a:lnTo>
                  <a:lnTo>
                    <a:pt x="842" y="3343"/>
                  </a:lnTo>
                  <a:lnTo>
                    <a:pt x="842" y="1174"/>
                  </a:lnTo>
                  <a:lnTo>
                    <a:pt x="868" y="944"/>
                  </a:lnTo>
                  <a:lnTo>
                    <a:pt x="944" y="715"/>
                  </a:lnTo>
                  <a:lnTo>
                    <a:pt x="1047" y="510"/>
                  </a:lnTo>
                  <a:lnTo>
                    <a:pt x="1174" y="357"/>
                  </a:lnTo>
                  <a:lnTo>
                    <a:pt x="1378" y="204"/>
                  </a:lnTo>
                  <a:lnTo>
                    <a:pt x="1582" y="102"/>
                  </a:lnTo>
                  <a:lnTo>
                    <a:pt x="1378" y="26"/>
                  </a:lnTo>
                  <a:lnTo>
                    <a:pt x="114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4" name="Google Shape;3604;p64"/>
          <p:cNvGrpSpPr/>
          <p:nvPr/>
        </p:nvGrpSpPr>
        <p:grpSpPr>
          <a:xfrm>
            <a:off x="4423988" y="1225251"/>
            <a:ext cx="296025" cy="397425"/>
            <a:chOff x="2537700" y="2658475"/>
            <a:chExt cx="296025" cy="397425"/>
          </a:xfrm>
        </p:grpSpPr>
        <p:sp>
          <p:nvSpPr>
            <p:cNvPr id="3605" name="Google Shape;3605;p64"/>
            <p:cNvSpPr/>
            <p:nvPr/>
          </p:nvSpPr>
          <p:spPr>
            <a:xfrm>
              <a:off x="2647425" y="2658475"/>
              <a:ext cx="76575" cy="89950"/>
            </a:xfrm>
            <a:custGeom>
              <a:rect b="b" l="l" r="r" t="t"/>
              <a:pathLst>
                <a:path extrusionOk="0" h="3598" w="3063">
                  <a:moveTo>
                    <a:pt x="1583" y="0"/>
                  </a:moveTo>
                  <a:lnTo>
                    <a:pt x="1430" y="26"/>
                  </a:lnTo>
                  <a:lnTo>
                    <a:pt x="1149" y="51"/>
                  </a:lnTo>
                  <a:lnTo>
                    <a:pt x="894" y="153"/>
                  </a:lnTo>
                  <a:lnTo>
                    <a:pt x="664" y="281"/>
                  </a:lnTo>
                  <a:lnTo>
                    <a:pt x="434" y="459"/>
                  </a:lnTo>
                  <a:lnTo>
                    <a:pt x="281" y="664"/>
                  </a:lnTo>
                  <a:lnTo>
                    <a:pt x="128" y="919"/>
                  </a:lnTo>
                  <a:lnTo>
                    <a:pt x="52" y="1174"/>
                  </a:lnTo>
                  <a:lnTo>
                    <a:pt x="1" y="1455"/>
                  </a:lnTo>
                  <a:lnTo>
                    <a:pt x="1" y="1608"/>
                  </a:lnTo>
                  <a:lnTo>
                    <a:pt x="26" y="1761"/>
                  </a:lnTo>
                  <a:lnTo>
                    <a:pt x="103" y="2041"/>
                  </a:lnTo>
                  <a:lnTo>
                    <a:pt x="230" y="2322"/>
                  </a:lnTo>
                  <a:lnTo>
                    <a:pt x="383" y="2552"/>
                  </a:lnTo>
                  <a:lnTo>
                    <a:pt x="460" y="2654"/>
                  </a:lnTo>
                  <a:lnTo>
                    <a:pt x="537" y="2781"/>
                  </a:lnTo>
                  <a:lnTo>
                    <a:pt x="562" y="2909"/>
                  </a:lnTo>
                  <a:lnTo>
                    <a:pt x="588" y="3037"/>
                  </a:lnTo>
                  <a:lnTo>
                    <a:pt x="588" y="3598"/>
                  </a:lnTo>
                  <a:lnTo>
                    <a:pt x="2476" y="3598"/>
                  </a:lnTo>
                  <a:lnTo>
                    <a:pt x="2476" y="3037"/>
                  </a:lnTo>
                  <a:lnTo>
                    <a:pt x="2476" y="2909"/>
                  </a:lnTo>
                  <a:lnTo>
                    <a:pt x="2527" y="2781"/>
                  </a:lnTo>
                  <a:lnTo>
                    <a:pt x="2578" y="2654"/>
                  </a:lnTo>
                  <a:lnTo>
                    <a:pt x="2654" y="2552"/>
                  </a:lnTo>
                  <a:lnTo>
                    <a:pt x="2833" y="2322"/>
                  </a:lnTo>
                  <a:lnTo>
                    <a:pt x="2935" y="2092"/>
                  </a:lnTo>
                  <a:lnTo>
                    <a:pt x="3012" y="1812"/>
                  </a:lnTo>
                  <a:lnTo>
                    <a:pt x="3063" y="1531"/>
                  </a:lnTo>
                  <a:lnTo>
                    <a:pt x="3037" y="1378"/>
                  </a:lnTo>
                  <a:lnTo>
                    <a:pt x="3012" y="1225"/>
                  </a:lnTo>
                  <a:lnTo>
                    <a:pt x="2986" y="1072"/>
                  </a:lnTo>
                  <a:lnTo>
                    <a:pt x="2909" y="919"/>
                  </a:lnTo>
                  <a:lnTo>
                    <a:pt x="2858" y="791"/>
                  </a:lnTo>
                  <a:lnTo>
                    <a:pt x="2782" y="664"/>
                  </a:lnTo>
                  <a:lnTo>
                    <a:pt x="2578" y="434"/>
                  </a:lnTo>
                  <a:lnTo>
                    <a:pt x="2323" y="230"/>
                  </a:lnTo>
                  <a:lnTo>
                    <a:pt x="2195" y="179"/>
                  </a:lnTo>
                  <a:lnTo>
                    <a:pt x="2042" y="102"/>
                  </a:lnTo>
                  <a:lnTo>
                    <a:pt x="1914" y="51"/>
                  </a:lnTo>
                  <a:lnTo>
                    <a:pt x="1761" y="26"/>
                  </a:lnTo>
                  <a:lnTo>
                    <a:pt x="158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4"/>
            <p:cNvSpPr/>
            <p:nvPr/>
          </p:nvSpPr>
          <p:spPr>
            <a:xfrm>
              <a:off x="2549825" y="2833875"/>
              <a:ext cx="271125" cy="222025"/>
            </a:xfrm>
            <a:custGeom>
              <a:rect b="b" l="l" r="r" t="t"/>
              <a:pathLst>
                <a:path extrusionOk="0" h="8881" w="10845">
                  <a:moveTo>
                    <a:pt x="1" y="1"/>
                  </a:moveTo>
                  <a:lnTo>
                    <a:pt x="1" y="231"/>
                  </a:lnTo>
                  <a:lnTo>
                    <a:pt x="26" y="843"/>
                  </a:lnTo>
                  <a:lnTo>
                    <a:pt x="128" y="1813"/>
                  </a:lnTo>
                  <a:lnTo>
                    <a:pt x="205" y="2374"/>
                  </a:lnTo>
                  <a:lnTo>
                    <a:pt x="307" y="2986"/>
                  </a:lnTo>
                  <a:lnTo>
                    <a:pt x="435" y="3650"/>
                  </a:lnTo>
                  <a:lnTo>
                    <a:pt x="613" y="4339"/>
                  </a:lnTo>
                  <a:lnTo>
                    <a:pt x="843" y="5027"/>
                  </a:lnTo>
                  <a:lnTo>
                    <a:pt x="1098" y="5742"/>
                  </a:lnTo>
                  <a:lnTo>
                    <a:pt x="1430" y="6456"/>
                  </a:lnTo>
                  <a:lnTo>
                    <a:pt x="1787" y="7171"/>
                  </a:lnTo>
                  <a:lnTo>
                    <a:pt x="1991" y="7502"/>
                  </a:lnTo>
                  <a:lnTo>
                    <a:pt x="2221" y="7834"/>
                  </a:lnTo>
                  <a:lnTo>
                    <a:pt x="2450" y="8166"/>
                  </a:lnTo>
                  <a:lnTo>
                    <a:pt x="2705" y="8472"/>
                  </a:lnTo>
                  <a:lnTo>
                    <a:pt x="2808" y="8574"/>
                  </a:lnTo>
                  <a:lnTo>
                    <a:pt x="2910" y="8651"/>
                  </a:lnTo>
                  <a:lnTo>
                    <a:pt x="3139" y="8778"/>
                  </a:lnTo>
                  <a:lnTo>
                    <a:pt x="3420" y="8855"/>
                  </a:lnTo>
                  <a:lnTo>
                    <a:pt x="3726" y="8880"/>
                  </a:lnTo>
                  <a:lnTo>
                    <a:pt x="7120" y="8880"/>
                  </a:lnTo>
                  <a:lnTo>
                    <a:pt x="7426" y="8855"/>
                  </a:lnTo>
                  <a:lnTo>
                    <a:pt x="7707" y="8778"/>
                  </a:lnTo>
                  <a:lnTo>
                    <a:pt x="7962" y="8651"/>
                  </a:lnTo>
                  <a:lnTo>
                    <a:pt x="8064" y="8574"/>
                  </a:lnTo>
                  <a:lnTo>
                    <a:pt x="8140" y="8472"/>
                  </a:lnTo>
                  <a:lnTo>
                    <a:pt x="8395" y="8166"/>
                  </a:lnTo>
                  <a:lnTo>
                    <a:pt x="8651" y="7834"/>
                  </a:lnTo>
                  <a:lnTo>
                    <a:pt x="8855" y="7502"/>
                  </a:lnTo>
                  <a:lnTo>
                    <a:pt x="9059" y="7171"/>
                  </a:lnTo>
                  <a:lnTo>
                    <a:pt x="9442" y="6456"/>
                  </a:lnTo>
                  <a:lnTo>
                    <a:pt x="9748" y="5742"/>
                  </a:lnTo>
                  <a:lnTo>
                    <a:pt x="10028" y="5027"/>
                  </a:lnTo>
                  <a:lnTo>
                    <a:pt x="10233" y="4339"/>
                  </a:lnTo>
                  <a:lnTo>
                    <a:pt x="10411" y="3650"/>
                  </a:lnTo>
                  <a:lnTo>
                    <a:pt x="10564" y="2986"/>
                  </a:lnTo>
                  <a:lnTo>
                    <a:pt x="10666" y="2374"/>
                  </a:lnTo>
                  <a:lnTo>
                    <a:pt x="10743" y="1813"/>
                  </a:lnTo>
                  <a:lnTo>
                    <a:pt x="10819" y="843"/>
                  </a:lnTo>
                  <a:lnTo>
                    <a:pt x="10845" y="231"/>
                  </a:lnTo>
                  <a:lnTo>
                    <a:pt x="10845"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4"/>
            <p:cNvSpPr/>
            <p:nvPr/>
          </p:nvSpPr>
          <p:spPr>
            <a:xfrm>
              <a:off x="2549825" y="2735650"/>
              <a:ext cx="271125" cy="67650"/>
            </a:xfrm>
            <a:custGeom>
              <a:rect b="b" l="l" r="r" t="t"/>
              <a:pathLst>
                <a:path extrusionOk="0" h="2706" w="10845">
                  <a:moveTo>
                    <a:pt x="4849" y="1"/>
                  </a:moveTo>
                  <a:lnTo>
                    <a:pt x="4211" y="26"/>
                  </a:lnTo>
                  <a:lnTo>
                    <a:pt x="3547" y="103"/>
                  </a:lnTo>
                  <a:lnTo>
                    <a:pt x="2884" y="179"/>
                  </a:lnTo>
                  <a:lnTo>
                    <a:pt x="2221" y="307"/>
                  </a:lnTo>
                  <a:lnTo>
                    <a:pt x="1532" y="460"/>
                  </a:lnTo>
                  <a:lnTo>
                    <a:pt x="1175" y="536"/>
                  </a:lnTo>
                  <a:lnTo>
                    <a:pt x="843" y="638"/>
                  </a:lnTo>
                  <a:lnTo>
                    <a:pt x="664" y="740"/>
                  </a:lnTo>
                  <a:lnTo>
                    <a:pt x="511" y="843"/>
                  </a:lnTo>
                  <a:lnTo>
                    <a:pt x="358" y="945"/>
                  </a:lnTo>
                  <a:lnTo>
                    <a:pt x="230" y="1098"/>
                  </a:lnTo>
                  <a:lnTo>
                    <a:pt x="128" y="1251"/>
                  </a:lnTo>
                  <a:lnTo>
                    <a:pt x="77" y="1429"/>
                  </a:lnTo>
                  <a:lnTo>
                    <a:pt x="26" y="1608"/>
                  </a:lnTo>
                  <a:lnTo>
                    <a:pt x="1" y="1812"/>
                  </a:lnTo>
                  <a:lnTo>
                    <a:pt x="1" y="2705"/>
                  </a:lnTo>
                  <a:lnTo>
                    <a:pt x="10845" y="2705"/>
                  </a:lnTo>
                  <a:lnTo>
                    <a:pt x="10845" y="1812"/>
                  </a:lnTo>
                  <a:lnTo>
                    <a:pt x="10845" y="1608"/>
                  </a:lnTo>
                  <a:lnTo>
                    <a:pt x="10794" y="1429"/>
                  </a:lnTo>
                  <a:lnTo>
                    <a:pt x="10717" y="1251"/>
                  </a:lnTo>
                  <a:lnTo>
                    <a:pt x="10615" y="1098"/>
                  </a:lnTo>
                  <a:lnTo>
                    <a:pt x="10513" y="970"/>
                  </a:lnTo>
                  <a:lnTo>
                    <a:pt x="10360" y="843"/>
                  </a:lnTo>
                  <a:lnTo>
                    <a:pt x="10207" y="740"/>
                  </a:lnTo>
                  <a:lnTo>
                    <a:pt x="10028" y="638"/>
                  </a:lnTo>
                  <a:lnTo>
                    <a:pt x="9722" y="562"/>
                  </a:lnTo>
                  <a:lnTo>
                    <a:pt x="9416" y="460"/>
                  </a:lnTo>
                  <a:lnTo>
                    <a:pt x="8778" y="332"/>
                  </a:lnTo>
                  <a:lnTo>
                    <a:pt x="8140" y="205"/>
                  </a:lnTo>
                  <a:lnTo>
                    <a:pt x="7502" y="128"/>
                  </a:lnTo>
                  <a:lnTo>
                    <a:pt x="6839" y="52"/>
                  </a:lnTo>
                  <a:lnTo>
                    <a:pt x="6176"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4"/>
            <p:cNvSpPr/>
            <p:nvPr/>
          </p:nvSpPr>
          <p:spPr>
            <a:xfrm>
              <a:off x="2537700" y="2799450"/>
              <a:ext cx="296025" cy="37650"/>
            </a:xfrm>
            <a:custGeom>
              <a:rect b="b" l="l" r="r" t="t"/>
              <a:pathLst>
                <a:path extrusionOk="0" h="1506" w="11841">
                  <a:moveTo>
                    <a:pt x="333" y="0"/>
                  </a:moveTo>
                  <a:lnTo>
                    <a:pt x="256" y="26"/>
                  </a:lnTo>
                  <a:lnTo>
                    <a:pt x="180" y="77"/>
                  </a:lnTo>
                  <a:lnTo>
                    <a:pt x="129" y="128"/>
                  </a:lnTo>
                  <a:lnTo>
                    <a:pt x="78" y="179"/>
                  </a:lnTo>
                  <a:lnTo>
                    <a:pt x="27" y="255"/>
                  </a:lnTo>
                  <a:lnTo>
                    <a:pt x="1" y="332"/>
                  </a:lnTo>
                  <a:lnTo>
                    <a:pt x="1" y="408"/>
                  </a:lnTo>
                  <a:lnTo>
                    <a:pt x="1" y="1097"/>
                  </a:lnTo>
                  <a:lnTo>
                    <a:pt x="1" y="1174"/>
                  </a:lnTo>
                  <a:lnTo>
                    <a:pt x="27" y="1250"/>
                  </a:lnTo>
                  <a:lnTo>
                    <a:pt x="78" y="1327"/>
                  </a:lnTo>
                  <a:lnTo>
                    <a:pt x="129" y="1378"/>
                  </a:lnTo>
                  <a:lnTo>
                    <a:pt x="180" y="1429"/>
                  </a:lnTo>
                  <a:lnTo>
                    <a:pt x="256" y="1480"/>
                  </a:lnTo>
                  <a:lnTo>
                    <a:pt x="333" y="1506"/>
                  </a:lnTo>
                  <a:lnTo>
                    <a:pt x="11509" y="1506"/>
                  </a:lnTo>
                  <a:lnTo>
                    <a:pt x="11585" y="1480"/>
                  </a:lnTo>
                  <a:lnTo>
                    <a:pt x="11662" y="1429"/>
                  </a:lnTo>
                  <a:lnTo>
                    <a:pt x="11713" y="1378"/>
                  </a:lnTo>
                  <a:lnTo>
                    <a:pt x="11764" y="1327"/>
                  </a:lnTo>
                  <a:lnTo>
                    <a:pt x="11789" y="1250"/>
                  </a:lnTo>
                  <a:lnTo>
                    <a:pt x="11815" y="1174"/>
                  </a:lnTo>
                  <a:lnTo>
                    <a:pt x="11840" y="1097"/>
                  </a:lnTo>
                  <a:lnTo>
                    <a:pt x="11840" y="408"/>
                  </a:lnTo>
                  <a:lnTo>
                    <a:pt x="11815" y="332"/>
                  </a:lnTo>
                  <a:lnTo>
                    <a:pt x="11789" y="255"/>
                  </a:lnTo>
                  <a:lnTo>
                    <a:pt x="11764" y="179"/>
                  </a:lnTo>
                  <a:lnTo>
                    <a:pt x="11713" y="128"/>
                  </a:lnTo>
                  <a:lnTo>
                    <a:pt x="11662" y="77"/>
                  </a:lnTo>
                  <a:lnTo>
                    <a:pt x="11585" y="26"/>
                  </a:lnTo>
                  <a:lnTo>
                    <a:pt x="11509"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9" name="Google Shape;3609;p64"/>
          <p:cNvGrpSpPr/>
          <p:nvPr/>
        </p:nvGrpSpPr>
        <p:grpSpPr>
          <a:xfrm>
            <a:off x="7274293" y="1225251"/>
            <a:ext cx="348325" cy="397425"/>
            <a:chOff x="3261075" y="2658475"/>
            <a:chExt cx="348325" cy="397425"/>
          </a:xfrm>
        </p:grpSpPr>
        <p:sp>
          <p:nvSpPr>
            <p:cNvPr id="3610" name="Google Shape;3610;p64"/>
            <p:cNvSpPr/>
            <p:nvPr/>
          </p:nvSpPr>
          <p:spPr>
            <a:xfrm>
              <a:off x="3298075" y="2720350"/>
              <a:ext cx="288350" cy="335550"/>
            </a:xfrm>
            <a:custGeom>
              <a:rect b="b" l="l" r="r" t="t"/>
              <a:pathLst>
                <a:path extrusionOk="0" h="13422" w="11534">
                  <a:moveTo>
                    <a:pt x="2909" y="0"/>
                  </a:moveTo>
                  <a:lnTo>
                    <a:pt x="2909" y="2220"/>
                  </a:lnTo>
                  <a:lnTo>
                    <a:pt x="2884" y="2424"/>
                  </a:lnTo>
                  <a:lnTo>
                    <a:pt x="2807" y="2603"/>
                  </a:lnTo>
                  <a:lnTo>
                    <a:pt x="2705" y="2756"/>
                  </a:lnTo>
                  <a:lnTo>
                    <a:pt x="2552" y="2883"/>
                  </a:lnTo>
                  <a:lnTo>
                    <a:pt x="2272" y="3088"/>
                  </a:lnTo>
                  <a:lnTo>
                    <a:pt x="2016" y="3317"/>
                  </a:lnTo>
                  <a:lnTo>
                    <a:pt x="1761" y="3547"/>
                  </a:lnTo>
                  <a:lnTo>
                    <a:pt x="1506" y="3776"/>
                  </a:lnTo>
                  <a:lnTo>
                    <a:pt x="1302" y="4057"/>
                  </a:lnTo>
                  <a:lnTo>
                    <a:pt x="1072" y="4312"/>
                  </a:lnTo>
                  <a:lnTo>
                    <a:pt x="894" y="4618"/>
                  </a:lnTo>
                  <a:lnTo>
                    <a:pt x="715" y="4899"/>
                  </a:lnTo>
                  <a:lnTo>
                    <a:pt x="562" y="5231"/>
                  </a:lnTo>
                  <a:lnTo>
                    <a:pt x="409" y="5537"/>
                  </a:lnTo>
                  <a:lnTo>
                    <a:pt x="281" y="5869"/>
                  </a:lnTo>
                  <a:lnTo>
                    <a:pt x="205" y="6200"/>
                  </a:lnTo>
                  <a:lnTo>
                    <a:pt x="103" y="6558"/>
                  </a:lnTo>
                  <a:lnTo>
                    <a:pt x="52" y="6915"/>
                  </a:lnTo>
                  <a:lnTo>
                    <a:pt x="26" y="7272"/>
                  </a:lnTo>
                  <a:lnTo>
                    <a:pt x="1" y="7655"/>
                  </a:lnTo>
                  <a:lnTo>
                    <a:pt x="26" y="8242"/>
                  </a:lnTo>
                  <a:lnTo>
                    <a:pt x="128" y="8803"/>
                  </a:lnTo>
                  <a:lnTo>
                    <a:pt x="256" y="9339"/>
                  </a:lnTo>
                  <a:lnTo>
                    <a:pt x="434" y="9875"/>
                  </a:lnTo>
                  <a:lnTo>
                    <a:pt x="690" y="10385"/>
                  </a:lnTo>
                  <a:lnTo>
                    <a:pt x="970" y="10844"/>
                  </a:lnTo>
                  <a:lnTo>
                    <a:pt x="1302" y="11304"/>
                  </a:lnTo>
                  <a:lnTo>
                    <a:pt x="1659" y="11712"/>
                  </a:lnTo>
                  <a:lnTo>
                    <a:pt x="2067" y="12069"/>
                  </a:lnTo>
                  <a:lnTo>
                    <a:pt x="2501" y="12401"/>
                  </a:lnTo>
                  <a:lnTo>
                    <a:pt x="2960" y="12707"/>
                  </a:lnTo>
                  <a:lnTo>
                    <a:pt x="3471" y="12962"/>
                  </a:lnTo>
                  <a:lnTo>
                    <a:pt x="3981" y="13141"/>
                  </a:lnTo>
                  <a:lnTo>
                    <a:pt x="4542" y="13294"/>
                  </a:lnTo>
                  <a:lnTo>
                    <a:pt x="5104" y="13396"/>
                  </a:lnTo>
                  <a:lnTo>
                    <a:pt x="5691" y="13421"/>
                  </a:lnTo>
                  <a:lnTo>
                    <a:pt x="6278" y="13421"/>
                  </a:lnTo>
                  <a:lnTo>
                    <a:pt x="6864" y="13319"/>
                  </a:lnTo>
                  <a:lnTo>
                    <a:pt x="7426" y="13192"/>
                  </a:lnTo>
                  <a:lnTo>
                    <a:pt x="7962" y="13013"/>
                  </a:lnTo>
                  <a:lnTo>
                    <a:pt x="8472" y="12758"/>
                  </a:lnTo>
                  <a:lnTo>
                    <a:pt x="8957" y="12477"/>
                  </a:lnTo>
                  <a:lnTo>
                    <a:pt x="9390" y="12146"/>
                  </a:lnTo>
                  <a:lnTo>
                    <a:pt x="9824" y="11763"/>
                  </a:lnTo>
                  <a:lnTo>
                    <a:pt x="10181" y="11355"/>
                  </a:lnTo>
                  <a:lnTo>
                    <a:pt x="10513" y="10921"/>
                  </a:lnTo>
                  <a:lnTo>
                    <a:pt x="10819" y="10436"/>
                  </a:lnTo>
                  <a:lnTo>
                    <a:pt x="11074" y="9926"/>
                  </a:lnTo>
                  <a:lnTo>
                    <a:pt x="11253" y="9390"/>
                  </a:lnTo>
                  <a:lnTo>
                    <a:pt x="11406" y="8854"/>
                  </a:lnTo>
                  <a:lnTo>
                    <a:pt x="11483" y="8267"/>
                  </a:lnTo>
                  <a:lnTo>
                    <a:pt x="11534" y="7680"/>
                  </a:lnTo>
                  <a:lnTo>
                    <a:pt x="11508" y="7298"/>
                  </a:lnTo>
                  <a:lnTo>
                    <a:pt x="11483" y="6940"/>
                  </a:lnTo>
                  <a:lnTo>
                    <a:pt x="11432" y="6583"/>
                  </a:lnTo>
                  <a:lnTo>
                    <a:pt x="11355" y="6226"/>
                  </a:lnTo>
                  <a:lnTo>
                    <a:pt x="11253" y="5894"/>
                  </a:lnTo>
                  <a:lnTo>
                    <a:pt x="11126" y="5563"/>
                  </a:lnTo>
                  <a:lnTo>
                    <a:pt x="10972" y="5231"/>
                  </a:lnTo>
                  <a:lnTo>
                    <a:pt x="10819" y="4925"/>
                  </a:lnTo>
                  <a:lnTo>
                    <a:pt x="10641" y="4618"/>
                  </a:lnTo>
                  <a:lnTo>
                    <a:pt x="10462" y="4338"/>
                  </a:lnTo>
                  <a:lnTo>
                    <a:pt x="10258" y="4057"/>
                  </a:lnTo>
                  <a:lnTo>
                    <a:pt x="10028" y="3802"/>
                  </a:lnTo>
                  <a:lnTo>
                    <a:pt x="9773" y="3547"/>
                  </a:lnTo>
                  <a:lnTo>
                    <a:pt x="9518" y="3317"/>
                  </a:lnTo>
                  <a:lnTo>
                    <a:pt x="9263" y="3088"/>
                  </a:lnTo>
                  <a:lnTo>
                    <a:pt x="8982" y="2883"/>
                  </a:lnTo>
                  <a:lnTo>
                    <a:pt x="8829" y="2756"/>
                  </a:lnTo>
                  <a:lnTo>
                    <a:pt x="8727" y="2603"/>
                  </a:lnTo>
                  <a:lnTo>
                    <a:pt x="8650" y="2424"/>
                  </a:lnTo>
                  <a:lnTo>
                    <a:pt x="8625" y="2220"/>
                  </a:lnTo>
                  <a:lnTo>
                    <a:pt x="862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4"/>
            <p:cNvSpPr/>
            <p:nvPr/>
          </p:nvSpPr>
          <p:spPr>
            <a:xfrm>
              <a:off x="3328050" y="2846000"/>
              <a:ext cx="228400" cy="178000"/>
            </a:xfrm>
            <a:custGeom>
              <a:rect b="b" l="l" r="r" t="t"/>
              <a:pathLst>
                <a:path extrusionOk="0" h="7120" w="9136">
                  <a:moveTo>
                    <a:pt x="1200" y="1"/>
                  </a:moveTo>
                  <a:lnTo>
                    <a:pt x="996" y="26"/>
                  </a:lnTo>
                  <a:lnTo>
                    <a:pt x="817" y="103"/>
                  </a:lnTo>
                  <a:lnTo>
                    <a:pt x="664" y="230"/>
                  </a:lnTo>
                  <a:lnTo>
                    <a:pt x="537" y="383"/>
                  </a:lnTo>
                  <a:lnTo>
                    <a:pt x="409" y="639"/>
                  </a:lnTo>
                  <a:lnTo>
                    <a:pt x="307" y="894"/>
                  </a:lnTo>
                  <a:lnTo>
                    <a:pt x="205" y="1174"/>
                  </a:lnTo>
                  <a:lnTo>
                    <a:pt x="128" y="1455"/>
                  </a:lnTo>
                  <a:lnTo>
                    <a:pt x="77" y="1736"/>
                  </a:lnTo>
                  <a:lnTo>
                    <a:pt x="26" y="2016"/>
                  </a:lnTo>
                  <a:lnTo>
                    <a:pt x="1" y="2323"/>
                  </a:lnTo>
                  <a:lnTo>
                    <a:pt x="1" y="2603"/>
                  </a:lnTo>
                  <a:lnTo>
                    <a:pt x="26" y="3063"/>
                  </a:lnTo>
                  <a:lnTo>
                    <a:pt x="103" y="3496"/>
                  </a:lnTo>
                  <a:lnTo>
                    <a:pt x="205" y="3930"/>
                  </a:lnTo>
                  <a:lnTo>
                    <a:pt x="358" y="4338"/>
                  </a:lnTo>
                  <a:lnTo>
                    <a:pt x="562" y="4721"/>
                  </a:lnTo>
                  <a:lnTo>
                    <a:pt x="792" y="5104"/>
                  </a:lnTo>
                  <a:lnTo>
                    <a:pt x="1047" y="5436"/>
                  </a:lnTo>
                  <a:lnTo>
                    <a:pt x="1328" y="5767"/>
                  </a:lnTo>
                  <a:lnTo>
                    <a:pt x="1634" y="6048"/>
                  </a:lnTo>
                  <a:lnTo>
                    <a:pt x="1991" y="6303"/>
                  </a:lnTo>
                  <a:lnTo>
                    <a:pt x="2348" y="6533"/>
                  </a:lnTo>
                  <a:lnTo>
                    <a:pt x="2731" y="6737"/>
                  </a:lnTo>
                  <a:lnTo>
                    <a:pt x="3139" y="6890"/>
                  </a:lnTo>
                  <a:lnTo>
                    <a:pt x="3573" y="6992"/>
                  </a:lnTo>
                  <a:lnTo>
                    <a:pt x="4007" y="7069"/>
                  </a:lnTo>
                  <a:lnTo>
                    <a:pt x="4441" y="7120"/>
                  </a:lnTo>
                  <a:lnTo>
                    <a:pt x="4925" y="7094"/>
                  </a:lnTo>
                  <a:lnTo>
                    <a:pt x="5385" y="7043"/>
                  </a:lnTo>
                  <a:lnTo>
                    <a:pt x="5844" y="6941"/>
                  </a:lnTo>
                  <a:lnTo>
                    <a:pt x="6278" y="6788"/>
                  </a:lnTo>
                  <a:lnTo>
                    <a:pt x="6686" y="6609"/>
                  </a:lnTo>
                  <a:lnTo>
                    <a:pt x="7069" y="6380"/>
                  </a:lnTo>
                  <a:lnTo>
                    <a:pt x="7426" y="6099"/>
                  </a:lnTo>
                  <a:lnTo>
                    <a:pt x="7758" y="5818"/>
                  </a:lnTo>
                  <a:lnTo>
                    <a:pt x="8064" y="5487"/>
                  </a:lnTo>
                  <a:lnTo>
                    <a:pt x="8345" y="5129"/>
                  </a:lnTo>
                  <a:lnTo>
                    <a:pt x="8574" y="4747"/>
                  </a:lnTo>
                  <a:lnTo>
                    <a:pt x="8778" y="4338"/>
                  </a:lnTo>
                  <a:lnTo>
                    <a:pt x="8931" y="3930"/>
                  </a:lnTo>
                  <a:lnTo>
                    <a:pt x="9033" y="3471"/>
                  </a:lnTo>
                  <a:lnTo>
                    <a:pt x="9110" y="3012"/>
                  </a:lnTo>
                  <a:lnTo>
                    <a:pt x="9136" y="2552"/>
                  </a:lnTo>
                  <a:lnTo>
                    <a:pt x="9136" y="2272"/>
                  </a:lnTo>
                  <a:lnTo>
                    <a:pt x="9110" y="1991"/>
                  </a:lnTo>
                  <a:lnTo>
                    <a:pt x="9059" y="1710"/>
                  </a:lnTo>
                  <a:lnTo>
                    <a:pt x="9008" y="1430"/>
                  </a:lnTo>
                  <a:lnTo>
                    <a:pt x="8931" y="1174"/>
                  </a:lnTo>
                  <a:lnTo>
                    <a:pt x="8855" y="919"/>
                  </a:lnTo>
                  <a:lnTo>
                    <a:pt x="8753" y="664"/>
                  </a:lnTo>
                  <a:lnTo>
                    <a:pt x="8651" y="409"/>
                  </a:lnTo>
                  <a:lnTo>
                    <a:pt x="8523" y="230"/>
                  </a:lnTo>
                  <a:lnTo>
                    <a:pt x="8370" y="103"/>
                  </a:lnTo>
                  <a:lnTo>
                    <a:pt x="8191" y="26"/>
                  </a:lnTo>
                  <a:lnTo>
                    <a:pt x="7962"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4"/>
            <p:cNvSpPr/>
            <p:nvPr/>
          </p:nvSpPr>
          <p:spPr>
            <a:xfrm>
              <a:off x="3392500" y="2749050"/>
              <a:ext cx="28075" cy="11500"/>
            </a:xfrm>
            <a:custGeom>
              <a:rect b="b" l="l" r="r" t="t"/>
              <a:pathLst>
                <a:path extrusionOk="0" h="460" w="1123">
                  <a:moveTo>
                    <a:pt x="255" y="0"/>
                  </a:moveTo>
                  <a:lnTo>
                    <a:pt x="153" y="26"/>
                  </a:lnTo>
                  <a:lnTo>
                    <a:pt x="77" y="77"/>
                  </a:lnTo>
                  <a:lnTo>
                    <a:pt x="26" y="153"/>
                  </a:lnTo>
                  <a:lnTo>
                    <a:pt x="0" y="230"/>
                  </a:lnTo>
                  <a:lnTo>
                    <a:pt x="26" y="332"/>
                  </a:lnTo>
                  <a:lnTo>
                    <a:pt x="77" y="409"/>
                  </a:lnTo>
                  <a:lnTo>
                    <a:pt x="153" y="460"/>
                  </a:lnTo>
                  <a:lnTo>
                    <a:pt x="970" y="460"/>
                  </a:lnTo>
                  <a:lnTo>
                    <a:pt x="1046" y="409"/>
                  </a:lnTo>
                  <a:lnTo>
                    <a:pt x="1097" y="332"/>
                  </a:lnTo>
                  <a:lnTo>
                    <a:pt x="1123" y="230"/>
                  </a:lnTo>
                  <a:lnTo>
                    <a:pt x="1097" y="153"/>
                  </a:lnTo>
                  <a:lnTo>
                    <a:pt x="1046" y="77"/>
                  </a:lnTo>
                  <a:lnTo>
                    <a:pt x="970" y="26"/>
                  </a:lnTo>
                  <a:lnTo>
                    <a:pt x="89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4"/>
            <p:cNvSpPr/>
            <p:nvPr/>
          </p:nvSpPr>
          <p:spPr>
            <a:xfrm>
              <a:off x="3392500" y="2780300"/>
              <a:ext cx="28075" cy="11500"/>
            </a:xfrm>
            <a:custGeom>
              <a:rect b="b" l="l" r="r" t="t"/>
              <a:pathLst>
                <a:path extrusionOk="0" h="460" w="1123">
                  <a:moveTo>
                    <a:pt x="153" y="1"/>
                  </a:moveTo>
                  <a:lnTo>
                    <a:pt x="77" y="52"/>
                  </a:lnTo>
                  <a:lnTo>
                    <a:pt x="26" y="128"/>
                  </a:lnTo>
                  <a:lnTo>
                    <a:pt x="0" y="230"/>
                  </a:lnTo>
                  <a:lnTo>
                    <a:pt x="26" y="307"/>
                  </a:lnTo>
                  <a:lnTo>
                    <a:pt x="77" y="383"/>
                  </a:lnTo>
                  <a:lnTo>
                    <a:pt x="153" y="434"/>
                  </a:lnTo>
                  <a:lnTo>
                    <a:pt x="255" y="460"/>
                  </a:lnTo>
                  <a:lnTo>
                    <a:pt x="893" y="460"/>
                  </a:lnTo>
                  <a:lnTo>
                    <a:pt x="970" y="434"/>
                  </a:lnTo>
                  <a:lnTo>
                    <a:pt x="1046" y="383"/>
                  </a:lnTo>
                  <a:lnTo>
                    <a:pt x="1097" y="307"/>
                  </a:lnTo>
                  <a:lnTo>
                    <a:pt x="1123" y="230"/>
                  </a:lnTo>
                  <a:lnTo>
                    <a:pt x="1097" y="128"/>
                  </a:lnTo>
                  <a:lnTo>
                    <a:pt x="1046" y="52"/>
                  </a:lnTo>
                  <a:lnTo>
                    <a:pt x="97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4"/>
            <p:cNvSpPr/>
            <p:nvPr/>
          </p:nvSpPr>
          <p:spPr>
            <a:xfrm>
              <a:off x="3392500" y="2810925"/>
              <a:ext cx="28075" cy="11500"/>
            </a:xfrm>
            <a:custGeom>
              <a:rect b="b" l="l" r="r" t="t"/>
              <a:pathLst>
                <a:path extrusionOk="0" h="460" w="1123">
                  <a:moveTo>
                    <a:pt x="255" y="0"/>
                  </a:moveTo>
                  <a:lnTo>
                    <a:pt x="153" y="26"/>
                  </a:lnTo>
                  <a:lnTo>
                    <a:pt x="77" y="77"/>
                  </a:lnTo>
                  <a:lnTo>
                    <a:pt x="26" y="128"/>
                  </a:lnTo>
                  <a:lnTo>
                    <a:pt x="0" y="230"/>
                  </a:lnTo>
                  <a:lnTo>
                    <a:pt x="26" y="332"/>
                  </a:lnTo>
                  <a:lnTo>
                    <a:pt x="77" y="383"/>
                  </a:lnTo>
                  <a:lnTo>
                    <a:pt x="153" y="434"/>
                  </a:lnTo>
                  <a:lnTo>
                    <a:pt x="255" y="460"/>
                  </a:lnTo>
                  <a:lnTo>
                    <a:pt x="893" y="460"/>
                  </a:lnTo>
                  <a:lnTo>
                    <a:pt x="970" y="434"/>
                  </a:lnTo>
                  <a:lnTo>
                    <a:pt x="1046" y="383"/>
                  </a:lnTo>
                  <a:lnTo>
                    <a:pt x="1097" y="332"/>
                  </a:lnTo>
                  <a:lnTo>
                    <a:pt x="1123" y="230"/>
                  </a:lnTo>
                  <a:lnTo>
                    <a:pt x="1097" y="128"/>
                  </a:lnTo>
                  <a:lnTo>
                    <a:pt x="1046" y="77"/>
                  </a:lnTo>
                  <a:lnTo>
                    <a:pt x="970" y="26"/>
                  </a:lnTo>
                  <a:lnTo>
                    <a:pt x="89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4"/>
            <p:cNvSpPr/>
            <p:nvPr/>
          </p:nvSpPr>
          <p:spPr>
            <a:xfrm>
              <a:off x="3261075" y="2689075"/>
              <a:ext cx="45950" cy="45975"/>
            </a:xfrm>
            <a:custGeom>
              <a:rect b="b" l="l" r="r" t="t"/>
              <a:pathLst>
                <a:path extrusionOk="0" h="1839" w="1838">
                  <a:moveTo>
                    <a:pt x="919" y="1"/>
                  </a:moveTo>
                  <a:lnTo>
                    <a:pt x="741" y="26"/>
                  </a:lnTo>
                  <a:lnTo>
                    <a:pt x="562" y="77"/>
                  </a:lnTo>
                  <a:lnTo>
                    <a:pt x="409" y="154"/>
                  </a:lnTo>
                  <a:lnTo>
                    <a:pt x="256" y="256"/>
                  </a:lnTo>
                  <a:lnTo>
                    <a:pt x="154" y="409"/>
                  </a:lnTo>
                  <a:lnTo>
                    <a:pt x="77" y="562"/>
                  </a:lnTo>
                  <a:lnTo>
                    <a:pt x="26" y="741"/>
                  </a:lnTo>
                  <a:lnTo>
                    <a:pt x="1" y="919"/>
                  </a:lnTo>
                  <a:lnTo>
                    <a:pt x="26" y="1098"/>
                  </a:lnTo>
                  <a:lnTo>
                    <a:pt x="77" y="1277"/>
                  </a:lnTo>
                  <a:lnTo>
                    <a:pt x="154" y="1430"/>
                  </a:lnTo>
                  <a:lnTo>
                    <a:pt x="256" y="1557"/>
                  </a:lnTo>
                  <a:lnTo>
                    <a:pt x="409" y="1685"/>
                  </a:lnTo>
                  <a:lnTo>
                    <a:pt x="562" y="1761"/>
                  </a:lnTo>
                  <a:lnTo>
                    <a:pt x="741" y="1813"/>
                  </a:lnTo>
                  <a:lnTo>
                    <a:pt x="919" y="1838"/>
                  </a:lnTo>
                  <a:lnTo>
                    <a:pt x="1098" y="1813"/>
                  </a:lnTo>
                  <a:lnTo>
                    <a:pt x="1277" y="1761"/>
                  </a:lnTo>
                  <a:lnTo>
                    <a:pt x="1430" y="1685"/>
                  </a:lnTo>
                  <a:lnTo>
                    <a:pt x="1557" y="1557"/>
                  </a:lnTo>
                  <a:lnTo>
                    <a:pt x="1685" y="1430"/>
                  </a:lnTo>
                  <a:lnTo>
                    <a:pt x="1761" y="1277"/>
                  </a:lnTo>
                  <a:lnTo>
                    <a:pt x="1812" y="1098"/>
                  </a:lnTo>
                  <a:lnTo>
                    <a:pt x="1838" y="919"/>
                  </a:lnTo>
                  <a:lnTo>
                    <a:pt x="1812" y="741"/>
                  </a:lnTo>
                  <a:lnTo>
                    <a:pt x="1761" y="562"/>
                  </a:lnTo>
                  <a:lnTo>
                    <a:pt x="1685" y="409"/>
                  </a:lnTo>
                  <a:lnTo>
                    <a:pt x="1557" y="256"/>
                  </a:lnTo>
                  <a:lnTo>
                    <a:pt x="1430" y="154"/>
                  </a:lnTo>
                  <a:lnTo>
                    <a:pt x="1277" y="77"/>
                  </a:lnTo>
                  <a:lnTo>
                    <a:pt x="1098" y="26"/>
                  </a:lnTo>
                  <a:lnTo>
                    <a:pt x="919"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4"/>
            <p:cNvSpPr/>
            <p:nvPr/>
          </p:nvSpPr>
          <p:spPr>
            <a:xfrm>
              <a:off x="3266175" y="2689725"/>
              <a:ext cx="40850" cy="45325"/>
            </a:xfrm>
            <a:custGeom>
              <a:rect b="b" l="l" r="r" t="t"/>
              <a:pathLst>
                <a:path extrusionOk="0" h="1813" w="1634">
                  <a:moveTo>
                    <a:pt x="894" y="0"/>
                  </a:moveTo>
                  <a:lnTo>
                    <a:pt x="996" y="128"/>
                  </a:lnTo>
                  <a:lnTo>
                    <a:pt x="1073" y="256"/>
                  </a:lnTo>
                  <a:lnTo>
                    <a:pt x="1098" y="409"/>
                  </a:lnTo>
                  <a:lnTo>
                    <a:pt x="1124" y="587"/>
                  </a:lnTo>
                  <a:lnTo>
                    <a:pt x="1098" y="766"/>
                  </a:lnTo>
                  <a:lnTo>
                    <a:pt x="1047" y="944"/>
                  </a:lnTo>
                  <a:lnTo>
                    <a:pt x="970" y="1098"/>
                  </a:lnTo>
                  <a:lnTo>
                    <a:pt x="843" y="1225"/>
                  </a:lnTo>
                  <a:lnTo>
                    <a:pt x="715" y="1353"/>
                  </a:lnTo>
                  <a:lnTo>
                    <a:pt x="562" y="1429"/>
                  </a:lnTo>
                  <a:lnTo>
                    <a:pt x="384" y="1480"/>
                  </a:lnTo>
                  <a:lnTo>
                    <a:pt x="205" y="1506"/>
                  </a:lnTo>
                  <a:lnTo>
                    <a:pt x="1" y="1480"/>
                  </a:lnTo>
                  <a:lnTo>
                    <a:pt x="154" y="1608"/>
                  </a:lnTo>
                  <a:lnTo>
                    <a:pt x="333" y="1710"/>
                  </a:lnTo>
                  <a:lnTo>
                    <a:pt x="511" y="1787"/>
                  </a:lnTo>
                  <a:lnTo>
                    <a:pt x="715" y="1812"/>
                  </a:lnTo>
                  <a:lnTo>
                    <a:pt x="894" y="1787"/>
                  </a:lnTo>
                  <a:lnTo>
                    <a:pt x="1073" y="1735"/>
                  </a:lnTo>
                  <a:lnTo>
                    <a:pt x="1226" y="1659"/>
                  </a:lnTo>
                  <a:lnTo>
                    <a:pt x="1353" y="1531"/>
                  </a:lnTo>
                  <a:lnTo>
                    <a:pt x="1481" y="1404"/>
                  </a:lnTo>
                  <a:lnTo>
                    <a:pt x="1557" y="1251"/>
                  </a:lnTo>
                  <a:lnTo>
                    <a:pt x="1608" y="1072"/>
                  </a:lnTo>
                  <a:lnTo>
                    <a:pt x="1634" y="893"/>
                  </a:lnTo>
                  <a:lnTo>
                    <a:pt x="1608" y="715"/>
                  </a:lnTo>
                  <a:lnTo>
                    <a:pt x="1583" y="562"/>
                  </a:lnTo>
                  <a:lnTo>
                    <a:pt x="1506" y="434"/>
                  </a:lnTo>
                  <a:lnTo>
                    <a:pt x="1430" y="307"/>
                  </a:lnTo>
                  <a:lnTo>
                    <a:pt x="1302" y="205"/>
                  </a:lnTo>
                  <a:lnTo>
                    <a:pt x="1200" y="102"/>
                  </a:lnTo>
                  <a:lnTo>
                    <a:pt x="1047" y="26"/>
                  </a:lnTo>
                  <a:lnTo>
                    <a:pt x="89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4"/>
            <p:cNvSpPr/>
            <p:nvPr/>
          </p:nvSpPr>
          <p:spPr>
            <a:xfrm>
              <a:off x="3310825" y="2745850"/>
              <a:ext cx="28750" cy="28725"/>
            </a:xfrm>
            <a:custGeom>
              <a:rect b="b" l="l" r="r" t="t"/>
              <a:pathLst>
                <a:path extrusionOk="0" h="1149" w="1150">
                  <a:moveTo>
                    <a:pt x="562" y="1"/>
                  </a:moveTo>
                  <a:lnTo>
                    <a:pt x="460" y="26"/>
                  </a:lnTo>
                  <a:lnTo>
                    <a:pt x="358" y="52"/>
                  </a:lnTo>
                  <a:lnTo>
                    <a:pt x="256" y="103"/>
                  </a:lnTo>
                  <a:lnTo>
                    <a:pt x="154" y="179"/>
                  </a:lnTo>
                  <a:lnTo>
                    <a:pt x="103" y="256"/>
                  </a:lnTo>
                  <a:lnTo>
                    <a:pt x="27" y="358"/>
                  </a:lnTo>
                  <a:lnTo>
                    <a:pt x="1" y="460"/>
                  </a:lnTo>
                  <a:lnTo>
                    <a:pt x="1" y="588"/>
                  </a:lnTo>
                  <a:lnTo>
                    <a:pt x="1" y="690"/>
                  </a:lnTo>
                  <a:lnTo>
                    <a:pt x="27" y="817"/>
                  </a:lnTo>
                  <a:lnTo>
                    <a:pt x="103" y="894"/>
                  </a:lnTo>
                  <a:lnTo>
                    <a:pt x="154" y="996"/>
                  </a:lnTo>
                  <a:lnTo>
                    <a:pt x="256" y="1072"/>
                  </a:lnTo>
                  <a:lnTo>
                    <a:pt x="358" y="1123"/>
                  </a:lnTo>
                  <a:lnTo>
                    <a:pt x="460" y="1149"/>
                  </a:lnTo>
                  <a:lnTo>
                    <a:pt x="690" y="1149"/>
                  </a:lnTo>
                  <a:lnTo>
                    <a:pt x="792" y="1123"/>
                  </a:lnTo>
                  <a:lnTo>
                    <a:pt x="894" y="1072"/>
                  </a:lnTo>
                  <a:lnTo>
                    <a:pt x="971" y="996"/>
                  </a:lnTo>
                  <a:lnTo>
                    <a:pt x="1047" y="894"/>
                  </a:lnTo>
                  <a:lnTo>
                    <a:pt x="1098" y="817"/>
                  </a:lnTo>
                  <a:lnTo>
                    <a:pt x="1124" y="690"/>
                  </a:lnTo>
                  <a:lnTo>
                    <a:pt x="1149" y="588"/>
                  </a:lnTo>
                  <a:lnTo>
                    <a:pt x="1124" y="460"/>
                  </a:lnTo>
                  <a:lnTo>
                    <a:pt x="1098" y="358"/>
                  </a:lnTo>
                  <a:lnTo>
                    <a:pt x="1047" y="256"/>
                  </a:lnTo>
                  <a:lnTo>
                    <a:pt x="971" y="179"/>
                  </a:lnTo>
                  <a:lnTo>
                    <a:pt x="894" y="103"/>
                  </a:lnTo>
                  <a:lnTo>
                    <a:pt x="792" y="52"/>
                  </a:lnTo>
                  <a:lnTo>
                    <a:pt x="690" y="26"/>
                  </a:lnTo>
                  <a:lnTo>
                    <a:pt x="562"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4"/>
            <p:cNvSpPr/>
            <p:nvPr/>
          </p:nvSpPr>
          <p:spPr>
            <a:xfrm>
              <a:off x="3314025" y="2746500"/>
              <a:ext cx="25550" cy="28075"/>
            </a:xfrm>
            <a:custGeom>
              <a:rect b="b" l="l" r="r" t="t"/>
              <a:pathLst>
                <a:path extrusionOk="0" h="1123" w="1022">
                  <a:moveTo>
                    <a:pt x="587" y="0"/>
                  </a:moveTo>
                  <a:lnTo>
                    <a:pt x="638" y="77"/>
                  </a:lnTo>
                  <a:lnTo>
                    <a:pt x="689" y="179"/>
                  </a:lnTo>
                  <a:lnTo>
                    <a:pt x="715" y="255"/>
                  </a:lnTo>
                  <a:lnTo>
                    <a:pt x="715" y="383"/>
                  </a:lnTo>
                  <a:lnTo>
                    <a:pt x="715" y="485"/>
                  </a:lnTo>
                  <a:lnTo>
                    <a:pt x="664" y="587"/>
                  </a:lnTo>
                  <a:lnTo>
                    <a:pt x="613" y="689"/>
                  </a:lnTo>
                  <a:lnTo>
                    <a:pt x="562" y="791"/>
                  </a:lnTo>
                  <a:lnTo>
                    <a:pt x="460" y="842"/>
                  </a:lnTo>
                  <a:lnTo>
                    <a:pt x="358" y="893"/>
                  </a:lnTo>
                  <a:lnTo>
                    <a:pt x="256" y="944"/>
                  </a:lnTo>
                  <a:lnTo>
                    <a:pt x="154" y="944"/>
                  </a:lnTo>
                  <a:lnTo>
                    <a:pt x="1" y="919"/>
                  </a:lnTo>
                  <a:lnTo>
                    <a:pt x="103" y="1021"/>
                  </a:lnTo>
                  <a:lnTo>
                    <a:pt x="205" y="1072"/>
                  </a:lnTo>
                  <a:lnTo>
                    <a:pt x="307" y="1123"/>
                  </a:lnTo>
                  <a:lnTo>
                    <a:pt x="562" y="1123"/>
                  </a:lnTo>
                  <a:lnTo>
                    <a:pt x="664" y="1097"/>
                  </a:lnTo>
                  <a:lnTo>
                    <a:pt x="766" y="1046"/>
                  </a:lnTo>
                  <a:lnTo>
                    <a:pt x="843" y="970"/>
                  </a:lnTo>
                  <a:lnTo>
                    <a:pt x="919" y="868"/>
                  </a:lnTo>
                  <a:lnTo>
                    <a:pt x="970" y="791"/>
                  </a:lnTo>
                  <a:lnTo>
                    <a:pt x="996" y="664"/>
                  </a:lnTo>
                  <a:lnTo>
                    <a:pt x="1021" y="562"/>
                  </a:lnTo>
                  <a:lnTo>
                    <a:pt x="1021" y="460"/>
                  </a:lnTo>
                  <a:lnTo>
                    <a:pt x="996" y="358"/>
                  </a:lnTo>
                  <a:lnTo>
                    <a:pt x="945" y="281"/>
                  </a:lnTo>
                  <a:lnTo>
                    <a:pt x="894" y="204"/>
                  </a:lnTo>
                  <a:lnTo>
                    <a:pt x="843" y="128"/>
                  </a:lnTo>
                  <a:lnTo>
                    <a:pt x="766" y="77"/>
                  </a:lnTo>
                  <a:lnTo>
                    <a:pt x="664" y="26"/>
                  </a:lnTo>
                  <a:lnTo>
                    <a:pt x="58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4"/>
            <p:cNvSpPr/>
            <p:nvPr/>
          </p:nvSpPr>
          <p:spPr>
            <a:xfrm>
              <a:off x="3563450" y="2669300"/>
              <a:ext cx="45950" cy="45975"/>
            </a:xfrm>
            <a:custGeom>
              <a:rect b="b" l="l" r="r" t="t"/>
              <a:pathLst>
                <a:path extrusionOk="0" h="1839" w="1838">
                  <a:moveTo>
                    <a:pt x="919" y="1"/>
                  </a:moveTo>
                  <a:lnTo>
                    <a:pt x="715" y="26"/>
                  </a:lnTo>
                  <a:lnTo>
                    <a:pt x="562" y="77"/>
                  </a:lnTo>
                  <a:lnTo>
                    <a:pt x="408" y="154"/>
                  </a:lnTo>
                  <a:lnTo>
                    <a:pt x="255" y="282"/>
                  </a:lnTo>
                  <a:lnTo>
                    <a:pt x="153" y="409"/>
                  </a:lnTo>
                  <a:lnTo>
                    <a:pt x="51" y="562"/>
                  </a:lnTo>
                  <a:lnTo>
                    <a:pt x="0" y="741"/>
                  </a:lnTo>
                  <a:lnTo>
                    <a:pt x="0" y="919"/>
                  </a:lnTo>
                  <a:lnTo>
                    <a:pt x="0" y="1098"/>
                  </a:lnTo>
                  <a:lnTo>
                    <a:pt x="51" y="1277"/>
                  </a:lnTo>
                  <a:lnTo>
                    <a:pt x="153" y="1430"/>
                  </a:lnTo>
                  <a:lnTo>
                    <a:pt x="255" y="1583"/>
                  </a:lnTo>
                  <a:lnTo>
                    <a:pt x="408" y="1685"/>
                  </a:lnTo>
                  <a:lnTo>
                    <a:pt x="562" y="1761"/>
                  </a:lnTo>
                  <a:lnTo>
                    <a:pt x="715" y="1813"/>
                  </a:lnTo>
                  <a:lnTo>
                    <a:pt x="919" y="1838"/>
                  </a:lnTo>
                  <a:lnTo>
                    <a:pt x="1097" y="1813"/>
                  </a:lnTo>
                  <a:lnTo>
                    <a:pt x="1276" y="1761"/>
                  </a:lnTo>
                  <a:lnTo>
                    <a:pt x="1429" y="1685"/>
                  </a:lnTo>
                  <a:lnTo>
                    <a:pt x="1557" y="1583"/>
                  </a:lnTo>
                  <a:lnTo>
                    <a:pt x="1684" y="1430"/>
                  </a:lnTo>
                  <a:lnTo>
                    <a:pt x="1761" y="1277"/>
                  </a:lnTo>
                  <a:lnTo>
                    <a:pt x="1812" y="1098"/>
                  </a:lnTo>
                  <a:lnTo>
                    <a:pt x="1837" y="919"/>
                  </a:lnTo>
                  <a:lnTo>
                    <a:pt x="1812" y="741"/>
                  </a:lnTo>
                  <a:lnTo>
                    <a:pt x="1761" y="562"/>
                  </a:lnTo>
                  <a:lnTo>
                    <a:pt x="1684" y="409"/>
                  </a:lnTo>
                  <a:lnTo>
                    <a:pt x="1557" y="282"/>
                  </a:lnTo>
                  <a:lnTo>
                    <a:pt x="1429" y="154"/>
                  </a:lnTo>
                  <a:lnTo>
                    <a:pt x="1276" y="77"/>
                  </a:lnTo>
                  <a:lnTo>
                    <a:pt x="1097" y="26"/>
                  </a:lnTo>
                  <a:lnTo>
                    <a:pt x="919"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4"/>
            <p:cNvSpPr/>
            <p:nvPr/>
          </p:nvSpPr>
          <p:spPr>
            <a:xfrm>
              <a:off x="3569175" y="2670575"/>
              <a:ext cx="40225" cy="44700"/>
            </a:xfrm>
            <a:custGeom>
              <a:rect b="b" l="l" r="r" t="t"/>
              <a:pathLst>
                <a:path extrusionOk="0" h="1788" w="1609">
                  <a:moveTo>
                    <a:pt x="945" y="1"/>
                  </a:moveTo>
                  <a:lnTo>
                    <a:pt x="1047" y="129"/>
                  </a:lnTo>
                  <a:lnTo>
                    <a:pt x="1124" y="256"/>
                  </a:lnTo>
                  <a:lnTo>
                    <a:pt x="1175" y="435"/>
                  </a:lnTo>
                  <a:lnTo>
                    <a:pt x="1175" y="588"/>
                  </a:lnTo>
                  <a:lnTo>
                    <a:pt x="1175" y="792"/>
                  </a:lnTo>
                  <a:lnTo>
                    <a:pt x="1124" y="945"/>
                  </a:lnTo>
                  <a:lnTo>
                    <a:pt x="1021" y="1124"/>
                  </a:lnTo>
                  <a:lnTo>
                    <a:pt x="919" y="1251"/>
                  </a:lnTo>
                  <a:lnTo>
                    <a:pt x="766" y="1353"/>
                  </a:lnTo>
                  <a:lnTo>
                    <a:pt x="613" y="1455"/>
                  </a:lnTo>
                  <a:lnTo>
                    <a:pt x="460" y="1506"/>
                  </a:lnTo>
                  <a:lnTo>
                    <a:pt x="128" y="1506"/>
                  </a:lnTo>
                  <a:lnTo>
                    <a:pt x="1" y="1481"/>
                  </a:lnTo>
                  <a:lnTo>
                    <a:pt x="128" y="1608"/>
                  </a:lnTo>
                  <a:lnTo>
                    <a:pt x="307" y="1710"/>
                  </a:lnTo>
                  <a:lnTo>
                    <a:pt x="486" y="1762"/>
                  </a:lnTo>
                  <a:lnTo>
                    <a:pt x="690" y="1787"/>
                  </a:lnTo>
                  <a:lnTo>
                    <a:pt x="868" y="1762"/>
                  </a:lnTo>
                  <a:lnTo>
                    <a:pt x="1047" y="1710"/>
                  </a:lnTo>
                  <a:lnTo>
                    <a:pt x="1200" y="1634"/>
                  </a:lnTo>
                  <a:lnTo>
                    <a:pt x="1328" y="1532"/>
                  </a:lnTo>
                  <a:lnTo>
                    <a:pt x="1455" y="1379"/>
                  </a:lnTo>
                  <a:lnTo>
                    <a:pt x="1532" y="1226"/>
                  </a:lnTo>
                  <a:lnTo>
                    <a:pt x="1583" y="1047"/>
                  </a:lnTo>
                  <a:lnTo>
                    <a:pt x="1608" y="868"/>
                  </a:lnTo>
                  <a:lnTo>
                    <a:pt x="1583" y="715"/>
                  </a:lnTo>
                  <a:lnTo>
                    <a:pt x="1557" y="588"/>
                  </a:lnTo>
                  <a:lnTo>
                    <a:pt x="1506" y="435"/>
                  </a:lnTo>
                  <a:lnTo>
                    <a:pt x="1430" y="333"/>
                  </a:lnTo>
                  <a:lnTo>
                    <a:pt x="1328" y="205"/>
                  </a:lnTo>
                  <a:lnTo>
                    <a:pt x="1226" y="129"/>
                  </a:lnTo>
                  <a:lnTo>
                    <a:pt x="1098" y="52"/>
                  </a:lnTo>
                  <a:lnTo>
                    <a:pt x="94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4"/>
            <p:cNvSpPr/>
            <p:nvPr/>
          </p:nvSpPr>
          <p:spPr>
            <a:xfrm>
              <a:off x="3417375" y="2883000"/>
              <a:ext cx="45950" cy="45950"/>
            </a:xfrm>
            <a:custGeom>
              <a:rect b="b" l="l" r="r" t="t"/>
              <a:pathLst>
                <a:path extrusionOk="0" h="1838" w="1838">
                  <a:moveTo>
                    <a:pt x="740" y="1"/>
                  </a:moveTo>
                  <a:lnTo>
                    <a:pt x="561" y="77"/>
                  </a:lnTo>
                  <a:lnTo>
                    <a:pt x="408" y="154"/>
                  </a:lnTo>
                  <a:lnTo>
                    <a:pt x="255" y="256"/>
                  </a:lnTo>
                  <a:lnTo>
                    <a:pt x="153" y="409"/>
                  </a:lnTo>
                  <a:lnTo>
                    <a:pt x="77" y="562"/>
                  </a:lnTo>
                  <a:lnTo>
                    <a:pt x="26" y="715"/>
                  </a:lnTo>
                  <a:lnTo>
                    <a:pt x="0" y="919"/>
                  </a:lnTo>
                  <a:lnTo>
                    <a:pt x="26" y="1098"/>
                  </a:lnTo>
                  <a:lnTo>
                    <a:pt x="77" y="1276"/>
                  </a:lnTo>
                  <a:lnTo>
                    <a:pt x="153" y="1429"/>
                  </a:lnTo>
                  <a:lnTo>
                    <a:pt x="255" y="1557"/>
                  </a:lnTo>
                  <a:lnTo>
                    <a:pt x="408" y="1685"/>
                  </a:lnTo>
                  <a:lnTo>
                    <a:pt x="561" y="1761"/>
                  </a:lnTo>
                  <a:lnTo>
                    <a:pt x="740" y="1812"/>
                  </a:lnTo>
                  <a:lnTo>
                    <a:pt x="919" y="1838"/>
                  </a:lnTo>
                  <a:lnTo>
                    <a:pt x="1097" y="1812"/>
                  </a:lnTo>
                  <a:lnTo>
                    <a:pt x="1276" y="1761"/>
                  </a:lnTo>
                  <a:lnTo>
                    <a:pt x="1429" y="1685"/>
                  </a:lnTo>
                  <a:lnTo>
                    <a:pt x="1557" y="1557"/>
                  </a:lnTo>
                  <a:lnTo>
                    <a:pt x="1684" y="1429"/>
                  </a:lnTo>
                  <a:lnTo>
                    <a:pt x="1761" y="1276"/>
                  </a:lnTo>
                  <a:lnTo>
                    <a:pt x="1812" y="1098"/>
                  </a:lnTo>
                  <a:lnTo>
                    <a:pt x="1837" y="919"/>
                  </a:lnTo>
                  <a:lnTo>
                    <a:pt x="1812" y="715"/>
                  </a:lnTo>
                  <a:lnTo>
                    <a:pt x="1761" y="562"/>
                  </a:lnTo>
                  <a:lnTo>
                    <a:pt x="1684" y="409"/>
                  </a:lnTo>
                  <a:lnTo>
                    <a:pt x="1557" y="256"/>
                  </a:lnTo>
                  <a:lnTo>
                    <a:pt x="1429" y="154"/>
                  </a:lnTo>
                  <a:lnTo>
                    <a:pt x="1276" y="77"/>
                  </a:lnTo>
                  <a:lnTo>
                    <a:pt x="1097"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4"/>
            <p:cNvSpPr/>
            <p:nvPr/>
          </p:nvSpPr>
          <p:spPr>
            <a:xfrm>
              <a:off x="3423750" y="2883000"/>
              <a:ext cx="39575" cy="45950"/>
            </a:xfrm>
            <a:custGeom>
              <a:rect b="b" l="l" r="r" t="t"/>
              <a:pathLst>
                <a:path extrusionOk="0" h="1838" w="1583">
                  <a:moveTo>
                    <a:pt x="791" y="1"/>
                  </a:moveTo>
                  <a:lnTo>
                    <a:pt x="919" y="128"/>
                  </a:lnTo>
                  <a:lnTo>
                    <a:pt x="995" y="281"/>
                  </a:lnTo>
                  <a:lnTo>
                    <a:pt x="1046" y="460"/>
                  </a:lnTo>
                  <a:lnTo>
                    <a:pt x="1072" y="639"/>
                  </a:lnTo>
                  <a:lnTo>
                    <a:pt x="1046" y="843"/>
                  </a:lnTo>
                  <a:lnTo>
                    <a:pt x="995" y="996"/>
                  </a:lnTo>
                  <a:lnTo>
                    <a:pt x="919" y="1149"/>
                  </a:lnTo>
                  <a:lnTo>
                    <a:pt x="791" y="1302"/>
                  </a:lnTo>
                  <a:lnTo>
                    <a:pt x="664" y="1404"/>
                  </a:lnTo>
                  <a:lnTo>
                    <a:pt x="511" y="1506"/>
                  </a:lnTo>
                  <a:lnTo>
                    <a:pt x="332" y="1557"/>
                  </a:lnTo>
                  <a:lnTo>
                    <a:pt x="0" y="1557"/>
                  </a:lnTo>
                  <a:lnTo>
                    <a:pt x="153" y="1659"/>
                  </a:lnTo>
                  <a:lnTo>
                    <a:pt x="306" y="1761"/>
                  </a:lnTo>
                  <a:lnTo>
                    <a:pt x="485" y="1812"/>
                  </a:lnTo>
                  <a:lnTo>
                    <a:pt x="664" y="1838"/>
                  </a:lnTo>
                  <a:lnTo>
                    <a:pt x="842" y="1812"/>
                  </a:lnTo>
                  <a:lnTo>
                    <a:pt x="1021" y="1761"/>
                  </a:lnTo>
                  <a:lnTo>
                    <a:pt x="1174" y="1685"/>
                  </a:lnTo>
                  <a:lnTo>
                    <a:pt x="1302" y="1557"/>
                  </a:lnTo>
                  <a:lnTo>
                    <a:pt x="1429" y="1429"/>
                  </a:lnTo>
                  <a:lnTo>
                    <a:pt x="1506" y="1276"/>
                  </a:lnTo>
                  <a:lnTo>
                    <a:pt x="1557" y="1098"/>
                  </a:lnTo>
                  <a:lnTo>
                    <a:pt x="1582" y="919"/>
                  </a:lnTo>
                  <a:lnTo>
                    <a:pt x="1557" y="741"/>
                  </a:lnTo>
                  <a:lnTo>
                    <a:pt x="1531" y="587"/>
                  </a:lnTo>
                  <a:lnTo>
                    <a:pt x="1455" y="434"/>
                  </a:lnTo>
                  <a:lnTo>
                    <a:pt x="1353" y="307"/>
                  </a:lnTo>
                  <a:lnTo>
                    <a:pt x="1251" y="205"/>
                  </a:lnTo>
                  <a:lnTo>
                    <a:pt x="1097" y="103"/>
                  </a:lnTo>
                  <a:lnTo>
                    <a:pt x="970" y="52"/>
                  </a:lnTo>
                  <a:lnTo>
                    <a:pt x="791"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4"/>
            <p:cNvSpPr/>
            <p:nvPr/>
          </p:nvSpPr>
          <p:spPr>
            <a:xfrm>
              <a:off x="3381000" y="2947425"/>
              <a:ext cx="28725" cy="28725"/>
            </a:xfrm>
            <a:custGeom>
              <a:rect b="b" l="l" r="r" t="t"/>
              <a:pathLst>
                <a:path extrusionOk="0" h="1149" w="1149">
                  <a:moveTo>
                    <a:pt x="460" y="1"/>
                  </a:moveTo>
                  <a:lnTo>
                    <a:pt x="332" y="52"/>
                  </a:lnTo>
                  <a:lnTo>
                    <a:pt x="256" y="103"/>
                  </a:lnTo>
                  <a:lnTo>
                    <a:pt x="154" y="179"/>
                  </a:lnTo>
                  <a:lnTo>
                    <a:pt x="77" y="256"/>
                  </a:lnTo>
                  <a:lnTo>
                    <a:pt x="26" y="358"/>
                  </a:lnTo>
                  <a:lnTo>
                    <a:pt x="1" y="460"/>
                  </a:lnTo>
                  <a:lnTo>
                    <a:pt x="1" y="588"/>
                  </a:lnTo>
                  <a:lnTo>
                    <a:pt x="1" y="690"/>
                  </a:lnTo>
                  <a:lnTo>
                    <a:pt x="26" y="792"/>
                  </a:lnTo>
                  <a:lnTo>
                    <a:pt x="77" y="894"/>
                  </a:lnTo>
                  <a:lnTo>
                    <a:pt x="154" y="996"/>
                  </a:lnTo>
                  <a:lnTo>
                    <a:pt x="256" y="1047"/>
                  </a:lnTo>
                  <a:lnTo>
                    <a:pt x="332" y="1098"/>
                  </a:lnTo>
                  <a:lnTo>
                    <a:pt x="460" y="1149"/>
                  </a:lnTo>
                  <a:lnTo>
                    <a:pt x="690" y="1149"/>
                  </a:lnTo>
                  <a:lnTo>
                    <a:pt x="792" y="1098"/>
                  </a:lnTo>
                  <a:lnTo>
                    <a:pt x="894" y="1047"/>
                  </a:lnTo>
                  <a:lnTo>
                    <a:pt x="970" y="996"/>
                  </a:lnTo>
                  <a:lnTo>
                    <a:pt x="1047" y="894"/>
                  </a:lnTo>
                  <a:lnTo>
                    <a:pt x="1098" y="792"/>
                  </a:lnTo>
                  <a:lnTo>
                    <a:pt x="1123" y="690"/>
                  </a:lnTo>
                  <a:lnTo>
                    <a:pt x="1149" y="588"/>
                  </a:lnTo>
                  <a:lnTo>
                    <a:pt x="1123" y="460"/>
                  </a:lnTo>
                  <a:lnTo>
                    <a:pt x="1098" y="358"/>
                  </a:lnTo>
                  <a:lnTo>
                    <a:pt x="1047" y="256"/>
                  </a:lnTo>
                  <a:lnTo>
                    <a:pt x="970" y="179"/>
                  </a:lnTo>
                  <a:lnTo>
                    <a:pt x="894" y="103"/>
                  </a:lnTo>
                  <a:lnTo>
                    <a:pt x="792" y="52"/>
                  </a:lnTo>
                  <a:lnTo>
                    <a:pt x="690"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4"/>
            <p:cNvSpPr/>
            <p:nvPr/>
          </p:nvSpPr>
          <p:spPr>
            <a:xfrm>
              <a:off x="3382925" y="2948075"/>
              <a:ext cx="26800" cy="28075"/>
            </a:xfrm>
            <a:custGeom>
              <a:rect b="b" l="l" r="r" t="t"/>
              <a:pathLst>
                <a:path extrusionOk="0" h="1123" w="1072">
                  <a:moveTo>
                    <a:pt x="613" y="0"/>
                  </a:moveTo>
                  <a:lnTo>
                    <a:pt x="689" y="128"/>
                  </a:lnTo>
                  <a:lnTo>
                    <a:pt x="715" y="306"/>
                  </a:lnTo>
                  <a:lnTo>
                    <a:pt x="689" y="408"/>
                  </a:lnTo>
                  <a:lnTo>
                    <a:pt x="664" y="536"/>
                  </a:lnTo>
                  <a:lnTo>
                    <a:pt x="613" y="613"/>
                  </a:lnTo>
                  <a:lnTo>
                    <a:pt x="536" y="715"/>
                  </a:lnTo>
                  <a:lnTo>
                    <a:pt x="460" y="791"/>
                  </a:lnTo>
                  <a:lnTo>
                    <a:pt x="357" y="842"/>
                  </a:lnTo>
                  <a:lnTo>
                    <a:pt x="255" y="868"/>
                  </a:lnTo>
                  <a:lnTo>
                    <a:pt x="0" y="868"/>
                  </a:lnTo>
                  <a:lnTo>
                    <a:pt x="102" y="970"/>
                  </a:lnTo>
                  <a:lnTo>
                    <a:pt x="204" y="1046"/>
                  </a:lnTo>
                  <a:lnTo>
                    <a:pt x="332" y="1123"/>
                  </a:lnTo>
                  <a:lnTo>
                    <a:pt x="613" y="1123"/>
                  </a:lnTo>
                  <a:lnTo>
                    <a:pt x="715" y="1072"/>
                  </a:lnTo>
                  <a:lnTo>
                    <a:pt x="817" y="1021"/>
                  </a:lnTo>
                  <a:lnTo>
                    <a:pt x="893" y="970"/>
                  </a:lnTo>
                  <a:lnTo>
                    <a:pt x="970" y="868"/>
                  </a:lnTo>
                  <a:lnTo>
                    <a:pt x="1021" y="766"/>
                  </a:lnTo>
                  <a:lnTo>
                    <a:pt x="1046" y="664"/>
                  </a:lnTo>
                  <a:lnTo>
                    <a:pt x="1072" y="562"/>
                  </a:lnTo>
                  <a:lnTo>
                    <a:pt x="1046" y="459"/>
                  </a:lnTo>
                  <a:lnTo>
                    <a:pt x="1021" y="357"/>
                  </a:lnTo>
                  <a:lnTo>
                    <a:pt x="995" y="281"/>
                  </a:lnTo>
                  <a:lnTo>
                    <a:pt x="944" y="179"/>
                  </a:lnTo>
                  <a:lnTo>
                    <a:pt x="868" y="128"/>
                  </a:lnTo>
                  <a:lnTo>
                    <a:pt x="791" y="51"/>
                  </a:lnTo>
                  <a:lnTo>
                    <a:pt x="715" y="26"/>
                  </a:lnTo>
                  <a:lnTo>
                    <a:pt x="613"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4"/>
            <p:cNvSpPr/>
            <p:nvPr/>
          </p:nvSpPr>
          <p:spPr>
            <a:xfrm>
              <a:off x="3452450" y="2969750"/>
              <a:ext cx="12775" cy="12800"/>
            </a:xfrm>
            <a:custGeom>
              <a:rect b="b" l="l" r="r" t="t"/>
              <a:pathLst>
                <a:path extrusionOk="0" h="512" w="511">
                  <a:moveTo>
                    <a:pt x="256" y="1"/>
                  </a:moveTo>
                  <a:lnTo>
                    <a:pt x="154" y="26"/>
                  </a:lnTo>
                  <a:lnTo>
                    <a:pt x="77" y="77"/>
                  </a:lnTo>
                  <a:lnTo>
                    <a:pt x="26" y="154"/>
                  </a:lnTo>
                  <a:lnTo>
                    <a:pt x="0" y="256"/>
                  </a:lnTo>
                  <a:lnTo>
                    <a:pt x="26" y="358"/>
                  </a:lnTo>
                  <a:lnTo>
                    <a:pt x="77" y="435"/>
                  </a:lnTo>
                  <a:lnTo>
                    <a:pt x="154" y="486"/>
                  </a:lnTo>
                  <a:lnTo>
                    <a:pt x="256" y="511"/>
                  </a:lnTo>
                  <a:lnTo>
                    <a:pt x="358" y="486"/>
                  </a:lnTo>
                  <a:lnTo>
                    <a:pt x="434" y="435"/>
                  </a:lnTo>
                  <a:lnTo>
                    <a:pt x="485" y="358"/>
                  </a:lnTo>
                  <a:lnTo>
                    <a:pt x="511" y="256"/>
                  </a:lnTo>
                  <a:lnTo>
                    <a:pt x="485" y="154"/>
                  </a:lnTo>
                  <a:lnTo>
                    <a:pt x="434" y="77"/>
                  </a:lnTo>
                  <a:lnTo>
                    <a:pt x="358" y="26"/>
                  </a:lnTo>
                  <a:lnTo>
                    <a:pt x="256"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4"/>
            <p:cNvSpPr/>
            <p:nvPr/>
          </p:nvSpPr>
          <p:spPr>
            <a:xfrm>
              <a:off x="3485625" y="2941050"/>
              <a:ext cx="12775" cy="12775"/>
            </a:xfrm>
            <a:custGeom>
              <a:rect b="b" l="l" r="r" t="t"/>
              <a:pathLst>
                <a:path extrusionOk="0" h="511" w="511">
                  <a:moveTo>
                    <a:pt x="255" y="1"/>
                  </a:moveTo>
                  <a:lnTo>
                    <a:pt x="153" y="26"/>
                  </a:lnTo>
                  <a:lnTo>
                    <a:pt x="77" y="77"/>
                  </a:lnTo>
                  <a:lnTo>
                    <a:pt x="26" y="154"/>
                  </a:lnTo>
                  <a:lnTo>
                    <a:pt x="0" y="256"/>
                  </a:lnTo>
                  <a:lnTo>
                    <a:pt x="26" y="358"/>
                  </a:lnTo>
                  <a:lnTo>
                    <a:pt x="77" y="434"/>
                  </a:lnTo>
                  <a:lnTo>
                    <a:pt x="153" y="485"/>
                  </a:lnTo>
                  <a:lnTo>
                    <a:pt x="255" y="511"/>
                  </a:lnTo>
                  <a:lnTo>
                    <a:pt x="358" y="485"/>
                  </a:lnTo>
                  <a:lnTo>
                    <a:pt x="434" y="434"/>
                  </a:lnTo>
                  <a:lnTo>
                    <a:pt x="485" y="358"/>
                  </a:lnTo>
                  <a:lnTo>
                    <a:pt x="511" y="256"/>
                  </a:lnTo>
                  <a:lnTo>
                    <a:pt x="485" y="154"/>
                  </a:lnTo>
                  <a:lnTo>
                    <a:pt x="434" y="77"/>
                  </a:lnTo>
                  <a:lnTo>
                    <a:pt x="358" y="26"/>
                  </a:lnTo>
                  <a:lnTo>
                    <a:pt x="255"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4"/>
            <p:cNvSpPr/>
            <p:nvPr/>
          </p:nvSpPr>
          <p:spPr>
            <a:xfrm>
              <a:off x="3492000" y="2972300"/>
              <a:ext cx="12775" cy="12800"/>
            </a:xfrm>
            <a:custGeom>
              <a:rect b="b" l="l" r="r" t="t"/>
              <a:pathLst>
                <a:path extrusionOk="0" h="512" w="511">
                  <a:moveTo>
                    <a:pt x="256" y="1"/>
                  </a:moveTo>
                  <a:lnTo>
                    <a:pt x="154" y="26"/>
                  </a:lnTo>
                  <a:lnTo>
                    <a:pt x="77" y="77"/>
                  </a:lnTo>
                  <a:lnTo>
                    <a:pt x="26" y="154"/>
                  </a:lnTo>
                  <a:lnTo>
                    <a:pt x="0" y="256"/>
                  </a:lnTo>
                  <a:lnTo>
                    <a:pt x="26" y="358"/>
                  </a:lnTo>
                  <a:lnTo>
                    <a:pt x="77" y="435"/>
                  </a:lnTo>
                  <a:lnTo>
                    <a:pt x="154" y="486"/>
                  </a:lnTo>
                  <a:lnTo>
                    <a:pt x="256" y="511"/>
                  </a:lnTo>
                  <a:lnTo>
                    <a:pt x="358" y="486"/>
                  </a:lnTo>
                  <a:lnTo>
                    <a:pt x="434" y="435"/>
                  </a:lnTo>
                  <a:lnTo>
                    <a:pt x="485" y="358"/>
                  </a:lnTo>
                  <a:lnTo>
                    <a:pt x="511" y="256"/>
                  </a:lnTo>
                  <a:lnTo>
                    <a:pt x="485" y="154"/>
                  </a:lnTo>
                  <a:lnTo>
                    <a:pt x="434" y="77"/>
                  </a:lnTo>
                  <a:lnTo>
                    <a:pt x="358" y="26"/>
                  </a:lnTo>
                  <a:lnTo>
                    <a:pt x="256"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4"/>
            <p:cNvSpPr/>
            <p:nvPr/>
          </p:nvSpPr>
          <p:spPr>
            <a:xfrm>
              <a:off x="3394400" y="2863875"/>
              <a:ext cx="12150" cy="12125"/>
            </a:xfrm>
            <a:custGeom>
              <a:rect b="b" l="l" r="r" t="t"/>
              <a:pathLst>
                <a:path extrusionOk="0" h="485" w="486">
                  <a:moveTo>
                    <a:pt x="154" y="0"/>
                  </a:moveTo>
                  <a:lnTo>
                    <a:pt x="77" y="77"/>
                  </a:lnTo>
                  <a:lnTo>
                    <a:pt x="1" y="153"/>
                  </a:lnTo>
                  <a:lnTo>
                    <a:pt x="1" y="230"/>
                  </a:lnTo>
                  <a:lnTo>
                    <a:pt x="1" y="332"/>
                  </a:lnTo>
                  <a:lnTo>
                    <a:pt x="77" y="408"/>
                  </a:lnTo>
                  <a:lnTo>
                    <a:pt x="154" y="485"/>
                  </a:lnTo>
                  <a:lnTo>
                    <a:pt x="332" y="485"/>
                  </a:lnTo>
                  <a:lnTo>
                    <a:pt x="409" y="408"/>
                  </a:lnTo>
                  <a:lnTo>
                    <a:pt x="485" y="332"/>
                  </a:lnTo>
                  <a:lnTo>
                    <a:pt x="485" y="230"/>
                  </a:lnTo>
                  <a:lnTo>
                    <a:pt x="485" y="153"/>
                  </a:lnTo>
                  <a:lnTo>
                    <a:pt x="409" y="77"/>
                  </a:lnTo>
                  <a:lnTo>
                    <a:pt x="332"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4"/>
            <p:cNvSpPr/>
            <p:nvPr/>
          </p:nvSpPr>
          <p:spPr>
            <a:xfrm>
              <a:off x="3379725" y="2905325"/>
              <a:ext cx="12775" cy="12775"/>
            </a:xfrm>
            <a:custGeom>
              <a:rect b="b" l="l" r="r" t="t"/>
              <a:pathLst>
                <a:path extrusionOk="0" h="511" w="511">
                  <a:moveTo>
                    <a:pt x="256" y="1"/>
                  </a:moveTo>
                  <a:lnTo>
                    <a:pt x="154" y="26"/>
                  </a:lnTo>
                  <a:lnTo>
                    <a:pt x="77" y="77"/>
                  </a:lnTo>
                  <a:lnTo>
                    <a:pt x="26" y="154"/>
                  </a:lnTo>
                  <a:lnTo>
                    <a:pt x="1" y="256"/>
                  </a:lnTo>
                  <a:lnTo>
                    <a:pt x="26" y="358"/>
                  </a:lnTo>
                  <a:lnTo>
                    <a:pt x="77" y="434"/>
                  </a:lnTo>
                  <a:lnTo>
                    <a:pt x="154" y="485"/>
                  </a:lnTo>
                  <a:lnTo>
                    <a:pt x="256" y="511"/>
                  </a:lnTo>
                  <a:lnTo>
                    <a:pt x="358" y="485"/>
                  </a:lnTo>
                  <a:lnTo>
                    <a:pt x="434" y="434"/>
                  </a:lnTo>
                  <a:lnTo>
                    <a:pt x="485" y="358"/>
                  </a:lnTo>
                  <a:lnTo>
                    <a:pt x="511" y="256"/>
                  </a:lnTo>
                  <a:lnTo>
                    <a:pt x="485" y="154"/>
                  </a:lnTo>
                  <a:lnTo>
                    <a:pt x="434" y="77"/>
                  </a:lnTo>
                  <a:lnTo>
                    <a:pt x="358" y="26"/>
                  </a:lnTo>
                  <a:lnTo>
                    <a:pt x="256"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4"/>
            <p:cNvSpPr/>
            <p:nvPr/>
          </p:nvSpPr>
          <p:spPr>
            <a:xfrm>
              <a:off x="3348475" y="2658475"/>
              <a:ext cx="187575" cy="68900"/>
            </a:xfrm>
            <a:custGeom>
              <a:rect b="b" l="l" r="r" t="t"/>
              <a:pathLst>
                <a:path extrusionOk="0" h="2756" w="7503">
                  <a:moveTo>
                    <a:pt x="664" y="0"/>
                  </a:moveTo>
                  <a:lnTo>
                    <a:pt x="536" y="26"/>
                  </a:lnTo>
                  <a:lnTo>
                    <a:pt x="409" y="77"/>
                  </a:lnTo>
                  <a:lnTo>
                    <a:pt x="281" y="128"/>
                  </a:lnTo>
                  <a:lnTo>
                    <a:pt x="205" y="204"/>
                  </a:lnTo>
                  <a:lnTo>
                    <a:pt x="102" y="306"/>
                  </a:lnTo>
                  <a:lnTo>
                    <a:pt x="51" y="434"/>
                  </a:lnTo>
                  <a:lnTo>
                    <a:pt x="0" y="561"/>
                  </a:lnTo>
                  <a:lnTo>
                    <a:pt x="0" y="689"/>
                  </a:lnTo>
                  <a:lnTo>
                    <a:pt x="0" y="2067"/>
                  </a:lnTo>
                  <a:lnTo>
                    <a:pt x="0" y="2220"/>
                  </a:lnTo>
                  <a:lnTo>
                    <a:pt x="51" y="2348"/>
                  </a:lnTo>
                  <a:lnTo>
                    <a:pt x="102" y="2450"/>
                  </a:lnTo>
                  <a:lnTo>
                    <a:pt x="205" y="2552"/>
                  </a:lnTo>
                  <a:lnTo>
                    <a:pt x="281" y="2628"/>
                  </a:lnTo>
                  <a:lnTo>
                    <a:pt x="409" y="2705"/>
                  </a:lnTo>
                  <a:lnTo>
                    <a:pt x="536" y="2730"/>
                  </a:lnTo>
                  <a:lnTo>
                    <a:pt x="664" y="2756"/>
                  </a:lnTo>
                  <a:lnTo>
                    <a:pt x="6813" y="2756"/>
                  </a:lnTo>
                  <a:lnTo>
                    <a:pt x="6966" y="2730"/>
                  </a:lnTo>
                  <a:lnTo>
                    <a:pt x="7094" y="2705"/>
                  </a:lnTo>
                  <a:lnTo>
                    <a:pt x="7196" y="2628"/>
                  </a:lnTo>
                  <a:lnTo>
                    <a:pt x="7298" y="2552"/>
                  </a:lnTo>
                  <a:lnTo>
                    <a:pt x="7400" y="2450"/>
                  </a:lnTo>
                  <a:lnTo>
                    <a:pt x="7451" y="2348"/>
                  </a:lnTo>
                  <a:lnTo>
                    <a:pt x="7502" y="2220"/>
                  </a:lnTo>
                  <a:lnTo>
                    <a:pt x="7502" y="2067"/>
                  </a:lnTo>
                  <a:lnTo>
                    <a:pt x="7502" y="689"/>
                  </a:lnTo>
                  <a:lnTo>
                    <a:pt x="7502" y="561"/>
                  </a:lnTo>
                  <a:lnTo>
                    <a:pt x="7451" y="434"/>
                  </a:lnTo>
                  <a:lnTo>
                    <a:pt x="7400" y="306"/>
                  </a:lnTo>
                  <a:lnTo>
                    <a:pt x="7298" y="204"/>
                  </a:lnTo>
                  <a:lnTo>
                    <a:pt x="7196" y="128"/>
                  </a:lnTo>
                  <a:lnTo>
                    <a:pt x="7094" y="77"/>
                  </a:lnTo>
                  <a:lnTo>
                    <a:pt x="6966" y="26"/>
                  </a:lnTo>
                  <a:lnTo>
                    <a:pt x="681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1" name="Google Shape;3631;p64"/>
          <p:cNvGrpSpPr/>
          <p:nvPr/>
        </p:nvGrpSpPr>
        <p:grpSpPr>
          <a:xfrm>
            <a:off x="1519258" y="2947758"/>
            <a:ext cx="397425" cy="366800"/>
            <a:chOff x="3985725" y="2673775"/>
            <a:chExt cx="397425" cy="366800"/>
          </a:xfrm>
        </p:grpSpPr>
        <p:sp>
          <p:nvSpPr>
            <p:cNvPr id="3632" name="Google Shape;3632;p64"/>
            <p:cNvSpPr/>
            <p:nvPr/>
          </p:nvSpPr>
          <p:spPr>
            <a:xfrm>
              <a:off x="3985725" y="2721625"/>
              <a:ext cx="262200" cy="318950"/>
            </a:xfrm>
            <a:custGeom>
              <a:rect b="b" l="l" r="r" t="t"/>
              <a:pathLst>
                <a:path extrusionOk="0" h="12758" w="10488">
                  <a:moveTo>
                    <a:pt x="1812" y="0"/>
                  </a:moveTo>
                  <a:lnTo>
                    <a:pt x="1812" y="740"/>
                  </a:lnTo>
                  <a:lnTo>
                    <a:pt x="1812" y="893"/>
                  </a:lnTo>
                  <a:lnTo>
                    <a:pt x="1761" y="995"/>
                  </a:lnTo>
                  <a:lnTo>
                    <a:pt x="1710" y="1123"/>
                  </a:lnTo>
                  <a:lnTo>
                    <a:pt x="1634" y="1225"/>
                  </a:lnTo>
                  <a:lnTo>
                    <a:pt x="1532" y="1301"/>
                  </a:lnTo>
                  <a:lnTo>
                    <a:pt x="1429" y="1353"/>
                  </a:lnTo>
                  <a:lnTo>
                    <a:pt x="1302" y="1404"/>
                  </a:lnTo>
                  <a:lnTo>
                    <a:pt x="1149" y="1404"/>
                  </a:lnTo>
                  <a:lnTo>
                    <a:pt x="919" y="1429"/>
                  </a:lnTo>
                  <a:lnTo>
                    <a:pt x="715" y="1506"/>
                  </a:lnTo>
                  <a:lnTo>
                    <a:pt x="511" y="1608"/>
                  </a:lnTo>
                  <a:lnTo>
                    <a:pt x="358" y="1735"/>
                  </a:lnTo>
                  <a:lnTo>
                    <a:pt x="205" y="1914"/>
                  </a:lnTo>
                  <a:lnTo>
                    <a:pt x="103" y="2118"/>
                  </a:lnTo>
                  <a:lnTo>
                    <a:pt x="26" y="2322"/>
                  </a:lnTo>
                  <a:lnTo>
                    <a:pt x="1" y="2552"/>
                  </a:lnTo>
                  <a:lnTo>
                    <a:pt x="1" y="11610"/>
                  </a:lnTo>
                  <a:lnTo>
                    <a:pt x="26" y="11839"/>
                  </a:lnTo>
                  <a:lnTo>
                    <a:pt x="103" y="12069"/>
                  </a:lnTo>
                  <a:lnTo>
                    <a:pt x="205" y="12273"/>
                  </a:lnTo>
                  <a:lnTo>
                    <a:pt x="358" y="12426"/>
                  </a:lnTo>
                  <a:lnTo>
                    <a:pt x="511" y="12579"/>
                  </a:lnTo>
                  <a:lnTo>
                    <a:pt x="715" y="12681"/>
                  </a:lnTo>
                  <a:lnTo>
                    <a:pt x="919" y="12758"/>
                  </a:lnTo>
                  <a:lnTo>
                    <a:pt x="9569" y="12758"/>
                  </a:lnTo>
                  <a:lnTo>
                    <a:pt x="9773" y="12681"/>
                  </a:lnTo>
                  <a:lnTo>
                    <a:pt x="9977" y="12579"/>
                  </a:lnTo>
                  <a:lnTo>
                    <a:pt x="10156" y="12426"/>
                  </a:lnTo>
                  <a:lnTo>
                    <a:pt x="10283" y="12273"/>
                  </a:lnTo>
                  <a:lnTo>
                    <a:pt x="10385" y="12069"/>
                  </a:lnTo>
                  <a:lnTo>
                    <a:pt x="10462" y="11839"/>
                  </a:lnTo>
                  <a:lnTo>
                    <a:pt x="10488" y="11610"/>
                  </a:lnTo>
                  <a:lnTo>
                    <a:pt x="10488" y="2552"/>
                  </a:lnTo>
                  <a:lnTo>
                    <a:pt x="10462" y="2322"/>
                  </a:lnTo>
                  <a:lnTo>
                    <a:pt x="10385" y="2118"/>
                  </a:lnTo>
                  <a:lnTo>
                    <a:pt x="10283" y="1914"/>
                  </a:lnTo>
                  <a:lnTo>
                    <a:pt x="10156" y="1735"/>
                  </a:lnTo>
                  <a:lnTo>
                    <a:pt x="9977" y="1608"/>
                  </a:lnTo>
                  <a:lnTo>
                    <a:pt x="9773" y="1506"/>
                  </a:lnTo>
                  <a:lnTo>
                    <a:pt x="9569" y="1429"/>
                  </a:lnTo>
                  <a:lnTo>
                    <a:pt x="9339" y="1404"/>
                  </a:lnTo>
                  <a:lnTo>
                    <a:pt x="9186" y="1404"/>
                  </a:lnTo>
                  <a:lnTo>
                    <a:pt x="9084" y="1353"/>
                  </a:lnTo>
                  <a:lnTo>
                    <a:pt x="8957" y="1301"/>
                  </a:lnTo>
                  <a:lnTo>
                    <a:pt x="8855" y="1225"/>
                  </a:lnTo>
                  <a:lnTo>
                    <a:pt x="8778" y="1123"/>
                  </a:lnTo>
                  <a:lnTo>
                    <a:pt x="8727" y="995"/>
                  </a:lnTo>
                  <a:lnTo>
                    <a:pt x="8676" y="893"/>
                  </a:lnTo>
                  <a:lnTo>
                    <a:pt x="8676" y="740"/>
                  </a:lnTo>
                  <a:lnTo>
                    <a:pt x="8676"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4"/>
            <p:cNvSpPr/>
            <p:nvPr/>
          </p:nvSpPr>
          <p:spPr>
            <a:xfrm>
              <a:off x="4184750" y="2721625"/>
              <a:ext cx="63175" cy="318950"/>
            </a:xfrm>
            <a:custGeom>
              <a:rect b="b" l="l" r="r" t="t"/>
              <a:pathLst>
                <a:path extrusionOk="0" h="12758" w="2527">
                  <a:moveTo>
                    <a:pt x="0" y="0"/>
                  </a:moveTo>
                  <a:lnTo>
                    <a:pt x="0" y="1199"/>
                  </a:lnTo>
                  <a:lnTo>
                    <a:pt x="0" y="1327"/>
                  </a:lnTo>
                  <a:lnTo>
                    <a:pt x="51" y="1480"/>
                  </a:lnTo>
                  <a:lnTo>
                    <a:pt x="103" y="1633"/>
                  </a:lnTo>
                  <a:lnTo>
                    <a:pt x="179" y="1761"/>
                  </a:lnTo>
                  <a:lnTo>
                    <a:pt x="281" y="1888"/>
                  </a:lnTo>
                  <a:lnTo>
                    <a:pt x="383" y="1990"/>
                  </a:lnTo>
                  <a:lnTo>
                    <a:pt x="511" y="2041"/>
                  </a:lnTo>
                  <a:lnTo>
                    <a:pt x="638" y="2067"/>
                  </a:lnTo>
                  <a:lnTo>
                    <a:pt x="945" y="2067"/>
                  </a:lnTo>
                  <a:lnTo>
                    <a:pt x="1123" y="2092"/>
                  </a:lnTo>
                  <a:lnTo>
                    <a:pt x="1276" y="2143"/>
                  </a:lnTo>
                  <a:lnTo>
                    <a:pt x="1429" y="2220"/>
                  </a:lnTo>
                  <a:lnTo>
                    <a:pt x="1557" y="2322"/>
                  </a:lnTo>
                  <a:lnTo>
                    <a:pt x="1659" y="2450"/>
                  </a:lnTo>
                  <a:lnTo>
                    <a:pt x="1736" y="2603"/>
                  </a:lnTo>
                  <a:lnTo>
                    <a:pt x="1787" y="2756"/>
                  </a:lnTo>
                  <a:lnTo>
                    <a:pt x="1812" y="2934"/>
                  </a:lnTo>
                  <a:lnTo>
                    <a:pt x="1812" y="11610"/>
                  </a:lnTo>
                  <a:lnTo>
                    <a:pt x="1787" y="11839"/>
                  </a:lnTo>
                  <a:lnTo>
                    <a:pt x="1710" y="12069"/>
                  </a:lnTo>
                  <a:lnTo>
                    <a:pt x="1608" y="12273"/>
                  </a:lnTo>
                  <a:lnTo>
                    <a:pt x="1455" y="12426"/>
                  </a:lnTo>
                  <a:lnTo>
                    <a:pt x="1302" y="12579"/>
                  </a:lnTo>
                  <a:lnTo>
                    <a:pt x="1098" y="12681"/>
                  </a:lnTo>
                  <a:lnTo>
                    <a:pt x="894" y="12758"/>
                  </a:lnTo>
                  <a:lnTo>
                    <a:pt x="1608" y="12758"/>
                  </a:lnTo>
                  <a:lnTo>
                    <a:pt x="1812" y="12681"/>
                  </a:lnTo>
                  <a:lnTo>
                    <a:pt x="2016" y="12579"/>
                  </a:lnTo>
                  <a:lnTo>
                    <a:pt x="2195" y="12426"/>
                  </a:lnTo>
                  <a:lnTo>
                    <a:pt x="2322" y="12273"/>
                  </a:lnTo>
                  <a:lnTo>
                    <a:pt x="2424" y="12069"/>
                  </a:lnTo>
                  <a:lnTo>
                    <a:pt x="2501" y="11839"/>
                  </a:lnTo>
                  <a:lnTo>
                    <a:pt x="2527" y="11610"/>
                  </a:lnTo>
                  <a:lnTo>
                    <a:pt x="2527" y="2552"/>
                  </a:lnTo>
                  <a:lnTo>
                    <a:pt x="2501" y="2322"/>
                  </a:lnTo>
                  <a:lnTo>
                    <a:pt x="2424" y="2118"/>
                  </a:lnTo>
                  <a:lnTo>
                    <a:pt x="2322" y="1914"/>
                  </a:lnTo>
                  <a:lnTo>
                    <a:pt x="2195" y="1735"/>
                  </a:lnTo>
                  <a:lnTo>
                    <a:pt x="2016" y="1608"/>
                  </a:lnTo>
                  <a:lnTo>
                    <a:pt x="1812" y="1506"/>
                  </a:lnTo>
                  <a:lnTo>
                    <a:pt x="1608" y="1429"/>
                  </a:lnTo>
                  <a:lnTo>
                    <a:pt x="1378" y="1404"/>
                  </a:lnTo>
                  <a:lnTo>
                    <a:pt x="1225" y="1404"/>
                  </a:lnTo>
                  <a:lnTo>
                    <a:pt x="1123" y="1353"/>
                  </a:lnTo>
                  <a:lnTo>
                    <a:pt x="996" y="1301"/>
                  </a:lnTo>
                  <a:lnTo>
                    <a:pt x="894" y="1225"/>
                  </a:lnTo>
                  <a:lnTo>
                    <a:pt x="817" y="1123"/>
                  </a:lnTo>
                  <a:lnTo>
                    <a:pt x="766" y="995"/>
                  </a:lnTo>
                  <a:lnTo>
                    <a:pt x="715" y="893"/>
                  </a:lnTo>
                  <a:lnTo>
                    <a:pt x="715" y="740"/>
                  </a:lnTo>
                  <a:lnTo>
                    <a:pt x="71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4"/>
            <p:cNvSpPr/>
            <p:nvPr/>
          </p:nvSpPr>
          <p:spPr>
            <a:xfrm>
              <a:off x="4011875" y="2673775"/>
              <a:ext cx="209900" cy="53600"/>
            </a:xfrm>
            <a:custGeom>
              <a:rect b="b" l="l" r="r" t="t"/>
              <a:pathLst>
                <a:path extrusionOk="0" h="2144" w="8396">
                  <a:moveTo>
                    <a:pt x="383" y="1"/>
                  </a:moveTo>
                  <a:lnTo>
                    <a:pt x="307" y="26"/>
                  </a:lnTo>
                  <a:lnTo>
                    <a:pt x="230" y="52"/>
                  </a:lnTo>
                  <a:lnTo>
                    <a:pt x="103" y="128"/>
                  </a:lnTo>
                  <a:lnTo>
                    <a:pt x="26" y="256"/>
                  </a:lnTo>
                  <a:lnTo>
                    <a:pt x="1" y="307"/>
                  </a:lnTo>
                  <a:lnTo>
                    <a:pt x="1" y="383"/>
                  </a:lnTo>
                  <a:lnTo>
                    <a:pt x="1" y="1761"/>
                  </a:lnTo>
                  <a:lnTo>
                    <a:pt x="1" y="1838"/>
                  </a:lnTo>
                  <a:lnTo>
                    <a:pt x="26" y="1914"/>
                  </a:lnTo>
                  <a:lnTo>
                    <a:pt x="103" y="2042"/>
                  </a:lnTo>
                  <a:lnTo>
                    <a:pt x="230" y="2118"/>
                  </a:lnTo>
                  <a:lnTo>
                    <a:pt x="307" y="2144"/>
                  </a:lnTo>
                  <a:lnTo>
                    <a:pt x="8089" y="2144"/>
                  </a:lnTo>
                  <a:lnTo>
                    <a:pt x="8166" y="2118"/>
                  </a:lnTo>
                  <a:lnTo>
                    <a:pt x="8293" y="2042"/>
                  </a:lnTo>
                  <a:lnTo>
                    <a:pt x="8370" y="1914"/>
                  </a:lnTo>
                  <a:lnTo>
                    <a:pt x="8395" y="1838"/>
                  </a:lnTo>
                  <a:lnTo>
                    <a:pt x="8395" y="1761"/>
                  </a:lnTo>
                  <a:lnTo>
                    <a:pt x="8395" y="383"/>
                  </a:lnTo>
                  <a:lnTo>
                    <a:pt x="8395" y="307"/>
                  </a:lnTo>
                  <a:lnTo>
                    <a:pt x="8370" y="256"/>
                  </a:lnTo>
                  <a:lnTo>
                    <a:pt x="8293" y="128"/>
                  </a:lnTo>
                  <a:lnTo>
                    <a:pt x="8166" y="52"/>
                  </a:lnTo>
                  <a:lnTo>
                    <a:pt x="8089" y="26"/>
                  </a:lnTo>
                  <a:lnTo>
                    <a:pt x="801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4"/>
            <p:cNvSpPr/>
            <p:nvPr/>
          </p:nvSpPr>
          <p:spPr>
            <a:xfrm>
              <a:off x="3985725" y="2823050"/>
              <a:ext cx="262200" cy="134600"/>
            </a:xfrm>
            <a:custGeom>
              <a:rect b="b" l="l" r="r" t="t"/>
              <a:pathLst>
                <a:path extrusionOk="0" h="5384" w="10488">
                  <a:moveTo>
                    <a:pt x="1" y="0"/>
                  </a:moveTo>
                  <a:lnTo>
                    <a:pt x="1" y="5384"/>
                  </a:lnTo>
                  <a:lnTo>
                    <a:pt x="10488" y="5384"/>
                  </a:lnTo>
                  <a:lnTo>
                    <a:pt x="10488"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4"/>
            <p:cNvSpPr/>
            <p:nvPr/>
          </p:nvSpPr>
          <p:spPr>
            <a:xfrm>
              <a:off x="4230050" y="2823050"/>
              <a:ext cx="17875" cy="134600"/>
            </a:xfrm>
            <a:custGeom>
              <a:rect b="b" l="l" r="r" t="t"/>
              <a:pathLst>
                <a:path extrusionOk="0" h="5384" w="715">
                  <a:moveTo>
                    <a:pt x="0" y="0"/>
                  </a:moveTo>
                  <a:lnTo>
                    <a:pt x="0" y="5384"/>
                  </a:lnTo>
                  <a:lnTo>
                    <a:pt x="715" y="5384"/>
                  </a:lnTo>
                  <a:lnTo>
                    <a:pt x="715"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4"/>
            <p:cNvSpPr/>
            <p:nvPr/>
          </p:nvSpPr>
          <p:spPr>
            <a:xfrm>
              <a:off x="4041850" y="2673775"/>
              <a:ext cx="31300" cy="31275"/>
            </a:xfrm>
            <a:custGeom>
              <a:rect b="b" l="l" r="r" t="t"/>
              <a:pathLst>
                <a:path extrusionOk="0" h="1251" w="1252">
                  <a:moveTo>
                    <a:pt x="1" y="1"/>
                  </a:moveTo>
                  <a:lnTo>
                    <a:pt x="1" y="689"/>
                  </a:lnTo>
                  <a:lnTo>
                    <a:pt x="26" y="792"/>
                  </a:lnTo>
                  <a:lnTo>
                    <a:pt x="52" y="919"/>
                  </a:lnTo>
                  <a:lnTo>
                    <a:pt x="103" y="996"/>
                  </a:lnTo>
                  <a:lnTo>
                    <a:pt x="180" y="1098"/>
                  </a:lnTo>
                  <a:lnTo>
                    <a:pt x="256" y="1174"/>
                  </a:lnTo>
                  <a:lnTo>
                    <a:pt x="358" y="1225"/>
                  </a:lnTo>
                  <a:lnTo>
                    <a:pt x="460" y="1251"/>
                  </a:lnTo>
                  <a:lnTo>
                    <a:pt x="792" y="1251"/>
                  </a:lnTo>
                  <a:lnTo>
                    <a:pt x="920" y="1225"/>
                  </a:lnTo>
                  <a:lnTo>
                    <a:pt x="1022" y="1174"/>
                  </a:lnTo>
                  <a:lnTo>
                    <a:pt x="1098" y="1098"/>
                  </a:lnTo>
                  <a:lnTo>
                    <a:pt x="1175" y="996"/>
                  </a:lnTo>
                  <a:lnTo>
                    <a:pt x="1226" y="919"/>
                  </a:lnTo>
                  <a:lnTo>
                    <a:pt x="1251" y="792"/>
                  </a:lnTo>
                  <a:lnTo>
                    <a:pt x="1251" y="689"/>
                  </a:lnTo>
                  <a:lnTo>
                    <a:pt x="125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4"/>
            <p:cNvSpPr/>
            <p:nvPr/>
          </p:nvSpPr>
          <p:spPr>
            <a:xfrm>
              <a:off x="4101175" y="2673775"/>
              <a:ext cx="31300" cy="31275"/>
            </a:xfrm>
            <a:custGeom>
              <a:rect b="b" l="l" r="r" t="t"/>
              <a:pathLst>
                <a:path extrusionOk="0" h="1251" w="1252">
                  <a:moveTo>
                    <a:pt x="1" y="1"/>
                  </a:moveTo>
                  <a:lnTo>
                    <a:pt x="1" y="689"/>
                  </a:lnTo>
                  <a:lnTo>
                    <a:pt x="26" y="792"/>
                  </a:lnTo>
                  <a:lnTo>
                    <a:pt x="52" y="919"/>
                  </a:lnTo>
                  <a:lnTo>
                    <a:pt x="103" y="996"/>
                  </a:lnTo>
                  <a:lnTo>
                    <a:pt x="180" y="1098"/>
                  </a:lnTo>
                  <a:lnTo>
                    <a:pt x="256" y="1174"/>
                  </a:lnTo>
                  <a:lnTo>
                    <a:pt x="358" y="1225"/>
                  </a:lnTo>
                  <a:lnTo>
                    <a:pt x="460" y="1251"/>
                  </a:lnTo>
                  <a:lnTo>
                    <a:pt x="792" y="1251"/>
                  </a:lnTo>
                  <a:lnTo>
                    <a:pt x="894" y="1225"/>
                  </a:lnTo>
                  <a:lnTo>
                    <a:pt x="996" y="1174"/>
                  </a:lnTo>
                  <a:lnTo>
                    <a:pt x="1073" y="1098"/>
                  </a:lnTo>
                  <a:lnTo>
                    <a:pt x="1149" y="996"/>
                  </a:lnTo>
                  <a:lnTo>
                    <a:pt x="1200" y="919"/>
                  </a:lnTo>
                  <a:lnTo>
                    <a:pt x="1251" y="792"/>
                  </a:lnTo>
                  <a:lnTo>
                    <a:pt x="1251" y="689"/>
                  </a:lnTo>
                  <a:lnTo>
                    <a:pt x="125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4"/>
            <p:cNvSpPr/>
            <p:nvPr/>
          </p:nvSpPr>
          <p:spPr>
            <a:xfrm>
              <a:off x="4160500" y="2673775"/>
              <a:ext cx="31300" cy="31275"/>
            </a:xfrm>
            <a:custGeom>
              <a:rect b="b" l="l" r="r" t="t"/>
              <a:pathLst>
                <a:path extrusionOk="0" h="1251" w="1252">
                  <a:moveTo>
                    <a:pt x="1" y="1"/>
                  </a:moveTo>
                  <a:lnTo>
                    <a:pt x="1" y="689"/>
                  </a:lnTo>
                  <a:lnTo>
                    <a:pt x="1" y="792"/>
                  </a:lnTo>
                  <a:lnTo>
                    <a:pt x="26" y="919"/>
                  </a:lnTo>
                  <a:lnTo>
                    <a:pt x="103" y="996"/>
                  </a:lnTo>
                  <a:lnTo>
                    <a:pt x="154" y="1098"/>
                  </a:lnTo>
                  <a:lnTo>
                    <a:pt x="256" y="1174"/>
                  </a:lnTo>
                  <a:lnTo>
                    <a:pt x="333" y="1225"/>
                  </a:lnTo>
                  <a:lnTo>
                    <a:pt x="460" y="1251"/>
                  </a:lnTo>
                  <a:lnTo>
                    <a:pt x="792" y="1251"/>
                  </a:lnTo>
                  <a:lnTo>
                    <a:pt x="894" y="1225"/>
                  </a:lnTo>
                  <a:lnTo>
                    <a:pt x="996" y="1174"/>
                  </a:lnTo>
                  <a:lnTo>
                    <a:pt x="1073" y="1098"/>
                  </a:lnTo>
                  <a:lnTo>
                    <a:pt x="1149" y="996"/>
                  </a:lnTo>
                  <a:lnTo>
                    <a:pt x="1200" y="919"/>
                  </a:lnTo>
                  <a:lnTo>
                    <a:pt x="1226" y="792"/>
                  </a:lnTo>
                  <a:lnTo>
                    <a:pt x="1251" y="689"/>
                  </a:lnTo>
                  <a:lnTo>
                    <a:pt x="125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4"/>
            <p:cNvSpPr/>
            <p:nvPr/>
          </p:nvSpPr>
          <p:spPr>
            <a:xfrm>
              <a:off x="4024000" y="2855575"/>
              <a:ext cx="77200" cy="11500"/>
            </a:xfrm>
            <a:custGeom>
              <a:rect b="b" l="l" r="r" t="t"/>
              <a:pathLst>
                <a:path extrusionOk="0" h="460" w="3088">
                  <a:moveTo>
                    <a:pt x="154" y="0"/>
                  </a:moveTo>
                  <a:lnTo>
                    <a:pt x="77" y="51"/>
                  </a:lnTo>
                  <a:lnTo>
                    <a:pt x="26" y="128"/>
                  </a:lnTo>
                  <a:lnTo>
                    <a:pt x="1" y="230"/>
                  </a:lnTo>
                  <a:lnTo>
                    <a:pt x="26" y="332"/>
                  </a:lnTo>
                  <a:lnTo>
                    <a:pt x="77" y="409"/>
                  </a:lnTo>
                  <a:lnTo>
                    <a:pt x="154" y="460"/>
                  </a:lnTo>
                  <a:lnTo>
                    <a:pt x="2935" y="460"/>
                  </a:lnTo>
                  <a:lnTo>
                    <a:pt x="3011" y="409"/>
                  </a:lnTo>
                  <a:lnTo>
                    <a:pt x="3062" y="332"/>
                  </a:lnTo>
                  <a:lnTo>
                    <a:pt x="3088" y="230"/>
                  </a:lnTo>
                  <a:lnTo>
                    <a:pt x="3062" y="128"/>
                  </a:lnTo>
                  <a:lnTo>
                    <a:pt x="3011" y="51"/>
                  </a:lnTo>
                  <a:lnTo>
                    <a:pt x="2935" y="0"/>
                  </a:lnTo>
                  <a:close/>
                </a:path>
              </a:pathLst>
            </a:custGeom>
            <a:solidFill>
              <a:srgbClr val="633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4"/>
            <p:cNvSpPr/>
            <p:nvPr/>
          </p:nvSpPr>
          <p:spPr>
            <a:xfrm>
              <a:off x="4117125" y="2855575"/>
              <a:ext cx="75300" cy="11500"/>
            </a:xfrm>
            <a:custGeom>
              <a:rect b="b" l="l" r="r" t="t"/>
              <a:pathLst>
                <a:path extrusionOk="0" h="460" w="3012">
                  <a:moveTo>
                    <a:pt x="128" y="0"/>
                  </a:moveTo>
                  <a:lnTo>
                    <a:pt x="52" y="51"/>
                  </a:lnTo>
                  <a:lnTo>
                    <a:pt x="1" y="128"/>
                  </a:lnTo>
                  <a:lnTo>
                    <a:pt x="1" y="230"/>
                  </a:lnTo>
                  <a:lnTo>
                    <a:pt x="1" y="332"/>
                  </a:lnTo>
                  <a:lnTo>
                    <a:pt x="52" y="409"/>
                  </a:lnTo>
                  <a:lnTo>
                    <a:pt x="128" y="460"/>
                  </a:lnTo>
                  <a:lnTo>
                    <a:pt x="2859" y="460"/>
                  </a:lnTo>
                  <a:lnTo>
                    <a:pt x="2935" y="409"/>
                  </a:lnTo>
                  <a:lnTo>
                    <a:pt x="2986" y="332"/>
                  </a:lnTo>
                  <a:lnTo>
                    <a:pt x="3012" y="230"/>
                  </a:lnTo>
                  <a:lnTo>
                    <a:pt x="2986" y="128"/>
                  </a:lnTo>
                  <a:lnTo>
                    <a:pt x="2935" y="51"/>
                  </a:lnTo>
                  <a:lnTo>
                    <a:pt x="2859" y="0"/>
                  </a:lnTo>
                  <a:close/>
                </a:path>
              </a:pathLst>
            </a:custGeom>
            <a:solidFill>
              <a:srgbClr val="633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4"/>
            <p:cNvSpPr/>
            <p:nvPr/>
          </p:nvSpPr>
          <p:spPr>
            <a:xfrm>
              <a:off x="4159875" y="2912975"/>
              <a:ext cx="17250" cy="12150"/>
            </a:xfrm>
            <a:custGeom>
              <a:rect b="b" l="l" r="r" t="t"/>
              <a:pathLst>
                <a:path extrusionOk="0" h="486" w="690">
                  <a:moveTo>
                    <a:pt x="230" y="1"/>
                  </a:moveTo>
                  <a:lnTo>
                    <a:pt x="128" y="26"/>
                  </a:lnTo>
                  <a:lnTo>
                    <a:pt x="51" y="77"/>
                  </a:lnTo>
                  <a:lnTo>
                    <a:pt x="0" y="154"/>
                  </a:lnTo>
                  <a:lnTo>
                    <a:pt x="0" y="256"/>
                  </a:lnTo>
                  <a:lnTo>
                    <a:pt x="0" y="333"/>
                  </a:lnTo>
                  <a:lnTo>
                    <a:pt x="51" y="409"/>
                  </a:lnTo>
                  <a:lnTo>
                    <a:pt x="128" y="460"/>
                  </a:lnTo>
                  <a:lnTo>
                    <a:pt x="230" y="486"/>
                  </a:lnTo>
                  <a:lnTo>
                    <a:pt x="460" y="486"/>
                  </a:lnTo>
                  <a:lnTo>
                    <a:pt x="536" y="460"/>
                  </a:lnTo>
                  <a:lnTo>
                    <a:pt x="613" y="409"/>
                  </a:lnTo>
                  <a:lnTo>
                    <a:pt x="664" y="333"/>
                  </a:lnTo>
                  <a:lnTo>
                    <a:pt x="689" y="256"/>
                  </a:lnTo>
                  <a:lnTo>
                    <a:pt x="664" y="154"/>
                  </a:lnTo>
                  <a:lnTo>
                    <a:pt x="613" y="77"/>
                  </a:lnTo>
                  <a:lnTo>
                    <a:pt x="536" y="26"/>
                  </a:lnTo>
                  <a:lnTo>
                    <a:pt x="460" y="1"/>
                  </a:lnTo>
                  <a:close/>
                </a:path>
              </a:pathLst>
            </a:custGeom>
            <a:solidFill>
              <a:srgbClr val="633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4"/>
            <p:cNvSpPr/>
            <p:nvPr/>
          </p:nvSpPr>
          <p:spPr>
            <a:xfrm>
              <a:off x="4024000" y="2912975"/>
              <a:ext cx="119300" cy="12150"/>
            </a:xfrm>
            <a:custGeom>
              <a:rect b="b" l="l" r="r" t="t"/>
              <a:pathLst>
                <a:path extrusionOk="0" h="486" w="4772">
                  <a:moveTo>
                    <a:pt x="256" y="1"/>
                  </a:moveTo>
                  <a:lnTo>
                    <a:pt x="154" y="26"/>
                  </a:lnTo>
                  <a:lnTo>
                    <a:pt x="77" y="77"/>
                  </a:lnTo>
                  <a:lnTo>
                    <a:pt x="26" y="154"/>
                  </a:lnTo>
                  <a:lnTo>
                    <a:pt x="1" y="256"/>
                  </a:lnTo>
                  <a:lnTo>
                    <a:pt x="26" y="333"/>
                  </a:lnTo>
                  <a:lnTo>
                    <a:pt x="77" y="409"/>
                  </a:lnTo>
                  <a:lnTo>
                    <a:pt x="154" y="460"/>
                  </a:lnTo>
                  <a:lnTo>
                    <a:pt x="256" y="486"/>
                  </a:lnTo>
                  <a:lnTo>
                    <a:pt x="4542" y="486"/>
                  </a:lnTo>
                  <a:lnTo>
                    <a:pt x="4619" y="460"/>
                  </a:lnTo>
                  <a:lnTo>
                    <a:pt x="4695" y="409"/>
                  </a:lnTo>
                  <a:lnTo>
                    <a:pt x="4746" y="333"/>
                  </a:lnTo>
                  <a:lnTo>
                    <a:pt x="4772" y="256"/>
                  </a:lnTo>
                  <a:lnTo>
                    <a:pt x="4746" y="154"/>
                  </a:lnTo>
                  <a:lnTo>
                    <a:pt x="4695" y="77"/>
                  </a:lnTo>
                  <a:lnTo>
                    <a:pt x="4619" y="26"/>
                  </a:lnTo>
                  <a:lnTo>
                    <a:pt x="4542" y="1"/>
                  </a:lnTo>
                  <a:close/>
                </a:path>
              </a:pathLst>
            </a:custGeom>
            <a:solidFill>
              <a:srgbClr val="633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4"/>
            <p:cNvSpPr/>
            <p:nvPr/>
          </p:nvSpPr>
          <p:spPr>
            <a:xfrm>
              <a:off x="4024000" y="2884275"/>
              <a:ext cx="156950" cy="12150"/>
            </a:xfrm>
            <a:custGeom>
              <a:rect b="b" l="l" r="r" t="t"/>
              <a:pathLst>
                <a:path extrusionOk="0" h="486" w="6278">
                  <a:moveTo>
                    <a:pt x="256" y="1"/>
                  </a:moveTo>
                  <a:lnTo>
                    <a:pt x="154" y="26"/>
                  </a:lnTo>
                  <a:lnTo>
                    <a:pt x="77" y="77"/>
                  </a:lnTo>
                  <a:lnTo>
                    <a:pt x="26" y="154"/>
                  </a:lnTo>
                  <a:lnTo>
                    <a:pt x="1" y="230"/>
                  </a:lnTo>
                  <a:lnTo>
                    <a:pt x="26" y="332"/>
                  </a:lnTo>
                  <a:lnTo>
                    <a:pt x="77" y="409"/>
                  </a:lnTo>
                  <a:lnTo>
                    <a:pt x="154" y="460"/>
                  </a:lnTo>
                  <a:lnTo>
                    <a:pt x="256" y="485"/>
                  </a:lnTo>
                  <a:lnTo>
                    <a:pt x="6022" y="485"/>
                  </a:lnTo>
                  <a:lnTo>
                    <a:pt x="6124" y="460"/>
                  </a:lnTo>
                  <a:lnTo>
                    <a:pt x="6201" y="409"/>
                  </a:lnTo>
                  <a:lnTo>
                    <a:pt x="6252" y="332"/>
                  </a:lnTo>
                  <a:lnTo>
                    <a:pt x="6277" y="230"/>
                  </a:lnTo>
                  <a:lnTo>
                    <a:pt x="6252" y="154"/>
                  </a:lnTo>
                  <a:lnTo>
                    <a:pt x="6201" y="77"/>
                  </a:lnTo>
                  <a:lnTo>
                    <a:pt x="6124" y="26"/>
                  </a:lnTo>
                  <a:lnTo>
                    <a:pt x="6022" y="1"/>
                  </a:lnTo>
                  <a:close/>
                </a:path>
              </a:pathLst>
            </a:custGeom>
            <a:solidFill>
              <a:srgbClr val="633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4"/>
            <p:cNvSpPr/>
            <p:nvPr/>
          </p:nvSpPr>
          <p:spPr>
            <a:xfrm>
              <a:off x="4189850" y="2853025"/>
              <a:ext cx="193300" cy="187550"/>
            </a:xfrm>
            <a:custGeom>
              <a:rect b="b" l="l" r="r" t="t"/>
              <a:pathLst>
                <a:path extrusionOk="0" h="7502" w="7732">
                  <a:moveTo>
                    <a:pt x="1200" y="0"/>
                  </a:moveTo>
                  <a:lnTo>
                    <a:pt x="1200" y="970"/>
                  </a:lnTo>
                  <a:lnTo>
                    <a:pt x="1174" y="1123"/>
                  </a:lnTo>
                  <a:lnTo>
                    <a:pt x="1123" y="1276"/>
                  </a:lnTo>
                  <a:lnTo>
                    <a:pt x="1021" y="1404"/>
                  </a:lnTo>
                  <a:lnTo>
                    <a:pt x="868" y="1506"/>
                  </a:lnTo>
                  <a:lnTo>
                    <a:pt x="690" y="1608"/>
                  </a:lnTo>
                  <a:lnTo>
                    <a:pt x="511" y="1735"/>
                  </a:lnTo>
                  <a:lnTo>
                    <a:pt x="358" y="1889"/>
                  </a:lnTo>
                  <a:lnTo>
                    <a:pt x="230" y="2067"/>
                  </a:lnTo>
                  <a:lnTo>
                    <a:pt x="128" y="2246"/>
                  </a:lnTo>
                  <a:lnTo>
                    <a:pt x="77" y="2450"/>
                  </a:lnTo>
                  <a:lnTo>
                    <a:pt x="26" y="2680"/>
                  </a:lnTo>
                  <a:lnTo>
                    <a:pt x="1" y="2884"/>
                  </a:lnTo>
                  <a:lnTo>
                    <a:pt x="1" y="5971"/>
                  </a:lnTo>
                  <a:lnTo>
                    <a:pt x="1" y="6124"/>
                  </a:lnTo>
                  <a:lnTo>
                    <a:pt x="26" y="6277"/>
                  </a:lnTo>
                  <a:lnTo>
                    <a:pt x="128" y="6558"/>
                  </a:lnTo>
                  <a:lnTo>
                    <a:pt x="256" y="6839"/>
                  </a:lnTo>
                  <a:lnTo>
                    <a:pt x="460" y="7068"/>
                  </a:lnTo>
                  <a:lnTo>
                    <a:pt x="690" y="7247"/>
                  </a:lnTo>
                  <a:lnTo>
                    <a:pt x="945" y="7400"/>
                  </a:lnTo>
                  <a:lnTo>
                    <a:pt x="1251" y="7476"/>
                  </a:lnTo>
                  <a:lnTo>
                    <a:pt x="1404" y="7502"/>
                  </a:lnTo>
                  <a:lnTo>
                    <a:pt x="6354" y="7502"/>
                  </a:lnTo>
                  <a:lnTo>
                    <a:pt x="6507" y="7476"/>
                  </a:lnTo>
                  <a:lnTo>
                    <a:pt x="6788" y="7400"/>
                  </a:lnTo>
                  <a:lnTo>
                    <a:pt x="7068" y="7247"/>
                  </a:lnTo>
                  <a:lnTo>
                    <a:pt x="7298" y="7068"/>
                  </a:lnTo>
                  <a:lnTo>
                    <a:pt x="7477" y="6839"/>
                  </a:lnTo>
                  <a:lnTo>
                    <a:pt x="7630" y="6558"/>
                  </a:lnTo>
                  <a:lnTo>
                    <a:pt x="7706" y="6277"/>
                  </a:lnTo>
                  <a:lnTo>
                    <a:pt x="7732" y="6124"/>
                  </a:lnTo>
                  <a:lnTo>
                    <a:pt x="7732" y="5971"/>
                  </a:lnTo>
                  <a:lnTo>
                    <a:pt x="7732" y="2884"/>
                  </a:lnTo>
                  <a:lnTo>
                    <a:pt x="7732" y="2680"/>
                  </a:lnTo>
                  <a:lnTo>
                    <a:pt x="7681" y="2450"/>
                  </a:lnTo>
                  <a:lnTo>
                    <a:pt x="7604" y="2246"/>
                  </a:lnTo>
                  <a:lnTo>
                    <a:pt x="7502" y="2067"/>
                  </a:lnTo>
                  <a:lnTo>
                    <a:pt x="7375" y="1889"/>
                  </a:lnTo>
                  <a:lnTo>
                    <a:pt x="7222" y="1735"/>
                  </a:lnTo>
                  <a:lnTo>
                    <a:pt x="7068" y="1608"/>
                  </a:lnTo>
                  <a:lnTo>
                    <a:pt x="6864" y="1506"/>
                  </a:lnTo>
                  <a:lnTo>
                    <a:pt x="6737" y="1404"/>
                  </a:lnTo>
                  <a:lnTo>
                    <a:pt x="6635" y="1276"/>
                  </a:lnTo>
                  <a:lnTo>
                    <a:pt x="6558" y="1123"/>
                  </a:lnTo>
                  <a:lnTo>
                    <a:pt x="6533" y="970"/>
                  </a:lnTo>
                  <a:lnTo>
                    <a:pt x="6533"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4"/>
            <p:cNvSpPr/>
            <p:nvPr/>
          </p:nvSpPr>
          <p:spPr>
            <a:xfrm>
              <a:off x="4328925" y="2853025"/>
              <a:ext cx="54225" cy="187550"/>
            </a:xfrm>
            <a:custGeom>
              <a:rect b="b" l="l" r="r" t="t"/>
              <a:pathLst>
                <a:path extrusionOk="0" h="7502" w="2169">
                  <a:moveTo>
                    <a:pt x="204" y="0"/>
                  </a:moveTo>
                  <a:lnTo>
                    <a:pt x="204" y="1251"/>
                  </a:lnTo>
                  <a:lnTo>
                    <a:pt x="230" y="1404"/>
                  </a:lnTo>
                  <a:lnTo>
                    <a:pt x="281" y="1557"/>
                  </a:lnTo>
                  <a:lnTo>
                    <a:pt x="383" y="1684"/>
                  </a:lnTo>
                  <a:lnTo>
                    <a:pt x="536" y="1786"/>
                  </a:lnTo>
                  <a:lnTo>
                    <a:pt x="714" y="1889"/>
                  </a:lnTo>
                  <a:lnTo>
                    <a:pt x="868" y="2016"/>
                  </a:lnTo>
                  <a:lnTo>
                    <a:pt x="1021" y="2169"/>
                  </a:lnTo>
                  <a:lnTo>
                    <a:pt x="1148" y="2348"/>
                  </a:lnTo>
                  <a:lnTo>
                    <a:pt x="1250" y="2526"/>
                  </a:lnTo>
                  <a:lnTo>
                    <a:pt x="1327" y="2731"/>
                  </a:lnTo>
                  <a:lnTo>
                    <a:pt x="1378" y="2960"/>
                  </a:lnTo>
                  <a:lnTo>
                    <a:pt x="1403" y="3164"/>
                  </a:lnTo>
                  <a:lnTo>
                    <a:pt x="1403" y="5971"/>
                  </a:lnTo>
                  <a:lnTo>
                    <a:pt x="1378" y="6124"/>
                  </a:lnTo>
                  <a:lnTo>
                    <a:pt x="1352" y="6277"/>
                  </a:lnTo>
                  <a:lnTo>
                    <a:pt x="1276" y="6558"/>
                  </a:lnTo>
                  <a:lnTo>
                    <a:pt x="1123" y="6839"/>
                  </a:lnTo>
                  <a:lnTo>
                    <a:pt x="944" y="7068"/>
                  </a:lnTo>
                  <a:lnTo>
                    <a:pt x="714" y="7247"/>
                  </a:lnTo>
                  <a:lnTo>
                    <a:pt x="459" y="7400"/>
                  </a:lnTo>
                  <a:lnTo>
                    <a:pt x="153" y="7476"/>
                  </a:lnTo>
                  <a:lnTo>
                    <a:pt x="0" y="7502"/>
                  </a:lnTo>
                  <a:lnTo>
                    <a:pt x="791" y="7502"/>
                  </a:lnTo>
                  <a:lnTo>
                    <a:pt x="944" y="7476"/>
                  </a:lnTo>
                  <a:lnTo>
                    <a:pt x="1225" y="7400"/>
                  </a:lnTo>
                  <a:lnTo>
                    <a:pt x="1505" y="7247"/>
                  </a:lnTo>
                  <a:lnTo>
                    <a:pt x="1735" y="7068"/>
                  </a:lnTo>
                  <a:lnTo>
                    <a:pt x="1914" y="6839"/>
                  </a:lnTo>
                  <a:lnTo>
                    <a:pt x="2067" y="6558"/>
                  </a:lnTo>
                  <a:lnTo>
                    <a:pt x="2143" y="6277"/>
                  </a:lnTo>
                  <a:lnTo>
                    <a:pt x="2169" y="6124"/>
                  </a:lnTo>
                  <a:lnTo>
                    <a:pt x="2169" y="5971"/>
                  </a:lnTo>
                  <a:lnTo>
                    <a:pt x="2169" y="2884"/>
                  </a:lnTo>
                  <a:lnTo>
                    <a:pt x="2169" y="2680"/>
                  </a:lnTo>
                  <a:lnTo>
                    <a:pt x="2118" y="2450"/>
                  </a:lnTo>
                  <a:lnTo>
                    <a:pt x="2041" y="2246"/>
                  </a:lnTo>
                  <a:lnTo>
                    <a:pt x="1939" y="2067"/>
                  </a:lnTo>
                  <a:lnTo>
                    <a:pt x="1812" y="1889"/>
                  </a:lnTo>
                  <a:lnTo>
                    <a:pt x="1659" y="1735"/>
                  </a:lnTo>
                  <a:lnTo>
                    <a:pt x="1505" y="1608"/>
                  </a:lnTo>
                  <a:lnTo>
                    <a:pt x="1301" y="1506"/>
                  </a:lnTo>
                  <a:lnTo>
                    <a:pt x="1174" y="1404"/>
                  </a:lnTo>
                  <a:lnTo>
                    <a:pt x="1072" y="1276"/>
                  </a:lnTo>
                  <a:lnTo>
                    <a:pt x="995" y="1123"/>
                  </a:lnTo>
                  <a:lnTo>
                    <a:pt x="970" y="970"/>
                  </a:lnTo>
                  <a:lnTo>
                    <a:pt x="970"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4"/>
            <p:cNvSpPr/>
            <p:nvPr/>
          </p:nvSpPr>
          <p:spPr>
            <a:xfrm>
              <a:off x="4189850" y="2925100"/>
              <a:ext cx="151200" cy="64450"/>
            </a:xfrm>
            <a:custGeom>
              <a:rect b="b" l="l" r="r" t="t"/>
              <a:pathLst>
                <a:path extrusionOk="0" h="2578" w="6048">
                  <a:moveTo>
                    <a:pt x="1" y="1"/>
                  </a:moveTo>
                  <a:lnTo>
                    <a:pt x="1" y="2578"/>
                  </a:lnTo>
                  <a:lnTo>
                    <a:pt x="5691" y="2578"/>
                  </a:lnTo>
                  <a:lnTo>
                    <a:pt x="5844" y="2552"/>
                  </a:lnTo>
                  <a:lnTo>
                    <a:pt x="5946" y="2476"/>
                  </a:lnTo>
                  <a:lnTo>
                    <a:pt x="6022" y="2348"/>
                  </a:lnTo>
                  <a:lnTo>
                    <a:pt x="6048" y="2221"/>
                  </a:lnTo>
                  <a:lnTo>
                    <a:pt x="6048" y="358"/>
                  </a:lnTo>
                  <a:lnTo>
                    <a:pt x="6022" y="230"/>
                  </a:lnTo>
                  <a:lnTo>
                    <a:pt x="5946" y="103"/>
                  </a:lnTo>
                  <a:lnTo>
                    <a:pt x="5844" y="26"/>
                  </a:lnTo>
                  <a:lnTo>
                    <a:pt x="56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4"/>
            <p:cNvSpPr/>
            <p:nvPr/>
          </p:nvSpPr>
          <p:spPr>
            <a:xfrm>
              <a:off x="4204525" y="2810925"/>
              <a:ext cx="163950" cy="48500"/>
            </a:xfrm>
            <a:custGeom>
              <a:rect b="b" l="l" r="r" t="t"/>
              <a:pathLst>
                <a:path extrusionOk="0" h="1940" w="6558">
                  <a:moveTo>
                    <a:pt x="536" y="0"/>
                  </a:moveTo>
                  <a:lnTo>
                    <a:pt x="434" y="26"/>
                  </a:lnTo>
                  <a:lnTo>
                    <a:pt x="332" y="51"/>
                  </a:lnTo>
                  <a:lnTo>
                    <a:pt x="230" y="102"/>
                  </a:lnTo>
                  <a:lnTo>
                    <a:pt x="154" y="153"/>
                  </a:lnTo>
                  <a:lnTo>
                    <a:pt x="103" y="230"/>
                  </a:lnTo>
                  <a:lnTo>
                    <a:pt x="51" y="332"/>
                  </a:lnTo>
                  <a:lnTo>
                    <a:pt x="0" y="434"/>
                  </a:lnTo>
                  <a:lnTo>
                    <a:pt x="0" y="536"/>
                  </a:lnTo>
                  <a:lnTo>
                    <a:pt x="0" y="1404"/>
                  </a:lnTo>
                  <a:lnTo>
                    <a:pt x="0" y="1506"/>
                  </a:lnTo>
                  <a:lnTo>
                    <a:pt x="51" y="1608"/>
                  </a:lnTo>
                  <a:lnTo>
                    <a:pt x="103" y="1710"/>
                  </a:lnTo>
                  <a:lnTo>
                    <a:pt x="154" y="1786"/>
                  </a:lnTo>
                  <a:lnTo>
                    <a:pt x="230" y="1837"/>
                  </a:lnTo>
                  <a:lnTo>
                    <a:pt x="332" y="1889"/>
                  </a:lnTo>
                  <a:lnTo>
                    <a:pt x="434" y="1914"/>
                  </a:lnTo>
                  <a:lnTo>
                    <a:pt x="536" y="1940"/>
                  </a:lnTo>
                  <a:lnTo>
                    <a:pt x="6022" y="1940"/>
                  </a:lnTo>
                  <a:lnTo>
                    <a:pt x="6150" y="1914"/>
                  </a:lnTo>
                  <a:lnTo>
                    <a:pt x="6252" y="1889"/>
                  </a:lnTo>
                  <a:lnTo>
                    <a:pt x="6328" y="1837"/>
                  </a:lnTo>
                  <a:lnTo>
                    <a:pt x="6405" y="1786"/>
                  </a:lnTo>
                  <a:lnTo>
                    <a:pt x="6481" y="1710"/>
                  </a:lnTo>
                  <a:lnTo>
                    <a:pt x="6532" y="1608"/>
                  </a:lnTo>
                  <a:lnTo>
                    <a:pt x="6558" y="1506"/>
                  </a:lnTo>
                  <a:lnTo>
                    <a:pt x="6558" y="1404"/>
                  </a:lnTo>
                  <a:lnTo>
                    <a:pt x="6558" y="536"/>
                  </a:lnTo>
                  <a:lnTo>
                    <a:pt x="6558" y="434"/>
                  </a:lnTo>
                  <a:lnTo>
                    <a:pt x="6532" y="332"/>
                  </a:lnTo>
                  <a:lnTo>
                    <a:pt x="6481" y="230"/>
                  </a:lnTo>
                  <a:lnTo>
                    <a:pt x="6405" y="153"/>
                  </a:lnTo>
                  <a:lnTo>
                    <a:pt x="6328" y="102"/>
                  </a:lnTo>
                  <a:lnTo>
                    <a:pt x="6252" y="51"/>
                  </a:lnTo>
                  <a:lnTo>
                    <a:pt x="6150" y="26"/>
                  </a:lnTo>
                  <a:lnTo>
                    <a:pt x="6022"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9" name="Google Shape;3649;p64"/>
          <p:cNvGrpSpPr/>
          <p:nvPr/>
        </p:nvGrpSpPr>
        <p:grpSpPr>
          <a:xfrm>
            <a:off x="4399113" y="2932445"/>
            <a:ext cx="345775" cy="397425"/>
            <a:chOff x="4761400" y="2658475"/>
            <a:chExt cx="345775" cy="397425"/>
          </a:xfrm>
        </p:grpSpPr>
        <p:sp>
          <p:nvSpPr>
            <p:cNvPr id="3650" name="Google Shape;3650;p64"/>
            <p:cNvSpPr/>
            <p:nvPr/>
          </p:nvSpPr>
          <p:spPr>
            <a:xfrm>
              <a:off x="4779900" y="3022700"/>
              <a:ext cx="51700" cy="33200"/>
            </a:xfrm>
            <a:custGeom>
              <a:rect b="b" l="l" r="r" t="t"/>
              <a:pathLst>
                <a:path extrusionOk="0" h="1328" w="2068">
                  <a:moveTo>
                    <a:pt x="1" y="1"/>
                  </a:moveTo>
                  <a:lnTo>
                    <a:pt x="1" y="740"/>
                  </a:lnTo>
                  <a:lnTo>
                    <a:pt x="26" y="868"/>
                  </a:lnTo>
                  <a:lnTo>
                    <a:pt x="52" y="970"/>
                  </a:lnTo>
                  <a:lnTo>
                    <a:pt x="103" y="1072"/>
                  </a:lnTo>
                  <a:lnTo>
                    <a:pt x="179" y="1174"/>
                  </a:lnTo>
                  <a:lnTo>
                    <a:pt x="281" y="1225"/>
                  </a:lnTo>
                  <a:lnTo>
                    <a:pt x="383" y="1302"/>
                  </a:lnTo>
                  <a:lnTo>
                    <a:pt x="485" y="1327"/>
                  </a:lnTo>
                  <a:lnTo>
                    <a:pt x="1608" y="1327"/>
                  </a:lnTo>
                  <a:lnTo>
                    <a:pt x="1710" y="1302"/>
                  </a:lnTo>
                  <a:lnTo>
                    <a:pt x="1812" y="1225"/>
                  </a:lnTo>
                  <a:lnTo>
                    <a:pt x="1889" y="1174"/>
                  </a:lnTo>
                  <a:lnTo>
                    <a:pt x="1965" y="1072"/>
                  </a:lnTo>
                  <a:lnTo>
                    <a:pt x="2016" y="970"/>
                  </a:lnTo>
                  <a:lnTo>
                    <a:pt x="2067" y="868"/>
                  </a:lnTo>
                  <a:lnTo>
                    <a:pt x="2067" y="740"/>
                  </a:lnTo>
                  <a:lnTo>
                    <a:pt x="2067"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4"/>
            <p:cNvSpPr/>
            <p:nvPr/>
          </p:nvSpPr>
          <p:spPr>
            <a:xfrm>
              <a:off x="5036975" y="3022700"/>
              <a:ext cx="51050" cy="33200"/>
            </a:xfrm>
            <a:custGeom>
              <a:rect b="b" l="l" r="r" t="t"/>
              <a:pathLst>
                <a:path extrusionOk="0" h="1328" w="2042">
                  <a:moveTo>
                    <a:pt x="0" y="1"/>
                  </a:moveTo>
                  <a:lnTo>
                    <a:pt x="0" y="740"/>
                  </a:lnTo>
                  <a:lnTo>
                    <a:pt x="0" y="868"/>
                  </a:lnTo>
                  <a:lnTo>
                    <a:pt x="26" y="970"/>
                  </a:lnTo>
                  <a:lnTo>
                    <a:pt x="77" y="1072"/>
                  </a:lnTo>
                  <a:lnTo>
                    <a:pt x="153" y="1174"/>
                  </a:lnTo>
                  <a:lnTo>
                    <a:pt x="256" y="1225"/>
                  </a:lnTo>
                  <a:lnTo>
                    <a:pt x="358" y="1302"/>
                  </a:lnTo>
                  <a:lnTo>
                    <a:pt x="460" y="1327"/>
                  </a:lnTo>
                  <a:lnTo>
                    <a:pt x="1582" y="1327"/>
                  </a:lnTo>
                  <a:lnTo>
                    <a:pt x="1684" y="1302"/>
                  </a:lnTo>
                  <a:lnTo>
                    <a:pt x="1786" y="1225"/>
                  </a:lnTo>
                  <a:lnTo>
                    <a:pt x="1863" y="1174"/>
                  </a:lnTo>
                  <a:lnTo>
                    <a:pt x="1940" y="1072"/>
                  </a:lnTo>
                  <a:lnTo>
                    <a:pt x="1991" y="970"/>
                  </a:lnTo>
                  <a:lnTo>
                    <a:pt x="2042" y="868"/>
                  </a:lnTo>
                  <a:lnTo>
                    <a:pt x="2042" y="740"/>
                  </a:lnTo>
                  <a:lnTo>
                    <a:pt x="2042"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4"/>
            <p:cNvSpPr/>
            <p:nvPr/>
          </p:nvSpPr>
          <p:spPr>
            <a:xfrm>
              <a:off x="4761400" y="2658475"/>
              <a:ext cx="49775" cy="227750"/>
            </a:xfrm>
            <a:custGeom>
              <a:rect b="b" l="l" r="r" t="t"/>
              <a:pathLst>
                <a:path extrusionOk="0" h="9110" w="1991">
                  <a:moveTo>
                    <a:pt x="307" y="0"/>
                  </a:moveTo>
                  <a:lnTo>
                    <a:pt x="179" y="26"/>
                  </a:lnTo>
                  <a:lnTo>
                    <a:pt x="77" y="102"/>
                  </a:lnTo>
                  <a:lnTo>
                    <a:pt x="26" y="204"/>
                  </a:lnTo>
                  <a:lnTo>
                    <a:pt x="1" y="332"/>
                  </a:lnTo>
                  <a:lnTo>
                    <a:pt x="1" y="9109"/>
                  </a:lnTo>
                  <a:lnTo>
                    <a:pt x="1991" y="9109"/>
                  </a:lnTo>
                  <a:lnTo>
                    <a:pt x="1991"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4"/>
            <p:cNvSpPr/>
            <p:nvPr/>
          </p:nvSpPr>
          <p:spPr>
            <a:xfrm>
              <a:off x="5056750" y="2658475"/>
              <a:ext cx="50425" cy="227750"/>
            </a:xfrm>
            <a:custGeom>
              <a:rect b="b" l="l" r="r" t="t"/>
              <a:pathLst>
                <a:path extrusionOk="0" h="9110" w="2017">
                  <a:moveTo>
                    <a:pt x="0" y="0"/>
                  </a:moveTo>
                  <a:lnTo>
                    <a:pt x="0" y="9109"/>
                  </a:lnTo>
                  <a:lnTo>
                    <a:pt x="2016" y="9109"/>
                  </a:lnTo>
                  <a:lnTo>
                    <a:pt x="2016" y="332"/>
                  </a:lnTo>
                  <a:lnTo>
                    <a:pt x="1991" y="204"/>
                  </a:lnTo>
                  <a:lnTo>
                    <a:pt x="1914" y="102"/>
                  </a:lnTo>
                  <a:lnTo>
                    <a:pt x="1812" y="26"/>
                  </a:lnTo>
                  <a:lnTo>
                    <a:pt x="1710"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4"/>
            <p:cNvSpPr/>
            <p:nvPr/>
          </p:nvSpPr>
          <p:spPr>
            <a:xfrm>
              <a:off x="4811150" y="2658475"/>
              <a:ext cx="245625" cy="227750"/>
            </a:xfrm>
            <a:custGeom>
              <a:rect b="b" l="l" r="r" t="t"/>
              <a:pathLst>
                <a:path extrusionOk="0" h="9110" w="9825">
                  <a:moveTo>
                    <a:pt x="1" y="0"/>
                  </a:moveTo>
                  <a:lnTo>
                    <a:pt x="1" y="9109"/>
                  </a:lnTo>
                  <a:lnTo>
                    <a:pt x="9824" y="9109"/>
                  </a:lnTo>
                  <a:lnTo>
                    <a:pt x="9824"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4"/>
            <p:cNvSpPr/>
            <p:nvPr/>
          </p:nvSpPr>
          <p:spPr>
            <a:xfrm>
              <a:off x="4811150" y="2658475"/>
              <a:ext cx="245625" cy="76575"/>
            </a:xfrm>
            <a:custGeom>
              <a:rect b="b" l="l" r="r" t="t"/>
              <a:pathLst>
                <a:path extrusionOk="0" h="3063" w="9825">
                  <a:moveTo>
                    <a:pt x="1" y="0"/>
                  </a:moveTo>
                  <a:lnTo>
                    <a:pt x="1" y="3062"/>
                  </a:lnTo>
                  <a:lnTo>
                    <a:pt x="9824" y="3062"/>
                  </a:lnTo>
                  <a:lnTo>
                    <a:pt x="982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4"/>
            <p:cNvSpPr/>
            <p:nvPr/>
          </p:nvSpPr>
          <p:spPr>
            <a:xfrm>
              <a:off x="4887075" y="2680150"/>
              <a:ext cx="37650" cy="12150"/>
            </a:xfrm>
            <a:custGeom>
              <a:rect b="b" l="l" r="r" t="t"/>
              <a:pathLst>
                <a:path extrusionOk="0" h="486" w="1506">
                  <a:moveTo>
                    <a:pt x="230" y="1"/>
                  </a:moveTo>
                  <a:lnTo>
                    <a:pt x="153" y="26"/>
                  </a:lnTo>
                  <a:lnTo>
                    <a:pt x="77" y="77"/>
                  </a:lnTo>
                  <a:lnTo>
                    <a:pt x="26" y="154"/>
                  </a:lnTo>
                  <a:lnTo>
                    <a:pt x="0" y="230"/>
                  </a:lnTo>
                  <a:lnTo>
                    <a:pt x="26" y="332"/>
                  </a:lnTo>
                  <a:lnTo>
                    <a:pt x="77" y="409"/>
                  </a:lnTo>
                  <a:lnTo>
                    <a:pt x="153" y="460"/>
                  </a:lnTo>
                  <a:lnTo>
                    <a:pt x="230" y="485"/>
                  </a:lnTo>
                  <a:lnTo>
                    <a:pt x="1276" y="485"/>
                  </a:lnTo>
                  <a:lnTo>
                    <a:pt x="1353" y="460"/>
                  </a:lnTo>
                  <a:lnTo>
                    <a:pt x="1429" y="409"/>
                  </a:lnTo>
                  <a:lnTo>
                    <a:pt x="1480" y="332"/>
                  </a:lnTo>
                  <a:lnTo>
                    <a:pt x="1506" y="230"/>
                  </a:lnTo>
                  <a:lnTo>
                    <a:pt x="1480" y="154"/>
                  </a:lnTo>
                  <a:lnTo>
                    <a:pt x="1429" y="77"/>
                  </a:lnTo>
                  <a:lnTo>
                    <a:pt x="1353" y="26"/>
                  </a:lnTo>
                  <a:lnTo>
                    <a:pt x="127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4"/>
            <p:cNvSpPr/>
            <p:nvPr/>
          </p:nvSpPr>
          <p:spPr>
            <a:xfrm>
              <a:off x="4940650" y="2680150"/>
              <a:ext cx="37650" cy="12150"/>
            </a:xfrm>
            <a:custGeom>
              <a:rect b="b" l="l" r="r" t="t"/>
              <a:pathLst>
                <a:path extrusionOk="0" h="486" w="1506">
                  <a:moveTo>
                    <a:pt x="230" y="1"/>
                  </a:moveTo>
                  <a:lnTo>
                    <a:pt x="154" y="26"/>
                  </a:lnTo>
                  <a:lnTo>
                    <a:pt x="77" y="77"/>
                  </a:lnTo>
                  <a:lnTo>
                    <a:pt x="26" y="154"/>
                  </a:lnTo>
                  <a:lnTo>
                    <a:pt x="1" y="230"/>
                  </a:lnTo>
                  <a:lnTo>
                    <a:pt x="26" y="332"/>
                  </a:lnTo>
                  <a:lnTo>
                    <a:pt x="77" y="409"/>
                  </a:lnTo>
                  <a:lnTo>
                    <a:pt x="154" y="460"/>
                  </a:lnTo>
                  <a:lnTo>
                    <a:pt x="230" y="485"/>
                  </a:lnTo>
                  <a:lnTo>
                    <a:pt x="1276" y="485"/>
                  </a:lnTo>
                  <a:lnTo>
                    <a:pt x="1353" y="460"/>
                  </a:lnTo>
                  <a:lnTo>
                    <a:pt x="1429" y="409"/>
                  </a:lnTo>
                  <a:lnTo>
                    <a:pt x="1480" y="332"/>
                  </a:lnTo>
                  <a:lnTo>
                    <a:pt x="1506" y="230"/>
                  </a:lnTo>
                  <a:lnTo>
                    <a:pt x="1480" y="154"/>
                  </a:lnTo>
                  <a:lnTo>
                    <a:pt x="1429" y="77"/>
                  </a:lnTo>
                  <a:lnTo>
                    <a:pt x="1353" y="26"/>
                  </a:lnTo>
                  <a:lnTo>
                    <a:pt x="127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4"/>
            <p:cNvSpPr/>
            <p:nvPr/>
          </p:nvSpPr>
          <p:spPr>
            <a:xfrm>
              <a:off x="4887075" y="2701850"/>
              <a:ext cx="93800" cy="11500"/>
            </a:xfrm>
            <a:custGeom>
              <a:rect b="b" l="l" r="r" t="t"/>
              <a:pathLst>
                <a:path extrusionOk="0" h="460" w="3752">
                  <a:moveTo>
                    <a:pt x="230" y="0"/>
                  </a:moveTo>
                  <a:lnTo>
                    <a:pt x="153" y="26"/>
                  </a:lnTo>
                  <a:lnTo>
                    <a:pt x="77" y="77"/>
                  </a:lnTo>
                  <a:lnTo>
                    <a:pt x="26" y="153"/>
                  </a:lnTo>
                  <a:lnTo>
                    <a:pt x="0" y="230"/>
                  </a:lnTo>
                  <a:lnTo>
                    <a:pt x="26" y="332"/>
                  </a:lnTo>
                  <a:lnTo>
                    <a:pt x="77" y="408"/>
                  </a:lnTo>
                  <a:lnTo>
                    <a:pt x="153" y="459"/>
                  </a:lnTo>
                  <a:lnTo>
                    <a:pt x="3623" y="459"/>
                  </a:lnTo>
                  <a:lnTo>
                    <a:pt x="3700" y="408"/>
                  </a:lnTo>
                  <a:lnTo>
                    <a:pt x="3751" y="332"/>
                  </a:lnTo>
                  <a:lnTo>
                    <a:pt x="3751" y="230"/>
                  </a:lnTo>
                  <a:lnTo>
                    <a:pt x="3751" y="153"/>
                  </a:lnTo>
                  <a:lnTo>
                    <a:pt x="3700" y="77"/>
                  </a:lnTo>
                  <a:lnTo>
                    <a:pt x="3623" y="26"/>
                  </a:lnTo>
                  <a:lnTo>
                    <a:pt x="3521"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4"/>
            <p:cNvSpPr/>
            <p:nvPr/>
          </p:nvSpPr>
          <p:spPr>
            <a:xfrm>
              <a:off x="4761400" y="2875975"/>
              <a:ext cx="345775" cy="155050"/>
            </a:xfrm>
            <a:custGeom>
              <a:rect b="b" l="l" r="r" t="t"/>
              <a:pathLst>
                <a:path extrusionOk="0" h="6202" w="13831">
                  <a:moveTo>
                    <a:pt x="1" y="1"/>
                  </a:moveTo>
                  <a:lnTo>
                    <a:pt x="1" y="5870"/>
                  </a:lnTo>
                  <a:lnTo>
                    <a:pt x="26" y="5997"/>
                  </a:lnTo>
                  <a:lnTo>
                    <a:pt x="77" y="6099"/>
                  </a:lnTo>
                  <a:lnTo>
                    <a:pt x="179" y="6176"/>
                  </a:lnTo>
                  <a:lnTo>
                    <a:pt x="307" y="6201"/>
                  </a:lnTo>
                  <a:lnTo>
                    <a:pt x="13524" y="6201"/>
                  </a:lnTo>
                  <a:lnTo>
                    <a:pt x="13626" y="6176"/>
                  </a:lnTo>
                  <a:lnTo>
                    <a:pt x="13728" y="6099"/>
                  </a:lnTo>
                  <a:lnTo>
                    <a:pt x="13805" y="5997"/>
                  </a:lnTo>
                  <a:lnTo>
                    <a:pt x="13830" y="5870"/>
                  </a:lnTo>
                  <a:lnTo>
                    <a:pt x="13830"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4"/>
            <p:cNvSpPr/>
            <p:nvPr/>
          </p:nvSpPr>
          <p:spPr>
            <a:xfrm>
              <a:off x="4913850" y="2875975"/>
              <a:ext cx="19175" cy="155050"/>
            </a:xfrm>
            <a:custGeom>
              <a:rect b="b" l="l" r="r" t="t"/>
              <a:pathLst>
                <a:path extrusionOk="0" h="6202" w="767">
                  <a:moveTo>
                    <a:pt x="1" y="1"/>
                  </a:moveTo>
                  <a:lnTo>
                    <a:pt x="1" y="6201"/>
                  </a:lnTo>
                  <a:lnTo>
                    <a:pt x="766" y="6201"/>
                  </a:lnTo>
                  <a:lnTo>
                    <a:pt x="76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4"/>
            <p:cNvSpPr/>
            <p:nvPr/>
          </p:nvSpPr>
          <p:spPr>
            <a:xfrm>
              <a:off x="4880700" y="2937225"/>
              <a:ext cx="11500" cy="36375"/>
            </a:xfrm>
            <a:custGeom>
              <a:rect b="b" l="l" r="r" t="t"/>
              <a:pathLst>
                <a:path extrusionOk="0" h="1455" w="460">
                  <a:moveTo>
                    <a:pt x="230" y="0"/>
                  </a:moveTo>
                  <a:lnTo>
                    <a:pt x="153" y="26"/>
                  </a:lnTo>
                  <a:lnTo>
                    <a:pt x="77" y="77"/>
                  </a:lnTo>
                  <a:lnTo>
                    <a:pt x="26" y="128"/>
                  </a:lnTo>
                  <a:lnTo>
                    <a:pt x="0" y="230"/>
                  </a:lnTo>
                  <a:lnTo>
                    <a:pt x="0" y="1225"/>
                  </a:lnTo>
                  <a:lnTo>
                    <a:pt x="26" y="1327"/>
                  </a:lnTo>
                  <a:lnTo>
                    <a:pt x="77" y="1378"/>
                  </a:lnTo>
                  <a:lnTo>
                    <a:pt x="153" y="1429"/>
                  </a:lnTo>
                  <a:lnTo>
                    <a:pt x="230" y="1455"/>
                  </a:lnTo>
                  <a:lnTo>
                    <a:pt x="332" y="1429"/>
                  </a:lnTo>
                  <a:lnTo>
                    <a:pt x="408" y="1378"/>
                  </a:lnTo>
                  <a:lnTo>
                    <a:pt x="459" y="1327"/>
                  </a:lnTo>
                  <a:lnTo>
                    <a:pt x="459" y="1225"/>
                  </a:lnTo>
                  <a:lnTo>
                    <a:pt x="459" y="230"/>
                  </a:lnTo>
                  <a:lnTo>
                    <a:pt x="459" y="128"/>
                  </a:lnTo>
                  <a:lnTo>
                    <a:pt x="408" y="77"/>
                  </a:lnTo>
                  <a:lnTo>
                    <a:pt x="332" y="26"/>
                  </a:lnTo>
                  <a:lnTo>
                    <a:pt x="2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4"/>
            <p:cNvSpPr/>
            <p:nvPr/>
          </p:nvSpPr>
          <p:spPr>
            <a:xfrm>
              <a:off x="4955325" y="2937225"/>
              <a:ext cx="12150" cy="36375"/>
            </a:xfrm>
            <a:custGeom>
              <a:rect b="b" l="l" r="r" t="t"/>
              <a:pathLst>
                <a:path extrusionOk="0" h="1455" w="486">
                  <a:moveTo>
                    <a:pt x="256" y="0"/>
                  </a:moveTo>
                  <a:lnTo>
                    <a:pt x="153" y="26"/>
                  </a:lnTo>
                  <a:lnTo>
                    <a:pt x="77" y="77"/>
                  </a:lnTo>
                  <a:lnTo>
                    <a:pt x="26" y="128"/>
                  </a:lnTo>
                  <a:lnTo>
                    <a:pt x="0" y="230"/>
                  </a:lnTo>
                  <a:lnTo>
                    <a:pt x="0" y="1225"/>
                  </a:lnTo>
                  <a:lnTo>
                    <a:pt x="26" y="1327"/>
                  </a:lnTo>
                  <a:lnTo>
                    <a:pt x="77" y="1378"/>
                  </a:lnTo>
                  <a:lnTo>
                    <a:pt x="153" y="1429"/>
                  </a:lnTo>
                  <a:lnTo>
                    <a:pt x="256" y="1455"/>
                  </a:lnTo>
                  <a:lnTo>
                    <a:pt x="332" y="1429"/>
                  </a:lnTo>
                  <a:lnTo>
                    <a:pt x="409" y="1378"/>
                  </a:lnTo>
                  <a:lnTo>
                    <a:pt x="460" y="1327"/>
                  </a:lnTo>
                  <a:lnTo>
                    <a:pt x="485" y="1225"/>
                  </a:lnTo>
                  <a:lnTo>
                    <a:pt x="485" y="230"/>
                  </a:lnTo>
                  <a:lnTo>
                    <a:pt x="460" y="128"/>
                  </a:lnTo>
                  <a:lnTo>
                    <a:pt x="409" y="77"/>
                  </a:lnTo>
                  <a:lnTo>
                    <a:pt x="332" y="26"/>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3" name="Google Shape;3663;p64"/>
          <p:cNvGrpSpPr/>
          <p:nvPr/>
        </p:nvGrpSpPr>
        <p:grpSpPr>
          <a:xfrm>
            <a:off x="7249743" y="2963383"/>
            <a:ext cx="397425" cy="335550"/>
            <a:chOff x="5484775" y="2689725"/>
            <a:chExt cx="397425" cy="335550"/>
          </a:xfrm>
        </p:grpSpPr>
        <p:sp>
          <p:nvSpPr>
            <p:cNvPr id="3664" name="Google Shape;3664;p64"/>
            <p:cNvSpPr/>
            <p:nvPr/>
          </p:nvSpPr>
          <p:spPr>
            <a:xfrm>
              <a:off x="5484775" y="2689725"/>
              <a:ext cx="167150" cy="335550"/>
            </a:xfrm>
            <a:custGeom>
              <a:rect b="b" l="l" r="r" t="t"/>
              <a:pathLst>
                <a:path extrusionOk="0" h="13422" w="6686">
                  <a:moveTo>
                    <a:pt x="3343" y="0"/>
                  </a:moveTo>
                  <a:lnTo>
                    <a:pt x="3011" y="26"/>
                  </a:lnTo>
                  <a:lnTo>
                    <a:pt x="2680" y="51"/>
                  </a:lnTo>
                  <a:lnTo>
                    <a:pt x="2348" y="154"/>
                  </a:lnTo>
                  <a:lnTo>
                    <a:pt x="2042" y="256"/>
                  </a:lnTo>
                  <a:lnTo>
                    <a:pt x="1761" y="409"/>
                  </a:lnTo>
                  <a:lnTo>
                    <a:pt x="1480" y="562"/>
                  </a:lnTo>
                  <a:lnTo>
                    <a:pt x="1225" y="766"/>
                  </a:lnTo>
                  <a:lnTo>
                    <a:pt x="996" y="970"/>
                  </a:lnTo>
                  <a:lnTo>
                    <a:pt x="766" y="1200"/>
                  </a:lnTo>
                  <a:lnTo>
                    <a:pt x="587" y="1455"/>
                  </a:lnTo>
                  <a:lnTo>
                    <a:pt x="409" y="1735"/>
                  </a:lnTo>
                  <a:lnTo>
                    <a:pt x="281" y="2042"/>
                  </a:lnTo>
                  <a:lnTo>
                    <a:pt x="153" y="2348"/>
                  </a:lnTo>
                  <a:lnTo>
                    <a:pt x="77" y="2654"/>
                  </a:lnTo>
                  <a:lnTo>
                    <a:pt x="26" y="2986"/>
                  </a:lnTo>
                  <a:lnTo>
                    <a:pt x="0" y="3343"/>
                  </a:lnTo>
                  <a:lnTo>
                    <a:pt x="0" y="10079"/>
                  </a:lnTo>
                  <a:lnTo>
                    <a:pt x="26" y="10436"/>
                  </a:lnTo>
                  <a:lnTo>
                    <a:pt x="77" y="10768"/>
                  </a:lnTo>
                  <a:lnTo>
                    <a:pt x="153" y="11074"/>
                  </a:lnTo>
                  <a:lnTo>
                    <a:pt x="281" y="11380"/>
                  </a:lnTo>
                  <a:lnTo>
                    <a:pt x="409" y="11687"/>
                  </a:lnTo>
                  <a:lnTo>
                    <a:pt x="587" y="11942"/>
                  </a:lnTo>
                  <a:lnTo>
                    <a:pt x="766" y="12222"/>
                  </a:lnTo>
                  <a:lnTo>
                    <a:pt x="996" y="12452"/>
                  </a:lnTo>
                  <a:lnTo>
                    <a:pt x="1225" y="12656"/>
                  </a:lnTo>
                  <a:lnTo>
                    <a:pt x="1480" y="12860"/>
                  </a:lnTo>
                  <a:lnTo>
                    <a:pt x="1761" y="13013"/>
                  </a:lnTo>
                  <a:lnTo>
                    <a:pt x="2042" y="13166"/>
                  </a:lnTo>
                  <a:lnTo>
                    <a:pt x="2348" y="13268"/>
                  </a:lnTo>
                  <a:lnTo>
                    <a:pt x="2680" y="13345"/>
                  </a:lnTo>
                  <a:lnTo>
                    <a:pt x="3011" y="13396"/>
                  </a:lnTo>
                  <a:lnTo>
                    <a:pt x="3343" y="13422"/>
                  </a:lnTo>
                  <a:lnTo>
                    <a:pt x="3675" y="13396"/>
                  </a:lnTo>
                  <a:lnTo>
                    <a:pt x="4006" y="13345"/>
                  </a:lnTo>
                  <a:lnTo>
                    <a:pt x="4338" y="13268"/>
                  </a:lnTo>
                  <a:lnTo>
                    <a:pt x="4644" y="13166"/>
                  </a:lnTo>
                  <a:lnTo>
                    <a:pt x="4925" y="13013"/>
                  </a:lnTo>
                  <a:lnTo>
                    <a:pt x="5206" y="12860"/>
                  </a:lnTo>
                  <a:lnTo>
                    <a:pt x="5461" y="12656"/>
                  </a:lnTo>
                  <a:lnTo>
                    <a:pt x="5690" y="12452"/>
                  </a:lnTo>
                  <a:lnTo>
                    <a:pt x="5920" y="12222"/>
                  </a:lnTo>
                  <a:lnTo>
                    <a:pt x="6099" y="11942"/>
                  </a:lnTo>
                  <a:lnTo>
                    <a:pt x="6277" y="11687"/>
                  </a:lnTo>
                  <a:lnTo>
                    <a:pt x="6405" y="11380"/>
                  </a:lnTo>
                  <a:lnTo>
                    <a:pt x="6532" y="11074"/>
                  </a:lnTo>
                  <a:lnTo>
                    <a:pt x="6609" y="10768"/>
                  </a:lnTo>
                  <a:lnTo>
                    <a:pt x="6660" y="10436"/>
                  </a:lnTo>
                  <a:lnTo>
                    <a:pt x="6686" y="10079"/>
                  </a:lnTo>
                  <a:lnTo>
                    <a:pt x="6686" y="3343"/>
                  </a:lnTo>
                  <a:lnTo>
                    <a:pt x="6660" y="2986"/>
                  </a:lnTo>
                  <a:lnTo>
                    <a:pt x="6609" y="2654"/>
                  </a:lnTo>
                  <a:lnTo>
                    <a:pt x="6532" y="2348"/>
                  </a:lnTo>
                  <a:lnTo>
                    <a:pt x="6405" y="2042"/>
                  </a:lnTo>
                  <a:lnTo>
                    <a:pt x="6277" y="1735"/>
                  </a:lnTo>
                  <a:lnTo>
                    <a:pt x="6099" y="1455"/>
                  </a:lnTo>
                  <a:lnTo>
                    <a:pt x="5920" y="1200"/>
                  </a:lnTo>
                  <a:lnTo>
                    <a:pt x="5690" y="970"/>
                  </a:lnTo>
                  <a:lnTo>
                    <a:pt x="5461" y="766"/>
                  </a:lnTo>
                  <a:lnTo>
                    <a:pt x="5206" y="562"/>
                  </a:lnTo>
                  <a:lnTo>
                    <a:pt x="4925" y="409"/>
                  </a:lnTo>
                  <a:lnTo>
                    <a:pt x="4644" y="256"/>
                  </a:lnTo>
                  <a:lnTo>
                    <a:pt x="4338" y="154"/>
                  </a:lnTo>
                  <a:lnTo>
                    <a:pt x="4006" y="51"/>
                  </a:lnTo>
                  <a:lnTo>
                    <a:pt x="3675" y="26"/>
                  </a:lnTo>
                  <a:lnTo>
                    <a:pt x="33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4"/>
            <p:cNvSpPr/>
            <p:nvPr/>
          </p:nvSpPr>
          <p:spPr>
            <a:xfrm>
              <a:off x="5484775" y="2689725"/>
              <a:ext cx="167150" cy="167775"/>
            </a:xfrm>
            <a:custGeom>
              <a:rect b="b" l="l" r="r" t="t"/>
              <a:pathLst>
                <a:path extrusionOk="0" h="6711" w="6686">
                  <a:moveTo>
                    <a:pt x="3343" y="0"/>
                  </a:moveTo>
                  <a:lnTo>
                    <a:pt x="3011" y="26"/>
                  </a:lnTo>
                  <a:lnTo>
                    <a:pt x="2680" y="51"/>
                  </a:lnTo>
                  <a:lnTo>
                    <a:pt x="2348" y="154"/>
                  </a:lnTo>
                  <a:lnTo>
                    <a:pt x="2042" y="256"/>
                  </a:lnTo>
                  <a:lnTo>
                    <a:pt x="1761" y="409"/>
                  </a:lnTo>
                  <a:lnTo>
                    <a:pt x="1480" y="562"/>
                  </a:lnTo>
                  <a:lnTo>
                    <a:pt x="1225" y="766"/>
                  </a:lnTo>
                  <a:lnTo>
                    <a:pt x="996" y="970"/>
                  </a:lnTo>
                  <a:lnTo>
                    <a:pt x="766" y="1200"/>
                  </a:lnTo>
                  <a:lnTo>
                    <a:pt x="587" y="1455"/>
                  </a:lnTo>
                  <a:lnTo>
                    <a:pt x="409" y="1735"/>
                  </a:lnTo>
                  <a:lnTo>
                    <a:pt x="281" y="2042"/>
                  </a:lnTo>
                  <a:lnTo>
                    <a:pt x="153" y="2348"/>
                  </a:lnTo>
                  <a:lnTo>
                    <a:pt x="77" y="2654"/>
                  </a:lnTo>
                  <a:lnTo>
                    <a:pt x="26" y="2986"/>
                  </a:lnTo>
                  <a:lnTo>
                    <a:pt x="0" y="3343"/>
                  </a:lnTo>
                  <a:lnTo>
                    <a:pt x="0" y="6711"/>
                  </a:lnTo>
                  <a:lnTo>
                    <a:pt x="6686" y="6711"/>
                  </a:lnTo>
                  <a:lnTo>
                    <a:pt x="6686" y="3343"/>
                  </a:lnTo>
                  <a:lnTo>
                    <a:pt x="6660" y="2986"/>
                  </a:lnTo>
                  <a:lnTo>
                    <a:pt x="6609" y="2654"/>
                  </a:lnTo>
                  <a:lnTo>
                    <a:pt x="6532" y="2348"/>
                  </a:lnTo>
                  <a:lnTo>
                    <a:pt x="6405" y="2042"/>
                  </a:lnTo>
                  <a:lnTo>
                    <a:pt x="6277" y="1735"/>
                  </a:lnTo>
                  <a:lnTo>
                    <a:pt x="6099" y="1455"/>
                  </a:lnTo>
                  <a:lnTo>
                    <a:pt x="5920" y="1200"/>
                  </a:lnTo>
                  <a:lnTo>
                    <a:pt x="5690" y="970"/>
                  </a:lnTo>
                  <a:lnTo>
                    <a:pt x="5461" y="766"/>
                  </a:lnTo>
                  <a:lnTo>
                    <a:pt x="5206" y="562"/>
                  </a:lnTo>
                  <a:lnTo>
                    <a:pt x="4925" y="409"/>
                  </a:lnTo>
                  <a:lnTo>
                    <a:pt x="4644" y="256"/>
                  </a:lnTo>
                  <a:lnTo>
                    <a:pt x="4338" y="154"/>
                  </a:lnTo>
                  <a:lnTo>
                    <a:pt x="4006" y="51"/>
                  </a:lnTo>
                  <a:lnTo>
                    <a:pt x="3675" y="26"/>
                  </a:lnTo>
                  <a:lnTo>
                    <a:pt x="334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4"/>
            <p:cNvSpPr/>
            <p:nvPr/>
          </p:nvSpPr>
          <p:spPr>
            <a:xfrm>
              <a:off x="5555575" y="2689725"/>
              <a:ext cx="96350" cy="167775"/>
            </a:xfrm>
            <a:custGeom>
              <a:rect b="b" l="l" r="r" t="t"/>
              <a:pathLst>
                <a:path extrusionOk="0" h="6711" w="3854">
                  <a:moveTo>
                    <a:pt x="383" y="0"/>
                  </a:moveTo>
                  <a:lnTo>
                    <a:pt x="1" y="26"/>
                  </a:lnTo>
                  <a:lnTo>
                    <a:pt x="256" y="102"/>
                  </a:lnTo>
                  <a:lnTo>
                    <a:pt x="511" y="154"/>
                  </a:lnTo>
                  <a:lnTo>
                    <a:pt x="741" y="256"/>
                  </a:lnTo>
                  <a:lnTo>
                    <a:pt x="996" y="358"/>
                  </a:lnTo>
                  <a:lnTo>
                    <a:pt x="1200" y="485"/>
                  </a:lnTo>
                  <a:lnTo>
                    <a:pt x="1430" y="638"/>
                  </a:lnTo>
                  <a:lnTo>
                    <a:pt x="1634" y="791"/>
                  </a:lnTo>
                  <a:lnTo>
                    <a:pt x="1838" y="970"/>
                  </a:lnTo>
                  <a:lnTo>
                    <a:pt x="2042" y="1200"/>
                  </a:lnTo>
                  <a:lnTo>
                    <a:pt x="2246" y="1455"/>
                  </a:lnTo>
                  <a:lnTo>
                    <a:pt x="2399" y="1735"/>
                  </a:lnTo>
                  <a:lnTo>
                    <a:pt x="2552" y="2042"/>
                  </a:lnTo>
                  <a:lnTo>
                    <a:pt x="2654" y="2348"/>
                  </a:lnTo>
                  <a:lnTo>
                    <a:pt x="2731" y="2654"/>
                  </a:lnTo>
                  <a:lnTo>
                    <a:pt x="2782" y="2986"/>
                  </a:lnTo>
                  <a:lnTo>
                    <a:pt x="2807" y="3343"/>
                  </a:lnTo>
                  <a:lnTo>
                    <a:pt x="2807" y="6711"/>
                  </a:lnTo>
                  <a:lnTo>
                    <a:pt x="3854" y="6711"/>
                  </a:lnTo>
                  <a:lnTo>
                    <a:pt x="3854" y="3343"/>
                  </a:lnTo>
                  <a:lnTo>
                    <a:pt x="3828" y="3037"/>
                  </a:lnTo>
                  <a:lnTo>
                    <a:pt x="3802" y="2731"/>
                  </a:lnTo>
                  <a:lnTo>
                    <a:pt x="3700" y="2373"/>
                  </a:lnTo>
                  <a:lnTo>
                    <a:pt x="3573" y="2042"/>
                  </a:lnTo>
                  <a:lnTo>
                    <a:pt x="3445" y="1735"/>
                  </a:lnTo>
                  <a:lnTo>
                    <a:pt x="3267" y="1480"/>
                  </a:lnTo>
                  <a:lnTo>
                    <a:pt x="3088" y="1200"/>
                  </a:lnTo>
                  <a:lnTo>
                    <a:pt x="2858" y="970"/>
                  </a:lnTo>
                  <a:lnTo>
                    <a:pt x="2654" y="766"/>
                  </a:lnTo>
                  <a:lnTo>
                    <a:pt x="2399" y="587"/>
                  </a:lnTo>
                  <a:lnTo>
                    <a:pt x="2195" y="460"/>
                  </a:lnTo>
                  <a:lnTo>
                    <a:pt x="1965" y="332"/>
                  </a:lnTo>
                  <a:lnTo>
                    <a:pt x="1736" y="230"/>
                  </a:lnTo>
                  <a:lnTo>
                    <a:pt x="1506" y="154"/>
                  </a:lnTo>
                  <a:lnTo>
                    <a:pt x="1149" y="51"/>
                  </a:lnTo>
                  <a:lnTo>
                    <a:pt x="76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4"/>
            <p:cNvSpPr/>
            <p:nvPr/>
          </p:nvSpPr>
          <p:spPr>
            <a:xfrm>
              <a:off x="5595125" y="2719700"/>
              <a:ext cx="218825" cy="305575"/>
            </a:xfrm>
            <a:custGeom>
              <a:rect b="b" l="l" r="r" t="t"/>
              <a:pathLst>
                <a:path extrusionOk="0" h="12223" w="8753">
                  <a:moveTo>
                    <a:pt x="5589" y="1"/>
                  </a:moveTo>
                  <a:lnTo>
                    <a:pt x="5282" y="26"/>
                  </a:lnTo>
                  <a:lnTo>
                    <a:pt x="4976" y="52"/>
                  </a:lnTo>
                  <a:lnTo>
                    <a:pt x="4670" y="128"/>
                  </a:lnTo>
                  <a:lnTo>
                    <a:pt x="4389" y="230"/>
                  </a:lnTo>
                  <a:lnTo>
                    <a:pt x="4134" y="358"/>
                  </a:lnTo>
                  <a:lnTo>
                    <a:pt x="3853" y="511"/>
                  </a:lnTo>
                  <a:lnTo>
                    <a:pt x="3624" y="690"/>
                  </a:lnTo>
                  <a:lnTo>
                    <a:pt x="3394" y="894"/>
                  </a:lnTo>
                  <a:lnTo>
                    <a:pt x="3190" y="1123"/>
                  </a:lnTo>
                  <a:lnTo>
                    <a:pt x="2986" y="1378"/>
                  </a:lnTo>
                  <a:lnTo>
                    <a:pt x="2833" y="1659"/>
                  </a:lnTo>
                  <a:lnTo>
                    <a:pt x="2680" y="1940"/>
                  </a:lnTo>
                  <a:lnTo>
                    <a:pt x="230" y="7834"/>
                  </a:lnTo>
                  <a:lnTo>
                    <a:pt x="128" y="8140"/>
                  </a:lnTo>
                  <a:lnTo>
                    <a:pt x="52" y="8446"/>
                  </a:lnTo>
                  <a:lnTo>
                    <a:pt x="1" y="8778"/>
                  </a:lnTo>
                  <a:lnTo>
                    <a:pt x="1" y="9084"/>
                  </a:lnTo>
                  <a:lnTo>
                    <a:pt x="1" y="9390"/>
                  </a:lnTo>
                  <a:lnTo>
                    <a:pt x="52" y="9671"/>
                  </a:lnTo>
                  <a:lnTo>
                    <a:pt x="128" y="9977"/>
                  </a:lnTo>
                  <a:lnTo>
                    <a:pt x="230" y="10258"/>
                  </a:lnTo>
                  <a:lnTo>
                    <a:pt x="358" y="10539"/>
                  </a:lnTo>
                  <a:lnTo>
                    <a:pt x="511" y="10794"/>
                  </a:lnTo>
                  <a:lnTo>
                    <a:pt x="690" y="11049"/>
                  </a:lnTo>
                  <a:lnTo>
                    <a:pt x="894" y="11279"/>
                  </a:lnTo>
                  <a:lnTo>
                    <a:pt x="1123" y="11483"/>
                  </a:lnTo>
                  <a:lnTo>
                    <a:pt x="1378" y="11661"/>
                  </a:lnTo>
                  <a:lnTo>
                    <a:pt x="1659" y="11840"/>
                  </a:lnTo>
                  <a:lnTo>
                    <a:pt x="1940" y="11967"/>
                  </a:lnTo>
                  <a:lnTo>
                    <a:pt x="2246" y="12069"/>
                  </a:lnTo>
                  <a:lnTo>
                    <a:pt x="2552" y="12146"/>
                  </a:lnTo>
                  <a:lnTo>
                    <a:pt x="2858" y="12197"/>
                  </a:lnTo>
                  <a:lnTo>
                    <a:pt x="3165" y="12223"/>
                  </a:lnTo>
                  <a:lnTo>
                    <a:pt x="3471" y="12197"/>
                  </a:lnTo>
                  <a:lnTo>
                    <a:pt x="3777" y="12146"/>
                  </a:lnTo>
                  <a:lnTo>
                    <a:pt x="4058" y="12069"/>
                  </a:lnTo>
                  <a:lnTo>
                    <a:pt x="4364" y="11967"/>
                  </a:lnTo>
                  <a:lnTo>
                    <a:pt x="4619" y="11840"/>
                  </a:lnTo>
                  <a:lnTo>
                    <a:pt x="4900" y="11687"/>
                  </a:lnTo>
                  <a:lnTo>
                    <a:pt x="5129" y="11508"/>
                  </a:lnTo>
                  <a:lnTo>
                    <a:pt x="5359" y="11304"/>
                  </a:lnTo>
                  <a:lnTo>
                    <a:pt x="5563" y="11074"/>
                  </a:lnTo>
                  <a:lnTo>
                    <a:pt x="5767" y="10819"/>
                  </a:lnTo>
                  <a:lnTo>
                    <a:pt x="5920" y="10564"/>
                  </a:lnTo>
                  <a:lnTo>
                    <a:pt x="6073" y="10258"/>
                  </a:lnTo>
                  <a:lnTo>
                    <a:pt x="8523" y="4364"/>
                  </a:lnTo>
                  <a:lnTo>
                    <a:pt x="8625" y="4058"/>
                  </a:lnTo>
                  <a:lnTo>
                    <a:pt x="8701" y="3751"/>
                  </a:lnTo>
                  <a:lnTo>
                    <a:pt x="8752" y="3445"/>
                  </a:lnTo>
                  <a:lnTo>
                    <a:pt x="8752" y="3139"/>
                  </a:lnTo>
                  <a:lnTo>
                    <a:pt x="8727" y="2833"/>
                  </a:lnTo>
                  <a:lnTo>
                    <a:pt x="8701" y="2527"/>
                  </a:lnTo>
                  <a:lnTo>
                    <a:pt x="8625" y="2246"/>
                  </a:lnTo>
                  <a:lnTo>
                    <a:pt x="8523" y="1940"/>
                  </a:lnTo>
                  <a:lnTo>
                    <a:pt x="8395" y="1685"/>
                  </a:lnTo>
                  <a:lnTo>
                    <a:pt x="8242" y="1404"/>
                  </a:lnTo>
                  <a:lnTo>
                    <a:pt x="8064" y="1174"/>
                  </a:lnTo>
                  <a:lnTo>
                    <a:pt x="7859" y="945"/>
                  </a:lnTo>
                  <a:lnTo>
                    <a:pt x="7630" y="741"/>
                  </a:lnTo>
                  <a:lnTo>
                    <a:pt x="7375" y="536"/>
                  </a:lnTo>
                  <a:lnTo>
                    <a:pt x="7094" y="383"/>
                  </a:lnTo>
                  <a:lnTo>
                    <a:pt x="6813" y="230"/>
                  </a:lnTo>
                  <a:lnTo>
                    <a:pt x="6507" y="128"/>
                  </a:lnTo>
                  <a:lnTo>
                    <a:pt x="6201" y="52"/>
                  </a:lnTo>
                  <a:lnTo>
                    <a:pt x="589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4"/>
            <p:cNvSpPr/>
            <p:nvPr/>
          </p:nvSpPr>
          <p:spPr>
            <a:xfrm>
              <a:off x="5632775" y="2721625"/>
              <a:ext cx="181175" cy="303650"/>
            </a:xfrm>
            <a:custGeom>
              <a:rect b="b" l="l" r="r" t="t"/>
              <a:pathLst>
                <a:path extrusionOk="0" h="12146" w="7247">
                  <a:moveTo>
                    <a:pt x="4822" y="0"/>
                  </a:moveTo>
                  <a:lnTo>
                    <a:pt x="5052" y="153"/>
                  </a:lnTo>
                  <a:lnTo>
                    <a:pt x="5231" y="306"/>
                  </a:lnTo>
                  <a:lnTo>
                    <a:pt x="5435" y="485"/>
                  </a:lnTo>
                  <a:lnTo>
                    <a:pt x="5588" y="664"/>
                  </a:lnTo>
                  <a:lnTo>
                    <a:pt x="5741" y="842"/>
                  </a:lnTo>
                  <a:lnTo>
                    <a:pt x="5869" y="1072"/>
                  </a:lnTo>
                  <a:lnTo>
                    <a:pt x="5996" y="1276"/>
                  </a:lnTo>
                  <a:lnTo>
                    <a:pt x="6098" y="1506"/>
                  </a:lnTo>
                  <a:lnTo>
                    <a:pt x="6200" y="1786"/>
                  </a:lnTo>
                  <a:lnTo>
                    <a:pt x="6277" y="2067"/>
                  </a:lnTo>
                  <a:lnTo>
                    <a:pt x="6328" y="2373"/>
                  </a:lnTo>
                  <a:lnTo>
                    <a:pt x="6328" y="2679"/>
                  </a:lnTo>
                  <a:lnTo>
                    <a:pt x="6328" y="2986"/>
                  </a:lnTo>
                  <a:lnTo>
                    <a:pt x="6277" y="3292"/>
                  </a:lnTo>
                  <a:lnTo>
                    <a:pt x="6200" y="3598"/>
                  </a:lnTo>
                  <a:lnTo>
                    <a:pt x="6098" y="3904"/>
                  </a:lnTo>
                  <a:lnTo>
                    <a:pt x="3649" y="9798"/>
                  </a:lnTo>
                  <a:lnTo>
                    <a:pt x="3521" y="10079"/>
                  </a:lnTo>
                  <a:lnTo>
                    <a:pt x="3368" y="10334"/>
                  </a:lnTo>
                  <a:lnTo>
                    <a:pt x="3215" y="10564"/>
                  </a:lnTo>
                  <a:lnTo>
                    <a:pt x="3036" y="10768"/>
                  </a:lnTo>
                  <a:lnTo>
                    <a:pt x="2832" y="10946"/>
                  </a:lnTo>
                  <a:lnTo>
                    <a:pt x="2603" y="11125"/>
                  </a:lnTo>
                  <a:lnTo>
                    <a:pt x="2399" y="11278"/>
                  </a:lnTo>
                  <a:lnTo>
                    <a:pt x="2143" y="11406"/>
                  </a:lnTo>
                  <a:lnTo>
                    <a:pt x="1888" y="11533"/>
                  </a:lnTo>
                  <a:lnTo>
                    <a:pt x="1633" y="11610"/>
                  </a:lnTo>
                  <a:lnTo>
                    <a:pt x="1378" y="11686"/>
                  </a:lnTo>
                  <a:lnTo>
                    <a:pt x="1097" y="11737"/>
                  </a:lnTo>
                  <a:lnTo>
                    <a:pt x="817" y="11763"/>
                  </a:lnTo>
                  <a:lnTo>
                    <a:pt x="561" y="11737"/>
                  </a:lnTo>
                  <a:lnTo>
                    <a:pt x="281" y="11712"/>
                  </a:lnTo>
                  <a:lnTo>
                    <a:pt x="0" y="11661"/>
                  </a:lnTo>
                  <a:lnTo>
                    <a:pt x="204" y="11788"/>
                  </a:lnTo>
                  <a:lnTo>
                    <a:pt x="434" y="11890"/>
                  </a:lnTo>
                  <a:lnTo>
                    <a:pt x="740" y="11992"/>
                  </a:lnTo>
                  <a:lnTo>
                    <a:pt x="1046" y="12069"/>
                  </a:lnTo>
                  <a:lnTo>
                    <a:pt x="1352" y="12120"/>
                  </a:lnTo>
                  <a:lnTo>
                    <a:pt x="1659" y="12146"/>
                  </a:lnTo>
                  <a:lnTo>
                    <a:pt x="1965" y="12120"/>
                  </a:lnTo>
                  <a:lnTo>
                    <a:pt x="2271" y="12069"/>
                  </a:lnTo>
                  <a:lnTo>
                    <a:pt x="2552" y="11992"/>
                  </a:lnTo>
                  <a:lnTo>
                    <a:pt x="2858" y="11890"/>
                  </a:lnTo>
                  <a:lnTo>
                    <a:pt x="3113" y="11763"/>
                  </a:lnTo>
                  <a:lnTo>
                    <a:pt x="3394" y="11610"/>
                  </a:lnTo>
                  <a:lnTo>
                    <a:pt x="3623" y="11431"/>
                  </a:lnTo>
                  <a:lnTo>
                    <a:pt x="3853" y="11227"/>
                  </a:lnTo>
                  <a:lnTo>
                    <a:pt x="4057" y="10997"/>
                  </a:lnTo>
                  <a:lnTo>
                    <a:pt x="4261" y="10742"/>
                  </a:lnTo>
                  <a:lnTo>
                    <a:pt x="4414" y="10487"/>
                  </a:lnTo>
                  <a:lnTo>
                    <a:pt x="4567" y="10181"/>
                  </a:lnTo>
                  <a:lnTo>
                    <a:pt x="7017" y="4287"/>
                  </a:lnTo>
                  <a:lnTo>
                    <a:pt x="7119" y="3981"/>
                  </a:lnTo>
                  <a:lnTo>
                    <a:pt x="7195" y="3674"/>
                  </a:lnTo>
                  <a:lnTo>
                    <a:pt x="7246" y="3368"/>
                  </a:lnTo>
                  <a:lnTo>
                    <a:pt x="7246" y="3062"/>
                  </a:lnTo>
                  <a:lnTo>
                    <a:pt x="7221" y="2756"/>
                  </a:lnTo>
                  <a:lnTo>
                    <a:pt x="7195" y="2450"/>
                  </a:lnTo>
                  <a:lnTo>
                    <a:pt x="7119" y="2169"/>
                  </a:lnTo>
                  <a:lnTo>
                    <a:pt x="7017" y="1863"/>
                  </a:lnTo>
                  <a:lnTo>
                    <a:pt x="6889" y="1608"/>
                  </a:lnTo>
                  <a:lnTo>
                    <a:pt x="6736" y="1327"/>
                  </a:lnTo>
                  <a:lnTo>
                    <a:pt x="6558" y="1097"/>
                  </a:lnTo>
                  <a:lnTo>
                    <a:pt x="6353" y="868"/>
                  </a:lnTo>
                  <a:lnTo>
                    <a:pt x="6124" y="664"/>
                  </a:lnTo>
                  <a:lnTo>
                    <a:pt x="5869" y="459"/>
                  </a:lnTo>
                  <a:lnTo>
                    <a:pt x="5588" y="306"/>
                  </a:lnTo>
                  <a:lnTo>
                    <a:pt x="5307" y="153"/>
                  </a:lnTo>
                  <a:lnTo>
                    <a:pt x="5078" y="77"/>
                  </a:lnTo>
                  <a:lnTo>
                    <a:pt x="4822"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4"/>
            <p:cNvSpPr/>
            <p:nvPr/>
          </p:nvSpPr>
          <p:spPr>
            <a:xfrm>
              <a:off x="5631500" y="2719700"/>
              <a:ext cx="182450" cy="183100"/>
            </a:xfrm>
            <a:custGeom>
              <a:rect b="b" l="l" r="r" t="t"/>
              <a:pathLst>
                <a:path extrusionOk="0" h="7324" w="7298">
                  <a:moveTo>
                    <a:pt x="4134" y="1"/>
                  </a:moveTo>
                  <a:lnTo>
                    <a:pt x="3827" y="26"/>
                  </a:lnTo>
                  <a:lnTo>
                    <a:pt x="3521" y="52"/>
                  </a:lnTo>
                  <a:lnTo>
                    <a:pt x="3215" y="128"/>
                  </a:lnTo>
                  <a:lnTo>
                    <a:pt x="2934" y="230"/>
                  </a:lnTo>
                  <a:lnTo>
                    <a:pt x="2679" y="358"/>
                  </a:lnTo>
                  <a:lnTo>
                    <a:pt x="2398" y="511"/>
                  </a:lnTo>
                  <a:lnTo>
                    <a:pt x="2169" y="690"/>
                  </a:lnTo>
                  <a:lnTo>
                    <a:pt x="1939" y="894"/>
                  </a:lnTo>
                  <a:lnTo>
                    <a:pt x="1735" y="1123"/>
                  </a:lnTo>
                  <a:lnTo>
                    <a:pt x="1531" y="1378"/>
                  </a:lnTo>
                  <a:lnTo>
                    <a:pt x="1378" y="1659"/>
                  </a:lnTo>
                  <a:lnTo>
                    <a:pt x="1225" y="1940"/>
                  </a:lnTo>
                  <a:lnTo>
                    <a:pt x="0" y="4900"/>
                  </a:lnTo>
                  <a:lnTo>
                    <a:pt x="5843" y="7324"/>
                  </a:lnTo>
                  <a:lnTo>
                    <a:pt x="7068" y="4364"/>
                  </a:lnTo>
                  <a:lnTo>
                    <a:pt x="7170" y="4058"/>
                  </a:lnTo>
                  <a:lnTo>
                    <a:pt x="7246" y="3751"/>
                  </a:lnTo>
                  <a:lnTo>
                    <a:pt x="7297" y="3445"/>
                  </a:lnTo>
                  <a:lnTo>
                    <a:pt x="7297" y="3139"/>
                  </a:lnTo>
                  <a:lnTo>
                    <a:pt x="7272" y="2833"/>
                  </a:lnTo>
                  <a:lnTo>
                    <a:pt x="7246" y="2527"/>
                  </a:lnTo>
                  <a:lnTo>
                    <a:pt x="7170" y="2246"/>
                  </a:lnTo>
                  <a:lnTo>
                    <a:pt x="7068" y="1940"/>
                  </a:lnTo>
                  <a:lnTo>
                    <a:pt x="6940" y="1685"/>
                  </a:lnTo>
                  <a:lnTo>
                    <a:pt x="6787" y="1404"/>
                  </a:lnTo>
                  <a:lnTo>
                    <a:pt x="6609" y="1174"/>
                  </a:lnTo>
                  <a:lnTo>
                    <a:pt x="6404" y="945"/>
                  </a:lnTo>
                  <a:lnTo>
                    <a:pt x="6175" y="741"/>
                  </a:lnTo>
                  <a:lnTo>
                    <a:pt x="5920" y="536"/>
                  </a:lnTo>
                  <a:lnTo>
                    <a:pt x="5639" y="383"/>
                  </a:lnTo>
                  <a:lnTo>
                    <a:pt x="5358" y="230"/>
                  </a:lnTo>
                  <a:lnTo>
                    <a:pt x="5052" y="128"/>
                  </a:lnTo>
                  <a:lnTo>
                    <a:pt x="4746" y="52"/>
                  </a:lnTo>
                  <a:lnTo>
                    <a:pt x="444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4"/>
            <p:cNvSpPr/>
            <p:nvPr/>
          </p:nvSpPr>
          <p:spPr>
            <a:xfrm>
              <a:off x="5691450" y="2833875"/>
              <a:ext cx="190750" cy="191400"/>
            </a:xfrm>
            <a:custGeom>
              <a:rect b="b" l="l" r="r" t="t"/>
              <a:pathLst>
                <a:path extrusionOk="0" h="7656" w="7630">
                  <a:moveTo>
                    <a:pt x="3828" y="1"/>
                  </a:moveTo>
                  <a:lnTo>
                    <a:pt x="3420" y="26"/>
                  </a:lnTo>
                  <a:lnTo>
                    <a:pt x="3037" y="77"/>
                  </a:lnTo>
                  <a:lnTo>
                    <a:pt x="2680" y="180"/>
                  </a:lnTo>
                  <a:lnTo>
                    <a:pt x="2322" y="307"/>
                  </a:lnTo>
                  <a:lnTo>
                    <a:pt x="1991" y="460"/>
                  </a:lnTo>
                  <a:lnTo>
                    <a:pt x="1685" y="664"/>
                  </a:lnTo>
                  <a:lnTo>
                    <a:pt x="1378" y="894"/>
                  </a:lnTo>
                  <a:lnTo>
                    <a:pt x="1123" y="1124"/>
                  </a:lnTo>
                  <a:lnTo>
                    <a:pt x="868" y="1404"/>
                  </a:lnTo>
                  <a:lnTo>
                    <a:pt x="638" y="1685"/>
                  </a:lnTo>
                  <a:lnTo>
                    <a:pt x="460" y="2017"/>
                  </a:lnTo>
                  <a:lnTo>
                    <a:pt x="281" y="2348"/>
                  </a:lnTo>
                  <a:lnTo>
                    <a:pt x="154" y="2706"/>
                  </a:lnTo>
                  <a:lnTo>
                    <a:pt x="77" y="3063"/>
                  </a:lnTo>
                  <a:lnTo>
                    <a:pt x="0" y="3446"/>
                  </a:lnTo>
                  <a:lnTo>
                    <a:pt x="0" y="3828"/>
                  </a:lnTo>
                  <a:lnTo>
                    <a:pt x="0" y="4211"/>
                  </a:lnTo>
                  <a:lnTo>
                    <a:pt x="77" y="4594"/>
                  </a:lnTo>
                  <a:lnTo>
                    <a:pt x="154" y="4976"/>
                  </a:lnTo>
                  <a:lnTo>
                    <a:pt x="281" y="5308"/>
                  </a:lnTo>
                  <a:lnTo>
                    <a:pt x="460" y="5665"/>
                  </a:lnTo>
                  <a:lnTo>
                    <a:pt x="638" y="5972"/>
                  </a:lnTo>
                  <a:lnTo>
                    <a:pt x="868" y="6252"/>
                  </a:lnTo>
                  <a:lnTo>
                    <a:pt x="1123" y="6533"/>
                  </a:lnTo>
                  <a:lnTo>
                    <a:pt x="1378" y="6788"/>
                  </a:lnTo>
                  <a:lnTo>
                    <a:pt x="1685" y="6992"/>
                  </a:lnTo>
                  <a:lnTo>
                    <a:pt x="1991" y="7196"/>
                  </a:lnTo>
                  <a:lnTo>
                    <a:pt x="2322" y="7349"/>
                  </a:lnTo>
                  <a:lnTo>
                    <a:pt x="2680" y="7477"/>
                  </a:lnTo>
                  <a:lnTo>
                    <a:pt x="3037" y="7579"/>
                  </a:lnTo>
                  <a:lnTo>
                    <a:pt x="3420" y="7630"/>
                  </a:lnTo>
                  <a:lnTo>
                    <a:pt x="3828" y="7656"/>
                  </a:lnTo>
                  <a:lnTo>
                    <a:pt x="4211" y="7630"/>
                  </a:lnTo>
                  <a:lnTo>
                    <a:pt x="4593" y="7579"/>
                  </a:lnTo>
                  <a:lnTo>
                    <a:pt x="4951" y="7477"/>
                  </a:lnTo>
                  <a:lnTo>
                    <a:pt x="5308" y="7349"/>
                  </a:lnTo>
                  <a:lnTo>
                    <a:pt x="5639" y="7196"/>
                  </a:lnTo>
                  <a:lnTo>
                    <a:pt x="5946" y="6992"/>
                  </a:lnTo>
                  <a:lnTo>
                    <a:pt x="6252" y="6788"/>
                  </a:lnTo>
                  <a:lnTo>
                    <a:pt x="6507" y="6533"/>
                  </a:lnTo>
                  <a:lnTo>
                    <a:pt x="6762" y="6252"/>
                  </a:lnTo>
                  <a:lnTo>
                    <a:pt x="6992" y="5972"/>
                  </a:lnTo>
                  <a:lnTo>
                    <a:pt x="7170" y="5665"/>
                  </a:lnTo>
                  <a:lnTo>
                    <a:pt x="7349" y="5308"/>
                  </a:lnTo>
                  <a:lnTo>
                    <a:pt x="7477" y="4976"/>
                  </a:lnTo>
                  <a:lnTo>
                    <a:pt x="7553" y="4594"/>
                  </a:lnTo>
                  <a:lnTo>
                    <a:pt x="7630" y="4211"/>
                  </a:lnTo>
                  <a:lnTo>
                    <a:pt x="7630" y="3828"/>
                  </a:lnTo>
                  <a:lnTo>
                    <a:pt x="7630" y="3446"/>
                  </a:lnTo>
                  <a:lnTo>
                    <a:pt x="7553" y="3063"/>
                  </a:lnTo>
                  <a:lnTo>
                    <a:pt x="7477" y="2706"/>
                  </a:lnTo>
                  <a:lnTo>
                    <a:pt x="7349" y="2348"/>
                  </a:lnTo>
                  <a:lnTo>
                    <a:pt x="7170" y="2017"/>
                  </a:lnTo>
                  <a:lnTo>
                    <a:pt x="6992" y="1685"/>
                  </a:lnTo>
                  <a:lnTo>
                    <a:pt x="6762" y="1404"/>
                  </a:lnTo>
                  <a:lnTo>
                    <a:pt x="6507" y="1124"/>
                  </a:lnTo>
                  <a:lnTo>
                    <a:pt x="6252" y="894"/>
                  </a:lnTo>
                  <a:lnTo>
                    <a:pt x="5946" y="664"/>
                  </a:lnTo>
                  <a:lnTo>
                    <a:pt x="5639" y="460"/>
                  </a:lnTo>
                  <a:lnTo>
                    <a:pt x="5308" y="307"/>
                  </a:lnTo>
                  <a:lnTo>
                    <a:pt x="4951" y="180"/>
                  </a:lnTo>
                  <a:lnTo>
                    <a:pt x="4593" y="77"/>
                  </a:lnTo>
                  <a:lnTo>
                    <a:pt x="4211" y="26"/>
                  </a:lnTo>
                  <a:lnTo>
                    <a:pt x="3828"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4"/>
            <p:cNvSpPr/>
            <p:nvPr/>
          </p:nvSpPr>
          <p:spPr>
            <a:xfrm>
              <a:off x="5744400" y="2836425"/>
              <a:ext cx="137800" cy="188850"/>
            </a:xfrm>
            <a:custGeom>
              <a:rect b="b" l="l" r="r" t="t"/>
              <a:pathLst>
                <a:path extrusionOk="0" h="7554" w="5512">
                  <a:moveTo>
                    <a:pt x="2577" y="1"/>
                  </a:moveTo>
                  <a:lnTo>
                    <a:pt x="2807" y="129"/>
                  </a:lnTo>
                  <a:lnTo>
                    <a:pt x="3037" y="282"/>
                  </a:lnTo>
                  <a:lnTo>
                    <a:pt x="3241" y="435"/>
                  </a:lnTo>
                  <a:lnTo>
                    <a:pt x="3445" y="588"/>
                  </a:lnTo>
                  <a:lnTo>
                    <a:pt x="3624" y="792"/>
                  </a:lnTo>
                  <a:lnTo>
                    <a:pt x="3802" y="971"/>
                  </a:lnTo>
                  <a:lnTo>
                    <a:pt x="3981" y="1175"/>
                  </a:lnTo>
                  <a:lnTo>
                    <a:pt x="4108" y="1404"/>
                  </a:lnTo>
                  <a:lnTo>
                    <a:pt x="4261" y="1634"/>
                  </a:lnTo>
                  <a:lnTo>
                    <a:pt x="4363" y="1864"/>
                  </a:lnTo>
                  <a:lnTo>
                    <a:pt x="4466" y="2093"/>
                  </a:lnTo>
                  <a:lnTo>
                    <a:pt x="4568" y="2348"/>
                  </a:lnTo>
                  <a:lnTo>
                    <a:pt x="4619" y="2629"/>
                  </a:lnTo>
                  <a:lnTo>
                    <a:pt x="4670" y="2884"/>
                  </a:lnTo>
                  <a:lnTo>
                    <a:pt x="4695" y="3165"/>
                  </a:lnTo>
                  <a:lnTo>
                    <a:pt x="4721" y="3446"/>
                  </a:lnTo>
                  <a:lnTo>
                    <a:pt x="4695" y="3828"/>
                  </a:lnTo>
                  <a:lnTo>
                    <a:pt x="4644" y="4211"/>
                  </a:lnTo>
                  <a:lnTo>
                    <a:pt x="4542" y="4568"/>
                  </a:lnTo>
                  <a:lnTo>
                    <a:pt x="4414" y="4925"/>
                  </a:lnTo>
                  <a:lnTo>
                    <a:pt x="4236" y="5257"/>
                  </a:lnTo>
                  <a:lnTo>
                    <a:pt x="4057" y="5563"/>
                  </a:lnTo>
                  <a:lnTo>
                    <a:pt x="3828" y="5870"/>
                  </a:lnTo>
                  <a:lnTo>
                    <a:pt x="3598" y="6150"/>
                  </a:lnTo>
                  <a:lnTo>
                    <a:pt x="3317" y="6380"/>
                  </a:lnTo>
                  <a:lnTo>
                    <a:pt x="3037" y="6610"/>
                  </a:lnTo>
                  <a:lnTo>
                    <a:pt x="2705" y="6788"/>
                  </a:lnTo>
                  <a:lnTo>
                    <a:pt x="2373" y="6967"/>
                  </a:lnTo>
                  <a:lnTo>
                    <a:pt x="2016" y="7094"/>
                  </a:lnTo>
                  <a:lnTo>
                    <a:pt x="1659" y="7171"/>
                  </a:lnTo>
                  <a:lnTo>
                    <a:pt x="1276" y="7247"/>
                  </a:lnTo>
                  <a:lnTo>
                    <a:pt x="893" y="7247"/>
                  </a:lnTo>
                  <a:lnTo>
                    <a:pt x="434" y="7222"/>
                  </a:lnTo>
                  <a:lnTo>
                    <a:pt x="0" y="7145"/>
                  </a:lnTo>
                  <a:lnTo>
                    <a:pt x="409" y="7324"/>
                  </a:lnTo>
                  <a:lnTo>
                    <a:pt x="817" y="7452"/>
                  </a:lnTo>
                  <a:lnTo>
                    <a:pt x="1251" y="7528"/>
                  </a:lnTo>
                  <a:lnTo>
                    <a:pt x="1710" y="7554"/>
                  </a:lnTo>
                  <a:lnTo>
                    <a:pt x="2093" y="7528"/>
                  </a:lnTo>
                  <a:lnTo>
                    <a:pt x="2475" y="7477"/>
                  </a:lnTo>
                  <a:lnTo>
                    <a:pt x="2833" y="7375"/>
                  </a:lnTo>
                  <a:lnTo>
                    <a:pt x="3190" y="7247"/>
                  </a:lnTo>
                  <a:lnTo>
                    <a:pt x="3521" y="7094"/>
                  </a:lnTo>
                  <a:lnTo>
                    <a:pt x="3828" y="6890"/>
                  </a:lnTo>
                  <a:lnTo>
                    <a:pt x="4134" y="6686"/>
                  </a:lnTo>
                  <a:lnTo>
                    <a:pt x="4389" y="6431"/>
                  </a:lnTo>
                  <a:lnTo>
                    <a:pt x="4644" y="6150"/>
                  </a:lnTo>
                  <a:lnTo>
                    <a:pt x="4874" y="5870"/>
                  </a:lnTo>
                  <a:lnTo>
                    <a:pt x="5052" y="5563"/>
                  </a:lnTo>
                  <a:lnTo>
                    <a:pt x="5231" y="5206"/>
                  </a:lnTo>
                  <a:lnTo>
                    <a:pt x="5359" y="4874"/>
                  </a:lnTo>
                  <a:lnTo>
                    <a:pt x="5435" y="4492"/>
                  </a:lnTo>
                  <a:lnTo>
                    <a:pt x="5512" y="4109"/>
                  </a:lnTo>
                  <a:lnTo>
                    <a:pt x="5512" y="3726"/>
                  </a:lnTo>
                  <a:lnTo>
                    <a:pt x="5512" y="3395"/>
                  </a:lnTo>
                  <a:lnTo>
                    <a:pt x="5461" y="3063"/>
                  </a:lnTo>
                  <a:lnTo>
                    <a:pt x="5384" y="2757"/>
                  </a:lnTo>
                  <a:lnTo>
                    <a:pt x="5308" y="2450"/>
                  </a:lnTo>
                  <a:lnTo>
                    <a:pt x="5180" y="2144"/>
                  </a:lnTo>
                  <a:lnTo>
                    <a:pt x="5027" y="1864"/>
                  </a:lnTo>
                  <a:lnTo>
                    <a:pt x="4874" y="1608"/>
                  </a:lnTo>
                  <a:lnTo>
                    <a:pt x="4695" y="1353"/>
                  </a:lnTo>
                  <a:lnTo>
                    <a:pt x="4466" y="1098"/>
                  </a:lnTo>
                  <a:lnTo>
                    <a:pt x="4261" y="894"/>
                  </a:lnTo>
                  <a:lnTo>
                    <a:pt x="4006" y="690"/>
                  </a:lnTo>
                  <a:lnTo>
                    <a:pt x="3751" y="511"/>
                  </a:lnTo>
                  <a:lnTo>
                    <a:pt x="3470" y="358"/>
                  </a:lnTo>
                  <a:lnTo>
                    <a:pt x="3190" y="205"/>
                  </a:lnTo>
                  <a:lnTo>
                    <a:pt x="2884" y="103"/>
                  </a:lnTo>
                  <a:lnTo>
                    <a:pt x="257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4"/>
            <p:cNvSpPr/>
            <p:nvPr/>
          </p:nvSpPr>
          <p:spPr>
            <a:xfrm>
              <a:off x="5695925" y="2868325"/>
              <a:ext cx="181825" cy="122500"/>
            </a:xfrm>
            <a:custGeom>
              <a:rect b="b" l="l" r="r" t="t"/>
              <a:pathLst>
                <a:path extrusionOk="0" h="4900" w="7273">
                  <a:moveTo>
                    <a:pt x="6558" y="1"/>
                  </a:moveTo>
                  <a:lnTo>
                    <a:pt x="0" y="3649"/>
                  </a:lnTo>
                  <a:lnTo>
                    <a:pt x="128" y="3981"/>
                  </a:lnTo>
                  <a:lnTo>
                    <a:pt x="306" y="4313"/>
                  </a:lnTo>
                  <a:lnTo>
                    <a:pt x="485" y="4619"/>
                  </a:lnTo>
                  <a:lnTo>
                    <a:pt x="715" y="4900"/>
                  </a:lnTo>
                  <a:lnTo>
                    <a:pt x="7272" y="1277"/>
                  </a:lnTo>
                  <a:lnTo>
                    <a:pt x="7144" y="919"/>
                  </a:lnTo>
                  <a:lnTo>
                    <a:pt x="6991" y="588"/>
                  </a:lnTo>
                  <a:lnTo>
                    <a:pt x="6787" y="281"/>
                  </a:lnTo>
                  <a:lnTo>
                    <a:pt x="6558"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76" name="Shape 3676"/>
        <p:cNvGrpSpPr/>
        <p:nvPr/>
      </p:nvGrpSpPr>
      <p:grpSpPr>
        <a:xfrm>
          <a:off x="0" y="0"/>
          <a:ext cx="0" cy="0"/>
          <a:chOff x="0" y="0"/>
          <a:chExt cx="0" cy="0"/>
        </a:xfrm>
      </p:grpSpPr>
      <p:sp>
        <p:nvSpPr>
          <p:cNvPr id="3677" name="Google Shape;3677;p65"/>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MAIN SCIENTIFIC IDEAS</a:t>
            </a:r>
            <a:endParaRPr/>
          </a:p>
        </p:txBody>
      </p:sp>
      <p:sp>
        <p:nvSpPr>
          <p:cNvPr id="3678" name="Google Shape;3678;p65"/>
          <p:cNvSpPr txBox="1"/>
          <p:nvPr>
            <p:ph idx="1" type="subTitle"/>
          </p:nvPr>
        </p:nvSpPr>
        <p:spPr>
          <a:xfrm>
            <a:off x="877550" y="3093817"/>
            <a:ext cx="14631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679" name="Google Shape;3679;p65"/>
          <p:cNvSpPr txBox="1"/>
          <p:nvPr>
            <p:ph idx="2" type="subTitle"/>
          </p:nvPr>
        </p:nvSpPr>
        <p:spPr>
          <a:xfrm>
            <a:off x="711800" y="3455176"/>
            <a:ext cx="17946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a:t>
            </a:r>
            <a:endParaRPr/>
          </a:p>
        </p:txBody>
      </p:sp>
      <p:sp>
        <p:nvSpPr>
          <p:cNvPr id="3680" name="Google Shape;3680;p65"/>
          <p:cNvSpPr txBox="1"/>
          <p:nvPr>
            <p:ph idx="3" type="subTitle"/>
          </p:nvPr>
        </p:nvSpPr>
        <p:spPr>
          <a:xfrm>
            <a:off x="2944475" y="3093817"/>
            <a:ext cx="14631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3681" name="Google Shape;3681;p65"/>
          <p:cNvSpPr txBox="1"/>
          <p:nvPr>
            <p:ph idx="4" type="subTitle"/>
          </p:nvPr>
        </p:nvSpPr>
        <p:spPr>
          <a:xfrm>
            <a:off x="2778725" y="3455176"/>
            <a:ext cx="1794600" cy="54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a:t>
            </a:r>
            <a:endParaRPr/>
          </a:p>
        </p:txBody>
      </p:sp>
      <p:sp>
        <p:nvSpPr>
          <p:cNvPr id="3682" name="Google Shape;3682;p65"/>
          <p:cNvSpPr txBox="1"/>
          <p:nvPr>
            <p:ph idx="5" type="subTitle"/>
          </p:nvPr>
        </p:nvSpPr>
        <p:spPr>
          <a:xfrm>
            <a:off x="717825" y="1482524"/>
            <a:ext cx="3858900" cy="61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a:t>
            </a:r>
            <a:endParaRPr/>
          </a:p>
        </p:txBody>
      </p:sp>
      <p:sp>
        <p:nvSpPr>
          <p:cNvPr id="3683" name="Google Shape;3683;p65"/>
          <p:cNvSpPr/>
          <p:nvPr/>
        </p:nvSpPr>
        <p:spPr>
          <a:xfrm>
            <a:off x="1281950" y="2291731"/>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5"/>
          <p:cNvSpPr/>
          <p:nvPr/>
        </p:nvSpPr>
        <p:spPr>
          <a:xfrm>
            <a:off x="3348875" y="2291731"/>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85" name="Google Shape;3685;p65"/>
          <p:cNvGrpSpPr/>
          <p:nvPr/>
        </p:nvGrpSpPr>
        <p:grpSpPr>
          <a:xfrm>
            <a:off x="1426650" y="2420163"/>
            <a:ext cx="364900" cy="397425"/>
            <a:chOff x="6250875" y="2658475"/>
            <a:chExt cx="364900" cy="397425"/>
          </a:xfrm>
        </p:grpSpPr>
        <p:sp>
          <p:nvSpPr>
            <p:cNvPr id="3686" name="Google Shape;3686;p65"/>
            <p:cNvSpPr/>
            <p:nvPr/>
          </p:nvSpPr>
          <p:spPr>
            <a:xfrm>
              <a:off x="6250875" y="2658475"/>
              <a:ext cx="364900" cy="397425"/>
            </a:xfrm>
            <a:custGeom>
              <a:rect b="b" l="l" r="r" t="t"/>
              <a:pathLst>
                <a:path extrusionOk="0" h="15897" w="14596">
                  <a:moveTo>
                    <a:pt x="868" y="0"/>
                  </a:moveTo>
                  <a:lnTo>
                    <a:pt x="690" y="26"/>
                  </a:lnTo>
                  <a:lnTo>
                    <a:pt x="537" y="77"/>
                  </a:lnTo>
                  <a:lnTo>
                    <a:pt x="383" y="153"/>
                  </a:lnTo>
                  <a:lnTo>
                    <a:pt x="256" y="255"/>
                  </a:lnTo>
                  <a:lnTo>
                    <a:pt x="154" y="383"/>
                  </a:lnTo>
                  <a:lnTo>
                    <a:pt x="77" y="536"/>
                  </a:lnTo>
                  <a:lnTo>
                    <a:pt x="26" y="689"/>
                  </a:lnTo>
                  <a:lnTo>
                    <a:pt x="1" y="868"/>
                  </a:lnTo>
                  <a:lnTo>
                    <a:pt x="1" y="15054"/>
                  </a:lnTo>
                  <a:lnTo>
                    <a:pt x="26" y="15207"/>
                  </a:lnTo>
                  <a:lnTo>
                    <a:pt x="77" y="15386"/>
                  </a:lnTo>
                  <a:lnTo>
                    <a:pt x="154" y="15539"/>
                  </a:lnTo>
                  <a:lnTo>
                    <a:pt x="256" y="15667"/>
                  </a:lnTo>
                  <a:lnTo>
                    <a:pt x="383" y="15769"/>
                  </a:lnTo>
                  <a:lnTo>
                    <a:pt x="537" y="15845"/>
                  </a:lnTo>
                  <a:lnTo>
                    <a:pt x="690" y="15896"/>
                  </a:lnTo>
                  <a:lnTo>
                    <a:pt x="13907" y="15896"/>
                  </a:lnTo>
                  <a:lnTo>
                    <a:pt x="14060" y="15845"/>
                  </a:lnTo>
                  <a:lnTo>
                    <a:pt x="14213" y="15769"/>
                  </a:lnTo>
                  <a:lnTo>
                    <a:pt x="14341" y="15667"/>
                  </a:lnTo>
                  <a:lnTo>
                    <a:pt x="14443" y="15539"/>
                  </a:lnTo>
                  <a:lnTo>
                    <a:pt x="14519" y="15386"/>
                  </a:lnTo>
                  <a:lnTo>
                    <a:pt x="14570" y="15207"/>
                  </a:lnTo>
                  <a:lnTo>
                    <a:pt x="14596" y="15054"/>
                  </a:lnTo>
                  <a:lnTo>
                    <a:pt x="14596" y="868"/>
                  </a:lnTo>
                  <a:lnTo>
                    <a:pt x="14570" y="689"/>
                  </a:lnTo>
                  <a:lnTo>
                    <a:pt x="14519" y="536"/>
                  </a:lnTo>
                  <a:lnTo>
                    <a:pt x="14443" y="383"/>
                  </a:lnTo>
                  <a:lnTo>
                    <a:pt x="14341" y="255"/>
                  </a:lnTo>
                  <a:lnTo>
                    <a:pt x="14213" y="153"/>
                  </a:lnTo>
                  <a:lnTo>
                    <a:pt x="14060" y="77"/>
                  </a:lnTo>
                  <a:lnTo>
                    <a:pt x="13907" y="26"/>
                  </a:lnTo>
                  <a:lnTo>
                    <a:pt x="13728"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5"/>
            <p:cNvSpPr/>
            <p:nvPr/>
          </p:nvSpPr>
          <p:spPr>
            <a:xfrm>
              <a:off x="6250875" y="2658475"/>
              <a:ext cx="364900" cy="59350"/>
            </a:xfrm>
            <a:custGeom>
              <a:rect b="b" l="l" r="r" t="t"/>
              <a:pathLst>
                <a:path extrusionOk="0" h="2374" w="14596">
                  <a:moveTo>
                    <a:pt x="868" y="0"/>
                  </a:moveTo>
                  <a:lnTo>
                    <a:pt x="690" y="26"/>
                  </a:lnTo>
                  <a:lnTo>
                    <a:pt x="537" y="77"/>
                  </a:lnTo>
                  <a:lnTo>
                    <a:pt x="383" y="153"/>
                  </a:lnTo>
                  <a:lnTo>
                    <a:pt x="256" y="255"/>
                  </a:lnTo>
                  <a:lnTo>
                    <a:pt x="154" y="383"/>
                  </a:lnTo>
                  <a:lnTo>
                    <a:pt x="77" y="536"/>
                  </a:lnTo>
                  <a:lnTo>
                    <a:pt x="26" y="689"/>
                  </a:lnTo>
                  <a:lnTo>
                    <a:pt x="1" y="868"/>
                  </a:lnTo>
                  <a:lnTo>
                    <a:pt x="1" y="2373"/>
                  </a:lnTo>
                  <a:lnTo>
                    <a:pt x="14596" y="2373"/>
                  </a:lnTo>
                  <a:lnTo>
                    <a:pt x="14596" y="868"/>
                  </a:lnTo>
                  <a:lnTo>
                    <a:pt x="14570" y="689"/>
                  </a:lnTo>
                  <a:lnTo>
                    <a:pt x="14519" y="536"/>
                  </a:lnTo>
                  <a:lnTo>
                    <a:pt x="14443" y="383"/>
                  </a:lnTo>
                  <a:lnTo>
                    <a:pt x="14341" y="255"/>
                  </a:lnTo>
                  <a:lnTo>
                    <a:pt x="14213" y="153"/>
                  </a:lnTo>
                  <a:lnTo>
                    <a:pt x="14060" y="77"/>
                  </a:lnTo>
                  <a:lnTo>
                    <a:pt x="13907" y="26"/>
                  </a:lnTo>
                  <a:lnTo>
                    <a:pt x="13728"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5"/>
            <p:cNvSpPr/>
            <p:nvPr/>
          </p:nvSpPr>
          <p:spPr>
            <a:xfrm>
              <a:off x="6510500" y="2772000"/>
              <a:ext cx="65100" cy="33200"/>
            </a:xfrm>
            <a:custGeom>
              <a:rect b="b" l="l" r="r" t="t"/>
              <a:pathLst>
                <a:path extrusionOk="0" h="1328" w="2604">
                  <a:moveTo>
                    <a:pt x="154" y="1"/>
                  </a:moveTo>
                  <a:lnTo>
                    <a:pt x="77" y="77"/>
                  </a:lnTo>
                  <a:lnTo>
                    <a:pt x="26" y="154"/>
                  </a:lnTo>
                  <a:lnTo>
                    <a:pt x="1" y="256"/>
                  </a:lnTo>
                  <a:lnTo>
                    <a:pt x="1" y="1073"/>
                  </a:lnTo>
                  <a:lnTo>
                    <a:pt x="26" y="1175"/>
                  </a:lnTo>
                  <a:lnTo>
                    <a:pt x="77" y="1251"/>
                  </a:lnTo>
                  <a:lnTo>
                    <a:pt x="154" y="1302"/>
                  </a:lnTo>
                  <a:lnTo>
                    <a:pt x="256" y="1328"/>
                  </a:lnTo>
                  <a:lnTo>
                    <a:pt x="2348" y="1328"/>
                  </a:lnTo>
                  <a:lnTo>
                    <a:pt x="2450" y="1302"/>
                  </a:lnTo>
                  <a:lnTo>
                    <a:pt x="2527" y="1251"/>
                  </a:lnTo>
                  <a:lnTo>
                    <a:pt x="2578" y="1175"/>
                  </a:lnTo>
                  <a:lnTo>
                    <a:pt x="2603" y="1073"/>
                  </a:lnTo>
                  <a:lnTo>
                    <a:pt x="2603" y="256"/>
                  </a:lnTo>
                  <a:lnTo>
                    <a:pt x="2578" y="154"/>
                  </a:lnTo>
                  <a:lnTo>
                    <a:pt x="2527" y="77"/>
                  </a:lnTo>
                  <a:lnTo>
                    <a:pt x="245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5"/>
            <p:cNvSpPr/>
            <p:nvPr/>
          </p:nvSpPr>
          <p:spPr>
            <a:xfrm>
              <a:off x="6291075" y="2832600"/>
              <a:ext cx="50400" cy="51075"/>
            </a:xfrm>
            <a:custGeom>
              <a:rect b="b" l="l" r="r" t="t"/>
              <a:pathLst>
                <a:path extrusionOk="0" h="2043" w="2016">
                  <a:moveTo>
                    <a:pt x="255" y="1"/>
                  </a:moveTo>
                  <a:lnTo>
                    <a:pt x="153" y="26"/>
                  </a:lnTo>
                  <a:lnTo>
                    <a:pt x="77" y="77"/>
                  </a:lnTo>
                  <a:lnTo>
                    <a:pt x="26" y="154"/>
                  </a:lnTo>
                  <a:lnTo>
                    <a:pt x="0" y="256"/>
                  </a:lnTo>
                  <a:lnTo>
                    <a:pt x="0" y="1787"/>
                  </a:lnTo>
                  <a:lnTo>
                    <a:pt x="26" y="1864"/>
                  </a:lnTo>
                  <a:lnTo>
                    <a:pt x="77" y="1966"/>
                  </a:lnTo>
                  <a:lnTo>
                    <a:pt x="153" y="2017"/>
                  </a:lnTo>
                  <a:lnTo>
                    <a:pt x="255" y="2042"/>
                  </a:lnTo>
                  <a:lnTo>
                    <a:pt x="1761" y="2042"/>
                  </a:lnTo>
                  <a:lnTo>
                    <a:pt x="1863" y="2017"/>
                  </a:lnTo>
                  <a:lnTo>
                    <a:pt x="1939" y="1966"/>
                  </a:lnTo>
                  <a:lnTo>
                    <a:pt x="2016" y="1864"/>
                  </a:lnTo>
                  <a:lnTo>
                    <a:pt x="2016" y="1787"/>
                  </a:lnTo>
                  <a:lnTo>
                    <a:pt x="2016" y="256"/>
                  </a:lnTo>
                  <a:lnTo>
                    <a:pt x="2016" y="154"/>
                  </a:lnTo>
                  <a:lnTo>
                    <a:pt x="1939" y="77"/>
                  </a:lnTo>
                  <a:lnTo>
                    <a:pt x="1863" y="26"/>
                  </a:lnTo>
                  <a:lnTo>
                    <a:pt x="176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5"/>
            <p:cNvSpPr/>
            <p:nvPr/>
          </p:nvSpPr>
          <p:spPr>
            <a:xfrm>
              <a:off x="6368900" y="2832600"/>
              <a:ext cx="50400" cy="51075"/>
            </a:xfrm>
            <a:custGeom>
              <a:rect b="b" l="l" r="r" t="t"/>
              <a:pathLst>
                <a:path extrusionOk="0" h="2043" w="2016">
                  <a:moveTo>
                    <a:pt x="255" y="1"/>
                  </a:moveTo>
                  <a:lnTo>
                    <a:pt x="153" y="26"/>
                  </a:lnTo>
                  <a:lnTo>
                    <a:pt x="77" y="77"/>
                  </a:lnTo>
                  <a:lnTo>
                    <a:pt x="26" y="154"/>
                  </a:lnTo>
                  <a:lnTo>
                    <a:pt x="0" y="256"/>
                  </a:lnTo>
                  <a:lnTo>
                    <a:pt x="0" y="1787"/>
                  </a:lnTo>
                  <a:lnTo>
                    <a:pt x="26" y="1864"/>
                  </a:lnTo>
                  <a:lnTo>
                    <a:pt x="77" y="1966"/>
                  </a:lnTo>
                  <a:lnTo>
                    <a:pt x="153" y="2017"/>
                  </a:lnTo>
                  <a:lnTo>
                    <a:pt x="255" y="2042"/>
                  </a:lnTo>
                  <a:lnTo>
                    <a:pt x="1761" y="2042"/>
                  </a:lnTo>
                  <a:lnTo>
                    <a:pt x="1863" y="2017"/>
                  </a:lnTo>
                  <a:lnTo>
                    <a:pt x="1965" y="1966"/>
                  </a:lnTo>
                  <a:lnTo>
                    <a:pt x="2016" y="1864"/>
                  </a:lnTo>
                  <a:lnTo>
                    <a:pt x="2016" y="1787"/>
                  </a:lnTo>
                  <a:lnTo>
                    <a:pt x="2016" y="256"/>
                  </a:lnTo>
                  <a:lnTo>
                    <a:pt x="2016" y="154"/>
                  </a:lnTo>
                  <a:lnTo>
                    <a:pt x="1965" y="77"/>
                  </a:lnTo>
                  <a:lnTo>
                    <a:pt x="1863" y="26"/>
                  </a:lnTo>
                  <a:lnTo>
                    <a:pt x="176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5"/>
            <p:cNvSpPr/>
            <p:nvPr/>
          </p:nvSpPr>
          <p:spPr>
            <a:xfrm>
              <a:off x="6291075" y="2905325"/>
              <a:ext cx="50400" cy="50425"/>
            </a:xfrm>
            <a:custGeom>
              <a:rect b="b" l="l" r="r" t="t"/>
              <a:pathLst>
                <a:path extrusionOk="0" h="2017" w="2016">
                  <a:moveTo>
                    <a:pt x="153" y="1"/>
                  </a:moveTo>
                  <a:lnTo>
                    <a:pt x="77" y="52"/>
                  </a:lnTo>
                  <a:lnTo>
                    <a:pt x="26" y="154"/>
                  </a:lnTo>
                  <a:lnTo>
                    <a:pt x="0" y="256"/>
                  </a:lnTo>
                  <a:lnTo>
                    <a:pt x="0" y="1761"/>
                  </a:lnTo>
                  <a:lnTo>
                    <a:pt x="26" y="1863"/>
                  </a:lnTo>
                  <a:lnTo>
                    <a:pt x="77" y="1940"/>
                  </a:lnTo>
                  <a:lnTo>
                    <a:pt x="153" y="1991"/>
                  </a:lnTo>
                  <a:lnTo>
                    <a:pt x="255" y="2016"/>
                  </a:lnTo>
                  <a:lnTo>
                    <a:pt x="1761" y="2016"/>
                  </a:lnTo>
                  <a:lnTo>
                    <a:pt x="1863" y="1991"/>
                  </a:lnTo>
                  <a:lnTo>
                    <a:pt x="1939" y="1940"/>
                  </a:lnTo>
                  <a:lnTo>
                    <a:pt x="2016" y="1863"/>
                  </a:lnTo>
                  <a:lnTo>
                    <a:pt x="2016" y="1761"/>
                  </a:lnTo>
                  <a:lnTo>
                    <a:pt x="2016" y="256"/>
                  </a:lnTo>
                  <a:lnTo>
                    <a:pt x="2016" y="154"/>
                  </a:lnTo>
                  <a:lnTo>
                    <a:pt x="1939" y="52"/>
                  </a:lnTo>
                  <a:lnTo>
                    <a:pt x="186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5"/>
            <p:cNvSpPr/>
            <p:nvPr/>
          </p:nvSpPr>
          <p:spPr>
            <a:xfrm>
              <a:off x="6368900" y="2905325"/>
              <a:ext cx="50400" cy="50425"/>
            </a:xfrm>
            <a:custGeom>
              <a:rect b="b" l="l" r="r" t="t"/>
              <a:pathLst>
                <a:path extrusionOk="0" h="2017" w="2016">
                  <a:moveTo>
                    <a:pt x="153" y="1"/>
                  </a:moveTo>
                  <a:lnTo>
                    <a:pt x="77" y="52"/>
                  </a:lnTo>
                  <a:lnTo>
                    <a:pt x="26" y="154"/>
                  </a:lnTo>
                  <a:lnTo>
                    <a:pt x="0" y="256"/>
                  </a:lnTo>
                  <a:lnTo>
                    <a:pt x="0" y="1761"/>
                  </a:lnTo>
                  <a:lnTo>
                    <a:pt x="26" y="1863"/>
                  </a:lnTo>
                  <a:lnTo>
                    <a:pt x="77" y="1940"/>
                  </a:lnTo>
                  <a:lnTo>
                    <a:pt x="153" y="1991"/>
                  </a:lnTo>
                  <a:lnTo>
                    <a:pt x="255" y="2016"/>
                  </a:lnTo>
                  <a:lnTo>
                    <a:pt x="1761" y="2016"/>
                  </a:lnTo>
                  <a:lnTo>
                    <a:pt x="1863" y="1991"/>
                  </a:lnTo>
                  <a:lnTo>
                    <a:pt x="1965" y="1940"/>
                  </a:lnTo>
                  <a:lnTo>
                    <a:pt x="2016" y="1863"/>
                  </a:lnTo>
                  <a:lnTo>
                    <a:pt x="2016" y="1761"/>
                  </a:lnTo>
                  <a:lnTo>
                    <a:pt x="2016" y="256"/>
                  </a:lnTo>
                  <a:lnTo>
                    <a:pt x="2016" y="154"/>
                  </a:lnTo>
                  <a:lnTo>
                    <a:pt x="1965" y="52"/>
                  </a:lnTo>
                  <a:lnTo>
                    <a:pt x="186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5"/>
            <p:cNvSpPr/>
            <p:nvPr/>
          </p:nvSpPr>
          <p:spPr>
            <a:xfrm>
              <a:off x="6446725" y="2905325"/>
              <a:ext cx="51050" cy="50425"/>
            </a:xfrm>
            <a:custGeom>
              <a:rect b="b" l="l" r="r" t="t"/>
              <a:pathLst>
                <a:path extrusionOk="0" h="2017" w="2042">
                  <a:moveTo>
                    <a:pt x="153" y="1"/>
                  </a:moveTo>
                  <a:lnTo>
                    <a:pt x="77" y="52"/>
                  </a:lnTo>
                  <a:lnTo>
                    <a:pt x="26" y="154"/>
                  </a:lnTo>
                  <a:lnTo>
                    <a:pt x="0" y="256"/>
                  </a:lnTo>
                  <a:lnTo>
                    <a:pt x="0" y="1761"/>
                  </a:lnTo>
                  <a:lnTo>
                    <a:pt x="26" y="1863"/>
                  </a:lnTo>
                  <a:lnTo>
                    <a:pt x="77" y="1940"/>
                  </a:lnTo>
                  <a:lnTo>
                    <a:pt x="153" y="1991"/>
                  </a:lnTo>
                  <a:lnTo>
                    <a:pt x="255" y="2016"/>
                  </a:lnTo>
                  <a:lnTo>
                    <a:pt x="1786" y="2016"/>
                  </a:lnTo>
                  <a:lnTo>
                    <a:pt x="1863" y="1991"/>
                  </a:lnTo>
                  <a:lnTo>
                    <a:pt x="1965" y="1940"/>
                  </a:lnTo>
                  <a:lnTo>
                    <a:pt x="2016" y="1863"/>
                  </a:lnTo>
                  <a:lnTo>
                    <a:pt x="2041" y="1761"/>
                  </a:lnTo>
                  <a:lnTo>
                    <a:pt x="2041" y="256"/>
                  </a:lnTo>
                  <a:lnTo>
                    <a:pt x="2016" y="154"/>
                  </a:lnTo>
                  <a:lnTo>
                    <a:pt x="1965" y="52"/>
                  </a:lnTo>
                  <a:lnTo>
                    <a:pt x="186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5"/>
            <p:cNvSpPr/>
            <p:nvPr/>
          </p:nvSpPr>
          <p:spPr>
            <a:xfrm>
              <a:off x="6291075" y="2977400"/>
              <a:ext cx="50400" cy="50425"/>
            </a:xfrm>
            <a:custGeom>
              <a:rect b="b" l="l" r="r" t="t"/>
              <a:pathLst>
                <a:path extrusionOk="0" h="2017" w="2016">
                  <a:moveTo>
                    <a:pt x="255" y="1"/>
                  </a:moveTo>
                  <a:lnTo>
                    <a:pt x="153" y="26"/>
                  </a:lnTo>
                  <a:lnTo>
                    <a:pt x="77" y="77"/>
                  </a:lnTo>
                  <a:lnTo>
                    <a:pt x="26" y="154"/>
                  </a:lnTo>
                  <a:lnTo>
                    <a:pt x="0" y="256"/>
                  </a:lnTo>
                  <a:lnTo>
                    <a:pt x="0" y="1761"/>
                  </a:lnTo>
                  <a:lnTo>
                    <a:pt x="26" y="1864"/>
                  </a:lnTo>
                  <a:lnTo>
                    <a:pt x="77" y="1940"/>
                  </a:lnTo>
                  <a:lnTo>
                    <a:pt x="153" y="1991"/>
                  </a:lnTo>
                  <a:lnTo>
                    <a:pt x="255" y="2017"/>
                  </a:lnTo>
                  <a:lnTo>
                    <a:pt x="1761" y="2017"/>
                  </a:lnTo>
                  <a:lnTo>
                    <a:pt x="1863" y="1991"/>
                  </a:lnTo>
                  <a:lnTo>
                    <a:pt x="1939" y="1940"/>
                  </a:lnTo>
                  <a:lnTo>
                    <a:pt x="2016" y="1864"/>
                  </a:lnTo>
                  <a:lnTo>
                    <a:pt x="2016" y="1761"/>
                  </a:lnTo>
                  <a:lnTo>
                    <a:pt x="2016" y="256"/>
                  </a:lnTo>
                  <a:lnTo>
                    <a:pt x="2016" y="154"/>
                  </a:lnTo>
                  <a:lnTo>
                    <a:pt x="1939" y="77"/>
                  </a:lnTo>
                  <a:lnTo>
                    <a:pt x="1863" y="26"/>
                  </a:lnTo>
                  <a:lnTo>
                    <a:pt x="176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5"/>
            <p:cNvSpPr/>
            <p:nvPr/>
          </p:nvSpPr>
          <p:spPr>
            <a:xfrm>
              <a:off x="6368900" y="2977400"/>
              <a:ext cx="50400" cy="50425"/>
            </a:xfrm>
            <a:custGeom>
              <a:rect b="b" l="l" r="r" t="t"/>
              <a:pathLst>
                <a:path extrusionOk="0" h="2017" w="2016">
                  <a:moveTo>
                    <a:pt x="255" y="1"/>
                  </a:moveTo>
                  <a:lnTo>
                    <a:pt x="153" y="26"/>
                  </a:lnTo>
                  <a:lnTo>
                    <a:pt x="77" y="77"/>
                  </a:lnTo>
                  <a:lnTo>
                    <a:pt x="26" y="154"/>
                  </a:lnTo>
                  <a:lnTo>
                    <a:pt x="0" y="256"/>
                  </a:lnTo>
                  <a:lnTo>
                    <a:pt x="0" y="1761"/>
                  </a:lnTo>
                  <a:lnTo>
                    <a:pt x="26" y="1864"/>
                  </a:lnTo>
                  <a:lnTo>
                    <a:pt x="77" y="1940"/>
                  </a:lnTo>
                  <a:lnTo>
                    <a:pt x="153" y="1991"/>
                  </a:lnTo>
                  <a:lnTo>
                    <a:pt x="255" y="2017"/>
                  </a:lnTo>
                  <a:lnTo>
                    <a:pt x="1761" y="2017"/>
                  </a:lnTo>
                  <a:lnTo>
                    <a:pt x="1863" y="1991"/>
                  </a:lnTo>
                  <a:lnTo>
                    <a:pt x="1965" y="1940"/>
                  </a:lnTo>
                  <a:lnTo>
                    <a:pt x="2016" y="1864"/>
                  </a:lnTo>
                  <a:lnTo>
                    <a:pt x="2016" y="1761"/>
                  </a:lnTo>
                  <a:lnTo>
                    <a:pt x="2016" y="256"/>
                  </a:lnTo>
                  <a:lnTo>
                    <a:pt x="2016" y="154"/>
                  </a:lnTo>
                  <a:lnTo>
                    <a:pt x="1965" y="77"/>
                  </a:lnTo>
                  <a:lnTo>
                    <a:pt x="1863" y="26"/>
                  </a:lnTo>
                  <a:lnTo>
                    <a:pt x="176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5"/>
            <p:cNvSpPr/>
            <p:nvPr/>
          </p:nvSpPr>
          <p:spPr>
            <a:xfrm>
              <a:off x="6446725" y="2977400"/>
              <a:ext cx="51050" cy="50425"/>
            </a:xfrm>
            <a:custGeom>
              <a:rect b="b" l="l" r="r" t="t"/>
              <a:pathLst>
                <a:path extrusionOk="0" h="2017" w="2042">
                  <a:moveTo>
                    <a:pt x="255" y="1"/>
                  </a:moveTo>
                  <a:lnTo>
                    <a:pt x="153" y="26"/>
                  </a:lnTo>
                  <a:lnTo>
                    <a:pt x="77" y="77"/>
                  </a:lnTo>
                  <a:lnTo>
                    <a:pt x="26" y="154"/>
                  </a:lnTo>
                  <a:lnTo>
                    <a:pt x="0" y="256"/>
                  </a:lnTo>
                  <a:lnTo>
                    <a:pt x="0" y="1761"/>
                  </a:lnTo>
                  <a:lnTo>
                    <a:pt x="26" y="1864"/>
                  </a:lnTo>
                  <a:lnTo>
                    <a:pt x="77" y="1940"/>
                  </a:lnTo>
                  <a:lnTo>
                    <a:pt x="153" y="1991"/>
                  </a:lnTo>
                  <a:lnTo>
                    <a:pt x="255" y="2017"/>
                  </a:lnTo>
                  <a:lnTo>
                    <a:pt x="1786" y="2017"/>
                  </a:lnTo>
                  <a:lnTo>
                    <a:pt x="1863" y="1991"/>
                  </a:lnTo>
                  <a:lnTo>
                    <a:pt x="1965" y="1940"/>
                  </a:lnTo>
                  <a:lnTo>
                    <a:pt x="2016" y="1864"/>
                  </a:lnTo>
                  <a:lnTo>
                    <a:pt x="2041" y="1761"/>
                  </a:lnTo>
                  <a:lnTo>
                    <a:pt x="2041" y="256"/>
                  </a:lnTo>
                  <a:lnTo>
                    <a:pt x="2016" y="154"/>
                  </a:lnTo>
                  <a:lnTo>
                    <a:pt x="1965" y="77"/>
                  </a:lnTo>
                  <a:lnTo>
                    <a:pt x="1863" y="26"/>
                  </a:lnTo>
                  <a:lnTo>
                    <a:pt x="178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5"/>
            <p:cNvSpPr/>
            <p:nvPr/>
          </p:nvSpPr>
          <p:spPr>
            <a:xfrm>
              <a:off x="6446725" y="2832600"/>
              <a:ext cx="51050" cy="51075"/>
            </a:xfrm>
            <a:custGeom>
              <a:rect b="b" l="l" r="r" t="t"/>
              <a:pathLst>
                <a:path extrusionOk="0" h="2043" w="2042">
                  <a:moveTo>
                    <a:pt x="255" y="1"/>
                  </a:moveTo>
                  <a:lnTo>
                    <a:pt x="153" y="26"/>
                  </a:lnTo>
                  <a:lnTo>
                    <a:pt x="77" y="77"/>
                  </a:lnTo>
                  <a:lnTo>
                    <a:pt x="26" y="154"/>
                  </a:lnTo>
                  <a:lnTo>
                    <a:pt x="0" y="256"/>
                  </a:lnTo>
                  <a:lnTo>
                    <a:pt x="0" y="1787"/>
                  </a:lnTo>
                  <a:lnTo>
                    <a:pt x="26" y="1864"/>
                  </a:lnTo>
                  <a:lnTo>
                    <a:pt x="77" y="1966"/>
                  </a:lnTo>
                  <a:lnTo>
                    <a:pt x="153" y="2017"/>
                  </a:lnTo>
                  <a:lnTo>
                    <a:pt x="255" y="2042"/>
                  </a:lnTo>
                  <a:lnTo>
                    <a:pt x="1786" y="2042"/>
                  </a:lnTo>
                  <a:lnTo>
                    <a:pt x="1863" y="2017"/>
                  </a:lnTo>
                  <a:lnTo>
                    <a:pt x="1965" y="1966"/>
                  </a:lnTo>
                  <a:lnTo>
                    <a:pt x="2016" y="1864"/>
                  </a:lnTo>
                  <a:lnTo>
                    <a:pt x="2041" y="1787"/>
                  </a:lnTo>
                  <a:lnTo>
                    <a:pt x="2041" y="256"/>
                  </a:lnTo>
                  <a:lnTo>
                    <a:pt x="2016" y="154"/>
                  </a:lnTo>
                  <a:lnTo>
                    <a:pt x="1965" y="77"/>
                  </a:lnTo>
                  <a:lnTo>
                    <a:pt x="1863" y="26"/>
                  </a:lnTo>
                  <a:lnTo>
                    <a:pt x="178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5"/>
            <p:cNvSpPr/>
            <p:nvPr/>
          </p:nvSpPr>
          <p:spPr>
            <a:xfrm>
              <a:off x="6524525" y="2832600"/>
              <a:ext cx="51075" cy="51075"/>
            </a:xfrm>
            <a:custGeom>
              <a:rect b="b" l="l" r="r" t="t"/>
              <a:pathLst>
                <a:path extrusionOk="0" h="2043" w="2043">
                  <a:moveTo>
                    <a:pt x="256" y="1"/>
                  </a:moveTo>
                  <a:lnTo>
                    <a:pt x="154" y="26"/>
                  </a:lnTo>
                  <a:lnTo>
                    <a:pt x="77" y="77"/>
                  </a:lnTo>
                  <a:lnTo>
                    <a:pt x="26" y="154"/>
                  </a:lnTo>
                  <a:lnTo>
                    <a:pt x="1" y="256"/>
                  </a:lnTo>
                  <a:lnTo>
                    <a:pt x="1" y="1787"/>
                  </a:lnTo>
                  <a:lnTo>
                    <a:pt x="26" y="1864"/>
                  </a:lnTo>
                  <a:lnTo>
                    <a:pt x="77" y="1966"/>
                  </a:lnTo>
                  <a:lnTo>
                    <a:pt x="154" y="2017"/>
                  </a:lnTo>
                  <a:lnTo>
                    <a:pt x="256" y="2042"/>
                  </a:lnTo>
                  <a:lnTo>
                    <a:pt x="1787" y="2042"/>
                  </a:lnTo>
                  <a:lnTo>
                    <a:pt x="1889" y="2017"/>
                  </a:lnTo>
                  <a:lnTo>
                    <a:pt x="1966" y="1966"/>
                  </a:lnTo>
                  <a:lnTo>
                    <a:pt x="2017" y="1864"/>
                  </a:lnTo>
                  <a:lnTo>
                    <a:pt x="2042" y="1787"/>
                  </a:lnTo>
                  <a:lnTo>
                    <a:pt x="2042" y="256"/>
                  </a:lnTo>
                  <a:lnTo>
                    <a:pt x="2017" y="154"/>
                  </a:lnTo>
                  <a:lnTo>
                    <a:pt x="1966" y="77"/>
                  </a:lnTo>
                  <a:lnTo>
                    <a:pt x="1889" y="26"/>
                  </a:lnTo>
                  <a:lnTo>
                    <a:pt x="178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5"/>
            <p:cNvSpPr/>
            <p:nvPr/>
          </p:nvSpPr>
          <p:spPr>
            <a:xfrm>
              <a:off x="6291075" y="2687175"/>
              <a:ext cx="284525" cy="61900"/>
            </a:xfrm>
            <a:custGeom>
              <a:rect b="b" l="l" r="r" t="t"/>
              <a:pathLst>
                <a:path extrusionOk="0" h="2476" w="11381">
                  <a:moveTo>
                    <a:pt x="255" y="0"/>
                  </a:moveTo>
                  <a:lnTo>
                    <a:pt x="153" y="26"/>
                  </a:lnTo>
                  <a:lnTo>
                    <a:pt x="77" y="77"/>
                  </a:lnTo>
                  <a:lnTo>
                    <a:pt x="26" y="153"/>
                  </a:lnTo>
                  <a:lnTo>
                    <a:pt x="0" y="256"/>
                  </a:lnTo>
                  <a:lnTo>
                    <a:pt x="0" y="2220"/>
                  </a:lnTo>
                  <a:lnTo>
                    <a:pt x="26" y="2322"/>
                  </a:lnTo>
                  <a:lnTo>
                    <a:pt x="77" y="2399"/>
                  </a:lnTo>
                  <a:lnTo>
                    <a:pt x="153" y="2450"/>
                  </a:lnTo>
                  <a:lnTo>
                    <a:pt x="255" y="2475"/>
                  </a:lnTo>
                  <a:lnTo>
                    <a:pt x="11125" y="2475"/>
                  </a:lnTo>
                  <a:lnTo>
                    <a:pt x="11227" y="2450"/>
                  </a:lnTo>
                  <a:lnTo>
                    <a:pt x="11304" y="2399"/>
                  </a:lnTo>
                  <a:lnTo>
                    <a:pt x="11355" y="2322"/>
                  </a:lnTo>
                  <a:lnTo>
                    <a:pt x="11380" y="2220"/>
                  </a:lnTo>
                  <a:lnTo>
                    <a:pt x="11380" y="256"/>
                  </a:lnTo>
                  <a:lnTo>
                    <a:pt x="11355" y="153"/>
                  </a:lnTo>
                  <a:lnTo>
                    <a:pt x="11304" y="77"/>
                  </a:lnTo>
                  <a:lnTo>
                    <a:pt x="11227" y="26"/>
                  </a:lnTo>
                  <a:lnTo>
                    <a:pt x="111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5"/>
            <p:cNvSpPr/>
            <p:nvPr/>
          </p:nvSpPr>
          <p:spPr>
            <a:xfrm>
              <a:off x="6419925" y="2772000"/>
              <a:ext cx="64450" cy="33200"/>
            </a:xfrm>
            <a:custGeom>
              <a:rect b="b" l="l" r="r" t="t"/>
              <a:pathLst>
                <a:path extrusionOk="0" h="1328" w="2578">
                  <a:moveTo>
                    <a:pt x="153" y="1"/>
                  </a:moveTo>
                  <a:lnTo>
                    <a:pt x="77" y="77"/>
                  </a:lnTo>
                  <a:lnTo>
                    <a:pt x="0" y="154"/>
                  </a:lnTo>
                  <a:lnTo>
                    <a:pt x="0" y="256"/>
                  </a:lnTo>
                  <a:lnTo>
                    <a:pt x="0" y="1073"/>
                  </a:lnTo>
                  <a:lnTo>
                    <a:pt x="0" y="1175"/>
                  </a:lnTo>
                  <a:lnTo>
                    <a:pt x="77" y="1251"/>
                  </a:lnTo>
                  <a:lnTo>
                    <a:pt x="153" y="1302"/>
                  </a:lnTo>
                  <a:lnTo>
                    <a:pt x="256" y="1328"/>
                  </a:lnTo>
                  <a:lnTo>
                    <a:pt x="2322" y="1328"/>
                  </a:lnTo>
                  <a:lnTo>
                    <a:pt x="2424" y="1302"/>
                  </a:lnTo>
                  <a:lnTo>
                    <a:pt x="2501" y="1251"/>
                  </a:lnTo>
                  <a:lnTo>
                    <a:pt x="2552" y="1175"/>
                  </a:lnTo>
                  <a:lnTo>
                    <a:pt x="2577" y="1073"/>
                  </a:lnTo>
                  <a:lnTo>
                    <a:pt x="2577" y="256"/>
                  </a:lnTo>
                  <a:lnTo>
                    <a:pt x="2552" y="154"/>
                  </a:lnTo>
                  <a:lnTo>
                    <a:pt x="2501" y="77"/>
                  </a:lnTo>
                  <a:lnTo>
                    <a:pt x="2424"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5"/>
            <p:cNvSpPr/>
            <p:nvPr/>
          </p:nvSpPr>
          <p:spPr>
            <a:xfrm>
              <a:off x="6524525" y="2905325"/>
              <a:ext cx="51075" cy="122500"/>
            </a:xfrm>
            <a:custGeom>
              <a:rect b="b" l="l" r="r" t="t"/>
              <a:pathLst>
                <a:path extrusionOk="0" h="4900" w="2043">
                  <a:moveTo>
                    <a:pt x="154" y="1"/>
                  </a:moveTo>
                  <a:lnTo>
                    <a:pt x="77" y="52"/>
                  </a:lnTo>
                  <a:lnTo>
                    <a:pt x="26" y="154"/>
                  </a:lnTo>
                  <a:lnTo>
                    <a:pt x="1" y="256"/>
                  </a:lnTo>
                  <a:lnTo>
                    <a:pt x="1" y="4644"/>
                  </a:lnTo>
                  <a:lnTo>
                    <a:pt x="26" y="4747"/>
                  </a:lnTo>
                  <a:lnTo>
                    <a:pt x="77" y="4823"/>
                  </a:lnTo>
                  <a:lnTo>
                    <a:pt x="154" y="4874"/>
                  </a:lnTo>
                  <a:lnTo>
                    <a:pt x="256" y="4900"/>
                  </a:lnTo>
                  <a:lnTo>
                    <a:pt x="1787" y="4900"/>
                  </a:lnTo>
                  <a:lnTo>
                    <a:pt x="1889" y="4874"/>
                  </a:lnTo>
                  <a:lnTo>
                    <a:pt x="1966" y="4823"/>
                  </a:lnTo>
                  <a:lnTo>
                    <a:pt x="2017" y="4747"/>
                  </a:lnTo>
                  <a:lnTo>
                    <a:pt x="2042" y="4644"/>
                  </a:lnTo>
                  <a:lnTo>
                    <a:pt x="2042" y="256"/>
                  </a:lnTo>
                  <a:lnTo>
                    <a:pt x="2017" y="154"/>
                  </a:lnTo>
                  <a:lnTo>
                    <a:pt x="1966" y="52"/>
                  </a:lnTo>
                  <a:lnTo>
                    <a:pt x="1889"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5"/>
            <p:cNvSpPr/>
            <p:nvPr/>
          </p:nvSpPr>
          <p:spPr>
            <a:xfrm>
              <a:off x="6556425" y="2905325"/>
              <a:ext cx="19175" cy="122500"/>
            </a:xfrm>
            <a:custGeom>
              <a:rect b="b" l="l" r="r" t="t"/>
              <a:pathLst>
                <a:path extrusionOk="0" h="4900" w="767">
                  <a:moveTo>
                    <a:pt x="103" y="1"/>
                  </a:moveTo>
                  <a:lnTo>
                    <a:pt x="179" y="52"/>
                  </a:lnTo>
                  <a:lnTo>
                    <a:pt x="230" y="154"/>
                  </a:lnTo>
                  <a:lnTo>
                    <a:pt x="256" y="256"/>
                  </a:lnTo>
                  <a:lnTo>
                    <a:pt x="256" y="4644"/>
                  </a:lnTo>
                  <a:lnTo>
                    <a:pt x="230" y="4747"/>
                  </a:lnTo>
                  <a:lnTo>
                    <a:pt x="179" y="4823"/>
                  </a:lnTo>
                  <a:lnTo>
                    <a:pt x="103" y="4874"/>
                  </a:lnTo>
                  <a:lnTo>
                    <a:pt x="1" y="4900"/>
                  </a:lnTo>
                  <a:lnTo>
                    <a:pt x="511" y="4900"/>
                  </a:lnTo>
                  <a:lnTo>
                    <a:pt x="613" y="4874"/>
                  </a:lnTo>
                  <a:lnTo>
                    <a:pt x="690" y="4823"/>
                  </a:lnTo>
                  <a:lnTo>
                    <a:pt x="741" y="4747"/>
                  </a:lnTo>
                  <a:lnTo>
                    <a:pt x="766" y="4644"/>
                  </a:lnTo>
                  <a:lnTo>
                    <a:pt x="766" y="256"/>
                  </a:lnTo>
                  <a:lnTo>
                    <a:pt x="741" y="154"/>
                  </a:lnTo>
                  <a:lnTo>
                    <a:pt x="690" y="52"/>
                  </a:lnTo>
                  <a:lnTo>
                    <a:pt x="613"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3" name="Google Shape;3703;p65"/>
          <p:cNvGrpSpPr/>
          <p:nvPr/>
        </p:nvGrpSpPr>
        <p:grpSpPr>
          <a:xfrm>
            <a:off x="3477313" y="2422413"/>
            <a:ext cx="397425" cy="392950"/>
            <a:chOff x="6983825" y="2661025"/>
            <a:chExt cx="397425" cy="392950"/>
          </a:xfrm>
        </p:grpSpPr>
        <p:sp>
          <p:nvSpPr>
            <p:cNvPr id="3704" name="Google Shape;3704;p65"/>
            <p:cNvSpPr/>
            <p:nvPr/>
          </p:nvSpPr>
          <p:spPr>
            <a:xfrm>
              <a:off x="7114575" y="2712050"/>
              <a:ext cx="61900" cy="128875"/>
            </a:xfrm>
            <a:custGeom>
              <a:rect b="b" l="l" r="r" t="t"/>
              <a:pathLst>
                <a:path extrusionOk="0" h="5155" w="2476">
                  <a:moveTo>
                    <a:pt x="971" y="0"/>
                  </a:moveTo>
                  <a:lnTo>
                    <a:pt x="1" y="307"/>
                  </a:lnTo>
                  <a:lnTo>
                    <a:pt x="1506" y="5155"/>
                  </a:lnTo>
                  <a:lnTo>
                    <a:pt x="2476" y="4848"/>
                  </a:lnTo>
                  <a:lnTo>
                    <a:pt x="971"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5"/>
            <p:cNvSpPr/>
            <p:nvPr/>
          </p:nvSpPr>
          <p:spPr>
            <a:xfrm>
              <a:off x="7221750" y="2761175"/>
              <a:ext cx="123150" cy="85500"/>
            </a:xfrm>
            <a:custGeom>
              <a:rect b="b" l="l" r="r" t="t"/>
              <a:pathLst>
                <a:path extrusionOk="0" h="3420" w="4926">
                  <a:moveTo>
                    <a:pt x="4415" y="0"/>
                  </a:moveTo>
                  <a:lnTo>
                    <a:pt x="1" y="2552"/>
                  </a:lnTo>
                  <a:lnTo>
                    <a:pt x="511" y="3419"/>
                  </a:lnTo>
                  <a:lnTo>
                    <a:pt x="4925" y="893"/>
                  </a:lnTo>
                  <a:lnTo>
                    <a:pt x="4415"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5"/>
            <p:cNvSpPr/>
            <p:nvPr/>
          </p:nvSpPr>
          <p:spPr>
            <a:xfrm>
              <a:off x="7026550" y="2902775"/>
              <a:ext cx="105925" cy="75925"/>
            </a:xfrm>
            <a:custGeom>
              <a:rect b="b" l="l" r="r" t="t"/>
              <a:pathLst>
                <a:path extrusionOk="0" h="3037" w="4237">
                  <a:moveTo>
                    <a:pt x="3726" y="1"/>
                  </a:moveTo>
                  <a:lnTo>
                    <a:pt x="1" y="2144"/>
                  </a:lnTo>
                  <a:lnTo>
                    <a:pt x="511" y="3037"/>
                  </a:lnTo>
                  <a:lnTo>
                    <a:pt x="4236" y="894"/>
                  </a:lnTo>
                  <a:lnTo>
                    <a:pt x="3726"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5"/>
            <p:cNvSpPr/>
            <p:nvPr/>
          </p:nvSpPr>
          <p:spPr>
            <a:xfrm>
              <a:off x="7180300" y="2880450"/>
              <a:ext cx="112925" cy="102100"/>
            </a:xfrm>
            <a:custGeom>
              <a:rect b="b" l="l" r="r" t="t"/>
              <a:pathLst>
                <a:path extrusionOk="0" h="4084" w="4517">
                  <a:moveTo>
                    <a:pt x="663" y="1"/>
                  </a:moveTo>
                  <a:lnTo>
                    <a:pt x="0" y="792"/>
                  </a:lnTo>
                  <a:lnTo>
                    <a:pt x="3853" y="4083"/>
                  </a:lnTo>
                  <a:lnTo>
                    <a:pt x="4516" y="3318"/>
                  </a:lnTo>
                  <a:lnTo>
                    <a:pt x="663"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5"/>
            <p:cNvSpPr/>
            <p:nvPr/>
          </p:nvSpPr>
          <p:spPr>
            <a:xfrm>
              <a:off x="7309775" y="2732450"/>
              <a:ext cx="71475" cy="71475"/>
            </a:xfrm>
            <a:custGeom>
              <a:rect b="b" l="l" r="r" t="t"/>
              <a:pathLst>
                <a:path extrusionOk="0" h="2859" w="2859">
                  <a:moveTo>
                    <a:pt x="1430" y="1"/>
                  </a:moveTo>
                  <a:lnTo>
                    <a:pt x="1149" y="26"/>
                  </a:lnTo>
                  <a:lnTo>
                    <a:pt x="894" y="103"/>
                  </a:lnTo>
                  <a:lnTo>
                    <a:pt x="639" y="256"/>
                  </a:lnTo>
                  <a:lnTo>
                    <a:pt x="435" y="435"/>
                  </a:lnTo>
                  <a:lnTo>
                    <a:pt x="256" y="639"/>
                  </a:lnTo>
                  <a:lnTo>
                    <a:pt x="128" y="868"/>
                  </a:lnTo>
                  <a:lnTo>
                    <a:pt x="26" y="1149"/>
                  </a:lnTo>
                  <a:lnTo>
                    <a:pt x="1" y="1430"/>
                  </a:lnTo>
                  <a:lnTo>
                    <a:pt x="26" y="1710"/>
                  </a:lnTo>
                  <a:lnTo>
                    <a:pt x="128" y="1991"/>
                  </a:lnTo>
                  <a:lnTo>
                    <a:pt x="256" y="2221"/>
                  </a:lnTo>
                  <a:lnTo>
                    <a:pt x="435" y="2450"/>
                  </a:lnTo>
                  <a:lnTo>
                    <a:pt x="639" y="2629"/>
                  </a:lnTo>
                  <a:lnTo>
                    <a:pt x="894" y="2757"/>
                  </a:lnTo>
                  <a:lnTo>
                    <a:pt x="1149" y="2833"/>
                  </a:lnTo>
                  <a:lnTo>
                    <a:pt x="1430" y="2859"/>
                  </a:lnTo>
                  <a:lnTo>
                    <a:pt x="1736" y="2833"/>
                  </a:lnTo>
                  <a:lnTo>
                    <a:pt x="1991" y="2757"/>
                  </a:lnTo>
                  <a:lnTo>
                    <a:pt x="2246" y="2629"/>
                  </a:lnTo>
                  <a:lnTo>
                    <a:pt x="2450" y="2450"/>
                  </a:lnTo>
                  <a:lnTo>
                    <a:pt x="2629" y="2221"/>
                  </a:lnTo>
                  <a:lnTo>
                    <a:pt x="2756" y="1991"/>
                  </a:lnTo>
                  <a:lnTo>
                    <a:pt x="2833" y="1710"/>
                  </a:lnTo>
                  <a:lnTo>
                    <a:pt x="2858" y="1430"/>
                  </a:lnTo>
                  <a:lnTo>
                    <a:pt x="2833" y="1149"/>
                  </a:lnTo>
                  <a:lnTo>
                    <a:pt x="2756" y="868"/>
                  </a:lnTo>
                  <a:lnTo>
                    <a:pt x="2629" y="639"/>
                  </a:lnTo>
                  <a:lnTo>
                    <a:pt x="2450" y="435"/>
                  </a:lnTo>
                  <a:lnTo>
                    <a:pt x="2246" y="256"/>
                  </a:lnTo>
                  <a:lnTo>
                    <a:pt x="1991" y="103"/>
                  </a:lnTo>
                  <a:lnTo>
                    <a:pt x="1736" y="26"/>
                  </a:lnTo>
                  <a:lnTo>
                    <a:pt x="1430"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5"/>
            <p:cNvSpPr/>
            <p:nvPr/>
          </p:nvSpPr>
          <p:spPr>
            <a:xfrm>
              <a:off x="7076325" y="2661025"/>
              <a:ext cx="95700" cy="95075"/>
            </a:xfrm>
            <a:custGeom>
              <a:rect b="b" l="l" r="r" t="t"/>
              <a:pathLst>
                <a:path extrusionOk="0" h="3803" w="3828">
                  <a:moveTo>
                    <a:pt x="1735" y="0"/>
                  </a:moveTo>
                  <a:lnTo>
                    <a:pt x="1531" y="51"/>
                  </a:lnTo>
                  <a:lnTo>
                    <a:pt x="1352" y="77"/>
                  </a:lnTo>
                  <a:lnTo>
                    <a:pt x="1174" y="153"/>
                  </a:lnTo>
                  <a:lnTo>
                    <a:pt x="1021" y="230"/>
                  </a:lnTo>
                  <a:lnTo>
                    <a:pt x="842" y="332"/>
                  </a:lnTo>
                  <a:lnTo>
                    <a:pt x="714" y="434"/>
                  </a:lnTo>
                  <a:lnTo>
                    <a:pt x="561" y="562"/>
                  </a:lnTo>
                  <a:lnTo>
                    <a:pt x="459" y="689"/>
                  </a:lnTo>
                  <a:lnTo>
                    <a:pt x="332" y="842"/>
                  </a:lnTo>
                  <a:lnTo>
                    <a:pt x="255" y="995"/>
                  </a:lnTo>
                  <a:lnTo>
                    <a:pt x="153" y="1174"/>
                  </a:lnTo>
                  <a:lnTo>
                    <a:pt x="102" y="1353"/>
                  </a:lnTo>
                  <a:lnTo>
                    <a:pt x="51" y="1531"/>
                  </a:lnTo>
                  <a:lnTo>
                    <a:pt x="26" y="1710"/>
                  </a:lnTo>
                  <a:lnTo>
                    <a:pt x="0" y="1914"/>
                  </a:lnTo>
                  <a:lnTo>
                    <a:pt x="26" y="2092"/>
                  </a:lnTo>
                  <a:lnTo>
                    <a:pt x="51" y="2297"/>
                  </a:lnTo>
                  <a:lnTo>
                    <a:pt x="102" y="2475"/>
                  </a:lnTo>
                  <a:lnTo>
                    <a:pt x="153" y="2654"/>
                  </a:lnTo>
                  <a:lnTo>
                    <a:pt x="255" y="2807"/>
                  </a:lnTo>
                  <a:lnTo>
                    <a:pt x="332" y="2986"/>
                  </a:lnTo>
                  <a:lnTo>
                    <a:pt x="459" y="3113"/>
                  </a:lnTo>
                  <a:lnTo>
                    <a:pt x="561" y="3266"/>
                  </a:lnTo>
                  <a:lnTo>
                    <a:pt x="714" y="3368"/>
                  </a:lnTo>
                  <a:lnTo>
                    <a:pt x="842" y="3496"/>
                  </a:lnTo>
                  <a:lnTo>
                    <a:pt x="1021" y="3572"/>
                  </a:lnTo>
                  <a:lnTo>
                    <a:pt x="1174" y="3674"/>
                  </a:lnTo>
                  <a:lnTo>
                    <a:pt x="1352" y="3725"/>
                  </a:lnTo>
                  <a:lnTo>
                    <a:pt x="1531" y="3777"/>
                  </a:lnTo>
                  <a:lnTo>
                    <a:pt x="1735" y="3802"/>
                  </a:lnTo>
                  <a:lnTo>
                    <a:pt x="2118" y="3802"/>
                  </a:lnTo>
                  <a:lnTo>
                    <a:pt x="2296" y="3777"/>
                  </a:lnTo>
                  <a:lnTo>
                    <a:pt x="2475" y="3725"/>
                  </a:lnTo>
                  <a:lnTo>
                    <a:pt x="2654" y="3674"/>
                  </a:lnTo>
                  <a:lnTo>
                    <a:pt x="2832" y="3572"/>
                  </a:lnTo>
                  <a:lnTo>
                    <a:pt x="2985" y="3496"/>
                  </a:lnTo>
                  <a:lnTo>
                    <a:pt x="3138" y="3368"/>
                  </a:lnTo>
                  <a:lnTo>
                    <a:pt x="3266" y="3266"/>
                  </a:lnTo>
                  <a:lnTo>
                    <a:pt x="3394" y="3113"/>
                  </a:lnTo>
                  <a:lnTo>
                    <a:pt x="3496" y="2986"/>
                  </a:lnTo>
                  <a:lnTo>
                    <a:pt x="3598" y="2807"/>
                  </a:lnTo>
                  <a:lnTo>
                    <a:pt x="3674" y="2654"/>
                  </a:lnTo>
                  <a:lnTo>
                    <a:pt x="3751" y="2475"/>
                  </a:lnTo>
                  <a:lnTo>
                    <a:pt x="3776" y="2297"/>
                  </a:lnTo>
                  <a:lnTo>
                    <a:pt x="3827" y="2092"/>
                  </a:lnTo>
                  <a:lnTo>
                    <a:pt x="3827" y="1914"/>
                  </a:lnTo>
                  <a:lnTo>
                    <a:pt x="3827" y="1710"/>
                  </a:lnTo>
                  <a:lnTo>
                    <a:pt x="3776" y="1531"/>
                  </a:lnTo>
                  <a:lnTo>
                    <a:pt x="3751" y="1353"/>
                  </a:lnTo>
                  <a:lnTo>
                    <a:pt x="3674" y="1174"/>
                  </a:lnTo>
                  <a:lnTo>
                    <a:pt x="3598" y="995"/>
                  </a:lnTo>
                  <a:lnTo>
                    <a:pt x="3496" y="842"/>
                  </a:lnTo>
                  <a:lnTo>
                    <a:pt x="3394" y="689"/>
                  </a:lnTo>
                  <a:lnTo>
                    <a:pt x="3266" y="562"/>
                  </a:lnTo>
                  <a:lnTo>
                    <a:pt x="3138" y="434"/>
                  </a:lnTo>
                  <a:lnTo>
                    <a:pt x="2985" y="332"/>
                  </a:lnTo>
                  <a:lnTo>
                    <a:pt x="2832" y="230"/>
                  </a:lnTo>
                  <a:lnTo>
                    <a:pt x="2654" y="153"/>
                  </a:lnTo>
                  <a:lnTo>
                    <a:pt x="2475" y="77"/>
                  </a:lnTo>
                  <a:lnTo>
                    <a:pt x="2296" y="51"/>
                  </a:lnTo>
                  <a:lnTo>
                    <a:pt x="2118"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5"/>
            <p:cNvSpPr/>
            <p:nvPr/>
          </p:nvSpPr>
          <p:spPr>
            <a:xfrm>
              <a:off x="7262575" y="2946150"/>
              <a:ext cx="107825" cy="107825"/>
            </a:xfrm>
            <a:custGeom>
              <a:rect b="b" l="l" r="r" t="t"/>
              <a:pathLst>
                <a:path extrusionOk="0" h="4313" w="4313">
                  <a:moveTo>
                    <a:pt x="1940" y="1"/>
                  </a:moveTo>
                  <a:lnTo>
                    <a:pt x="1710" y="26"/>
                  </a:lnTo>
                  <a:lnTo>
                    <a:pt x="1506" y="77"/>
                  </a:lnTo>
                  <a:lnTo>
                    <a:pt x="1302" y="154"/>
                  </a:lnTo>
                  <a:lnTo>
                    <a:pt x="1123" y="256"/>
                  </a:lnTo>
                  <a:lnTo>
                    <a:pt x="945" y="358"/>
                  </a:lnTo>
                  <a:lnTo>
                    <a:pt x="766" y="485"/>
                  </a:lnTo>
                  <a:lnTo>
                    <a:pt x="613" y="613"/>
                  </a:lnTo>
                  <a:lnTo>
                    <a:pt x="485" y="766"/>
                  </a:lnTo>
                  <a:lnTo>
                    <a:pt x="358" y="945"/>
                  </a:lnTo>
                  <a:lnTo>
                    <a:pt x="256" y="1123"/>
                  </a:lnTo>
                  <a:lnTo>
                    <a:pt x="154" y="1302"/>
                  </a:lnTo>
                  <a:lnTo>
                    <a:pt x="77" y="1506"/>
                  </a:lnTo>
                  <a:lnTo>
                    <a:pt x="26" y="1710"/>
                  </a:lnTo>
                  <a:lnTo>
                    <a:pt x="1" y="1940"/>
                  </a:lnTo>
                  <a:lnTo>
                    <a:pt x="1" y="2144"/>
                  </a:lnTo>
                  <a:lnTo>
                    <a:pt x="1" y="2374"/>
                  </a:lnTo>
                  <a:lnTo>
                    <a:pt x="26" y="2578"/>
                  </a:lnTo>
                  <a:lnTo>
                    <a:pt x="77" y="2782"/>
                  </a:lnTo>
                  <a:lnTo>
                    <a:pt x="154" y="2986"/>
                  </a:lnTo>
                  <a:lnTo>
                    <a:pt x="256" y="3190"/>
                  </a:lnTo>
                  <a:lnTo>
                    <a:pt x="358" y="3369"/>
                  </a:lnTo>
                  <a:lnTo>
                    <a:pt x="485" y="3522"/>
                  </a:lnTo>
                  <a:lnTo>
                    <a:pt x="613" y="3675"/>
                  </a:lnTo>
                  <a:lnTo>
                    <a:pt x="766" y="3828"/>
                  </a:lnTo>
                  <a:lnTo>
                    <a:pt x="945" y="3930"/>
                  </a:lnTo>
                  <a:lnTo>
                    <a:pt x="1123" y="4058"/>
                  </a:lnTo>
                  <a:lnTo>
                    <a:pt x="1302" y="4134"/>
                  </a:lnTo>
                  <a:lnTo>
                    <a:pt x="1506" y="4211"/>
                  </a:lnTo>
                  <a:lnTo>
                    <a:pt x="1710" y="4262"/>
                  </a:lnTo>
                  <a:lnTo>
                    <a:pt x="1940" y="4287"/>
                  </a:lnTo>
                  <a:lnTo>
                    <a:pt x="2144" y="4313"/>
                  </a:lnTo>
                  <a:lnTo>
                    <a:pt x="2374" y="4287"/>
                  </a:lnTo>
                  <a:lnTo>
                    <a:pt x="2578" y="4262"/>
                  </a:lnTo>
                  <a:lnTo>
                    <a:pt x="2782" y="4211"/>
                  </a:lnTo>
                  <a:lnTo>
                    <a:pt x="2986" y="4134"/>
                  </a:lnTo>
                  <a:lnTo>
                    <a:pt x="3190" y="4058"/>
                  </a:lnTo>
                  <a:lnTo>
                    <a:pt x="3369" y="3930"/>
                  </a:lnTo>
                  <a:lnTo>
                    <a:pt x="3522" y="3828"/>
                  </a:lnTo>
                  <a:lnTo>
                    <a:pt x="3675" y="3675"/>
                  </a:lnTo>
                  <a:lnTo>
                    <a:pt x="3828" y="3522"/>
                  </a:lnTo>
                  <a:lnTo>
                    <a:pt x="3930" y="3369"/>
                  </a:lnTo>
                  <a:lnTo>
                    <a:pt x="4058" y="3190"/>
                  </a:lnTo>
                  <a:lnTo>
                    <a:pt x="4134" y="2986"/>
                  </a:lnTo>
                  <a:lnTo>
                    <a:pt x="4211" y="2782"/>
                  </a:lnTo>
                  <a:lnTo>
                    <a:pt x="4262" y="2578"/>
                  </a:lnTo>
                  <a:lnTo>
                    <a:pt x="4313" y="2374"/>
                  </a:lnTo>
                  <a:lnTo>
                    <a:pt x="4313" y="2144"/>
                  </a:lnTo>
                  <a:lnTo>
                    <a:pt x="4313" y="1940"/>
                  </a:lnTo>
                  <a:lnTo>
                    <a:pt x="4262" y="1710"/>
                  </a:lnTo>
                  <a:lnTo>
                    <a:pt x="4211" y="1506"/>
                  </a:lnTo>
                  <a:lnTo>
                    <a:pt x="4134" y="1302"/>
                  </a:lnTo>
                  <a:lnTo>
                    <a:pt x="4058" y="1123"/>
                  </a:lnTo>
                  <a:lnTo>
                    <a:pt x="3930" y="945"/>
                  </a:lnTo>
                  <a:lnTo>
                    <a:pt x="3828" y="766"/>
                  </a:lnTo>
                  <a:lnTo>
                    <a:pt x="3675" y="613"/>
                  </a:lnTo>
                  <a:lnTo>
                    <a:pt x="3522" y="485"/>
                  </a:lnTo>
                  <a:lnTo>
                    <a:pt x="3369" y="358"/>
                  </a:lnTo>
                  <a:lnTo>
                    <a:pt x="3190" y="256"/>
                  </a:lnTo>
                  <a:lnTo>
                    <a:pt x="2986" y="154"/>
                  </a:lnTo>
                  <a:lnTo>
                    <a:pt x="2782" y="77"/>
                  </a:lnTo>
                  <a:lnTo>
                    <a:pt x="2578" y="26"/>
                  </a:lnTo>
                  <a:lnTo>
                    <a:pt x="2374"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5"/>
            <p:cNvSpPr/>
            <p:nvPr/>
          </p:nvSpPr>
          <p:spPr>
            <a:xfrm>
              <a:off x="7279150" y="2948700"/>
              <a:ext cx="91250" cy="105275"/>
            </a:xfrm>
            <a:custGeom>
              <a:rect b="b" l="l" r="r" t="t"/>
              <a:pathLst>
                <a:path extrusionOk="0" h="4211" w="3650">
                  <a:moveTo>
                    <a:pt x="2221" y="1"/>
                  </a:moveTo>
                  <a:lnTo>
                    <a:pt x="2374" y="179"/>
                  </a:lnTo>
                  <a:lnTo>
                    <a:pt x="2502" y="332"/>
                  </a:lnTo>
                  <a:lnTo>
                    <a:pt x="2604" y="511"/>
                  </a:lnTo>
                  <a:lnTo>
                    <a:pt x="2706" y="715"/>
                  </a:lnTo>
                  <a:lnTo>
                    <a:pt x="2782" y="919"/>
                  </a:lnTo>
                  <a:lnTo>
                    <a:pt x="2859" y="1123"/>
                  </a:lnTo>
                  <a:lnTo>
                    <a:pt x="2884" y="1353"/>
                  </a:lnTo>
                  <a:lnTo>
                    <a:pt x="2884" y="1583"/>
                  </a:lnTo>
                  <a:lnTo>
                    <a:pt x="2884" y="1812"/>
                  </a:lnTo>
                  <a:lnTo>
                    <a:pt x="2859" y="2016"/>
                  </a:lnTo>
                  <a:lnTo>
                    <a:pt x="2808" y="2221"/>
                  </a:lnTo>
                  <a:lnTo>
                    <a:pt x="2731" y="2425"/>
                  </a:lnTo>
                  <a:lnTo>
                    <a:pt x="2629" y="2603"/>
                  </a:lnTo>
                  <a:lnTo>
                    <a:pt x="2527" y="2782"/>
                  </a:lnTo>
                  <a:lnTo>
                    <a:pt x="2399" y="2961"/>
                  </a:lnTo>
                  <a:lnTo>
                    <a:pt x="2272" y="3114"/>
                  </a:lnTo>
                  <a:lnTo>
                    <a:pt x="2119" y="3241"/>
                  </a:lnTo>
                  <a:lnTo>
                    <a:pt x="1940" y="3369"/>
                  </a:lnTo>
                  <a:lnTo>
                    <a:pt x="1762" y="3496"/>
                  </a:lnTo>
                  <a:lnTo>
                    <a:pt x="1583" y="3573"/>
                  </a:lnTo>
                  <a:lnTo>
                    <a:pt x="1379" y="3649"/>
                  </a:lnTo>
                  <a:lnTo>
                    <a:pt x="1175" y="3700"/>
                  </a:lnTo>
                  <a:lnTo>
                    <a:pt x="945" y="3726"/>
                  </a:lnTo>
                  <a:lnTo>
                    <a:pt x="741" y="3752"/>
                  </a:lnTo>
                  <a:lnTo>
                    <a:pt x="537" y="3726"/>
                  </a:lnTo>
                  <a:lnTo>
                    <a:pt x="358" y="3700"/>
                  </a:lnTo>
                  <a:lnTo>
                    <a:pt x="180" y="3675"/>
                  </a:lnTo>
                  <a:lnTo>
                    <a:pt x="1" y="3624"/>
                  </a:lnTo>
                  <a:lnTo>
                    <a:pt x="154" y="3752"/>
                  </a:lnTo>
                  <a:lnTo>
                    <a:pt x="333" y="3854"/>
                  </a:lnTo>
                  <a:lnTo>
                    <a:pt x="486" y="3956"/>
                  </a:lnTo>
                  <a:lnTo>
                    <a:pt x="690" y="4058"/>
                  </a:lnTo>
                  <a:lnTo>
                    <a:pt x="869" y="4109"/>
                  </a:lnTo>
                  <a:lnTo>
                    <a:pt x="1073" y="4160"/>
                  </a:lnTo>
                  <a:lnTo>
                    <a:pt x="1277" y="4185"/>
                  </a:lnTo>
                  <a:lnTo>
                    <a:pt x="1481" y="4211"/>
                  </a:lnTo>
                  <a:lnTo>
                    <a:pt x="3650" y="2042"/>
                  </a:lnTo>
                  <a:lnTo>
                    <a:pt x="3624" y="1710"/>
                  </a:lnTo>
                  <a:lnTo>
                    <a:pt x="3548" y="1379"/>
                  </a:lnTo>
                  <a:lnTo>
                    <a:pt x="3420" y="1072"/>
                  </a:lnTo>
                  <a:lnTo>
                    <a:pt x="3241" y="792"/>
                  </a:lnTo>
                  <a:lnTo>
                    <a:pt x="3037" y="537"/>
                  </a:lnTo>
                  <a:lnTo>
                    <a:pt x="2782" y="332"/>
                  </a:lnTo>
                  <a:lnTo>
                    <a:pt x="2527" y="154"/>
                  </a:lnTo>
                  <a:lnTo>
                    <a:pt x="2221"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5"/>
            <p:cNvSpPr/>
            <p:nvPr/>
          </p:nvSpPr>
          <p:spPr>
            <a:xfrm>
              <a:off x="7279150" y="2948700"/>
              <a:ext cx="91250" cy="105275"/>
            </a:xfrm>
            <a:custGeom>
              <a:rect b="b" l="l" r="r" t="t"/>
              <a:pathLst>
                <a:path extrusionOk="0" fill="none" h="4211" w="3650">
                  <a:moveTo>
                    <a:pt x="1481" y="4211"/>
                  </a:moveTo>
                  <a:lnTo>
                    <a:pt x="1481" y="4211"/>
                  </a:lnTo>
                  <a:lnTo>
                    <a:pt x="1277" y="4185"/>
                  </a:lnTo>
                  <a:lnTo>
                    <a:pt x="1073" y="4160"/>
                  </a:lnTo>
                  <a:lnTo>
                    <a:pt x="869" y="4109"/>
                  </a:lnTo>
                  <a:lnTo>
                    <a:pt x="690" y="4058"/>
                  </a:lnTo>
                  <a:lnTo>
                    <a:pt x="486" y="3956"/>
                  </a:lnTo>
                  <a:lnTo>
                    <a:pt x="333" y="3854"/>
                  </a:lnTo>
                  <a:lnTo>
                    <a:pt x="154" y="3752"/>
                  </a:lnTo>
                  <a:lnTo>
                    <a:pt x="1" y="3624"/>
                  </a:lnTo>
                  <a:lnTo>
                    <a:pt x="1" y="3624"/>
                  </a:lnTo>
                  <a:lnTo>
                    <a:pt x="180" y="3675"/>
                  </a:lnTo>
                  <a:lnTo>
                    <a:pt x="358" y="3700"/>
                  </a:lnTo>
                  <a:lnTo>
                    <a:pt x="537" y="3726"/>
                  </a:lnTo>
                  <a:lnTo>
                    <a:pt x="741" y="3752"/>
                  </a:lnTo>
                  <a:lnTo>
                    <a:pt x="741" y="3752"/>
                  </a:lnTo>
                  <a:lnTo>
                    <a:pt x="945" y="3726"/>
                  </a:lnTo>
                  <a:lnTo>
                    <a:pt x="1175" y="3700"/>
                  </a:lnTo>
                  <a:lnTo>
                    <a:pt x="1379" y="3649"/>
                  </a:lnTo>
                  <a:lnTo>
                    <a:pt x="1583" y="3573"/>
                  </a:lnTo>
                  <a:lnTo>
                    <a:pt x="1762" y="3496"/>
                  </a:lnTo>
                  <a:lnTo>
                    <a:pt x="1940" y="3369"/>
                  </a:lnTo>
                  <a:lnTo>
                    <a:pt x="2119" y="3241"/>
                  </a:lnTo>
                  <a:lnTo>
                    <a:pt x="2272" y="3114"/>
                  </a:lnTo>
                  <a:lnTo>
                    <a:pt x="2399" y="2961"/>
                  </a:lnTo>
                  <a:lnTo>
                    <a:pt x="2527" y="2782"/>
                  </a:lnTo>
                  <a:lnTo>
                    <a:pt x="2629" y="2603"/>
                  </a:lnTo>
                  <a:lnTo>
                    <a:pt x="2731" y="2425"/>
                  </a:lnTo>
                  <a:lnTo>
                    <a:pt x="2808" y="2221"/>
                  </a:lnTo>
                  <a:lnTo>
                    <a:pt x="2859" y="2016"/>
                  </a:lnTo>
                  <a:lnTo>
                    <a:pt x="2884" y="1812"/>
                  </a:lnTo>
                  <a:lnTo>
                    <a:pt x="2884" y="1583"/>
                  </a:lnTo>
                  <a:lnTo>
                    <a:pt x="2884" y="1583"/>
                  </a:lnTo>
                  <a:lnTo>
                    <a:pt x="2884" y="1353"/>
                  </a:lnTo>
                  <a:lnTo>
                    <a:pt x="2859" y="1123"/>
                  </a:lnTo>
                  <a:lnTo>
                    <a:pt x="2782" y="919"/>
                  </a:lnTo>
                  <a:lnTo>
                    <a:pt x="2706" y="715"/>
                  </a:lnTo>
                  <a:lnTo>
                    <a:pt x="2604" y="511"/>
                  </a:lnTo>
                  <a:lnTo>
                    <a:pt x="2502" y="332"/>
                  </a:lnTo>
                  <a:lnTo>
                    <a:pt x="2374" y="179"/>
                  </a:lnTo>
                  <a:lnTo>
                    <a:pt x="2221" y="1"/>
                  </a:lnTo>
                  <a:lnTo>
                    <a:pt x="2221" y="1"/>
                  </a:lnTo>
                  <a:lnTo>
                    <a:pt x="2527" y="154"/>
                  </a:lnTo>
                  <a:lnTo>
                    <a:pt x="2782" y="332"/>
                  </a:lnTo>
                  <a:lnTo>
                    <a:pt x="3037" y="537"/>
                  </a:lnTo>
                  <a:lnTo>
                    <a:pt x="3241" y="792"/>
                  </a:lnTo>
                  <a:lnTo>
                    <a:pt x="3420" y="1072"/>
                  </a:lnTo>
                  <a:lnTo>
                    <a:pt x="3548" y="1379"/>
                  </a:lnTo>
                  <a:lnTo>
                    <a:pt x="3624" y="1710"/>
                  </a:lnTo>
                  <a:lnTo>
                    <a:pt x="3650" y="2042"/>
                  </a:lnTo>
                  <a:lnTo>
                    <a:pt x="3650" y="20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5"/>
            <p:cNvSpPr/>
            <p:nvPr/>
          </p:nvSpPr>
          <p:spPr>
            <a:xfrm>
              <a:off x="7087800" y="2789875"/>
              <a:ext cx="178000" cy="177350"/>
            </a:xfrm>
            <a:custGeom>
              <a:rect b="b" l="l" r="r" t="t"/>
              <a:pathLst>
                <a:path extrusionOk="0" h="7094" w="7120">
                  <a:moveTo>
                    <a:pt x="3547" y="0"/>
                  </a:moveTo>
                  <a:lnTo>
                    <a:pt x="3190" y="26"/>
                  </a:lnTo>
                  <a:lnTo>
                    <a:pt x="2833" y="77"/>
                  </a:lnTo>
                  <a:lnTo>
                    <a:pt x="2501" y="153"/>
                  </a:lnTo>
                  <a:lnTo>
                    <a:pt x="2169" y="281"/>
                  </a:lnTo>
                  <a:lnTo>
                    <a:pt x="1863" y="434"/>
                  </a:lnTo>
                  <a:lnTo>
                    <a:pt x="1582" y="613"/>
                  </a:lnTo>
                  <a:lnTo>
                    <a:pt x="1302" y="817"/>
                  </a:lnTo>
                  <a:lnTo>
                    <a:pt x="1046" y="1046"/>
                  </a:lnTo>
                  <a:lnTo>
                    <a:pt x="817" y="1302"/>
                  </a:lnTo>
                  <a:lnTo>
                    <a:pt x="613" y="1557"/>
                  </a:lnTo>
                  <a:lnTo>
                    <a:pt x="434" y="1863"/>
                  </a:lnTo>
                  <a:lnTo>
                    <a:pt x="281" y="2169"/>
                  </a:lnTo>
                  <a:lnTo>
                    <a:pt x="179" y="2501"/>
                  </a:lnTo>
                  <a:lnTo>
                    <a:pt x="77" y="2833"/>
                  </a:lnTo>
                  <a:lnTo>
                    <a:pt x="26" y="3190"/>
                  </a:lnTo>
                  <a:lnTo>
                    <a:pt x="0" y="3547"/>
                  </a:lnTo>
                  <a:lnTo>
                    <a:pt x="26" y="3904"/>
                  </a:lnTo>
                  <a:lnTo>
                    <a:pt x="77" y="4261"/>
                  </a:lnTo>
                  <a:lnTo>
                    <a:pt x="179" y="4593"/>
                  </a:lnTo>
                  <a:lnTo>
                    <a:pt x="281" y="4925"/>
                  </a:lnTo>
                  <a:lnTo>
                    <a:pt x="434" y="5231"/>
                  </a:lnTo>
                  <a:lnTo>
                    <a:pt x="613" y="5537"/>
                  </a:lnTo>
                  <a:lnTo>
                    <a:pt x="817" y="5818"/>
                  </a:lnTo>
                  <a:lnTo>
                    <a:pt x="1046" y="6048"/>
                  </a:lnTo>
                  <a:lnTo>
                    <a:pt x="1302" y="6277"/>
                  </a:lnTo>
                  <a:lnTo>
                    <a:pt x="1582" y="6481"/>
                  </a:lnTo>
                  <a:lnTo>
                    <a:pt x="1863" y="6660"/>
                  </a:lnTo>
                  <a:lnTo>
                    <a:pt x="2169" y="6813"/>
                  </a:lnTo>
                  <a:lnTo>
                    <a:pt x="2501" y="6941"/>
                  </a:lnTo>
                  <a:lnTo>
                    <a:pt x="2833" y="7017"/>
                  </a:lnTo>
                  <a:lnTo>
                    <a:pt x="3190" y="7094"/>
                  </a:lnTo>
                  <a:lnTo>
                    <a:pt x="3930" y="7094"/>
                  </a:lnTo>
                  <a:lnTo>
                    <a:pt x="4287" y="7017"/>
                  </a:lnTo>
                  <a:lnTo>
                    <a:pt x="4619" y="6941"/>
                  </a:lnTo>
                  <a:lnTo>
                    <a:pt x="4950" y="6813"/>
                  </a:lnTo>
                  <a:lnTo>
                    <a:pt x="5257" y="6660"/>
                  </a:lnTo>
                  <a:lnTo>
                    <a:pt x="5537" y="6481"/>
                  </a:lnTo>
                  <a:lnTo>
                    <a:pt x="5818" y="6277"/>
                  </a:lnTo>
                  <a:lnTo>
                    <a:pt x="6073" y="6048"/>
                  </a:lnTo>
                  <a:lnTo>
                    <a:pt x="6303" y="5818"/>
                  </a:lnTo>
                  <a:lnTo>
                    <a:pt x="6507" y="5537"/>
                  </a:lnTo>
                  <a:lnTo>
                    <a:pt x="6685" y="5231"/>
                  </a:lnTo>
                  <a:lnTo>
                    <a:pt x="6838" y="4925"/>
                  </a:lnTo>
                  <a:lnTo>
                    <a:pt x="6941" y="4593"/>
                  </a:lnTo>
                  <a:lnTo>
                    <a:pt x="7043" y="4261"/>
                  </a:lnTo>
                  <a:lnTo>
                    <a:pt x="7094" y="3904"/>
                  </a:lnTo>
                  <a:lnTo>
                    <a:pt x="7119" y="3547"/>
                  </a:lnTo>
                  <a:lnTo>
                    <a:pt x="7094" y="3190"/>
                  </a:lnTo>
                  <a:lnTo>
                    <a:pt x="7043" y="2833"/>
                  </a:lnTo>
                  <a:lnTo>
                    <a:pt x="6941" y="2501"/>
                  </a:lnTo>
                  <a:lnTo>
                    <a:pt x="6838" y="2169"/>
                  </a:lnTo>
                  <a:lnTo>
                    <a:pt x="6685" y="1863"/>
                  </a:lnTo>
                  <a:lnTo>
                    <a:pt x="6507" y="1557"/>
                  </a:lnTo>
                  <a:lnTo>
                    <a:pt x="6303" y="1302"/>
                  </a:lnTo>
                  <a:lnTo>
                    <a:pt x="6073" y="1046"/>
                  </a:lnTo>
                  <a:lnTo>
                    <a:pt x="5818" y="817"/>
                  </a:lnTo>
                  <a:lnTo>
                    <a:pt x="5537" y="613"/>
                  </a:lnTo>
                  <a:lnTo>
                    <a:pt x="5257" y="434"/>
                  </a:lnTo>
                  <a:lnTo>
                    <a:pt x="4950" y="281"/>
                  </a:lnTo>
                  <a:lnTo>
                    <a:pt x="4619" y="153"/>
                  </a:lnTo>
                  <a:lnTo>
                    <a:pt x="4287" y="77"/>
                  </a:lnTo>
                  <a:lnTo>
                    <a:pt x="3930" y="26"/>
                  </a:lnTo>
                  <a:lnTo>
                    <a:pt x="35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5"/>
            <p:cNvSpPr/>
            <p:nvPr/>
          </p:nvSpPr>
          <p:spPr>
            <a:xfrm>
              <a:off x="6983825" y="2931475"/>
              <a:ext cx="84850" cy="84875"/>
            </a:xfrm>
            <a:custGeom>
              <a:rect b="b" l="l" r="r" t="t"/>
              <a:pathLst>
                <a:path extrusionOk="0" h="3395" w="3394">
                  <a:moveTo>
                    <a:pt x="1710" y="1"/>
                  </a:moveTo>
                  <a:lnTo>
                    <a:pt x="1531" y="26"/>
                  </a:lnTo>
                  <a:lnTo>
                    <a:pt x="1353" y="52"/>
                  </a:lnTo>
                  <a:lnTo>
                    <a:pt x="1199" y="77"/>
                  </a:lnTo>
                  <a:lnTo>
                    <a:pt x="1046" y="128"/>
                  </a:lnTo>
                  <a:lnTo>
                    <a:pt x="893" y="205"/>
                  </a:lnTo>
                  <a:lnTo>
                    <a:pt x="766" y="307"/>
                  </a:lnTo>
                  <a:lnTo>
                    <a:pt x="638" y="384"/>
                  </a:lnTo>
                  <a:lnTo>
                    <a:pt x="511" y="511"/>
                  </a:lnTo>
                  <a:lnTo>
                    <a:pt x="408" y="613"/>
                  </a:lnTo>
                  <a:lnTo>
                    <a:pt x="306" y="741"/>
                  </a:lnTo>
                  <a:lnTo>
                    <a:pt x="204" y="894"/>
                  </a:lnTo>
                  <a:lnTo>
                    <a:pt x="153" y="1047"/>
                  </a:lnTo>
                  <a:lnTo>
                    <a:pt x="77" y="1200"/>
                  </a:lnTo>
                  <a:lnTo>
                    <a:pt x="51" y="1353"/>
                  </a:lnTo>
                  <a:lnTo>
                    <a:pt x="26" y="1532"/>
                  </a:lnTo>
                  <a:lnTo>
                    <a:pt x="0" y="1710"/>
                  </a:lnTo>
                  <a:lnTo>
                    <a:pt x="26" y="1863"/>
                  </a:lnTo>
                  <a:lnTo>
                    <a:pt x="51" y="2042"/>
                  </a:lnTo>
                  <a:lnTo>
                    <a:pt x="77" y="2195"/>
                  </a:lnTo>
                  <a:lnTo>
                    <a:pt x="153" y="2348"/>
                  </a:lnTo>
                  <a:lnTo>
                    <a:pt x="204" y="2501"/>
                  </a:lnTo>
                  <a:lnTo>
                    <a:pt x="306" y="2654"/>
                  </a:lnTo>
                  <a:lnTo>
                    <a:pt x="408" y="2782"/>
                  </a:lnTo>
                  <a:lnTo>
                    <a:pt x="511" y="2910"/>
                  </a:lnTo>
                  <a:lnTo>
                    <a:pt x="638" y="3012"/>
                  </a:lnTo>
                  <a:lnTo>
                    <a:pt x="766" y="3114"/>
                  </a:lnTo>
                  <a:lnTo>
                    <a:pt x="893" y="3190"/>
                  </a:lnTo>
                  <a:lnTo>
                    <a:pt x="1046" y="3267"/>
                  </a:lnTo>
                  <a:lnTo>
                    <a:pt x="1199" y="3318"/>
                  </a:lnTo>
                  <a:lnTo>
                    <a:pt x="1353" y="3369"/>
                  </a:lnTo>
                  <a:lnTo>
                    <a:pt x="1531" y="3394"/>
                  </a:lnTo>
                  <a:lnTo>
                    <a:pt x="1888" y="3394"/>
                  </a:lnTo>
                  <a:lnTo>
                    <a:pt x="2041" y="3369"/>
                  </a:lnTo>
                  <a:lnTo>
                    <a:pt x="2220" y="3318"/>
                  </a:lnTo>
                  <a:lnTo>
                    <a:pt x="2373" y="3267"/>
                  </a:lnTo>
                  <a:lnTo>
                    <a:pt x="2501" y="3190"/>
                  </a:lnTo>
                  <a:lnTo>
                    <a:pt x="2654" y="3114"/>
                  </a:lnTo>
                  <a:lnTo>
                    <a:pt x="2781" y="3012"/>
                  </a:lnTo>
                  <a:lnTo>
                    <a:pt x="2909" y="2910"/>
                  </a:lnTo>
                  <a:lnTo>
                    <a:pt x="3011" y="2782"/>
                  </a:lnTo>
                  <a:lnTo>
                    <a:pt x="3113" y="2654"/>
                  </a:lnTo>
                  <a:lnTo>
                    <a:pt x="3190" y="2501"/>
                  </a:lnTo>
                  <a:lnTo>
                    <a:pt x="3266" y="2348"/>
                  </a:lnTo>
                  <a:lnTo>
                    <a:pt x="3317" y="2195"/>
                  </a:lnTo>
                  <a:lnTo>
                    <a:pt x="3368" y="2042"/>
                  </a:lnTo>
                  <a:lnTo>
                    <a:pt x="3394" y="1863"/>
                  </a:lnTo>
                  <a:lnTo>
                    <a:pt x="3394" y="1710"/>
                  </a:lnTo>
                  <a:lnTo>
                    <a:pt x="3394" y="1532"/>
                  </a:lnTo>
                  <a:lnTo>
                    <a:pt x="3368" y="1353"/>
                  </a:lnTo>
                  <a:lnTo>
                    <a:pt x="3317" y="1200"/>
                  </a:lnTo>
                  <a:lnTo>
                    <a:pt x="3266" y="1047"/>
                  </a:lnTo>
                  <a:lnTo>
                    <a:pt x="3190" y="894"/>
                  </a:lnTo>
                  <a:lnTo>
                    <a:pt x="3113" y="741"/>
                  </a:lnTo>
                  <a:lnTo>
                    <a:pt x="3011" y="613"/>
                  </a:lnTo>
                  <a:lnTo>
                    <a:pt x="2909" y="511"/>
                  </a:lnTo>
                  <a:lnTo>
                    <a:pt x="2781" y="384"/>
                  </a:lnTo>
                  <a:lnTo>
                    <a:pt x="2654" y="307"/>
                  </a:lnTo>
                  <a:lnTo>
                    <a:pt x="2501" y="205"/>
                  </a:lnTo>
                  <a:lnTo>
                    <a:pt x="2373" y="128"/>
                  </a:lnTo>
                  <a:lnTo>
                    <a:pt x="2220" y="77"/>
                  </a:lnTo>
                  <a:lnTo>
                    <a:pt x="2041" y="52"/>
                  </a:lnTo>
                  <a:lnTo>
                    <a:pt x="1888" y="26"/>
                  </a:lnTo>
                  <a:lnTo>
                    <a:pt x="1710"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5" name="Google Shape;3715;p65"/>
          <p:cNvGrpSpPr/>
          <p:nvPr/>
        </p:nvGrpSpPr>
        <p:grpSpPr>
          <a:xfrm>
            <a:off x="4845447" y="1372711"/>
            <a:ext cx="3578541" cy="2742486"/>
            <a:chOff x="4845447" y="1372711"/>
            <a:chExt cx="3578541" cy="2742486"/>
          </a:xfrm>
        </p:grpSpPr>
        <p:grpSp>
          <p:nvGrpSpPr>
            <p:cNvPr id="3716" name="Google Shape;3716;p65"/>
            <p:cNvGrpSpPr/>
            <p:nvPr/>
          </p:nvGrpSpPr>
          <p:grpSpPr>
            <a:xfrm flipH="1">
              <a:off x="6205794" y="2067248"/>
              <a:ext cx="1424363" cy="1178719"/>
              <a:chOff x="644750" y="238125"/>
              <a:chExt cx="6330500" cy="5238750"/>
            </a:xfrm>
          </p:grpSpPr>
          <p:sp>
            <p:nvSpPr>
              <p:cNvPr id="3717" name="Google Shape;3717;p65"/>
              <p:cNvSpPr/>
              <p:nvPr/>
            </p:nvSpPr>
            <p:spPr>
              <a:xfrm>
                <a:off x="644750" y="238125"/>
                <a:ext cx="6330500" cy="5238750"/>
              </a:xfrm>
              <a:custGeom>
                <a:rect b="b" l="l" r="r" t="t"/>
                <a:pathLst>
                  <a:path extrusionOk="0" h="209550" w="253220">
                    <a:moveTo>
                      <a:pt x="117277" y="0"/>
                    </a:moveTo>
                    <a:lnTo>
                      <a:pt x="111642" y="176"/>
                    </a:lnTo>
                    <a:lnTo>
                      <a:pt x="106095" y="528"/>
                    </a:lnTo>
                    <a:lnTo>
                      <a:pt x="100460" y="1057"/>
                    </a:lnTo>
                    <a:lnTo>
                      <a:pt x="94913" y="1761"/>
                    </a:lnTo>
                    <a:lnTo>
                      <a:pt x="89455" y="2641"/>
                    </a:lnTo>
                    <a:lnTo>
                      <a:pt x="83996" y="3698"/>
                    </a:lnTo>
                    <a:lnTo>
                      <a:pt x="78537" y="4931"/>
                    </a:lnTo>
                    <a:lnTo>
                      <a:pt x="73254" y="6339"/>
                    </a:lnTo>
                    <a:lnTo>
                      <a:pt x="67971" y="7924"/>
                    </a:lnTo>
                    <a:lnTo>
                      <a:pt x="62777" y="9685"/>
                    </a:lnTo>
                    <a:lnTo>
                      <a:pt x="57670" y="11622"/>
                    </a:lnTo>
                    <a:lnTo>
                      <a:pt x="52563" y="13735"/>
                    </a:lnTo>
                    <a:lnTo>
                      <a:pt x="47633" y="16024"/>
                    </a:lnTo>
                    <a:lnTo>
                      <a:pt x="42790" y="18490"/>
                    </a:lnTo>
                    <a:lnTo>
                      <a:pt x="38036" y="21131"/>
                    </a:lnTo>
                    <a:lnTo>
                      <a:pt x="35571" y="22540"/>
                    </a:lnTo>
                    <a:lnTo>
                      <a:pt x="33193" y="24037"/>
                    </a:lnTo>
                    <a:lnTo>
                      <a:pt x="30904" y="25533"/>
                    </a:lnTo>
                    <a:lnTo>
                      <a:pt x="28703" y="27030"/>
                    </a:lnTo>
                    <a:lnTo>
                      <a:pt x="26590" y="28615"/>
                    </a:lnTo>
                    <a:lnTo>
                      <a:pt x="24565" y="30112"/>
                    </a:lnTo>
                    <a:lnTo>
                      <a:pt x="22628" y="31697"/>
                    </a:lnTo>
                    <a:lnTo>
                      <a:pt x="20779" y="33281"/>
                    </a:lnTo>
                    <a:lnTo>
                      <a:pt x="19018" y="34954"/>
                    </a:lnTo>
                    <a:lnTo>
                      <a:pt x="17345" y="36539"/>
                    </a:lnTo>
                    <a:lnTo>
                      <a:pt x="15760" y="38212"/>
                    </a:lnTo>
                    <a:lnTo>
                      <a:pt x="14175" y="39885"/>
                    </a:lnTo>
                    <a:lnTo>
                      <a:pt x="12767" y="41558"/>
                    </a:lnTo>
                    <a:lnTo>
                      <a:pt x="11446" y="43231"/>
                    </a:lnTo>
                    <a:lnTo>
                      <a:pt x="10125" y="44992"/>
                    </a:lnTo>
                    <a:lnTo>
                      <a:pt x="8981" y="46664"/>
                    </a:lnTo>
                    <a:lnTo>
                      <a:pt x="7836" y="48425"/>
                    </a:lnTo>
                    <a:lnTo>
                      <a:pt x="6780" y="50274"/>
                    </a:lnTo>
                    <a:lnTo>
                      <a:pt x="5811" y="52035"/>
                    </a:lnTo>
                    <a:lnTo>
                      <a:pt x="4931" y="53796"/>
                    </a:lnTo>
                    <a:lnTo>
                      <a:pt x="4138" y="55645"/>
                    </a:lnTo>
                    <a:lnTo>
                      <a:pt x="3434" y="57494"/>
                    </a:lnTo>
                    <a:lnTo>
                      <a:pt x="2729" y="59343"/>
                    </a:lnTo>
                    <a:lnTo>
                      <a:pt x="2113" y="61280"/>
                    </a:lnTo>
                    <a:lnTo>
                      <a:pt x="1673" y="63129"/>
                    </a:lnTo>
                    <a:lnTo>
                      <a:pt x="1233" y="65066"/>
                    </a:lnTo>
                    <a:lnTo>
                      <a:pt x="792" y="67003"/>
                    </a:lnTo>
                    <a:lnTo>
                      <a:pt x="528" y="68940"/>
                    </a:lnTo>
                    <a:lnTo>
                      <a:pt x="264" y="70965"/>
                    </a:lnTo>
                    <a:lnTo>
                      <a:pt x="88" y="72902"/>
                    </a:lnTo>
                    <a:lnTo>
                      <a:pt x="0" y="74927"/>
                    </a:lnTo>
                    <a:lnTo>
                      <a:pt x="0" y="76952"/>
                    </a:lnTo>
                    <a:lnTo>
                      <a:pt x="352" y="209550"/>
                    </a:lnTo>
                    <a:lnTo>
                      <a:pt x="440" y="207525"/>
                    </a:lnTo>
                    <a:lnTo>
                      <a:pt x="528" y="205588"/>
                    </a:lnTo>
                    <a:lnTo>
                      <a:pt x="616" y="203563"/>
                    </a:lnTo>
                    <a:lnTo>
                      <a:pt x="880" y="201626"/>
                    </a:lnTo>
                    <a:lnTo>
                      <a:pt x="1233" y="199689"/>
                    </a:lnTo>
                    <a:lnTo>
                      <a:pt x="1585" y="197752"/>
                    </a:lnTo>
                    <a:lnTo>
                      <a:pt x="2025" y="195815"/>
                    </a:lnTo>
                    <a:lnTo>
                      <a:pt x="2553" y="193878"/>
                    </a:lnTo>
                    <a:lnTo>
                      <a:pt x="3082" y="192029"/>
                    </a:lnTo>
                    <a:lnTo>
                      <a:pt x="3786" y="190180"/>
                    </a:lnTo>
                    <a:lnTo>
                      <a:pt x="4490" y="188331"/>
                    </a:lnTo>
                    <a:lnTo>
                      <a:pt x="5283" y="186482"/>
                    </a:lnTo>
                    <a:lnTo>
                      <a:pt x="6163" y="184721"/>
                    </a:lnTo>
                    <a:lnTo>
                      <a:pt x="7132" y="182872"/>
                    </a:lnTo>
                    <a:lnTo>
                      <a:pt x="8188" y="181111"/>
                    </a:lnTo>
                    <a:lnTo>
                      <a:pt x="9333" y="179350"/>
                    </a:lnTo>
                    <a:lnTo>
                      <a:pt x="10477" y="177589"/>
                    </a:lnTo>
                    <a:lnTo>
                      <a:pt x="11798" y="175916"/>
                    </a:lnTo>
                    <a:lnTo>
                      <a:pt x="13119" y="174155"/>
                    </a:lnTo>
                    <a:lnTo>
                      <a:pt x="14616" y="172483"/>
                    </a:lnTo>
                    <a:lnTo>
                      <a:pt x="16112" y="170810"/>
                    </a:lnTo>
                    <a:lnTo>
                      <a:pt x="17697" y="169225"/>
                    </a:lnTo>
                    <a:lnTo>
                      <a:pt x="19370" y="167552"/>
                    </a:lnTo>
                    <a:lnTo>
                      <a:pt x="21131" y="165967"/>
                    </a:lnTo>
                    <a:lnTo>
                      <a:pt x="22980" y="164382"/>
                    </a:lnTo>
                    <a:lnTo>
                      <a:pt x="24917" y="162797"/>
                    </a:lnTo>
                    <a:lnTo>
                      <a:pt x="26942" y="161213"/>
                    </a:lnTo>
                    <a:lnTo>
                      <a:pt x="29055" y="159716"/>
                    </a:lnTo>
                    <a:lnTo>
                      <a:pt x="31256" y="158219"/>
                    </a:lnTo>
                    <a:lnTo>
                      <a:pt x="33545" y="156722"/>
                    </a:lnTo>
                    <a:lnTo>
                      <a:pt x="35923" y="155225"/>
                    </a:lnTo>
                    <a:lnTo>
                      <a:pt x="38388" y="153729"/>
                    </a:lnTo>
                    <a:lnTo>
                      <a:pt x="43142" y="151175"/>
                    </a:lnTo>
                    <a:lnTo>
                      <a:pt x="47985" y="148710"/>
                    </a:lnTo>
                    <a:lnTo>
                      <a:pt x="53004" y="146421"/>
                    </a:lnTo>
                    <a:lnTo>
                      <a:pt x="58022" y="144308"/>
                    </a:lnTo>
                    <a:lnTo>
                      <a:pt x="63129" y="142371"/>
                    </a:lnTo>
                    <a:lnTo>
                      <a:pt x="68324" y="140610"/>
                    </a:lnTo>
                    <a:lnTo>
                      <a:pt x="73606" y="139025"/>
                    </a:lnTo>
                    <a:lnTo>
                      <a:pt x="78977" y="137616"/>
                    </a:lnTo>
                    <a:lnTo>
                      <a:pt x="84348" y="136384"/>
                    </a:lnTo>
                    <a:lnTo>
                      <a:pt x="89807" y="135327"/>
                    </a:lnTo>
                    <a:lnTo>
                      <a:pt x="95354" y="134447"/>
                    </a:lnTo>
                    <a:lnTo>
                      <a:pt x="100813" y="133742"/>
                    </a:lnTo>
                    <a:lnTo>
                      <a:pt x="106447" y="133214"/>
                    </a:lnTo>
                    <a:lnTo>
                      <a:pt x="112082" y="132862"/>
                    </a:lnTo>
                    <a:lnTo>
                      <a:pt x="117717" y="132686"/>
                    </a:lnTo>
                    <a:lnTo>
                      <a:pt x="123352" y="132686"/>
                    </a:lnTo>
                    <a:lnTo>
                      <a:pt x="128987" y="132862"/>
                    </a:lnTo>
                    <a:lnTo>
                      <a:pt x="134710" y="133214"/>
                    </a:lnTo>
                    <a:lnTo>
                      <a:pt x="140345" y="133742"/>
                    </a:lnTo>
                    <a:lnTo>
                      <a:pt x="145980" y="134447"/>
                    </a:lnTo>
                    <a:lnTo>
                      <a:pt x="151703" y="135327"/>
                    </a:lnTo>
                    <a:lnTo>
                      <a:pt x="157338" y="136384"/>
                    </a:lnTo>
                    <a:lnTo>
                      <a:pt x="162973" y="137704"/>
                    </a:lnTo>
                    <a:lnTo>
                      <a:pt x="168520" y="139113"/>
                    </a:lnTo>
                    <a:lnTo>
                      <a:pt x="174067" y="140698"/>
                    </a:lnTo>
                    <a:lnTo>
                      <a:pt x="179614" y="142547"/>
                    </a:lnTo>
                    <a:lnTo>
                      <a:pt x="185072" y="144484"/>
                    </a:lnTo>
                    <a:lnTo>
                      <a:pt x="190443" y="146597"/>
                    </a:lnTo>
                    <a:lnTo>
                      <a:pt x="195814" y="148974"/>
                    </a:lnTo>
                    <a:lnTo>
                      <a:pt x="201097" y="151440"/>
                    </a:lnTo>
                    <a:lnTo>
                      <a:pt x="206292" y="154169"/>
                    </a:lnTo>
                    <a:lnTo>
                      <a:pt x="211486" y="157074"/>
                    </a:lnTo>
                    <a:lnTo>
                      <a:pt x="214040" y="158571"/>
                    </a:lnTo>
                    <a:lnTo>
                      <a:pt x="216505" y="160068"/>
                    </a:lnTo>
                    <a:lnTo>
                      <a:pt x="218970" y="161653"/>
                    </a:lnTo>
                    <a:lnTo>
                      <a:pt x="221259" y="163238"/>
                    </a:lnTo>
                    <a:lnTo>
                      <a:pt x="223549" y="164823"/>
                    </a:lnTo>
                    <a:lnTo>
                      <a:pt x="225662" y="166407"/>
                    </a:lnTo>
                    <a:lnTo>
                      <a:pt x="227775" y="167992"/>
                    </a:lnTo>
                    <a:lnTo>
                      <a:pt x="229800" y="169577"/>
                    </a:lnTo>
                    <a:lnTo>
                      <a:pt x="231737" y="171162"/>
                    </a:lnTo>
                    <a:lnTo>
                      <a:pt x="233498" y="172835"/>
                    </a:lnTo>
                    <a:lnTo>
                      <a:pt x="235259" y="174420"/>
                    </a:lnTo>
                    <a:lnTo>
                      <a:pt x="236932" y="176004"/>
                    </a:lnTo>
                    <a:lnTo>
                      <a:pt x="238516" y="177677"/>
                    </a:lnTo>
                    <a:lnTo>
                      <a:pt x="240013" y="179350"/>
                    </a:lnTo>
                    <a:lnTo>
                      <a:pt x="241510" y="181023"/>
                    </a:lnTo>
                    <a:lnTo>
                      <a:pt x="242831" y="182608"/>
                    </a:lnTo>
                    <a:lnTo>
                      <a:pt x="244063" y="184281"/>
                    </a:lnTo>
                    <a:lnTo>
                      <a:pt x="245296" y="185954"/>
                    </a:lnTo>
                    <a:lnTo>
                      <a:pt x="246352" y="187626"/>
                    </a:lnTo>
                    <a:lnTo>
                      <a:pt x="247409" y="189299"/>
                    </a:lnTo>
                    <a:lnTo>
                      <a:pt x="248289" y="190972"/>
                    </a:lnTo>
                    <a:lnTo>
                      <a:pt x="249170" y="192645"/>
                    </a:lnTo>
                    <a:lnTo>
                      <a:pt x="249962" y="194318"/>
                    </a:lnTo>
                    <a:lnTo>
                      <a:pt x="250667" y="195991"/>
                    </a:lnTo>
                    <a:lnTo>
                      <a:pt x="251283" y="197752"/>
                    </a:lnTo>
                    <a:lnTo>
                      <a:pt x="251811" y="199425"/>
                    </a:lnTo>
                    <a:lnTo>
                      <a:pt x="252252" y="201098"/>
                    </a:lnTo>
                    <a:lnTo>
                      <a:pt x="252604" y="202770"/>
                    </a:lnTo>
                    <a:lnTo>
                      <a:pt x="252868" y="204443"/>
                    </a:lnTo>
                    <a:lnTo>
                      <a:pt x="253044" y="206116"/>
                    </a:lnTo>
                    <a:lnTo>
                      <a:pt x="253215" y="207744"/>
                    </a:lnTo>
                    <a:lnTo>
                      <a:pt x="252868" y="76864"/>
                    </a:lnTo>
                    <a:lnTo>
                      <a:pt x="252868" y="75191"/>
                    </a:lnTo>
                    <a:lnTo>
                      <a:pt x="252692" y="73519"/>
                    </a:lnTo>
                    <a:lnTo>
                      <a:pt x="252516" y="71846"/>
                    </a:lnTo>
                    <a:lnTo>
                      <a:pt x="252252" y="70085"/>
                    </a:lnTo>
                    <a:lnTo>
                      <a:pt x="251811" y="68412"/>
                    </a:lnTo>
                    <a:lnTo>
                      <a:pt x="251371" y="66739"/>
                    </a:lnTo>
                    <a:lnTo>
                      <a:pt x="250843" y="65066"/>
                    </a:lnTo>
                    <a:lnTo>
                      <a:pt x="250226" y="63393"/>
                    </a:lnTo>
                    <a:lnTo>
                      <a:pt x="249522" y="61720"/>
                    </a:lnTo>
                    <a:lnTo>
                      <a:pt x="248818" y="60048"/>
                    </a:lnTo>
                    <a:lnTo>
                      <a:pt x="247937" y="58375"/>
                    </a:lnTo>
                    <a:lnTo>
                      <a:pt x="246969" y="56702"/>
                    </a:lnTo>
                    <a:lnTo>
                      <a:pt x="246000" y="55029"/>
                    </a:lnTo>
                    <a:lnTo>
                      <a:pt x="244856" y="53356"/>
                    </a:lnTo>
                    <a:lnTo>
                      <a:pt x="243711" y="51683"/>
                    </a:lnTo>
                    <a:lnTo>
                      <a:pt x="242478" y="50010"/>
                    </a:lnTo>
                    <a:lnTo>
                      <a:pt x="241070" y="48337"/>
                    </a:lnTo>
                    <a:lnTo>
                      <a:pt x="239661" y="46664"/>
                    </a:lnTo>
                    <a:lnTo>
                      <a:pt x="238164" y="45080"/>
                    </a:lnTo>
                    <a:lnTo>
                      <a:pt x="236579" y="43407"/>
                    </a:lnTo>
                    <a:lnTo>
                      <a:pt x="234906" y="41734"/>
                    </a:lnTo>
                    <a:lnTo>
                      <a:pt x="233146" y="40149"/>
                    </a:lnTo>
                    <a:lnTo>
                      <a:pt x="231297" y="38564"/>
                    </a:lnTo>
                    <a:lnTo>
                      <a:pt x="229360" y="36891"/>
                    </a:lnTo>
                    <a:lnTo>
                      <a:pt x="227423" y="35307"/>
                    </a:lnTo>
                    <a:lnTo>
                      <a:pt x="225309" y="33722"/>
                    </a:lnTo>
                    <a:lnTo>
                      <a:pt x="223196" y="32137"/>
                    </a:lnTo>
                    <a:lnTo>
                      <a:pt x="220907" y="30552"/>
                    </a:lnTo>
                    <a:lnTo>
                      <a:pt x="218618" y="28967"/>
                    </a:lnTo>
                    <a:lnTo>
                      <a:pt x="216153" y="27470"/>
                    </a:lnTo>
                    <a:lnTo>
                      <a:pt x="213687" y="25886"/>
                    </a:lnTo>
                    <a:lnTo>
                      <a:pt x="211134" y="24389"/>
                    </a:lnTo>
                    <a:lnTo>
                      <a:pt x="205939" y="21483"/>
                    </a:lnTo>
                    <a:lnTo>
                      <a:pt x="200745" y="18842"/>
                    </a:lnTo>
                    <a:lnTo>
                      <a:pt x="195462" y="16289"/>
                    </a:lnTo>
                    <a:lnTo>
                      <a:pt x="190091" y="13999"/>
                    </a:lnTo>
                    <a:lnTo>
                      <a:pt x="184632" y="11798"/>
                    </a:lnTo>
                    <a:lnTo>
                      <a:pt x="179173" y="9861"/>
                    </a:lnTo>
                    <a:lnTo>
                      <a:pt x="173715" y="8100"/>
                    </a:lnTo>
                    <a:lnTo>
                      <a:pt x="168168" y="6427"/>
                    </a:lnTo>
                    <a:lnTo>
                      <a:pt x="162533" y="5019"/>
                    </a:lnTo>
                    <a:lnTo>
                      <a:pt x="156898" y="3786"/>
                    </a:lnTo>
                    <a:lnTo>
                      <a:pt x="151263" y="2729"/>
                    </a:lnTo>
                    <a:lnTo>
                      <a:pt x="145628" y="1849"/>
                    </a:lnTo>
                    <a:lnTo>
                      <a:pt x="139993" y="1057"/>
                    </a:lnTo>
                    <a:lnTo>
                      <a:pt x="134270" y="528"/>
                    </a:lnTo>
                    <a:lnTo>
                      <a:pt x="128635" y="176"/>
                    </a:lnTo>
                    <a:lnTo>
                      <a:pt x="123000" y="0"/>
                    </a:lnTo>
                    <a:close/>
                    <a:moveTo>
                      <a:pt x="253215" y="207744"/>
                    </a:moveTo>
                    <a:lnTo>
                      <a:pt x="253220" y="209550"/>
                    </a:lnTo>
                    <a:lnTo>
                      <a:pt x="253220" y="207789"/>
                    </a:lnTo>
                    <a:lnTo>
                      <a:pt x="253215" y="20774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5"/>
              <p:cNvSpPr/>
              <p:nvPr/>
            </p:nvSpPr>
            <p:spPr>
              <a:xfrm>
                <a:off x="644750" y="238125"/>
                <a:ext cx="6330500" cy="5238750"/>
              </a:xfrm>
              <a:custGeom>
                <a:rect b="b" l="l" r="r" t="t"/>
                <a:pathLst>
                  <a:path extrusionOk="0" fill="none" h="209550" w="253220">
                    <a:moveTo>
                      <a:pt x="0" y="76952"/>
                    </a:moveTo>
                    <a:lnTo>
                      <a:pt x="352" y="209550"/>
                    </a:lnTo>
                    <a:lnTo>
                      <a:pt x="352" y="209550"/>
                    </a:lnTo>
                    <a:lnTo>
                      <a:pt x="440" y="207525"/>
                    </a:lnTo>
                    <a:lnTo>
                      <a:pt x="528" y="205588"/>
                    </a:lnTo>
                    <a:lnTo>
                      <a:pt x="616" y="203563"/>
                    </a:lnTo>
                    <a:lnTo>
                      <a:pt x="880" y="201626"/>
                    </a:lnTo>
                    <a:lnTo>
                      <a:pt x="1233" y="199689"/>
                    </a:lnTo>
                    <a:lnTo>
                      <a:pt x="1585" y="197752"/>
                    </a:lnTo>
                    <a:lnTo>
                      <a:pt x="2025" y="195815"/>
                    </a:lnTo>
                    <a:lnTo>
                      <a:pt x="2553" y="193878"/>
                    </a:lnTo>
                    <a:lnTo>
                      <a:pt x="3082" y="192029"/>
                    </a:lnTo>
                    <a:lnTo>
                      <a:pt x="3786" y="190180"/>
                    </a:lnTo>
                    <a:lnTo>
                      <a:pt x="4490" y="188331"/>
                    </a:lnTo>
                    <a:lnTo>
                      <a:pt x="5283" y="186482"/>
                    </a:lnTo>
                    <a:lnTo>
                      <a:pt x="6163" y="184721"/>
                    </a:lnTo>
                    <a:lnTo>
                      <a:pt x="7132" y="182872"/>
                    </a:lnTo>
                    <a:lnTo>
                      <a:pt x="8188" y="181111"/>
                    </a:lnTo>
                    <a:lnTo>
                      <a:pt x="9333" y="179350"/>
                    </a:lnTo>
                    <a:lnTo>
                      <a:pt x="10477" y="177589"/>
                    </a:lnTo>
                    <a:lnTo>
                      <a:pt x="11798" y="175916"/>
                    </a:lnTo>
                    <a:lnTo>
                      <a:pt x="13119" y="174155"/>
                    </a:lnTo>
                    <a:lnTo>
                      <a:pt x="14616" y="172483"/>
                    </a:lnTo>
                    <a:lnTo>
                      <a:pt x="16112" y="170810"/>
                    </a:lnTo>
                    <a:lnTo>
                      <a:pt x="17697" y="169225"/>
                    </a:lnTo>
                    <a:lnTo>
                      <a:pt x="19370" y="167552"/>
                    </a:lnTo>
                    <a:lnTo>
                      <a:pt x="21131" y="165967"/>
                    </a:lnTo>
                    <a:lnTo>
                      <a:pt x="22980" y="164382"/>
                    </a:lnTo>
                    <a:lnTo>
                      <a:pt x="24917" y="162797"/>
                    </a:lnTo>
                    <a:lnTo>
                      <a:pt x="26942" y="161213"/>
                    </a:lnTo>
                    <a:lnTo>
                      <a:pt x="29055" y="159716"/>
                    </a:lnTo>
                    <a:lnTo>
                      <a:pt x="31256" y="158219"/>
                    </a:lnTo>
                    <a:lnTo>
                      <a:pt x="33545" y="156722"/>
                    </a:lnTo>
                    <a:lnTo>
                      <a:pt x="35923" y="155225"/>
                    </a:lnTo>
                    <a:lnTo>
                      <a:pt x="38388" y="153729"/>
                    </a:lnTo>
                    <a:lnTo>
                      <a:pt x="38388" y="153729"/>
                    </a:lnTo>
                    <a:lnTo>
                      <a:pt x="43142" y="151175"/>
                    </a:lnTo>
                    <a:lnTo>
                      <a:pt x="47985" y="148710"/>
                    </a:lnTo>
                    <a:lnTo>
                      <a:pt x="53004" y="146421"/>
                    </a:lnTo>
                    <a:lnTo>
                      <a:pt x="58022" y="144308"/>
                    </a:lnTo>
                    <a:lnTo>
                      <a:pt x="63129" y="142371"/>
                    </a:lnTo>
                    <a:lnTo>
                      <a:pt x="68324" y="140610"/>
                    </a:lnTo>
                    <a:lnTo>
                      <a:pt x="73606" y="139025"/>
                    </a:lnTo>
                    <a:lnTo>
                      <a:pt x="78977" y="137616"/>
                    </a:lnTo>
                    <a:lnTo>
                      <a:pt x="84348" y="136384"/>
                    </a:lnTo>
                    <a:lnTo>
                      <a:pt x="89807" y="135327"/>
                    </a:lnTo>
                    <a:lnTo>
                      <a:pt x="95354" y="134447"/>
                    </a:lnTo>
                    <a:lnTo>
                      <a:pt x="100813" y="133742"/>
                    </a:lnTo>
                    <a:lnTo>
                      <a:pt x="106447" y="133214"/>
                    </a:lnTo>
                    <a:lnTo>
                      <a:pt x="112082" y="132862"/>
                    </a:lnTo>
                    <a:lnTo>
                      <a:pt x="117717" y="132686"/>
                    </a:lnTo>
                    <a:lnTo>
                      <a:pt x="123352" y="132686"/>
                    </a:lnTo>
                    <a:lnTo>
                      <a:pt x="128987" y="132862"/>
                    </a:lnTo>
                    <a:lnTo>
                      <a:pt x="134710" y="133214"/>
                    </a:lnTo>
                    <a:lnTo>
                      <a:pt x="140345" y="133742"/>
                    </a:lnTo>
                    <a:lnTo>
                      <a:pt x="145980" y="134447"/>
                    </a:lnTo>
                    <a:lnTo>
                      <a:pt x="151703" y="135327"/>
                    </a:lnTo>
                    <a:lnTo>
                      <a:pt x="157338" y="136384"/>
                    </a:lnTo>
                    <a:lnTo>
                      <a:pt x="162973" y="137704"/>
                    </a:lnTo>
                    <a:lnTo>
                      <a:pt x="168520" y="139113"/>
                    </a:lnTo>
                    <a:lnTo>
                      <a:pt x="174067" y="140698"/>
                    </a:lnTo>
                    <a:lnTo>
                      <a:pt x="179614" y="142547"/>
                    </a:lnTo>
                    <a:lnTo>
                      <a:pt x="185072" y="144484"/>
                    </a:lnTo>
                    <a:lnTo>
                      <a:pt x="190443" y="146597"/>
                    </a:lnTo>
                    <a:lnTo>
                      <a:pt x="195814" y="148974"/>
                    </a:lnTo>
                    <a:lnTo>
                      <a:pt x="201097" y="151440"/>
                    </a:lnTo>
                    <a:lnTo>
                      <a:pt x="206292" y="154169"/>
                    </a:lnTo>
                    <a:lnTo>
                      <a:pt x="211486" y="157074"/>
                    </a:lnTo>
                    <a:lnTo>
                      <a:pt x="211486" y="157074"/>
                    </a:lnTo>
                    <a:lnTo>
                      <a:pt x="214040" y="158571"/>
                    </a:lnTo>
                    <a:lnTo>
                      <a:pt x="216505" y="160068"/>
                    </a:lnTo>
                    <a:lnTo>
                      <a:pt x="218970" y="161653"/>
                    </a:lnTo>
                    <a:lnTo>
                      <a:pt x="221259" y="163238"/>
                    </a:lnTo>
                    <a:lnTo>
                      <a:pt x="223549" y="164823"/>
                    </a:lnTo>
                    <a:lnTo>
                      <a:pt x="225662" y="166407"/>
                    </a:lnTo>
                    <a:lnTo>
                      <a:pt x="227775" y="167992"/>
                    </a:lnTo>
                    <a:lnTo>
                      <a:pt x="229800" y="169577"/>
                    </a:lnTo>
                    <a:lnTo>
                      <a:pt x="231737" y="171162"/>
                    </a:lnTo>
                    <a:lnTo>
                      <a:pt x="233498" y="172835"/>
                    </a:lnTo>
                    <a:lnTo>
                      <a:pt x="235259" y="174420"/>
                    </a:lnTo>
                    <a:lnTo>
                      <a:pt x="236932" y="176004"/>
                    </a:lnTo>
                    <a:lnTo>
                      <a:pt x="238516" y="177677"/>
                    </a:lnTo>
                    <a:lnTo>
                      <a:pt x="240013" y="179350"/>
                    </a:lnTo>
                    <a:lnTo>
                      <a:pt x="241510" y="181023"/>
                    </a:lnTo>
                    <a:lnTo>
                      <a:pt x="242831" y="182608"/>
                    </a:lnTo>
                    <a:lnTo>
                      <a:pt x="244063" y="184281"/>
                    </a:lnTo>
                    <a:lnTo>
                      <a:pt x="245296" y="185954"/>
                    </a:lnTo>
                    <a:lnTo>
                      <a:pt x="246352" y="187626"/>
                    </a:lnTo>
                    <a:lnTo>
                      <a:pt x="247409" y="189299"/>
                    </a:lnTo>
                    <a:lnTo>
                      <a:pt x="248289" y="190972"/>
                    </a:lnTo>
                    <a:lnTo>
                      <a:pt x="249170" y="192645"/>
                    </a:lnTo>
                    <a:lnTo>
                      <a:pt x="249962" y="194318"/>
                    </a:lnTo>
                    <a:lnTo>
                      <a:pt x="250667" y="195991"/>
                    </a:lnTo>
                    <a:lnTo>
                      <a:pt x="251283" y="197752"/>
                    </a:lnTo>
                    <a:lnTo>
                      <a:pt x="251811" y="199425"/>
                    </a:lnTo>
                    <a:lnTo>
                      <a:pt x="252252" y="201098"/>
                    </a:lnTo>
                    <a:lnTo>
                      <a:pt x="252604" y="202770"/>
                    </a:lnTo>
                    <a:lnTo>
                      <a:pt x="252868" y="204443"/>
                    </a:lnTo>
                    <a:lnTo>
                      <a:pt x="253044" y="206116"/>
                    </a:lnTo>
                    <a:lnTo>
                      <a:pt x="253220" y="207789"/>
                    </a:lnTo>
                    <a:lnTo>
                      <a:pt x="253220" y="209550"/>
                    </a:lnTo>
                    <a:lnTo>
                      <a:pt x="252868" y="76864"/>
                    </a:lnTo>
                    <a:lnTo>
                      <a:pt x="252868" y="76864"/>
                    </a:lnTo>
                    <a:lnTo>
                      <a:pt x="252868" y="75191"/>
                    </a:lnTo>
                    <a:lnTo>
                      <a:pt x="252692" y="73519"/>
                    </a:lnTo>
                    <a:lnTo>
                      <a:pt x="252516" y="71846"/>
                    </a:lnTo>
                    <a:lnTo>
                      <a:pt x="252252" y="70085"/>
                    </a:lnTo>
                    <a:lnTo>
                      <a:pt x="251811" y="68412"/>
                    </a:lnTo>
                    <a:lnTo>
                      <a:pt x="251371" y="66739"/>
                    </a:lnTo>
                    <a:lnTo>
                      <a:pt x="250843" y="65066"/>
                    </a:lnTo>
                    <a:lnTo>
                      <a:pt x="250226" y="63393"/>
                    </a:lnTo>
                    <a:lnTo>
                      <a:pt x="249522" y="61720"/>
                    </a:lnTo>
                    <a:lnTo>
                      <a:pt x="248818" y="60048"/>
                    </a:lnTo>
                    <a:lnTo>
                      <a:pt x="247937" y="58375"/>
                    </a:lnTo>
                    <a:lnTo>
                      <a:pt x="246969" y="56702"/>
                    </a:lnTo>
                    <a:lnTo>
                      <a:pt x="246000" y="55029"/>
                    </a:lnTo>
                    <a:lnTo>
                      <a:pt x="244856" y="53356"/>
                    </a:lnTo>
                    <a:lnTo>
                      <a:pt x="243711" y="51683"/>
                    </a:lnTo>
                    <a:lnTo>
                      <a:pt x="242478" y="50010"/>
                    </a:lnTo>
                    <a:lnTo>
                      <a:pt x="241070" y="48337"/>
                    </a:lnTo>
                    <a:lnTo>
                      <a:pt x="239661" y="46664"/>
                    </a:lnTo>
                    <a:lnTo>
                      <a:pt x="238164" y="45080"/>
                    </a:lnTo>
                    <a:lnTo>
                      <a:pt x="236579" y="43407"/>
                    </a:lnTo>
                    <a:lnTo>
                      <a:pt x="234906" y="41734"/>
                    </a:lnTo>
                    <a:lnTo>
                      <a:pt x="233146" y="40149"/>
                    </a:lnTo>
                    <a:lnTo>
                      <a:pt x="231297" y="38564"/>
                    </a:lnTo>
                    <a:lnTo>
                      <a:pt x="229360" y="36891"/>
                    </a:lnTo>
                    <a:lnTo>
                      <a:pt x="227423" y="35307"/>
                    </a:lnTo>
                    <a:lnTo>
                      <a:pt x="225309" y="33722"/>
                    </a:lnTo>
                    <a:lnTo>
                      <a:pt x="223196" y="32137"/>
                    </a:lnTo>
                    <a:lnTo>
                      <a:pt x="220907" y="30552"/>
                    </a:lnTo>
                    <a:lnTo>
                      <a:pt x="218618" y="28967"/>
                    </a:lnTo>
                    <a:lnTo>
                      <a:pt x="216153" y="27470"/>
                    </a:lnTo>
                    <a:lnTo>
                      <a:pt x="213687" y="25886"/>
                    </a:lnTo>
                    <a:lnTo>
                      <a:pt x="211134" y="24389"/>
                    </a:lnTo>
                    <a:lnTo>
                      <a:pt x="211134" y="24389"/>
                    </a:lnTo>
                    <a:lnTo>
                      <a:pt x="205939" y="21483"/>
                    </a:lnTo>
                    <a:lnTo>
                      <a:pt x="200745" y="18842"/>
                    </a:lnTo>
                    <a:lnTo>
                      <a:pt x="195462" y="16289"/>
                    </a:lnTo>
                    <a:lnTo>
                      <a:pt x="190091" y="13999"/>
                    </a:lnTo>
                    <a:lnTo>
                      <a:pt x="184632" y="11798"/>
                    </a:lnTo>
                    <a:lnTo>
                      <a:pt x="179173" y="9861"/>
                    </a:lnTo>
                    <a:lnTo>
                      <a:pt x="173715" y="8100"/>
                    </a:lnTo>
                    <a:lnTo>
                      <a:pt x="168168" y="6427"/>
                    </a:lnTo>
                    <a:lnTo>
                      <a:pt x="162533" y="5019"/>
                    </a:lnTo>
                    <a:lnTo>
                      <a:pt x="156898" y="3786"/>
                    </a:lnTo>
                    <a:lnTo>
                      <a:pt x="151263" y="2729"/>
                    </a:lnTo>
                    <a:lnTo>
                      <a:pt x="145628" y="1849"/>
                    </a:lnTo>
                    <a:lnTo>
                      <a:pt x="139993" y="1057"/>
                    </a:lnTo>
                    <a:lnTo>
                      <a:pt x="134270" y="528"/>
                    </a:lnTo>
                    <a:lnTo>
                      <a:pt x="128635" y="176"/>
                    </a:lnTo>
                    <a:lnTo>
                      <a:pt x="123000" y="0"/>
                    </a:lnTo>
                    <a:lnTo>
                      <a:pt x="117277" y="0"/>
                    </a:lnTo>
                    <a:lnTo>
                      <a:pt x="111642" y="176"/>
                    </a:lnTo>
                    <a:lnTo>
                      <a:pt x="106095" y="528"/>
                    </a:lnTo>
                    <a:lnTo>
                      <a:pt x="100460" y="1057"/>
                    </a:lnTo>
                    <a:lnTo>
                      <a:pt x="94913" y="1761"/>
                    </a:lnTo>
                    <a:lnTo>
                      <a:pt x="89455" y="2641"/>
                    </a:lnTo>
                    <a:lnTo>
                      <a:pt x="83996" y="3698"/>
                    </a:lnTo>
                    <a:lnTo>
                      <a:pt x="78537" y="4931"/>
                    </a:lnTo>
                    <a:lnTo>
                      <a:pt x="73254" y="6339"/>
                    </a:lnTo>
                    <a:lnTo>
                      <a:pt x="67971" y="7924"/>
                    </a:lnTo>
                    <a:lnTo>
                      <a:pt x="62777" y="9685"/>
                    </a:lnTo>
                    <a:lnTo>
                      <a:pt x="57670" y="11622"/>
                    </a:lnTo>
                    <a:lnTo>
                      <a:pt x="52563" y="13735"/>
                    </a:lnTo>
                    <a:lnTo>
                      <a:pt x="47633" y="16024"/>
                    </a:lnTo>
                    <a:lnTo>
                      <a:pt x="42790" y="18490"/>
                    </a:lnTo>
                    <a:lnTo>
                      <a:pt x="38036" y="21131"/>
                    </a:lnTo>
                    <a:lnTo>
                      <a:pt x="38036" y="21131"/>
                    </a:lnTo>
                    <a:lnTo>
                      <a:pt x="35571" y="22540"/>
                    </a:lnTo>
                    <a:lnTo>
                      <a:pt x="33193" y="24037"/>
                    </a:lnTo>
                    <a:lnTo>
                      <a:pt x="30904" y="25533"/>
                    </a:lnTo>
                    <a:lnTo>
                      <a:pt x="28703" y="27030"/>
                    </a:lnTo>
                    <a:lnTo>
                      <a:pt x="26590" y="28615"/>
                    </a:lnTo>
                    <a:lnTo>
                      <a:pt x="24565" y="30112"/>
                    </a:lnTo>
                    <a:lnTo>
                      <a:pt x="22628" y="31697"/>
                    </a:lnTo>
                    <a:lnTo>
                      <a:pt x="20779" y="33281"/>
                    </a:lnTo>
                    <a:lnTo>
                      <a:pt x="19018" y="34954"/>
                    </a:lnTo>
                    <a:lnTo>
                      <a:pt x="17345" y="36539"/>
                    </a:lnTo>
                    <a:lnTo>
                      <a:pt x="15760" y="38212"/>
                    </a:lnTo>
                    <a:lnTo>
                      <a:pt x="14175" y="39885"/>
                    </a:lnTo>
                    <a:lnTo>
                      <a:pt x="12767" y="41558"/>
                    </a:lnTo>
                    <a:lnTo>
                      <a:pt x="11446" y="43231"/>
                    </a:lnTo>
                    <a:lnTo>
                      <a:pt x="10125" y="44992"/>
                    </a:lnTo>
                    <a:lnTo>
                      <a:pt x="8981" y="46664"/>
                    </a:lnTo>
                    <a:lnTo>
                      <a:pt x="7836" y="48425"/>
                    </a:lnTo>
                    <a:lnTo>
                      <a:pt x="6780" y="50274"/>
                    </a:lnTo>
                    <a:lnTo>
                      <a:pt x="5811" y="52035"/>
                    </a:lnTo>
                    <a:lnTo>
                      <a:pt x="4931" y="53796"/>
                    </a:lnTo>
                    <a:lnTo>
                      <a:pt x="4138" y="55645"/>
                    </a:lnTo>
                    <a:lnTo>
                      <a:pt x="3434" y="57494"/>
                    </a:lnTo>
                    <a:lnTo>
                      <a:pt x="2729" y="59343"/>
                    </a:lnTo>
                    <a:lnTo>
                      <a:pt x="2113" y="61280"/>
                    </a:lnTo>
                    <a:lnTo>
                      <a:pt x="1673" y="63129"/>
                    </a:lnTo>
                    <a:lnTo>
                      <a:pt x="1233" y="65066"/>
                    </a:lnTo>
                    <a:lnTo>
                      <a:pt x="792" y="67003"/>
                    </a:lnTo>
                    <a:lnTo>
                      <a:pt x="528" y="68940"/>
                    </a:lnTo>
                    <a:lnTo>
                      <a:pt x="264" y="70965"/>
                    </a:lnTo>
                    <a:lnTo>
                      <a:pt x="88" y="72902"/>
                    </a:lnTo>
                    <a:lnTo>
                      <a:pt x="0" y="74927"/>
                    </a:lnTo>
                    <a:lnTo>
                      <a:pt x="0" y="76952"/>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9" name="Google Shape;3719;p65"/>
            <p:cNvSpPr/>
            <p:nvPr/>
          </p:nvSpPr>
          <p:spPr>
            <a:xfrm flipH="1">
              <a:off x="5332878" y="2423402"/>
              <a:ext cx="1800120" cy="1691795"/>
            </a:xfrm>
            <a:custGeom>
              <a:rect b="b" l="l" r="r" t="t"/>
              <a:pathLst>
                <a:path extrusionOk="0" h="129268" w="137545">
                  <a:moveTo>
                    <a:pt x="137391" y="1"/>
                  </a:moveTo>
                  <a:lnTo>
                    <a:pt x="137391" y="828"/>
                  </a:lnTo>
                  <a:lnTo>
                    <a:pt x="137361" y="1656"/>
                  </a:lnTo>
                  <a:lnTo>
                    <a:pt x="137330" y="2484"/>
                  </a:lnTo>
                  <a:lnTo>
                    <a:pt x="137238" y="3311"/>
                  </a:lnTo>
                  <a:lnTo>
                    <a:pt x="137177" y="4139"/>
                  </a:lnTo>
                  <a:lnTo>
                    <a:pt x="137054" y="4966"/>
                  </a:lnTo>
                  <a:lnTo>
                    <a:pt x="136932" y="5794"/>
                  </a:lnTo>
                  <a:lnTo>
                    <a:pt x="136809" y="6622"/>
                  </a:lnTo>
                  <a:lnTo>
                    <a:pt x="136625" y="7449"/>
                  </a:lnTo>
                  <a:lnTo>
                    <a:pt x="136472" y="8277"/>
                  </a:lnTo>
                  <a:lnTo>
                    <a:pt x="136257" y="9105"/>
                  </a:lnTo>
                  <a:lnTo>
                    <a:pt x="136043" y="9932"/>
                  </a:lnTo>
                  <a:lnTo>
                    <a:pt x="135797" y="10760"/>
                  </a:lnTo>
                  <a:lnTo>
                    <a:pt x="135552" y="11588"/>
                  </a:lnTo>
                  <a:lnTo>
                    <a:pt x="134970" y="13243"/>
                  </a:lnTo>
                  <a:lnTo>
                    <a:pt x="134326" y="14898"/>
                  </a:lnTo>
                  <a:lnTo>
                    <a:pt x="133590" y="16523"/>
                  </a:lnTo>
                  <a:lnTo>
                    <a:pt x="132793" y="18178"/>
                  </a:lnTo>
                  <a:lnTo>
                    <a:pt x="131935" y="19803"/>
                  </a:lnTo>
                  <a:lnTo>
                    <a:pt x="130985" y="21428"/>
                  </a:lnTo>
                  <a:lnTo>
                    <a:pt x="129942" y="23052"/>
                  </a:lnTo>
                  <a:lnTo>
                    <a:pt x="128839" y="24677"/>
                  </a:lnTo>
                  <a:lnTo>
                    <a:pt x="127674" y="26271"/>
                  </a:lnTo>
                  <a:lnTo>
                    <a:pt x="126417" y="27896"/>
                  </a:lnTo>
                  <a:lnTo>
                    <a:pt x="125099" y="29459"/>
                  </a:lnTo>
                  <a:lnTo>
                    <a:pt x="123689" y="31053"/>
                  </a:lnTo>
                  <a:lnTo>
                    <a:pt x="122218" y="32616"/>
                  </a:lnTo>
                  <a:lnTo>
                    <a:pt x="120654" y="34180"/>
                  </a:lnTo>
                  <a:lnTo>
                    <a:pt x="119030" y="35743"/>
                  </a:lnTo>
                  <a:lnTo>
                    <a:pt x="117313" y="37276"/>
                  </a:lnTo>
                  <a:lnTo>
                    <a:pt x="115535" y="38808"/>
                  </a:lnTo>
                  <a:lnTo>
                    <a:pt x="113696" y="40310"/>
                  </a:lnTo>
                  <a:lnTo>
                    <a:pt x="111765" y="41812"/>
                  </a:lnTo>
                  <a:lnTo>
                    <a:pt x="109742" y="43284"/>
                  </a:lnTo>
                  <a:lnTo>
                    <a:pt x="107688" y="44755"/>
                  </a:lnTo>
                  <a:lnTo>
                    <a:pt x="105511" y="46196"/>
                  </a:lnTo>
                  <a:lnTo>
                    <a:pt x="103304" y="47637"/>
                  </a:lnTo>
                  <a:lnTo>
                    <a:pt x="101005" y="49077"/>
                  </a:lnTo>
                  <a:lnTo>
                    <a:pt x="98614" y="50457"/>
                  </a:lnTo>
                  <a:lnTo>
                    <a:pt x="95825" y="52051"/>
                  </a:lnTo>
                  <a:lnTo>
                    <a:pt x="92974" y="53584"/>
                  </a:lnTo>
                  <a:lnTo>
                    <a:pt x="90123" y="55055"/>
                  </a:lnTo>
                  <a:lnTo>
                    <a:pt x="87242" y="56465"/>
                  </a:lnTo>
                  <a:lnTo>
                    <a:pt x="84330" y="57814"/>
                  </a:lnTo>
                  <a:lnTo>
                    <a:pt x="81417" y="59101"/>
                  </a:lnTo>
                  <a:lnTo>
                    <a:pt x="78444" y="60327"/>
                  </a:lnTo>
                  <a:lnTo>
                    <a:pt x="75501" y="61523"/>
                  </a:lnTo>
                  <a:lnTo>
                    <a:pt x="72497" y="62626"/>
                  </a:lnTo>
                  <a:lnTo>
                    <a:pt x="69493" y="63699"/>
                  </a:lnTo>
                  <a:lnTo>
                    <a:pt x="66458" y="64711"/>
                  </a:lnTo>
                  <a:lnTo>
                    <a:pt x="63393" y="65631"/>
                  </a:lnTo>
                  <a:lnTo>
                    <a:pt x="60358" y="66519"/>
                  </a:lnTo>
                  <a:lnTo>
                    <a:pt x="57262" y="67347"/>
                  </a:lnTo>
                  <a:lnTo>
                    <a:pt x="54166" y="68144"/>
                  </a:lnTo>
                  <a:lnTo>
                    <a:pt x="51070" y="68849"/>
                  </a:lnTo>
                  <a:lnTo>
                    <a:pt x="47944" y="69493"/>
                  </a:lnTo>
                  <a:lnTo>
                    <a:pt x="44786" y="70106"/>
                  </a:lnTo>
                  <a:lnTo>
                    <a:pt x="41660" y="70627"/>
                  </a:lnTo>
                  <a:lnTo>
                    <a:pt x="38502" y="71118"/>
                  </a:lnTo>
                  <a:lnTo>
                    <a:pt x="35314" y="71547"/>
                  </a:lnTo>
                  <a:lnTo>
                    <a:pt x="32157" y="71884"/>
                  </a:lnTo>
                  <a:lnTo>
                    <a:pt x="28969" y="72190"/>
                  </a:lnTo>
                  <a:lnTo>
                    <a:pt x="25750" y="72466"/>
                  </a:lnTo>
                  <a:lnTo>
                    <a:pt x="22562" y="72650"/>
                  </a:lnTo>
                  <a:lnTo>
                    <a:pt x="19344" y="72773"/>
                  </a:lnTo>
                  <a:lnTo>
                    <a:pt x="16125" y="72834"/>
                  </a:lnTo>
                  <a:lnTo>
                    <a:pt x="12906" y="72865"/>
                  </a:lnTo>
                  <a:lnTo>
                    <a:pt x="9688" y="72804"/>
                  </a:lnTo>
                  <a:lnTo>
                    <a:pt x="6469" y="72712"/>
                  </a:lnTo>
                  <a:lnTo>
                    <a:pt x="3220" y="72558"/>
                  </a:lnTo>
                  <a:lnTo>
                    <a:pt x="1" y="72344"/>
                  </a:lnTo>
                  <a:lnTo>
                    <a:pt x="154" y="128716"/>
                  </a:lnTo>
                  <a:lnTo>
                    <a:pt x="3373" y="128961"/>
                  </a:lnTo>
                  <a:lnTo>
                    <a:pt x="6622" y="129115"/>
                  </a:lnTo>
                  <a:lnTo>
                    <a:pt x="9841" y="129207"/>
                  </a:lnTo>
                  <a:lnTo>
                    <a:pt x="13059" y="129268"/>
                  </a:lnTo>
                  <a:lnTo>
                    <a:pt x="16278" y="129237"/>
                  </a:lnTo>
                  <a:lnTo>
                    <a:pt x="19497" y="129176"/>
                  </a:lnTo>
                  <a:lnTo>
                    <a:pt x="22715" y="129023"/>
                  </a:lnTo>
                  <a:lnTo>
                    <a:pt x="25903" y="128839"/>
                  </a:lnTo>
                  <a:lnTo>
                    <a:pt x="29122" y="128594"/>
                  </a:lnTo>
                  <a:lnTo>
                    <a:pt x="32310" y="128287"/>
                  </a:lnTo>
                  <a:lnTo>
                    <a:pt x="35467" y="127919"/>
                  </a:lnTo>
                  <a:lnTo>
                    <a:pt x="38655" y="127521"/>
                  </a:lnTo>
                  <a:lnTo>
                    <a:pt x="41813" y="127030"/>
                  </a:lnTo>
                  <a:lnTo>
                    <a:pt x="44970" y="126479"/>
                  </a:lnTo>
                  <a:lnTo>
                    <a:pt x="48097" y="125896"/>
                  </a:lnTo>
                  <a:lnTo>
                    <a:pt x="51223" y="125252"/>
                  </a:lnTo>
                  <a:lnTo>
                    <a:pt x="54320" y="124517"/>
                  </a:lnTo>
                  <a:lnTo>
                    <a:pt x="57416" y="123750"/>
                  </a:lnTo>
                  <a:lnTo>
                    <a:pt x="60512" y="122923"/>
                  </a:lnTo>
                  <a:lnTo>
                    <a:pt x="63577" y="122034"/>
                  </a:lnTo>
                  <a:lnTo>
                    <a:pt x="66612" y="121083"/>
                  </a:lnTo>
                  <a:lnTo>
                    <a:pt x="69646" y="120102"/>
                  </a:lnTo>
                  <a:lnTo>
                    <a:pt x="72651" y="119030"/>
                  </a:lnTo>
                  <a:lnTo>
                    <a:pt x="75655" y="117926"/>
                  </a:lnTo>
                  <a:lnTo>
                    <a:pt x="78628" y="116731"/>
                  </a:lnTo>
                  <a:lnTo>
                    <a:pt x="81571" y="115504"/>
                  </a:lnTo>
                  <a:lnTo>
                    <a:pt x="84483" y="114217"/>
                  </a:lnTo>
                  <a:lnTo>
                    <a:pt x="87395" y="112838"/>
                  </a:lnTo>
                  <a:lnTo>
                    <a:pt x="90276" y="111427"/>
                  </a:lnTo>
                  <a:lnTo>
                    <a:pt x="93158" y="109987"/>
                  </a:lnTo>
                  <a:lnTo>
                    <a:pt x="95978" y="108454"/>
                  </a:lnTo>
                  <a:lnTo>
                    <a:pt x="98798" y="106860"/>
                  </a:lnTo>
                  <a:lnTo>
                    <a:pt x="101159" y="105450"/>
                  </a:lnTo>
                  <a:lnTo>
                    <a:pt x="103458" y="104040"/>
                  </a:lnTo>
                  <a:lnTo>
                    <a:pt x="105695" y="102599"/>
                  </a:lnTo>
                  <a:lnTo>
                    <a:pt x="107841" y="101158"/>
                  </a:lnTo>
                  <a:lnTo>
                    <a:pt x="109926" y="99687"/>
                  </a:lnTo>
                  <a:lnTo>
                    <a:pt x="111918" y="98216"/>
                  </a:lnTo>
                  <a:lnTo>
                    <a:pt x="113849" y="96714"/>
                  </a:lnTo>
                  <a:lnTo>
                    <a:pt x="115688" y="95212"/>
                  </a:lnTo>
                  <a:lnTo>
                    <a:pt x="117466" y="93679"/>
                  </a:lnTo>
                  <a:lnTo>
                    <a:pt x="119183" y="92146"/>
                  </a:lnTo>
                  <a:lnTo>
                    <a:pt x="120808" y="90583"/>
                  </a:lnTo>
                  <a:lnTo>
                    <a:pt x="122371" y="89019"/>
                  </a:lnTo>
                  <a:lnTo>
                    <a:pt x="123842" y="87456"/>
                  </a:lnTo>
                  <a:lnTo>
                    <a:pt x="125252" y="85862"/>
                  </a:lnTo>
                  <a:lnTo>
                    <a:pt x="126571" y="84268"/>
                  </a:lnTo>
                  <a:lnTo>
                    <a:pt x="127827" y="82674"/>
                  </a:lnTo>
                  <a:lnTo>
                    <a:pt x="129023" y="81080"/>
                  </a:lnTo>
                  <a:lnTo>
                    <a:pt x="130126" y="79455"/>
                  </a:lnTo>
                  <a:lnTo>
                    <a:pt x="131138" y="77831"/>
                  </a:lnTo>
                  <a:lnTo>
                    <a:pt x="132088" y="76206"/>
                  </a:lnTo>
                  <a:lnTo>
                    <a:pt x="132977" y="74581"/>
                  </a:lnTo>
                  <a:lnTo>
                    <a:pt x="133774" y="72926"/>
                  </a:lnTo>
                  <a:lnTo>
                    <a:pt x="134479" y="71271"/>
                  </a:lnTo>
                  <a:lnTo>
                    <a:pt x="135123" y="69646"/>
                  </a:lnTo>
                  <a:lnTo>
                    <a:pt x="135705" y="67991"/>
                  </a:lnTo>
                  <a:lnTo>
                    <a:pt x="135951" y="67163"/>
                  </a:lnTo>
                  <a:lnTo>
                    <a:pt x="136196" y="66336"/>
                  </a:lnTo>
                  <a:lnTo>
                    <a:pt x="136410" y="65508"/>
                  </a:lnTo>
                  <a:lnTo>
                    <a:pt x="136625" y="64680"/>
                  </a:lnTo>
                  <a:lnTo>
                    <a:pt x="136809" y="63853"/>
                  </a:lnTo>
                  <a:lnTo>
                    <a:pt x="136962" y="63025"/>
                  </a:lnTo>
                  <a:lnTo>
                    <a:pt x="137115" y="62197"/>
                  </a:lnTo>
                  <a:lnTo>
                    <a:pt x="137238" y="61370"/>
                  </a:lnTo>
                  <a:lnTo>
                    <a:pt x="137330" y="60542"/>
                  </a:lnTo>
                  <a:lnTo>
                    <a:pt x="137422" y="59714"/>
                  </a:lnTo>
                  <a:lnTo>
                    <a:pt x="137483" y="58887"/>
                  </a:lnTo>
                  <a:lnTo>
                    <a:pt x="137514" y="58059"/>
                  </a:lnTo>
                  <a:lnTo>
                    <a:pt x="137545" y="57231"/>
                  </a:lnTo>
                  <a:lnTo>
                    <a:pt x="137545" y="56404"/>
                  </a:lnTo>
                  <a:lnTo>
                    <a:pt x="13739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5"/>
            <p:cNvSpPr/>
            <p:nvPr/>
          </p:nvSpPr>
          <p:spPr>
            <a:xfrm flipH="1">
              <a:off x="5332878" y="2423402"/>
              <a:ext cx="1800120" cy="1691795"/>
            </a:xfrm>
            <a:custGeom>
              <a:rect b="b" l="l" r="r" t="t"/>
              <a:pathLst>
                <a:path extrusionOk="0" fill="none" h="129268" w="137545">
                  <a:moveTo>
                    <a:pt x="1" y="72344"/>
                  </a:moveTo>
                  <a:lnTo>
                    <a:pt x="154" y="128716"/>
                  </a:lnTo>
                  <a:lnTo>
                    <a:pt x="154" y="128716"/>
                  </a:lnTo>
                  <a:lnTo>
                    <a:pt x="3373" y="128961"/>
                  </a:lnTo>
                  <a:lnTo>
                    <a:pt x="6622" y="129115"/>
                  </a:lnTo>
                  <a:lnTo>
                    <a:pt x="9841" y="129207"/>
                  </a:lnTo>
                  <a:lnTo>
                    <a:pt x="13059" y="129268"/>
                  </a:lnTo>
                  <a:lnTo>
                    <a:pt x="16278" y="129237"/>
                  </a:lnTo>
                  <a:lnTo>
                    <a:pt x="19497" y="129176"/>
                  </a:lnTo>
                  <a:lnTo>
                    <a:pt x="22715" y="129023"/>
                  </a:lnTo>
                  <a:lnTo>
                    <a:pt x="25903" y="128839"/>
                  </a:lnTo>
                  <a:lnTo>
                    <a:pt x="29122" y="128594"/>
                  </a:lnTo>
                  <a:lnTo>
                    <a:pt x="32310" y="128287"/>
                  </a:lnTo>
                  <a:lnTo>
                    <a:pt x="35467" y="127919"/>
                  </a:lnTo>
                  <a:lnTo>
                    <a:pt x="38655" y="127521"/>
                  </a:lnTo>
                  <a:lnTo>
                    <a:pt x="41813" y="127030"/>
                  </a:lnTo>
                  <a:lnTo>
                    <a:pt x="44970" y="126479"/>
                  </a:lnTo>
                  <a:lnTo>
                    <a:pt x="48097" y="125896"/>
                  </a:lnTo>
                  <a:lnTo>
                    <a:pt x="51223" y="125252"/>
                  </a:lnTo>
                  <a:lnTo>
                    <a:pt x="54320" y="124517"/>
                  </a:lnTo>
                  <a:lnTo>
                    <a:pt x="57416" y="123750"/>
                  </a:lnTo>
                  <a:lnTo>
                    <a:pt x="60512" y="122923"/>
                  </a:lnTo>
                  <a:lnTo>
                    <a:pt x="63577" y="122034"/>
                  </a:lnTo>
                  <a:lnTo>
                    <a:pt x="66612" y="121083"/>
                  </a:lnTo>
                  <a:lnTo>
                    <a:pt x="69646" y="120102"/>
                  </a:lnTo>
                  <a:lnTo>
                    <a:pt x="72651" y="119030"/>
                  </a:lnTo>
                  <a:lnTo>
                    <a:pt x="75655" y="117926"/>
                  </a:lnTo>
                  <a:lnTo>
                    <a:pt x="78628" y="116731"/>
                  </a:lnTo>
                  <a:lnTo>
                    <a:pt x="81571" y="115504"/>
                  </a:lnTo>
                  <a:lnTo>
                    <a:pt x="84483" y="114217"/>
                  </a:lnTo>
                  <a:lnTo>
                    <a:pt x="87395" y="112838"/>
                  </a:lnTo>
                  <a:lnTo>
                    <a:pt x="90276" y="111427"/>
                  </a:lnTo>
                  <a:lnTo>
                    <a:pt x="93158" y="109987"/>
                  </a:lnTo>
                  <a:lnTo>
                    <a:pt x="95978" y="108454"/>
                  </a:lnTo>
                  <a:lnTo>
                    <a:pt x="98798" y="106860"/>
                  </a:lnTo>
                  <a:lnTo>
                    <a:pt x="98798" y="106860"/>
                  </a:lnTo>
                  <a:lnTo>
                    <a:pt x="101159" y="105450"/>
                  </a:lnTo>
                  <a:lnTo>
                    <a:pt x="103458" y="104040"/>
                  </a:lnTo>
                  <a:lnTo>
                    <a:pt x="105695" y="102599"/>
                  </a:lnTo>
                  <a:lnTo>
                    <a:pt x="107841" y="101158"/>
                  </a:lnTo>
                  <a:lnTo>
                    <a:pt x="109926" y="99687"/>
                  </a:lnTo>
                  <a:lnTo>
                    <a:pt x="111918" y="98216"/>
                  </a:lnTo>
                  <a:lnTo>
                    <a:pt x="113849" y="96714"/>
                  </a:lnTo>
                  <a:lnTo>
                    <a:pt x="115688" y="95212"/>
                  </a:lnTo>
                  <a:lnTo>
                    <a:pt x="117466" y="93679"/>
                  </a:lnTo>
                  <a:lnTo>
                    <a:pt x="119183" y="92146"/>
                  </a:lnTo>
                  <a:lnTo>
                    <a:pt x="120808" y="90583"/>
                  </a:lnTo>
                  <a:lnTo>
                    <a:pt x="122371" y="89019"/>
                  </a:lnTo>
                  <a:lnTo>
                    <a:pt x="123842" y="87456"/>
                  </a:lnTo>
                  <a:lnTo>
                    <a:pt x="125252" y="85862"/>
                  </a:lnTo>
                  <a:lnTo>
                    <a:pt x="126571" y="84268"/>
                  </a:lnTo>
                  <a:lnTo>
                    <a:pt x="127827" y="82674"/>
                  </a:lnTo>
                  <a:lnTo>
                    <a:pt x="129023" y="81080"/>
                  </a:lnTo>
                  <a:lnTo>
                    <a:pt x="130126" y="79455"/>
                  </a:lnTo>
                  <a:lnTo>
                    <a:pt x="131138" y="77831"/>
                  </a:lnTo>
                  <a:lnTo>
                    <a:pt x="132088" y="76206"/>
                  </a:lnTo>
                  <a:lnTo>
                    <a:pt x="132977" y="74581"/>
                  </a:lnTo>
                  <a:lnTo>
                    <a:pt x="133774" y="72926"/>
                  </a:lnTo>
                  <a:lnTo>
                    <a:pt x="134479" y="71271"/>
                  </a:lnTo>
                  <a:lnTo>
                    <a:pt x="135123" y="69646"/>
                  </a:lnTo>
                  <a:lnTo>
                    <a:pt x="135705" y="67991"/>
                  </a:lnTo>
                  <a:lnTo>
                    <a:pt x="135951" y="67163"/>
                  </a:lnTo>
                  <a:lnTo>
                    <a:pt x="136196" y="66336"/>
                  </a:lnTo>
                  <a:lnTo>
                    <a:pt x="136410" y="65508"/>
                  </a:lnTo>
                  <a:lnTo>
                    <a:pt x="136625" y="64680"/>
                  </a:lnTo>
                  <a:lnTo>
                    <a:pt x="136809" y="63853"/>
                  </a:lnTo>
                  <a:lnTo>
                    <a:pt x="136962" y="63025"/>
                  </a:lnTo>
                  <a:lnTo>
                    <a:pt x="137115" y="62197"/>
                  </a:lnTo>
                  <a:lnTo>
                    <a:pt x="137238" y="61370"/>
                  </a:lnTo>
                  <a:lnTo>
                    <a:pt x="137330" y="60542"/>
                  </a:lnTo>
                  <a:lnTo>
                    <a:pt x="137422" y="59714"/>
                  </a:lnTo>
                  <a:lnTo>
                    <a:pt x="137483" y="58887"/>
                  </a:lnTo>
                  <a:lnTo>
                    <a:pt x="137514" y="58059"/>
                  </a:lnTo>
                  <a:lnTo>
                    <a:pt x="137545" y="57231"/>
                  </a:lnTo>
                  <a:lnTo>
                    <a:pt x="137545" y="56404"/>
                  </a:lnTo>
                  <a:lnTo>
                    <a:pt x="137391" y="1"/>
                  </a:lnTo>
                  <a:lnTo>
                    <a:pt x="137391" y="1"/>
                  </a:lnTo>
                  <a:lnTo>
                    <a:pt x="137391" y="828"/>
                  </a:lnTo>
                  <a:lnTo>
                    <a:pt x="137361" y="1656"/>
                  </a:lnTo>
                  <a:lnTo>
                    <a:pt x="137330" y="2484"/>
                  </a:lnTo>
                  <a:lnTo>
                    <a:pt x="137238" y="3311"/>
                  </a:lnTo>
                  <a:lnTo>
                    <a:pt x="137177" y="4139"/>
                  </a:lnTo>
                  <a:lnTo>
                    <a:pt x="137054" y="4966"/>
                  </a:lnTo>
                  <a:lnTo>
                    <a:pt x="136932" y="5794"/>
                  </a:lnTo>
                  <a:lnTo>
                    <a:pt x="136809" y="6622"/>
                  </a:lnTo>
                  <a:lnTo>
                    <a:pt x="136625" y="7449"/>
                  </a:lnTo>
                  <a:lnTo>
                    <a:pt x="136472" y="8277"/>
                  </a:lnTo>
                  <a:lnTo>
                    <a:pt x="136257" y="9105"/>
                  </a:lnTo>
                  <a:lnTo>
                    <a:pt x="136043" y="9932"/>
                  </a:lnTo>
                  <a:lnTo>
                    <a:pt x="135797" y="10760"/>
                  </a:lnTo>
                  <a:lnTo>
                    <a:pt x="135552" y="11588"/>
                  </a:lnTo>
                  <a:lnTo>
                    <a:pt x="134970" y="13243"/>
                  </a:lnTo>
                  <a:lnTo>
                    <a:pt x="134326" y="14898"/>
                  </a:lnTo>
                  <a:lnTo>
                    <a:pt x="133590" y="16523"/>
                  </a:lnTo>
                  <a:lnTo>
                    <a:pt x="132793" y="18178"/>
                  </a:lnTo>
                  <a:lnTo>
                    <a:pt x="131935" y="19803"/>
                  </a:lnTo>
                  <a:lnTo>
                    <a:pt x="130985" y="21428"/>
                  </a:lnTo>
                  <a:lnTo>
                    <a:pt x="129942" y="23052"/>
                  </a:lnTo>
                  <a:lnTo>
                    <a:pt x="128839" y="24677"/>
                  </a:lnTo>
                  <a:lnTo>
                    <a:pt x="127674" y="26271"/>
                  </a:lnTo>
                  <a:lnTo>
                    <a:pt x="126417" y="27896"/>
                  </a:lnTo>
                  <a:lnTo>
                    <a:pt x="125099" y="29459"/>
                  </a:lnTo>
                  <a:lnTo>
                    <a:pt x="123689" y="31053"/>
                  </a:lnTo>
                  <a:lnTo>
                    <a:pt x="122218" y="32616"/>
                  </a:lnTo>
                  <a:lnTo>
                    <a:pt x="120654" y="34180"/>
                  </a:lnTo>
                  <a:lnTo>
                    <a:pt x="119030" y="35743"/>
                  </a:lnTo>
                  <a:lnTo>
                    <a:pt x="117313" y="37276"/>
                  </a:lnTo>
                  <a:lnTo>
                    <a:pt x="115535" y="38808"/>
                  </a:lnTo>
                  <a:lnTo>
                    <a:pt x="113696" y="40310"/>
                  </a:lnTo>
                  <a:lnTo>
                    <a:pt x="111765" y="41812"/>
                  </a:lnTo>
                  <a:lnTo>
                    <a:pt x="109742" y="43284"/>
                  </a:lnTo>
                  <a:lnTo>
                    <a:pt x="107688" y="44755"/>
                  </a:lnTo>
                  <a:lnTo>
                    <a:pt x="105511" y="46196"/>
                  </a:lnTo>
                  <a:lnTo>
                    <a:pt x="103304" y="47637"/>
                  </a:lnTo>
                  <a:lnTo>
                    <a:pt x="101005" y="49077"/>
                  </a:lnTo>
                  <a:lnTo>
                    <a:pt x="98614" y="50457"/>
                  </a:lnTo>
                  <a:lnTo>
                    <a:pt x="98614" y="50457"/>
                  </a:lnTo>
                  <a:lnTo>
                    <a:pt x="95825" y="52051"/>
                  </a:lnTo>
                  <a:lnTo>
                    <a:pt x="92974" y="53584"/>
                  </a:lnTo>
                  <a:lnTo>
                    <a:pt x="90123" y="55055"/>
                  </a:lnTo>
                  <a:lnTo>
                    <a:pt x="87242" y="56465"/>
                  </a:lnTo>
                  <a:lnTo>
                    <a:pt x="84330" y="57814"/>
                  </a:lnTo>
                  <a:lnTo>
                    <a:pt x="81417" y="59101"/>
                  </a:lnTo>
                  <a:lnTo>
                    <a:pt x="78444" y="60327"/>
                  </a:lnTo>
                  <a:lnTo>
                    <a:pt x="75501" y="61523"/>
                  </a:lnTo>
                  <a:lnTo>
                    <a:pt x="72497" y="62626"/>
                  </a:lnTo>
                  <a:lnTo>
                    <a:pt x="69493" y="63699"/>
                  </a:lnTo>
                  <a:lnTo>
                    <a:pt x="66458" y="64711"/>
                  </a:lnTo>
                  <a:lnTo>
                    <a:pt x="63393" y="65631"/>
                  </a:lnTo>
                  <a:lnTo>
                    <a:pt x="60358" y="66519"/>
                  </a:lnTo>
                  <a:lnTo>
                    <a:pt x="57262" y="67347"/>
                  </a:lnTo>
                  <a:lnTo>
                    <a:pt x="54166" y="68144"/>
                  </a:lnTo>
                  <a:lnTo>
                    <a:pt x="51070" y="68849"/>
                  </a:lnTo>
                  <a:lnTo>
                    <a:pt x="47944" y="69493"/>
                  </a:lnTo>
                  <a:lnTo>
                    <a:pt x="44786" y="70106"/>
                  </a:lnTo>
                  <a:lnTo>
                    <a:pt x="41660" y="70627"/>
                  </a:lnTo>
                  <a:lnTo>
                    <a:pt x="38502" y="71118"/>
                  </a:lnTo>
                  <a:lnTo>
                    <a:pt x="35314" y="71547"/>
                  </a:lnTo>
                  <a:lnTo>
                    <a:pt x="32157" y="71884"/>
                  </a:lnTo>
                  <a:lnTo>
                    <a:pt x="28969" y="72190"/>
                  </a:lnTo>
                  <a:lnTo>
                    <a:pt x="25750" y="72466"/>
                  </a:lnTo>
                  <a:lnTo>
                    <a:pt x="22562" y="72650"/>
                  </a:lnTo>
                  <a:lnTo>
                    <a:pt x="19344" y="72773"/>
                  </a:lnTo>
                  <a:lnTo>
                    <a:pt x="16125" y="72834"/>
                  </a:lnTo>
                  <a:lnTo>
                    <a:pt x="12906" y="72865"/>
                  </a:lnTo>
                  <a:lnTo>
                    <a:pt x="9688" y="72804"/>
                  </a:lnTo>
                  <a:lnTo>
                    <a:pt x="6469" y="72712"/>
                  </a:lnTo>
                  <a:lnTo>
                    <a:pt x="3220" y="72558"/>
                  </a:lnTo>
                  <a:lnTo>
                    <a:pt x="1" y="723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5"/>
            <p:cNvSpPr/>
            <p:nvPr/>
          </p:nvSpPr>
          <p:spPr>
            <a:xfrm flipH="1">
              <a:off x="7609579" y="2599926"/>
              <a:ext cx="803180" cy="764663"/>
            </a:xfrm>
            <a:custGeom>
              <a:rect b="b" l="l" r="r" t="t"/>
              <a:pathLst>
                <a:path extrusionOk="0" h="58427" w="61370">
                  <a:moveTo>
                    <a:pt x="61216" y="0"/>
                  </a:moveTo>
                  <a:lnTo>
                    <a:pt x="0" y="2023"/>
                  </a:lnTo>
                  <a:lnTo>
                    <a:pt x="154" y="58427"/>
                  </a:lnTo>
                  <a:lnTo>
                    <a:pt x="61369" y="56403"/>
                  </a:lnTo>
                  <a:lnTo>
                    <a:pt x="6121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5"/>
            <p:cNvSpPr/>
            <p:nvPr/>
          </p:nvSpPr>
          <p:spPr>
            <a:xfrm flipH="1">
              <a:off x="5334880" y="1587739"/>
              <a:ext cx="3089108" cy="1789284"/>
            </a:xfrm>
            <a:custGeom>
              <a:rect b="b" l="l" r="r" t="t"/>
              <a:pathLst>
                <a:path extrusionOk="0" h="136717" w="236035">
                  <a:moveTo>
                    <a:pt x="124638" y="0"/>
                  </a:moveTo>
                  <a:lnTo>
                    <a:pt x="121910" y="31"/>
                  </a:lnTo>
                  <a:lnTo>
                    <a:pt x="119182" y="123"/>
                  </a:lnTo>
                  <a:lnTo>
                    <a:pt x="116454" y="215"/>
                  </a:lnTo>
                  <a:lnTo>
                    <a:pt x="113726" y="399"/>
                  </a:lnTo>
                  <a:lnTo>
                    <a:pt x="110997" y="583"/>
                  </a:lnTo>
                  <a:lnTo>
                    <a:pt x="108269" y="828"/>
                  </a:lnTo>
                  <a:lnTo>
                    <a:pt x="105541" y="1104"/>
                  </a:lnTo>
                  <a:lnTo>
                    <a:pt x="102813" y="1411"/>
                  </a:lnTo>
                  <a:lnTo>
                    <a:pt x="100115" y="1778"/>
                  </a:lnTo>
                  <a:lnTo>
                    <a:pt x="97387" y="2177"/>
                  </a:lnTo>
                  <a:lnTo>
                    <a:pt x="94690" y="2606"/>
                  </a:lnTo>
                  <a:lnTo>
                    <a:pt x="91992" y="3097"/>
                  </a:lnTo>
                  <a:lnTo>
                    <a:pt x="89325" y="3618"/>
                  </a:lnTo>
                  <a:lnTo>
                    <a:pt x="86658" y="4169"/>
                  </a:lnTo>
                  <a:lnTo>
                    <a:pt x="83991" y="4752"/>
                  </a:lnTo>
                  <a:lnTo>
                    <a:pt x="81325" y="5396"/>
                  </a:lnTo>
                  <a:lnTo>
                    <a:pt x="78688" y="6070"/>
                  </a:lnTo>
                  <a:lnTo>
                    <a:pt x="76052" y="6806"/>
                  </a:lnTo>
                  <a:lnTo>
                    <a:pt x="73447" y="7541"/>
                  </a:lnTo>
                  <a:lnTo>
                    <a:pt x="70841" y="8338"/>
                  </a:lnTo>
                  <a:lnTo>
                    <a:pt x="68266" y="9197"/>
                  </a:lnTo>
                  <a:lnTo>
                    <a:pt x="65691" y="10055"/>
                  </a:lnTo>
                  <a:lnTo>
                    <a:pt x="63147" y="10975"/>
                  </a:lnTo>
                  <a:lnTo>
                    <a:pt x="60633" y="11925"/>
                  </a:lnTo>
                  <a:lnTo>
                    <a:pt x="58120" y="12936"/>
                  </a:lnTo>
                  <a:lnTo>
                    <a:pt x="55637" y="13948"/>
                  </a:lnTo>
                  <a:lnTo>
                    <a:pt x="53184" y="15021"/>
                  </a:lnTo>
                  <a:lnTo>
                    <a:pt x="50732" y="16155"/>
                  </a:lnTo>
                  <a:lnTo>
                    <a:pt x="48310" y="17289"/>
                  </a:lnTo>
                  <a:lnTo>
                    <a:pt x="45919" y="18485"/>
                  </a:lnTo>
                  <a:lnTo>
                    <a:pt x="43559" y="19711"/>
                  </a:lnTo>
                  <a:lnTo>
                    <a:pt x="41229" y="20968"/>
                  </a:lnTo>
                  <a:lnTo>
                    <a:pt x="38900" y="22286"/>
                  </a:lnTo>
                  <a:lnTo>
                    <a:pt x="36171" y="23911"/>
                  </a:lnTo>
                  <a:lnTo>
                    <a:pt x="33535" y="25535"/>
                  </a:lnTo>
                  <a:lnTo>
                    <a:pt x="30991" y="27190"/>
                  </a:lnTo>
                  <a:lnTo>
                    <a:pt x="28539" y="28876"/>
                  </a:lnTo>
                  <a:lnTo>
                    <a:pt x="26178" y="30532"/>
                  </a:lnTo>
                  <a:lnTo>
                    <a:pt x="23941" y="32248"/>
                  </a:lnTo>
                  <a:lnTo>
                    <a:pt x="21795" y="33934"/>
                  </a:lnTo>
                  <a:lnTo>
                    <a:pt x="20783" y="34793"/>
                  </a:lnTo>
                  <a:lnTo>
                    <a:pt x="19772" y="35651"/>
                  </a:lnTo>
                  <a:lnTo>
                    <a:pt x="18791" y="36509"/>
                  </a:lnTo>
                  <a:lnTo>
                    <a:pt x="17810" y="37398"/>
                  </a:lnTo>
                  <a:lnTo>
                    <a:pt x="16890" y="38257"/>
                  </a:lnTo>
                  <a:lnTo>
                    <a:pt x="15971" y="39115"/>
                  </a:lnTo>
                  <a:lnTo>
                    <a:pt x="15082" y="40004"/>
                  </a:lnTo>
                  <a:lnTo>
                    <a:pt x="14223" y="40893"/>
                  </a:lnTo>
                  <a:lnTo>
                    <a:pt x="13396" y="41751"/>
                  </a:lnTo>
                  <a:lnTo>
                    <a:pt x="12599" y="42640"/>
                  </a:lnTo>
                  <a:lnTo>
                    <a:pt x="11802" y="43529"/>
                  </a:lnTo>
                  <a:lnTo>
                    <a:pt x="11035" y="44418"/>
                  </a:lnTo>
                  <a:lnTo>
                    <a:pt x="10330" y="45307"/>
                  </a:lnTo>
                  <a:lnTo>
                    <a:pt x="9625" y="46196"/>
                  </a:lnTo>
                  <a:lnTo>
                    <a:pt x="8920" y="47085"/>
                  </a:lnTo>
                  <a:lnTo>
                    <a:pt x="8277" y="47974"/>
                  </a:lnTo>
                  <a:lnTo>
                    <a:pt x="7633" y="48893"/>
                  </a:lnTo>
                  <a:lnTo>
                    <a:pt x="7020" y="49782"/>
                  </a:lnTo>
                  <a:lnTo>
                    <a:pt x="6437" y="50702"/>
                  </a:lnTo>
                  <a:lnTo>
                    <a:pt x="5886" y="51591"/>
                  </a:lnTo>
                  <a:lnTo>
                    <a:pt x="5364" y="52511"/>
                  </a:lnTo>
                  <a:lnTo>
                    <a:pt x="4843" y="53400"/>
                  </a:lnTo>
                  <a:lnTo>
                    <a:pt x="4383" y="54319"/>
                  </a:lnTo>
                  <a:lnTo>
                    <a:pt x="3924" y="55239"/>
                  </a:lnTo>
                  <a:lnTo>
                    <a:pt x="3495" y="56128"/>
                  </a:lnTo>
                  <a:lnTo>
                    <a:pt x="3065" y="57047"/>
                  </a:lnTo>
                  <a:lnTo>
                    <a:pt x="2698" y="57967"/>
                  </a:lnTo>
                  <a:lnTo>
                    <a:pt x="2330" y="58887"/>
                  </a:lnTo>
                  <a:lnTo>
                    <a:pt x="1992" y="59806"/>
                  </a:lnTo>
                  <a:lnTo>
                    <a:pt x="1686" y="60726"/>
                  </a:lnTo>
                  <a:lnTo>
                    <a:pt x="1410" y="61645"/>
                  </a:lnTo>
                  <a:lnTo>
                    <a:pt x="1165" y="62596"/>
                  </a:lnTo>
                  <a:lnTo>
                    <a:pt x="920" y="63515"/>
                  </a:lnTo>
                  <a:lnTo>
                    <a:pt x="736" y="64435"/>
                  </a:lnTo>
                  <a:lnTo>
                    <a:pt x="552" y="65355"/>
                  </a:lnTo>
                  <a:lnTo>
                    <a:pt x="399" y="66274"/>
                  </a:lnTo>
                  <a:lnTo>
                    <a:pt x="276" y="67224"/>
                  </a:lnTo>
                  <a:lnTo>
                    <a:pt x="153" y="68144"/>
                  </a:lnTo>
                  <a:lnTo>
                    <a:pt x="92" y="69094"/>
                  </a:lnTo>
                  <a:lnTo>
                    <a:pt x="31" y="70014"/>
                  </a:lnTo>
                  <a:lnTo>
                    <a:pt x="0" y="70934"/>
                  </a:lnTo>
                  <a:lnTo>
                    <a:pt x="0" y="71884"/>
                  </a:lnTo>
                  <a:lnTo>
                    <a:pt x="0" y="72803"/>
                  </a:lnTo>
                  <a:lnTo>
                    <a:pt x="61" y="73754"/>
                  </a:lnTo>
                  <a:lnTo>
                    <a:pt x="123" y="74673"/>
                  </a:lnTo>
                  <a:lnTo>
                    <a:pt x="215" y="75624"/>
                  </a:lnTo>
                  <a:lnTo>
                    <a:pt x="337" y="76543"/>
                  </a:lnTo>
                  <a:lnTo>
                    <a:pt x="490" y="77494"/>
                  </a:lnTo>
                  <a:lnTo>
                    <a:pt x="674" y="78413"/>
                  </a:lnTo>
                  <a:lnTo>
                    <a:pt x="858" y="79363"/>
                  </a:lnTo>
                  <a:lnTo>
                    <a:pt x="62074" y="77340"/>
                  </a:lnTo>
                  <a:lnTo>
                    <a:pt x="61859" y="76267"/>
                  </a:lnTo>
                  <a:lnTo>
                    <a:pt x="61706" y="75164"/>
                  </a:lnTo>
                  <a:lnTo>
                    <a:pt x="61584" y="74122"/>
                  </a:lnTo>
                  <a:lnTo>
                    <a:pt x="61492" y="73049"/>
                  </a:lnTo>
                  <a:lnTo>
                    <a:pt x="61461" y="72006"/>
                  </a:lnTo>
                  <a:lnTo>
                    <a:pt x="61461" y="70964"/>
                  </a:lnTo>
                  <a:lnTo>
                    <a:pt x="61492" y="69922"/>
                  </a:lnTo>
                  <a:lnTo>
                    <a:pt x="61584" y="68910"/>
                  </a:lnTo>
                  <a:lnTo>
                    <a:pt x="61706" y="67899"/>
                  </a:lnTo>
                  <a:lnTo>
                    <a:pt x="61890" y="66918"/>
                  </a:lnTo>
                  <a:lnTo>
                    <a:pt x="62105" y="65937"/>
                  </a:lnTo>
                  <a:lnTo>
                    <a:pt x="62350" y="64956"/>
                  </a:lnTo>
                  <a:lnTo>
                    <a:pt x="62656" y="63975"/>
                  </a:lnTo>
                  <a:lnTo>
                    <a:pt x="62994" y="63025"/>
                  </a:lnTo>
                  <a:lnTo>
                    <a:pt x="63392" y="62105"/>
                  </a:lnTo>
                  <a:lnTo>
                    <a:pt x="63821" y="61155"/>
                  </a:lnTo>
                  <a:lnTo>
                    <a:pt x="64312" y="60235"/>
                  </a:lnTo>
                  <a:lnTo>
                    <a:pt x="64833" y="59346"/>
                  </a:lnTo>
                  <a:lnTo>
                    <a:pt x="65415" y="58427"/>
                  </a:lnTo>
                  <a:lnTo>
                    <a:pt x="66059" y="57538"/>
                  </a:lnTo>
                  <a:lnTo>
                    <a:pt x="66733" y="56680"/>
                  </a:lnTo>
                  <a:lnTo>
                    <a:pt x="67469" y="55821"/>
                  </a:lnTo>
                  <a:lnTo>
                    <a:pt x="68235" y="54963"/>
                  </a:lnTo>
                  <a:lnTo>
                    <a:pt x="69094" y="54105"/>
                  </a:lnTo>
                  <a:lnTo>
                    <a:pt x="69952" y="53277"/>
                  </a:lnTo>
                  <a:lnTo>
                    <a:pt x="70902" y="52480"/>
                  </a:lnTo>
                  <a:lnTo>
                    <a:pt x="71883" y="51652"/>
                  </a:lnTo>
                  <a:lnTo>
                    <a:pt x="72925" y="50855"/>
                  </a:lnTo>
                  <a:lnTo>
                    <a:pt x="74029" y="50089"/>
                  </a:lnTo>
                  <a:lnTo>
                    <a:pt x="75163" y="49323"/>
                  </a:lnTo>
                  <a:lnTo>
                    <a:pt x="76359" y="48556"/>
                  </a:lnTo>
                  <a:lnTo>
                    <a:pt x="77615" y="47790"/>
                  </a:lnTo>
                  <a:lnTo>
                    <a:pt x="78627" y="47238"/>
                  </a:lnTo>
                  <a:lnTo>
                    <a:pt x="79639" y="46686"/>
                  </a:lnTo>
                  <a:lnTo>
                    <a:pt x="80681" y="46165"/>
                  </a:lnTo>
                  <a:lnTo>
                    <a:pt x="81723" y="45644"/>
                  </a:lnTo>
                  <a:lnTo>
                    <a:pt x="82765" y="45154"/>
                  </a:lnTo>
                  <a:lnTo>
                    <a:pt x="83808" y="44663"/>
                  </a:lnTo>
                  <a:lnTo>
                    <a:pt x="84880" y="44203"/>
                  </a:lnTo>
                  <a:lnTo>
                    <a:pt x="85953" y="43774"/>
                  </a:lnTo>
                  <a:lnTo>
                    <a:pt x="87057" y="43345"/>
                  </a:lnTo>
                  <a:lnTo>
                    <a:pt x="88130" y="42947"/>
                  </a:lnTo>
                  <a:lnTo>
                    <a:pt x="89233" y="42579"/>
                  </a:lnTo>
                  <a:lnTo>
                    <a:pt x="90367" y="42211"/>
                  </a:lnTo>
                  <a:lnTo>
                    <a:pt x="91471" y="41874"/>
                  </a:lnTo>
                  <a:lnTo>
                    <a:pt x="92605" y="41537"/>
                  </a:lnTo>
                  <a:lnTo>
                    <a:pt x="93739" y="41230"/>
                  </a:lnTo>
                  <a:lnTo>
                    <a:pt x="94874" y="40923"/>
                  </a:lnTo>
                  <a:lnTo>
                    <a:pt x="96008" y="40648"/>
                  </a:lnTo>
                  <a:lnTo>
                    <a:pt x="97173" y="40402"/>
                  </a:lnTo>
                  <a:lnTo>
                    <a:pt x="98307" y="40188"/>
                  </a:lnTo>
                  <a:lnTo>
                    <a:pt x="99472" y="39973"/>
                  </a:lnTo>
                  <a:lnTo>
                    <a:pt x="100636" y="39759"/>
                  </a:lnTo>
                  <a:lnTo>
                    <a:pt x="101832" y="39575"/>
                  </a:lnTo>
                  <a:lnTo>
                    <a:pt x="102997" y="39421"/>
                  </a:lnTo>
                  <a:lnTo>
                    <a:pt x="104192" y="39299"/>
                  </a:lnTo>
                  <a:lnTo>
                    <a:pt x="105357" y="39176"/>
                  </a:lnTo>
                  <a:lnTo>
                    <a:pt x="106553" y="39054"/>
                  </a:lnTo>
                  <a:lnTo>
                    <a:pt x="107748" y="38962"/>
                  </a:lnTo>
                  <a:lnTo>
                    <a:pt x="108944" y="38900"/>
                  </a:lnTo>
                  <a:lnTo>
                    <a:pt x="110139" y="38870"/>
                  </a:lnTo>
                  <a:lnTo>
                    <a:pt x="111335" y="38839"/>
                  </a:lnTo>
                  <a:lnTo>
                    <a:pt x="113726" y="38839"/>
                  </a:lnTo>
                  <a:lnTo>
                    <a:pt x="114952" y="38870"/>
                  </a:lnTo>
                  <a:lnTo>
                    <a:pt x="116147" y="38900"/>
                  </a:lnTo>
                  <a:lnTo>
                    <a:pt x="117343" y="38992"/>
                  </a:lnTo>
                  <a:lnTo>
                    <a:pt x="118569" y="39054"/>
                  </a:lnTo>
                  <a:lnTo>
                    <a:pt x="119764" y="39176"/>
                  </a:lnTo>
                  <a:lnTo>
                    <a:pt x="120960" y="39299"/>
                  </a:lnTo>
                  <a:lnTo>
                    <a:pt x="122186" y="39421"/>
                  </a:lnTo>
                  <a:lnTo>
                    <a:pt x="123382" y="39605"/>
                  </a:lnTo>
                  <a:lnTo>
                    <a:pt x="124577" y="39789"/>
                  </a:lnTo>
                  <a:lnTo>
                    <a:pt x="125773" y="39973"/>
                  </a:lnTo>
                  <a:lnTo>
                    <a:pt x="126999" y="40188"/>
                  </a:lnTo>
                  <a:lnTo>
                    <a:pt x="128194" y="40433"/>
                  </a:lnTo>
                  <a:lnTo>
                    <a:pt x="129390" y="40678"/>
                  </a:lnTo>
                  <a:lnTo>
                    <a:pt x="130585" y="40954"/>
                  </a:lnTo>
                  <a:lnTo>
                    <a:pt x="131750" y="41261"/>
                  </a:lnTo>
                  <a:lnTo>
                    <a:pt x="132946" y="41567"/>
                  </a:lnTo>
                  <a:lnTo>
                    <a:pt x="134141" y="41904"/>
                  </a:lnTo>
                  <a:lnTo>
                    <a:pt x="135306" y="42242"/>
                  </a:lnTo>
                  <a:lnTo>
                    <a:pt x="136471" y="42640"/>
                  </a:lnTo>
                  <a:lnTo>
                    <a:pt x="137636" y="43008"/>
                  </a:lnTo>
                  <a:lnTo>
                    <a:pt x="138800" y="43437"/>
                  </a:lnTo>
                  <a:lnTo>
                    <a:pt x="139965" y="43866"/>
                  </a:lnTo>
                  <a:lnTo>
                    <a:pt x="141130" y="44295"/>
                  </a:lnTo>
                  <a:lnTo>
                    <a:pt x="142264" y="44755"/>
                  </a:lnTo>
                  <a:lnTo>
                    <a:pt x="143429" y="45246"/>
                  </a:lnTo>
                  <a:lnTo>
                    <a:pt x="144563" y="45767"/>
                  </a:lnTo>
                  <a:lnTo>
                    <a:pt x="145667" y="46288"/>
                  </a:lnTo>
                  <a:lnTo>
                    <a:pt x="146801" y="46840"/>
                  </a:lnTo>
                  <a:lnTo>
                    <a:pt x="147905" y="47391"/>
                  </a:lnTo>
                  <a:lnTo>
                    <a:pt x="149008" y="47974"/>
                  </a:lnTo>
                  <a:lnTo>
                    <a:pt x="150112" y="48587"/>
                  </a:lnTo>
                  <a:lnTo>
                    <a:pt x="151215" y="49200"/>
                  </a:lnTo>
                  <a:lnTo>
                    <a:pt x="152288" y="49844"/>
                  </a:lnTo>
                  <a:lnTo>
                    <a:pt x="153300" y="50457"/>
                  </a:lnTo>
                  <a:lnTo>
                    <a:pt x="154311" y="51101"/>
                  </a:lnTo>
                  <a:lnTo>
                    <a:pt x="155292" y="51744"/>
                  </a:lnTo>
                  <a:lnTo>
                    <a:pt x="156212" y="52419"/>
                  </a:lnTo>
                  <a:lnTo>
                    <a:pt x="157131" y="53062"/>
                  </a:lnTo>
                  <a:lnTo>
                    <a:pt x="157990" y="53706"/>
                  </a:lnTo>
                  <a:lnTo>
                    <a:pt x="158817" y="54380"/>
                  </a:lnTo>
                  <a:lnTo>
                    <a:pt x="159614" y="55055"/>
                  </a:lnTo>
                  <a:lnTo>
                    <a:pt x="160381" y="55729"/>
                  </a:lnTo>
                  <a:lnTo>
                    <a:pt x="161116" y="56404"/>
                  </a:lnTo>
                  <a:lnTo>
                    <a:pt x="161821" y="57078"/>
                  </a:lnTo>
                  <a:lnTo>
                    <a:pt x="162496" y="57752"/>
                  </a:lnTo>
                  <a:lnTo>
                    <a:pt x="163140" y="58427"/>
                  </a:lnTo>
                  <a:lnTo>
                    <a:pt x="163753" y="59101"/>
                  </a:lnTo>
                  <a:lnTo>
                    <a:pt x="164304" y="59806"/>
                  </a:lnTo>
                  <a:lnTo>
                    <a:pt x="164856" y="60481"/>
                  </a:lnTo>
                  <a:lnTo>
                    <a:pt x="165347" y="61186"/>
                  </a:lnTo>
                  <a:lnTo>
                    <a:pt x="165837" y="61860"/>
                  </a:lnTo>
                  <a:lnTo>
                    <a:pt x="166266" y="62565"/>
                  </a:lnTo>
                  <a:lnTo>
                    <a:pt x="166665" y="63239"/>
                  </a:lnTo>
                  <a:lnTo>
                    <a:pt x="167033" y="63945"/>
                  </a:lnTo>
                  <a:lnTo>
                    <a:pt x="167370" y="64650"/>
                  </a:lnTo>
                  <a:lnTo>
                    <a:pt x="167676" y="65355"/>
                  </a:lnTo>
                  <a:lnTo>
                    <a:pt x="167952" y="66029"/>
                  </a:lnTo>
                  <a:lnTo>
                    <a:pt x="168197" y="66734"/>
                  </a:lnTo>
                  <a:lnTo>
                    <a:pt x="168412" y="67439"/>
                  </a:lnTo>
                  <a:lnTo>
                    <a:pt x="168596" y="68144"/>
                  </a:lnTo>
                  <a:lnTo>
                    <a:pt x="168719" y="68849"/>
                  </a:lnTo>
                  <a:lnTo>
                    <a:pt x="168841" y="69524"/>
                  </a:lnTo>
                  <a:lnTo>
                    <a:pt x="168903" y="70229"/>
                  </a:lnTo>
                  <a:lnTo>
                    <a:pt x="168964" y="70934"/>
                  </a:lnTo>
                  <a:lnTo>
                    <a:pt x="168964" y="71639"/>
                  </a:lnTo>
                  <a:lnTo>
                    <a:pt x="168964" y="72313"/>
                  </a:lnTo>
                  <a:lnTo>
                    <a:pt x="168903" y="73018"/>
                  </a:lnTo>
                  <a:lnTo>
                    <a:pt x="168811" y="73692"/>
                  </a:lnTo>
                  <a:lnTo>
                    <a:pt x="168688" y="74397"/>
                  </a:lnTo>
                  <a:lnTo>
                    <a:pt x="168535" y="75103"/>
                  </a:lnTo>
                  <a:lnTo>
                    <a:pt x="168351" y="75777"/>
                  </a:lnTo>
                  <a:lnTo>
                    <a:pt x="168136" y="76451"/>
                  </a:lnTo>
                  <a:lnTo>
                    <a:pt x="167891" y="77156"/>
                  </a:lnTo>
                  <a:lnTo>
                    <a:pt x="167615" y="77831"/>
                  </a:lnTo>
                  <a:lnTo>
                    <a:pt x="167309" y="78505"/>
                  </a:lnTo>
                  <a:lnTo>
                    <a:pt x="166971" y="79179"/>
                  </a:lnTo>
                  <a:lnTo>
                    <a:pt x="166603" y="79854"/>
                  </a:lnTo>
                  <a:lnTo>
                    <a:pt x="166174" y="80528"/>
                  </a:lnTo>
                  <a:lnTo>
                    <a:pt x="165745" y="81172"/>
                  </a:lnTo>
                  <a:lnTo>
                    <a:pt x="165255" y="81846"/>
                  </a:lnTo>
                  <a:lnTo>
                    <a:pt x="164764" y="82521"/>
                  </a:lnTo>
                  <a:lnTo>
                    <a:pt x="164212" y="83164"/>
                  </a:lnTo>
                  <a:lnTo>
                    <a:pt x="163661" y="83808"/>
                  </a:lnTo>
                  <a:lnTo>
                    <a:pt x="163048" y="84452"/>
                  </a:lnTo>
                  <a:lnTo>
                    <a:pt x="162435" y="85096"/>
                  </a:lnTo>
                  <a:lnTo>
                    <a:pt x="161760" y="85739"/>
                  </a:lnTo>
                  <a:lnTo>
                    <a:pt x="161055" y="86353"/>
                  </a:lnTo>
                  <a:lnTo>
                    <a:pt x="160319" y="86996"/>
                  </a:lnTo>
                  <a:lnTo>
                    <a:pt x="159584" y="87609"/>
                  </a:lnTo>
                  <a:lnTo>
                    <a:pt x="158787" y="88222"/>
                  </a:lnTo>
                  <a:lnTo>
                    <a:pt x="157959" y="88835"/>
                  </a:lnTo>
                  <a:lnTo>
                    <a:pt x="157101" y="89449"/>
                  </a:lnTo>
                  <a:lnTo>
                    <a:pt x="156212" y="90062"/>
                  </a:lnTo>
                  <a:lnTo>
                    <a:pt x="155292" y="90644"/>
                  </a:lnTo>
                  <a:lnTo>
                    <a:pt x="154342" y="91226"/>
                  </a:lnTo>
                  <a:lnTo>
                    <a:pt x="153361" y="91809"/>
                  </a:lnTo>
                  <a:lnTo>
                    <a:pt x="152043" y="92545"/>
                  </a:lnTo>
                  <a:lnTo>
                    <a:pt x="150725" y="93219"/>
                  </a:lnTo>
                  <a:lnTo>
                    <a:pt x="149407" y="93893"/>
                  </a:lnTo>
                  <a:lnTo>
                    <a:pt x="148058" y="94537"/>
                  </a:lnTo>
                  <a:lnTo>
                    <a:pt x="146678" y="95120"/>
                  </a:lnTo>
                  <a:lnTo>
                    <a:pt x="145268" y="95702"/>
                  </a:lnTo>
                  <a:lnTo>
                    <a:pt x="143858" y="96223"/>
                  </a:lnTo>
                  <a:lnTo>
                    <a:pt x="142418" y="96744"/>
                  </a:lnTo>
                  <a:lnTo>
                    <a:pt x="140977" y="97204"/>
                  </a:lnTo>
                  <a:lnTo>
                    <a:pt x="139506" y="97664"/>
                  </a:lnTo>
                  <a:lnTo>
                    <a:pt x="138003" y="98093"/>
                  </a:lnTo>
                  <a:lnTo>
                    <a:pt x="136471" y="98491"/>
                  </a:lnTo>
                  <a:lnTo>
                    <a:pt x="134969" y="98829"/>
                  </a:lnTo>
                  <a:lnTo>
                    <a:pt x="133405" y="99166"/>
                  </a:lnTo>
                  <a:lnTo>
                    <a:pt x="131842" y="99472"/>
                  </a:lnTo>
                  <a:lnTo>
                    <a:pt x="130248" y="99748"/>
                  </a:lnTo>
                  <a:lnTo>
                    <a:pt x="128623" y="100024"/>
                  </a:lnTo>
                  <a:lnTo>
                    <a:pt x="126999" y="100239"/>
                  </a:lnTo>
                  <a:lnTo>
                    <a:pt x="125374" y="100423"/>
                  </a:lnTo>
                  <a:lnTo>
                    <a:pt x="123688" y="100607"/>
                  </a:lnTo>
                  <a:lnTo>
                    <a:pt x="122002" y="100760"/>
                  </a:lnTo>
                  <a:lnTo>
                    <a:pt x="120316" y="100882"/>
                  </a:lnTo>
                  <a:lnTo>
                    <a:pt x="118600" y="100974"/>
                  </a:lnTo>
                  <a:lnTo>
                    <a:pt x="116852" y="101036"/>
                  </a:lnTo>
                  <a:lnTo>
                    <a:pt x="115105" y="101066"/>
                  </a:lnTo>
                  <a:lnTo>
                    <a:pt x="113327" y="101097"/>
                  </a:lnTo>
                  <a:lnTo>
                    <a:pt x="111519" y="101097"/>
                  </a:lnTo>
                  <a:lnTo>
                    <a:pt x="109710" y="101066"/>
                  </a:lnTo>
                  <a:lnTo>
                    <a:pt x="107871" y="101005"/>
                  </a:lnTo>
                  <a:lnTo>
                    <a:pt x="106032" y="100944"/>
                  </a:lnTo>
                  <a:lnTo>
                    <a:pt x="104162" y="100852"/>
                  </a:lnTo>
                  <a:lnTo>
                    <a:pt x="102292" y="100729"/>
                  </a:lnTo>
                  <a:lnTo>
                    <a:pt x="98644" y="136196"/>
                  </a:lnTo>
                  <a:lnTo>
                    <a:pt x="101863" y="136410"/>
                  </a:lnTo>
                  <a:lnTo>
                    <a:pt x="105112" y="136564"/>
                  </a:lnTo>
                  <a:lnTo>
                    <a:pt x="108331" y="136656"/>
                  </a:lnTo>
                  <a:lnTo>
                    <a:pt x="111549" y="136717"/>
                  </a:lnTo>
                  <a:lnTo>
                    <a:pt x="114768" y="136686"/>
                  </a:lnTo>
                  <a:lnTo>
                    <a:pt x="117987" y="136625"/>
                  </a:lnTo>
                  <a:lnTo>
                    <a:pt x="121205" y="136502"/>
                  </a:lnTo>
                  <a:lnTo>
                    <a:pt x="124393" y="136318"/>
                  </a:lnTo>
                  <a:lnTo>
                    <a:pt x="127612" y="136042"/>
                  </a:lnTo>
                  <a:lnTo>
                    <a:pt x="130800" y="135736"/>
                  </a:lnTo>
                  <a:lnTo>
                    <a:pt x="133957" y="135399"/>
                  </a:lnTo>
                  <a:lnTo>
                    <a:pt x="137145" y="134970"/>
                  </a:lnTo>
                  <a:lnTo>
                    <a:pt x="140303" y="134479"/>
                  </a:lnTo>
                  <a:lnTo>
                    <a:pt x="143429" y="133958"/>
                  </a:lnTo>
                  <a:lnTo>
                    <a:pt x="146587" y="133345"/>
                  </a:lnTo>
                  <a:lnTo>
                    <a:pt x="149713" y="132701"/>
                  </a:lnTo>
                  <a:lnTo>
                    <a:pt x="152809" y="131996"/>
                  </a:lnTo>
                  <a:lnTo>
                    <a:pt x="155905" y="131199"/>
                  </a:lnTo>
                  <a:lnTo>
                    <a:pt x="159001" y="130371"/>
                  </a:lnTo>
                  <a:lnTo>
                    <a:pt x="162036" y="129483"/>
                  </a:lnTo>
                  <a:lnTo>
                    <a:pt x="165101" y="128563"/>
                  </a:lnTo>
                  <a:lnTo>
                    <a:pt x="168136" y="127551"/>
                  </a:lnTo>
                  <a:lnTo>
                    <a:pt x="171140" y="126478"/>
                  </a:lnTo>
                  <a:lnTo>
                    <a:pt x="174144" y="125375"/>
                  </a:lnTo>
                  <a:lnTo>
                    <a:pt x="177087" y="124179"/>
                  </a:lnTo>
                  <a:lnTo>
                    <a:pt x="180060" y="122953"/>
                  </a:lnTo>
                  <a:lnTo>
                    <a:pt x="182973" y="121666"/>
                  </a:lnTo>
                  <a:lnTo>
                    <a:pt x="185885" y="120317"/>
                  </a:lnTo>
                  <a:lnTo>
                    <a:pt x="188766" y="118907"/>
                  </a:lnTo>
                  <a:lnTo>
                    <a:pt x="191617" y="117436"/>
                  </a:lnTo>
                  <a:lnTo>
                    <a:pt x="194468" y="115903"/>
                  </a:lnTo>
                  <a:lnTo>
                    <a:pt x="197257" y="114309"/>
                  </a:lnTo>
                  <a:lnTo>
                    <a:pt x="199526" y="112991"/>
                  </a:lnTo>
                  <a:lnTo>
                    <a:pt x="201733" y="111642"/>
                  </a:lnTo>
                  <a:lnTo>
                    <a:pt x="203848" y="110263"/>
                  </a:lnTo>
                  <a:lnTo>
                    <a:pt x="205932" y="108883"/>
                  </a:lnTo>
                  <a:lnTo>
                    <a:pt x="207925" y="107473"/>
                  </a:lnTo>
                  <a:lnTo>
                    <a:pt x="209856" y="106063"/>
                  </a:lnTo>
                  <a:lnTo>
                    <a:pt x="211695" y="104653"/>
                  </a:lnTo>
                  <a:lnTo>
                    <a:pt x="213504" y="103212"/>
                  </a:lnTo>
                  <a:lnTo>
                    <a:pt x="215220" y="101771"/>
                  </a:lnTo>
                  <a:lnTo>
                    <a:pt x="216876" y="100300"/>
                  </a:lnTo>
                  <a:lnTo>
                    <a:pt x="218470" y="98829"/>
                  </a:lnTo>
                  <a:lnTo>
                    <a:pt x="219972" y="97357"/>
                  </a:lnTo>
                  <a:lnTo>
                    <a:pt x="221443" y="95855"/>
                  </a:lnTo>
                  <a:lnTo>
                    <a:pt x="222823" y="94353"/>
                  </a:lnTo>
                  <a:lnTo>
                    <a:pt x="224141" y="92851"/>
                  </a:lnTo>
                  <a:lnTo>
                    <a:pt x="225397" y="91318"/>
                  </a:lnTo>
                  <a:lnTo>
                    <a:pt x="226562" y="89816"/>
                  </a:lnTo>
                  <a:lnTo>
                    <a:pt x="227666" y="88284"/>
                  </a:lnTo>
                  <a:lnTo>
                    <a:pt x="228708" y="86720"/>
                  </a:lnTo>
                  <a:lnTo>
                    <a:pt x="229689" y="85188"/>
                  </a:lnTo>
                  <a:lnTo>
                    <a:pt x="230578" y="83624"/>
                  </a:lnTo>
                  <a:lnTo>
                    <a:pt x="231436" y="82061"/>
                  </a:lnTo>
                  <a:lnTo>
                    <a:pt x="232203" y="80498"/>
                  </a:lnTo>
                  <a:lnTo>
                    <a:pt x="232877" y="78934"/>
                  </a:lnTo>
                  <a:lnTo>
                    <a:pt x="233521" y="77371"/>
                  </a:lnTo>
                  <a:lnTo>
                    <a:pt x="234073" y="75808"/>
                  </a:lnTo>
                  <a:lnTo>
                    <a:pt x="234563" y="74214"/>
                  </a:lnTo>
                  <a:lnTo>
                    <a:pt x="234992" y="72650"/>
                  </a:lnTo>
                  <a:lnTo>
                    <a:pt x="235329" y="71056"/>
                  </a:lnTo>
                  <a:lnTo>
                    <a:pt x="235605" y="69493"/>
                  </a:lnTo>
                  <a:lnTo>
                    <a:pt x="235820" y="67899"/>
                  </a:lnTo>
                  <a:lnTo>
                    <a:pt x="235973" y="66336"/>
                  </a:lnTo>
                  <a:lnTo>
                    <a:pt x="236034" y="64742"/>
                  </a:lnTo>
                  <a:lnTo>
                    <a:pt x="236034" y="63178"/>
                  </a:lnTo>
                  <a:lnTo>
                    <a:pt x="235973" y="61584"/>
                  </a:lnTo>
                  <a:lnTo>
                    <a:pt x="235820" y="60021"/>
                  </a:lnTo>
                  <a:lnTo>
                    <a:pt x="235605" y="58457"/>
                  </a:lnTo>
                  <a:lnTo>
                    <a:pt x="235329" y="56894"/>
                  </a:lnTo>
                  <a:lnTo>
                    <a:pt x="234992" y="55331"/>
                  </a:lnTo>
                  <a:lnTo>
                    <a:pt x="234563" y="53767"/>
                  </a:lnTo>
                  <a:lnTo>
                    <a:pt x="234073" y="52204"/>
                  </a:lnTo>
                  <a:lnTo>
                    <a:pt x="233490" y="50671"/>
                  </a:lnTo>
                  <a:lnTo>
                    <a:pt x="232877" y="49139"/>
                  </a:lnTo>
                  <a:lnTo>
                    <a:pt x="232172" y="47606"/>
                  </a:lnTo>
                  <a:lnTo>
                    <a:pt x="231375" y="46073"/>
                  </a:lnTo>
                  <a:lnTo>
                    <a:pt x="230547" y="44571"/>
                  </a:lnTo>
                  <a:lnTo>
                    <a:pt x="229628" y="43039"/>
                  </a:lnTo>
                  <a:lnTo>
                    <a:pt x="228647" y="41537"/>
                  </a:lnTo>
                  <a:lnTo>
                    <a:pt x="227574" y="40065"/>
                  </a:lnTo>
                  <a:lnTo>
                    <a:pt x="226440" y="38594"/>
                  </a:lnTo>
                  <a:lnTo>
                    <a:pt x="225244" y="37122"/>
                  </a:lnTo>
                  <a:lnTo>
                    <a:pt x="223957" y="35651"/>
                  </a:lnTo>
                  <a:lnTo>
                    <a:pt x="222608" y="34210"/>
                  </a:lnTo>
                  <a:lnTo>
                    <a:pt x="221198" y="32769"/>
                  </a:lnTo>
                  <a:lnTo>
                    <a:pt x="219696" y="31359"/>
                  </a:lnTo>
                  <a:lnTo>
                    <a:pt x="218133" y="29949"/>
                  </a:lnTo>
                  <a:lnTo>
                    <a:pt x="216508" y="28570"/>
                  </a:lnTo>
                  <a:lnTo>
                    <a:pt x="214791" y="27190"/>
                  </a:lnTo>
                  <a:lnTo>
                    <a:pt x="213013" y="25842"/>
                  </a:lnTo>
                  <a:lnTo>
                    <a:pt x="211174" y="24493"/>
                  </a:lnTo>
                  <a:lnTo>
                    <a:pt x="209243" y="23175"/>
                  </a:lnTo>
                  <a:lnTo>
                    <a:pt x="207250" y="21857"/>
                  </a:lnTo>
                  <a:lnTo>
                    <a:pt x="205166" y="20569"/>
                  </a:lnTo>
                  <a:lnTo>
                    <a:pt x="203020" y="19282"/>
                  </a:lnTo>
                  <a:lnTo>
                    <a:pt x="200813" y="18025"/>
                  </a:lnTo>
                  <a:lnTo>
                    <a:pt x="198606" y="16829"/>
                  </a:lnTo>
                  <a:lnTo>
                    <a:pt x="196338" y="15665"/>
                  </a:lnTo>
                  <a:lnTo>
                    <a:pt x="194039" y="14561"/>
                  </a:lnTo>
                  <a:lnTo>
                    <a:pt x="191740" y="13458"/>
                  </a:lnTo>
                  <a:lnTo>
                    <a:pt x="189379" y="12446"/>
                  </a:lnTo>
                  <a:lnTo>
                    <a:pt x="187019" y="11434"/>
                  </a:lnTo>
                  <a:lnTo>
                    <a:pt x="184628" y="10484"/>
                  </a:lnTo>
                  <a:lnTo>
                    <a:pt x="182206" y="9565"/>
                  </a:lnTo>
                  <a:lnTo>
                    <a:pt x="179754" y="8706"/>
                  </a:lnTo>
                  <a:lnTo>
                    <a:pt x="177302" y="7879"/>
                  </a:lnTo>
                  <a:lnTo>
                    <a:pt x="174819" y="7082"/>
                  </a:lnTo>
                  <a:lnTo>
                    <a:pt x="172305" y="6346"/>
                  </a:lnTo>
                  <a:lnTo>
                    <a:pt x="169761" y="5641"/>
                  </a:lnTo>
                  <a:lnTo>
                    <a:pt x="167217" y="4997"/>
                  </a:lnTo>
                  <a:lnTo>
                    <a:pt x="164642" y="4353"/>
                  </a:lnTo>
                  <a:lnTo>
                    <a:pt x="162067" y="3802"/>
                  </a:lnTo>
                  <a:lnTo>
                    <a:pt x="159461" y="3250"/>
                  </a:lnTo>
                  <a:lnTo>
                    <a:pt x="156856" y="2759"/>
                  </a:lnTo>
                  <a:lnTo>
                    <a:pt x="154219" y="2300"/>
                  </a:lnTo>
                  <a:lnTo>
                    <a:pt x="151583" y="1901"/>
                  </a:lnTo>
                  <a:lnTo>
                    <a:pt x="148916" y="1503"/>
                  </a:lnTo>
                  <a:lnTo>
                    <a:pt x="146249" y="1196"/>
                  </a:lnTo>
                  <a:lnTo>
                    <a:pt x="143582" y="889"/>
                  </a:lnTo>
                  <a:lnTo>
                    <a:pt x="140885" y="644"/>
                  </a:lnTo>
                  <a:lnTo>
                    <a:pt x="138187" y="430"/>
                  </a:lnTo>
                  <a:lnTo>
                    <a:pt x="135490" y="276"/>
                  </a:lnTo>
                  <a:lnTo>
                    <a:pt x="132792" y="154"/>
                  </a:lnTo>
                  <a:lnTo>
                    <a:pt x="130064" y="62"/>
                  </a:lnTo>
                  <a:lnTo>
                    <a:pt x="1273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5"/>
            <p:cNvSpPr/>
            <p:nvPr/>
          </p:nvSpPr>
          <p:spPr>
            <a:xfrm flipH="1">
              <a:off x="6019697" y="2749163"/>
              <a:ext cx="13" cy="9645"/>
            </a:xfrm>
            <a:custGeom>
              <a:rect b="b" l="l" r="r" t="t"/>
              <a:pathLst>
                <a:path extrusionOk="0" h="737" w="1">
                  <a:moveTo>
                    <a:pt x="0" y="1"/>
                  </a:moveTo>
                  <a:lnTo>
                    <a:pt x="0" y="1"/>
                  </a:lnTo>
                  <a:lnTo>
                    <a:pt x="0" y="736"/>
                  </a:lnTo>
                  <a:lnTo>
                    <a:pt x="0" y="736"/>
                  </a:lnTo>
                  <a:lnTo>
                    <a:pt x="0" y="1"/>
                  </a:lnTo>
                  <a:lnTo>
                    <a:pt x="0" y="1"/>
                  </a:lnTo>
                  <a:close/>
                </a:path>
              </a:pathLst>
            </a:custGeom>
            <a:solidFill>
              <a:srgbClr val="FDF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5"/>
            <p:cNvSpPr/>
            <p:nvPr/>
          </p:nvSpPr>
          <p:spPr>
            <a:xfrm flipH="1">
              <a:off x="6018493" y="2748365"/>
              <a:ext cx="8847" cy="14854"/>
            </a:xfrm>
            <a:custGeom>
              <a:rect b="b" l="l" r="r" t="t"/>
              <a:pathLst>
                <a:path extrusionOk="0" h="1135" w="676">
                  <a:moveTo>
                    <a:pt x="277" y="0"/>
                  </a:moveTo>
                  <a:lnTo>
                    <a:pt x="154" y="31"/>
                  </a:lnTo>
                  <a:lnTo>
                    <a:pt x="1" y="62"/>
                  </a:lnTo>
                  <a:lnTo>
                    <a:pt x="1" y="1042"/>
                  </a:lnTo>
                  <a:lnTo>
                    <a:pt x="154" y="981"/>
                  </a:lnTo>
                  <a:lnTo>
                    <a:pt x="430" y="981"/>
                  </a:lnTo>
                  <a:lnTo>
                    <a:pt x="583" y="1042"/>
                  </a:lnTo>
                  <a:lnTo>
                    <a:pt x="675" y="1134"/>
                  </a:lnTo>
                  <a:lnTo>
                    <a:pt x="675" y="215"/>
                  </a:lnTo>
                  <a:lnTo>
                    <a:pt x="645" y="153"/>
                  </a:lnTo>
                  <a:lnTo>
                    <a:pt x="583" y="62"/>
                  </a:lnTo>
                  <a:lnTo>
                    <a:pt x="430" y="31"/>
                  </a:lnTo>
                  <a:lnTo>
                    <a:pt x="277" y="0"/>
                  </a:lnTo>
                  <a:close/>
                </a:path>
              </a:pathLst>
            </a:custGeom>
            <a:solidFill>
              <a:srgbClr val="FDF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5"/>
            <p:cNvSpPr/>
            <p:nvPr/>
          </p:nvSpPr>
          <p:spPr>
            <a:xfrm flipH="1">
              <a:off x="6027327" y="2749163"/>
              <a:ext cx="1610" cy="15260"/>
            </a:xfrm>
            <a:custGeom>
              <a:rect b="b" l="l" r="r" t="t"/>
              <a:pathLst>
                <a:path extrusionOk="0" h="1166" w="123">
                  <a:moveTo>
                    <a:pt x="123" y="1"/>
                  </a:moveTo>
                  <a:lnTo>
                    <a:pt x="31" y="92"/>
                  </a:lnTo>
                  <a:lnTo>
                    <a:pt x="0" y="184"/>
                  </a:lnTo>
                  <a:lnTo>
                    <a:pt x="0" y="1165"/>
                  </a:lnTo>
                  <a:lnTo>
                    <a:pt x="31" y="1073"/>
                  </a:lnTo>
                  <a:lnTo>
                    <a:pt x="123" y="981"/>
                  </a:lnTo>
                  <a:lnTo>
                    <a:pt x="123" y="1"/>
                  </a:lnTo>
                  <a:close/>
                </a:path>
              </a:pathLst>
            </a:custGeom>
            <a:solidFill>
              <a:srgbClr val="FDF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5"/>
            <p:cNvSpPr/>
            <p:nvPr/>
          </p:nvSpPr>
          <p:spPr>
            <a:xfrm flipH="1">
              <a:off x="6018493" y="2751166"/>
              <a:ext cx="10444" cy="16058"/>
            </a:xfrm>
            <a:custGeom>
              <a:rect b="b" l="l" r="r" t="t"/>
              <a:pathLst>
                <a:path extrusionOk="0" h="1227" w="798">
                  <a:moveTo>
                    <a:pt x="797" y="1"/>
                  </a:moveTo>
                  <a:lnTo>
                    <a:pt x="767" y="93"/>
                  </a:lnTo>
                  <a:lnTo>
                    <a:pt x="705" y="185"/>
                  </a:lnTo>
                  <a:lnTo>
                    <a:pt x="552" y="246"/>
                  </a:lnTo>
                  <a:lnTo>
                    <a:pt x="245" y="246"/>
                  </a:lnTo>
                  <a:lnTo>
                    <a:pt x="123" y="185"/>
                  </a:lnTo>
                  <a:lnTo>
                    <a:pt x="31" y="93"/>
                  </a:lnTo>
                  <a:lnTo>
                    <a:pt x="0" y="31"/>
                  </a:lnTo>
                  <a:lnTo>
                    <a:pt x="0" y="1012"/>
                  </a:lnTo>
                  <a:lnTo>
                    <a:pt x="31" y="1074"/>
                  </a:lnTo>
                  <a:lnTo>
                    <a:pt x="123" y="1166"/>
                  </a:lnTo>
                  <a:lnTo>
                    <a:pt x="276" y="1196"/>
                  </a:lnTo>
                  <a:lnTo>
                    <a:pt x="399" y="1227"/>
                  </a:lnTo>
                  <a:lnTo>
                    <a:pt x="552" y="1196"/>
                  </a:lnTo>
                  <a:lnTo>
                    <a:pt x="705" y="1166"/>
                  </a:lnTo>
                  <a:lnTo>
                    <a:pt x="797" y="1074"/>
                  </a:lnTo>
                  <a:lnTo>
                    <a:pt x="797" y="982"/>
                  </a:lnTo>
                  <a:lnTo>
                    <a:pt x="797" y="1"/>
                  </a:lnTo>
                  <a:close/>
                </a:path>
              </a:pathLst>
            </a:custGeom>
            <a:solidFill>
              <a:srgbClr val="F9F6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5"/>
            <p:cNvSpPr/>
            <p:nvPr/>
          </p:nvSpPr>
          <p:spPr>
            <a:xfrm flipH="1">
              <a:off x="5954311" y="2721077"/>
              <a:ext cx="119162" cy="81862"/>
            </a:xfrm>
            <a:custGeom>
              <a:rect b="b" l="l" r="r" t="t"/>
              <a:pathLst>
                <a:path extrusionOk="0" h="6255" w="9105">
                  <a:moveTo>
                    <a:pt x="9105" y="1"/>
                  </a:moveTo>
                  <a:lnTo>
                    <a:pt x="1" y="5273"/>
                  </a:lnTo>
                  <a:lnTo>
                    <a:pt x="1" y="6254"/>
                  </a:lnTo>
                  <a:lnTo>
                    <a:pt x="9105" y="982"/>
                  </a:lnTo>
                  <a:lnTo>
                    <a:pt x="9105" y="1"/>
                  </a:lnTo>
                  <a:close/>
                </a:path>
              </a:pathLst>
            </a:custGeom>
            <a:solidFill>
              <a:srgbClr val="FDF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5"/>
            <p:cNvSpPr/>
            <p:nvPr/>
          </p:nvSpPr>
          <p:spPr>
            <a:xfrm flipH="1">
              <a:off x="5767762" y="2721077"/>
              <a:ext cx="186562" cy="121570"/>
            </a:xfrm>
            <a:custGeom>
              <a:rect b="b" l="l" r="r" t="t"/>
              <a:pathLst>
                <a:path extrusionOk="0" h="9289" w="14255">
                  <a:moveTo>
                    <a:pt x="1" y="1"/>
                  </a:moveTo>
                  <a:lnTo>
                    <a:pt x="1" y="982"/>
                  </a:lnTo>
                  <a:lnTo>
                    <a:pt x="14255" y="9289"/>
                  </a:lnTo>
                  <a:lnTo>
                    <a:pt x="14255" y="8308"/>
                  </a:lnTo>
                  <a:lnTo>
                    <a:pt x="1" y="1"/>
                  </a:lnTo>
                  <a:close/>
                </a:path>
              </a:pathLst>
            </a:custGeom>
            <a:solidFill>
              <a:srgbClr val="FDF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5"/>
            <p:cNvSpPr/>
            <p:nvPr/>
          </p:nvSpPr>
          <p:spPr>
            <a:xfrm flipH="1">
              <a:off x="5767762" y="2829795"/>
              <a:ext cx="119162" cy="81457"/>
            </a:xfrm>
            <a:custGeom>
              <a:rect b="b" l="l" r="r" t="t"/>
              <a:pathLst>
                <a:path extrusionOk="0" h="6224" w="9105">
                  <a:moveTo>
                    <a:pt x="9105" y="1"/>
                  </a:moveTo>
                  <a:lnTo>
                    <a:pt x="1" y="5243"/>
                  </a:lnTo>
                  <a:lnTo>
                    <a:pt x="1" y="6224"/>
                  </a:lnTo>
                  <a:lnTo>
                    <a:pt x="9105" y="982"/>
                  </a:lnTo>
                  <a:lnTo>
                    <a:pt x="9105" y="1"/>
                  </a:lnTo>
                  <a:close/>
                </a:path>
              </a:pathLst>
            </a:custGeom>
            <a:solidFill>
              <a:srgbClr val="C5DB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5"/>
            <p:cNvSpPr/>
            <p:nvPr/>
          </p:nvSpPr>
          <p:spPr>
            <a:xfrm flipH="1">
              <a:off x="5803465" y="2864700"/>
              <a:ext cx="22471" cy="19278"/>
            </a:xfrm>
            <a:custGeom>
              <a:rect b="b" l="l" r="r" t="t"/>
              <a:pathLst>
                <a:path extrusionOk="0" h="1473" w="1717">
                  <a:moveTo>
                    <a:pt x="858" y="1"/>
                  </a:moveTo>
                  <a:lnTo>
                    <a:pt x="674" y="31"/>
                  </a:lnTo>
                  <a:lnTo>
                    <a:pt x="521" y="31"/>
                  </a:lnTo>
                  <a:lnTo>
                    <a:pt x="368" y="93"/>
                  </a:lnTo>
                  <a:lnTo>
                    <a:pt x="245" y="154"/>
                  </a:lnTo>
                  <a:lnTo>
                    <a:pt x="123" y="246"/>
                  </a:lnTo>
                  <a:lnTo>
                    <a:pt x="61" y="307"/>
                  </a:lnTo>
                  <a:lnTo>
                    <a:pt x="0" y="399"/>
                  </a:lnTo>
                  <a:lnTo>
                    <a:pt x="0" y="522"/>
                  </a:lnTo>
                  <a:lnTo>
                    <a:pt x="0" y="1380"/>
                  </a:lnTo>
                  <a:lnTo>
                    <a:pt x="61" y="1288"/>
                  </a:lnTo>
                  <a:lnTo>
                    <a:pt x="123" y="1196"/>
                  </a:lnTo>
                  <a:lnTo>
                    <a:pt x="245" y="1135"/>
                  </a:lnTo>
                  <a:lnTo>
                    <a:pt x="368" y="1074"/>
                  </a:lnTo>
                  <a:lnTo>
                    <a:pt x="521" y="1012"/>
                  </a:lnTo>
                  <a:lnTo>
                    <a:pt x="674" y="982"/>
                  </a:lnTo>
                  <a:lnTo>
                    <a:pt x="1012" y="982"/>
                  </a:lnTo>
                  <a:lnTo>
                    <a:pt x="1165" y="1012"/>
                  </a:lnTo>
                  <a:lnTo>
                    <a:pt x="1318" y="1074"/>
                  </a:lnTo>
                  <a:lnTo>
                    <a:pt x="1441" y="1135"/>
                  </a:lnTo>
                  <a:lnTo>
                    <a:pt x="1563" y="1196"/>
                  </a:lnTo>
                  <a:lnTo>
                    <a:pt x="1655" y="1288"/>
                  </a:lnTo>
                  <a:lnTo>
                    <a:pt x="1686" y="1380"/>
                  </a:lnTo>
                  <a:lnTo>
                    <a:pt x="1717" y="1472"/>
                  </a:lnTo>
                  <a:lnTo>
                    <a:pt x="1686" y="491"/>
                  </a:lnTo>
                  <a:lnTo>
                    <a:pt x="1686" y="399"/>
                  </a:lnTo>
                  <a:lnTo>
                    <a:pt x="1625" y="307"/>
                  </a:lnTo>
                  <a:lnTo>
                    <a:pt x="1563" y="246"/>
                  </a:lnTo>
                  <a:lnTo>
                    <a:pt x="1441" y="154"/>
                  </a:lnTo>
                  <a:lnTo>
                    <a:pt x="1318" y="93"/>
                  </a:lnTo>
                  <a:lnTo>
                    <a:pt x="1165" y="31"/>
                  </a:lnTo>
                  <a:lnTo>
                    <a:pt x="1012" y="31"/>
                  </a:lnTo>
                  <a:lnTo>
                    <a:pt x="8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5"/>
            <p:cNvSpPr/>
            <p:nvPr/>
          </p:nvSpPr>
          <p:spPr>
            <a:xfrm flipH="1">
              <a:off x="5803465" y="2871126"/>
              <a:ext cx="22471" cy="19671"/>
            </a:xfrm>
            <a:custGeom>
              <a:rect b="b" l="l" r="r" t="t"/>
              <a:pathLst>
                <a:path extrusionOk="0" h="1503" w="1717">
                  <a:moveTo>
                    <a:pt x="1686" y="0"/>
                  </a:moveTo>
                  <a:lnTo>
                    <a:pt x="1686" y="123"/>
                  </a:lnTo>
                  <a:lnTo>
                    <a:pt x="1625" y="215"/>
                  </a:lnTo>
                  <a:lnTo>
                    <a:pt x="1563" y="276"/>
                  </a:lnTo>
                  <a:lnTo>
                    <a:pt x="1441" y="368"/>
                  </a:lnTo>
                  <a:lnTo>
                    <a:pt x="1318" y="429"/>
                  </a:lnTo>
                  <a:lnTo>
                    <a:pt x="1165" y="460"/>
                  </a:lnTo>
                  <a:lnTo>
                    <a:pt x="1012" y="491"/>
                  </a:lnTo>
                  <a:lnTo>
                    <a:pt x="828" y="521"/>
                  </a:lnTo>
                  <a:lnTo>
                    <a:pt x="674" y="491"/>
                  </a:lnTo>
                  <a:lnTo>
                    <a:pt x="521" y="460"/>
                  </a:lnTo>
                  <a:lnTo>
                    <a:pt x="368" y="429"/>
                  </a:lnTo>
                  <a:lnTo>
                    <a:pt x="245" y="368"/>
                  </a:lnTo>
                  <a:lnTo>
                    <a:pt x="123" y="276"/>
                  </a:lnTo>
                  <a:lnTo>
                    <a:pt x="61" y="215"/>
                  </a:lnTo>
                  <a:lnTo>
                    <a:pt x="0" y="123"/>
                  </a:lnTo>
                  <a:lnTo>
                    <a:pt x="0" y="981"/>
                  </a:lnTo>
                  <a:lnTo>
                    <a:pt x="0" y="1104"/>
                  </a:lnTo>
                  <a:lnTo>
                    <a:pt x="61" y="1196"/>
                  </a:lnTo>
                  <a:lnTo>
                    <a:pt x="123" y="1257"/>
                  </a:lnTo>
                  <a:lnTo>
                    <a:pt x="245" y="1349"/>
                  </a:lnTo>
                  <a:lnTo>
                    <a:pt x="368" y="1410"/>
                  </a:lnTo>
                  <a:lnTo>
                    <a:pt x="521" y="1441"/>
                  </a:lnTo>
                  <a:lnTo>
                    <a:pt x="674" y="1472"/>
                  </a:lnTo>
                  <a:lnTo>
                    <a:pt x="858" y="1502"/>
                  </a:lnTo>
                  <a:lnTo>
                    <a:pt x="1012" y="1472"/>
                  </a:lnTo>
                  <a:lnTo>
                    <a:pt x="1165" y="1441"/>
                  </a:lnTo>
                  <a:lnTo>
                    <a:pt x="1318" y="1410"/>
                  </a:lnTo>
                  <a:lnTo>
                    <a:pt x="1441" y="1349"/>
                  </a:lnTo>
                  <a:lnTo>
                    <a:pt x="1563" y="1257"/>
                  </a:lnTo>
                  <a:lnTo>
                    <a:pt x="1655" y="1165"/>
                  </a:lnTo>
                  <a:lnTo>
                    <a:pt x="1686" y="1073"/>
                  </a:lnTo>
                  <a:lnTo>
                    <a:pt x="1717" y="981"/>
                  </a:lnTo>
                  <a:lnTo>
                    <a:pt x="1686" y="0"/>
                  </a:lnTo>
                  <a:close/>
                </a:path>
              </a:pathLst>
            </a:custGeom>
            <a:solidFill>
              <a:srgbClr val="F9F6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5"/>
            <p:cNvSpPr/>
            <p:nvPr/>
          </p:nvSpPr>
          <p:spPr>
            <a:xfrm flipH="1">
              <a:off x="5886911" y="2790088"/>
              <a:ext cx="186562" cy="121164"/>
            </a:xfrm>
            <a:custGeom>
              <a:rect b="b" l="l" r="r" t="t"/>
              <a:pathLst>
                <a:path extrusionOk="0" h="9258" w="14255">
                  <a:moveTo>
                    <a:pt x="1" y="0"/>
                  </a:moveTo>
                  <a:lnTo>
                    <a:pt x="1" y="981"/>
                  </a:lnTo>
                  <a:lnTo>
                    <a:pt x="14255" y="9258"/>
                  </a:lnTo>
                  <a:lnTo>
                    <a:pt x="14255" y="8277"/>
                  </a:lnTo>
                  <a:lnTo>
                    <a:pt x="1" y="0"/>
                  </a:lnTo>
                  <a:close/>
                </a:path>
              </a:pathLst>
            </a:custGeom>
            <a:solidFill>
              <a:srgbClr val="C5DB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5"/>
            <p:cNvSpPr/>
            <p:nvPr/>
          </p:nvSpPr>
          <p:spPr>
            <a:xfrm flipH="1">
              <a:off x="5739676" y="2707034"/>
              <a:ext cx="358270" cy="207829"/>
            </a:xfrm>
            <a:custGeom>
              <a:rect b="b" l="l" r="r" t="t"/>
              <a:pathLst>
                <a:path extrusionOk="0" h="15880" w="27375">
                  <a:moveTo>
                    <a:pt x="5672" y="3158"/>
                  </a:moveTo>
                  <a:lnTo>
                    <a:pt x="5825" y="3189"/>
                  </a:lnTo>
                  <a:lnTo>
                    <a:pt x="5978" y="3220"/>
                  </a:lnTo>
                  <a:lnTo>
                    <a:pt x="6040" y="3311"/>
                  </a:lnTo>
                  <a:lnTo>
                    <a:pt x="6070" y="3403"/>
                  </a:lnTo>
                  <a:lnTo>
                    <a:pt x="6040" y="3465"/>
                  </a:lnTo>
                  <a:lnTo>
                    <a:pt x="5978" y="3557"/>
                  </a:lnTo>
                  <a:lnTo>
                    <a:pt x="5825" y="3618"/>
                  </a:lnTo>
                  <a:lnTo>
                    <a:pt x="5518" y="3618"/>
                  </a:lnTo>
                  <a:lnTo>
                    <a:pt x="5396" y="3557"/>
                  </a:lnTo>
                  <a:lnTo>
                    <a:pt x="5304" y="3465"/>
                  </a:lnTo>
                  <a:lnTo>
                    <a:pt x="5273" y="3403"/>
                  </a:lnTo>
                  <a:lnTo>
                    <a:pt x="5304" y="3311"/>
                  </a:lnTo>
                  <a:lnTo>
                    <a:pt x="5396" y="3220"/>
                  </a:lnTo>
                  <a:lnTo>
                    <a:pt x="5549" y="3189"/>
                  </a:lnTo>
                  <a:lnTo>
                    <a:pt x="5672" y="3158"/>
                  </a:lnTo>
                  <a:close/>
                  <a:moveTo>
                    <a:pt x="21642" y="12048"/>
                  </a:moveTo>
                  <a:lnTo>
                    <a:pt x="21796" y="12078"/>
                  </a:lnTo>
                  <a:lnTo>
                    <a:pt x="21949" y="12078"/>
                  </a:lnTo>
                  <a:lnTo>
                    <a:pt x="22102" y="12140"/>
                  </a:lnTo>
                  <a:lnTo>
                    <a:pt x="22225" y="12201"/>
                  </a:lnTo>
                  <a:lnTo>
                    <a:pt x="22347" y="12293"/>
                  </a:lnTo>
                  <a:lnTo>
                    <a:pt x="22409" y="12354"/>
                  </a:lnTo>
                  <a:lnTo>
                    <a:pt x="22470" y="12446"/>
                  </a:lnTo>
                  <a:lnTo>
                    <a:pt x="22470" y="12538"/>
                  </a:lnTo>
                  <a:lnTo>
                    <a:pt x="22470" y="12661"/>
                  </a:lnTo>
                  <a:lnTo>
                    <a:pt x="22409" y="12753"/>
                  </a:lnTo>
                  <a:lnTo>
                    <a:pt x="22347" y="12814"/>
                  </a:lnTo>
                  <a:lnTo>
                    <a:pt x="22225" y="12906"/>
                  </a:lnTo>
                  <a:lnTo>
                    <a:pt x="22102" y="12967"/>
                  </a:lnTo>
                  <a:lnTo>
                    <a:pt x="21949" y="12998"/>
                  </a:lnTo>
                  <a:lnTo>
                    <a:pt x="21796" y="13029"/>
                  </a:lnTo>
                  <a:lnTo>
                    <a:pt x="21612" y="13059"/>
                  </a:lnTo>
                  <a:lnTo>
                    <a:pt x="21458" y="13029"/>
                  </a:lnTo>
                  <a:lnTo>
                    <a:pt x="21305" y="12998"/>
                  </a:lnTo>
                  <a:lnTo>
                    <a:pt x="21152" y="12967"/>
                  </a:lnTo>
                  <a:lnTo>
                    <a:pt x="21029" y="12906"/>
                  </a:lnTo>
                  <a:lnTo>
                    <a:pt x="20907" y="12814"/>
                  </a:lnTo>
                  <a:lnTo>
                    <a:pt x="20845" y="12753"/>
                  </a:lnTo>
                  <a:lnTo>
                    <a:pt x="20784" y="12661"/>
                  </a:lnTo>
                  <a:lnTo>
                    <a:pt x="20784" y="12538"/>
                  </a:lnTo>
                  <a:lnTo>
                    <a:pt x="20784" y="12446"/>
                  </a:lnTo>
                  <a:lnTo>
                    <a:pt x="20845" y="12354"/>
                  </a:lnTo>
                  <a:lnTo>
                    <a:pt x="20907" y="12293"/>
                  </a:lnTo>
                  <a:lnTo>
                    <a:pt x="21029" y="12201"/>
                  </a:lnTo>
                  <a:lnTo>
                    <a:pt x="21152" y="12140"/>
                  </a:lnTo>
                  <a:lnTo>
                    <a:pt x="21305" y="12078"/>
                  </a:lnTo>
                  <a:lnTo>
                    <a:pt x="21458" y="12078"/>
                  </a:lnTo>
                  <a:lnTo>
                    <a:pt x="21642" y="12048"/>
                  </a:lnTo>
                  <a:close/>
                  <a:moveTo>
                    <a:pt x="10975" y="1074"/>
                  </a:moveTo>
                  <a:lnTo>
                    <a:pt x="25229" y="9381"/>
                  </a:lnTo>
                  <a:lnTo>
                    <a:pt x="16125" y="14623"/>
                  </a:lnTo>
                  <a:lnTo>
                    <a:pt x="1871" y="6346"/>
                  </a:lnTo>
                  <a:lnTo>
                    <a:pt x="10975" y="1074"/>
                  </a:lnTo>
                  <a:close/>
                  <a:moveTo>
                    <a:pt x="9963" y="1"/>
                  </a:moveTo>
                  <a:lnTo>
                    <a:pt x="9687" y="31"/>
                  </a:lnTo>
                  <a:lnTo>
                    <a:pt x="9442" y="62"/>
                  </a:lnTo>
                  <a:lnTo>
                    <a:pt x="9197" y="123"/>
                  </a:lnTo>
                  <a:lnTo>
                    <a:pt x="8982" y="246"/>
                  </a:lnTo>
                  <a:lnTo>
                    <a:pt x="399" y="5181"/>
                  </a:lnTo>
                  <a:lnTo>
                    <a:pt x="246" y="5304"/>
                  </a:lnTo>
                  <a:lnTo>
                    <a:pt x="123" y="5457"/>
                  </a:lnTo>
                  <a:lnTo>
                    <a:pt x="31" y="5611"/>
                  </a:lnTo>
                  <a:lnTo>
                    <a:pt x="1" y="5764"/>
                  </a:lnTo>
                  <a:lnTo>
                    <a:pt x="31" y="5886"/>
                  </a:lnTo>
                  <a:lnTo>
                    <a:pt x="93" y="6040"/>
                  </a:lnTo>
                  <a:lnTo>
                    <a:pt x="215" y="6193"/>
                  </a:lnTo>
                  <a:lnTo>
                    <a:pt x="399" y="6316"/>
                  </a:lnTo>
                  <a:lnTo>
                    <a:pt x="16493" y="15665"/>
                  </a:lnTo>
                  <a:lnTo>
                    <a:pt x="16707" y="15757"/>
                  </a:lnTo>
                  <a:lnTo>
                    <a:pt x="16922" y="15818"/>
                  </a:lnTo>
                  <a:lnTo>
                    <a:pt x="17198" y="15880"/>
                  </a:lnTo>
                  <a:lnTo>
                    <a:pt x="17719" y="15880"/>
                  </a:lnTo>
                  <a:lnTo>
                    <a:pt x="17964" y="15818"/>
                  </a:lnTo>
                  <a:lnTo>
                    <a:pt x="18179" y="15757"/>
                  </a:lnTo>
                  <a:lnTo>
                    <a:pt x="18393" y="15665"/>
                  </a:lnTo>
                  <a:lnTo>
                    <a:pt x="26976" y="10699"/>
                  </a:lnTo>
                  <a:lnTo>
                    <a:pt x="27160" y="10576"/>
                  </a:lnTo>
                  <a:lnTo>
                    <a:pt x="27283" y="10423"/>
                  </a:lnTo>
                  <a:lnTo>
                    <a:pt x="27375" y="10301"/>
                  </a:lnTo>
                  <a:lnTo>
                    <a:pt x="27375" y="10147"/>
                  </a:lnTo>
                  <a:lnTo>
                    <a:pt x="27375" y="9994"/>
                  </a:lnTo>
                  <a:lnTo>
                    <a:pt x="27283" y="9841"/>
                  </a:lnTo>
                  <a:lnTo>
                    <a:pt x="27160" y="9718"/>
                  </a:lnTo>
                  <a:lnTo>
                    <a:pt x="27007" y="9596"/>
                  </a:lnTo>
                  <a:lnTo>
                    <a:pt x="10914" y="246"/>
                  </a:lnTo>
                  <a:lnTo>
                    <a:pt x="10699" y="123"/>
                  </a:lnTo>
                  <a:lnTo>
                    <a:pt x="10454" y="62"/>
                  </a:lnTo>
                  <a:lnTo>
                    <a:pt x="10209" y="31"/>
                  </a:lnTo>
                  <a:lnTo>
                    <a:pt x="996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5"/>
            <p:cNvSpPr/>
            <p:nvPr/>
          </p:nvSpPr>
          <p:spPr>
            <a:xfrm flipH="1">
              <a:off x="5739676" y="2707034"/>
              <a:ext cx="358270" cy="207829"/>
            </a:xfrm>
            <a:custGeom>
              <a:rect b="b" l="l" r="r" t="t"/>
              <a:pathLst>
                <a:path extrusionOk="0" fill="none" h="15880" w="27375">
                  <a:moveTo>
                    <a:pt x="399" y="5181"/>
                  </a:moveTo>
                  <a:lnTo>
                    <a:pt x="399" y="5181"/>
                  </a:lnTo>
                  <a:lnTo>
                    <a:pt x="246" y="5304"/>
                  </a:lnTo>
                  <a:lnTo>
                    <a:pt x="123" y="5457"/>
                  </a:lnTo>
                  <a:lnTo>
                    <a:pt x="31" y="5611"/>
                  </a:lnTo>
                  <a:lnTo>
                    <a:pt x="1" y="5764"/>
                  </a:lnTo>
                  <a:lnTo>
                    <a:pt x="31" y="5886"/>
                  </a:lnTo>
                  <a:lnTo>
                    <a:pt x="93" y="6040"/>
                  </a:lnTo>
                  <a:lnTo>
                    <a:pt x="215" y="6193"/>
                  </a:lnTo>
                  <a:lnTo>
                    <a:pt x="399" y="6316"/>
                  </a:lnTo>
                  <a:lnTo>
                    <a:pt x="16493" y="15665"/>
                  </a:lnTo>
                  <a:lnTo>
                    <a:pt x="16493" y="15665"/>
                  </a:lnTo>
                  <a:lnTo>
                    <a:pt x="16707" y="15757"/>
                  </a:lnTo>
                  <a:lnTo>
                    <a:pt x="16922" y="15818"/>
                  </a:lnTo>
                  <a:lnTo>
                    <a:pt x="17198" y="15880"/>
                  </a:lnTo>
                  <a:lnTo>
                    <a:pt x="17443" y="15880"/>
                  </a:lnTo>
                  <a:lnTo>
                    <a:pt x="17719" y="15880"/>
                  </a:lnTo>
                  <a:lnTo>
                    <a:pt x="17964" y="15818"/>
                  </a:lnTo>
                  <a:lnTo>
                    <a:pt x="18179" y="15757"/>
                  </a:lnTo>
                  <a:lnTo>
                    <a:pt x="18393" y="15665"/>
                  </a:lnTo>
                  <a:lnTo>
                    <a:pt x="26976" y="10699"/>
                  </a:lnTo>
                  <a:lnTo>
                    <a:pt x="26976" y="10699"/>
                  </a:lnTo>
                  <a:lnTo>
                    <a:pt x="27160" y="10576"/>
                  </a:lnTo>
                  <a:lnTo>
                    <a:pt x="27283" y="10423"/>
                  </a:lnTo>
                  <a:lnTo>
                    <a:pt x="27375" y="10301"/>
                  </a:lnTo>
                  <a:lnTo>
                    <a:pt x="27375" y="10147"/>
                  </a:lnTo>
                  <a:lnTo>
                    <a:pt x="27375" y="9994"/>
                  </a:lnTo>
                  <a:lnTo>
                    <a:pt x="27283" y="9841"/>
                  </a:lnTo>
                  <a:lnTo>
                    <a:pt x="27160" y="9718"/>
                  </a:lnTo>
                  <a:lnTo>
                    <a:pt x="27007" y="9596"/>
                  </a:lnTo>
                  <a:lnTo>
                    <a:pt x="10914" y="246"/>
                  </a:lnTo>
                  <a:lnTo>
                    <a:pt x="10914" y="246"/>
                  </a:lnTo>
                  <a:lnTo>
                    <a:pt x="10699" y="123"/>
                  </a:lnTo>
                  <a:lnTo>
                    <a:pt x="10454" y="62"/>
                  </a:lnTo>
                  <a:lnTo>
                    <a:pt x="10209" y="31"/>
                  </a:lnTo>
                  <a:lnTo>
                    <a:pt x="9963" y="1"/>
                  </a:lnTo>
                  <a:lnTo>
                    <a:pt x="9687" y="31"/>
                  </a:lnTo>
                  <a:lnTo>
                    <a:pt x="9442" y="62"/>
                  </a:lnTo>
                  <a:lnTo>
                    <a:pt x="9197" y="123"/>
                  </a:lnTo>
                  <a:lnTo>
                    <a:pt x="8982" y="246"/>
                  </a:lnTo>
                  <a:lnTo>
                    <a:pt x="399" y="51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5"/>
            <p:cNvSpPr/>
            <p:nvPr/>
          </p:nvSpPr>
          <p:spPr>
            <a:xfrm flipH="1">
              <a:off x="5767762" y="2721077"/>
              <a:ext cx="305711" cy="177336"/>
            </a:xfrm>
            <a:custGeom>
              <a:rect b="b" l="l" r="r" t="t"/>
              <a:pathLst>
                <a:path extrusionOk="0" fill="none" h="13550" w="23359">
                  <a:moveTo>
                    <a:pt x="14255" y="13550"/>
                  </a:moveTo>
                  <a:lnTo>
                    <a:pt x="1" y="5273"/>
                  </a:lnTo>
                  <a:lnTo>
                    <a:pt x="9105" y="1"/>
                  </a:lnTo>
                  <a:lnTo>
                    <a:pt x="23359" y="8308"/>
                  </a:lnTo>
                  <a:lnTo>
                    <a:pt x="14255" y="1355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5"/>
            <p:cNvSpPr/>
            <p:nvPr/>
          </p:nvSpPr>
          <p:spPr>
            <a:xfrm flipH="1">
              <a:off x="6018493" y="2748365"/>
              <a:ext cx="10444" cy="6020"/>
            </a:xfrm>
            <a:custGeom>
              <a:rect b="b" l="l" r="r" t="t"/>
              <a:pathLst>
                <a:path extrusionOk="0" fill="none" h="460" w="798">
                  <a:moveTo>
                    <a:pt x="123" y="62"/>
                  </a:moveTo>
                  <a:lnTo>
                    <a:pt x="123" y="62"/>
                  </a:lnTo>
                  <a:lnTo>
                    <a:pt x="276" y="31"/>
                  </a:lnTo>
                  <a:lnTo>
                    <a:pt x="399" y="0"/>
                  </a:lnTo>
                  <a:lnTo>
                    <a:pt x="552" y="31"/>
                  </a:lnTo>
                  <a:lnTo>
                    <a:pt x="705" y="62"/>
                  </a:lnTo>
                  <a:lnTo>
                    <a:pt x="705" y="62"/>
                  </a:lnTo>
                  <a:lnTo>
                    <a:pt x="767" y="153"/>
                  </a:lnTo>
                  <a:lnTo>
                    <a:pt x="797" y="245"/>
                  </a:lnTo>
                  <a:lnTo>
                    <a:pt x="767" y="307"/>
                  </a:lnTo>
                  <a:lnTo>
                    <a:pt x="705" y="399"/>
                  </a:lnTo>
                  <a:lnTo>
                    <a:pt x="705" y="399"/>
                  </a:lnTo>
                  <a:lnTo>
                    <a:pt x="552" y="460"/>
                  </a:lnTo>
                  <a:lnTo>
                    <a:pt x="399" y="460"/>
                  </a:lnTo>
                  <a:lnTo>
                    <a:pt x="245" y="460"/>
                  </a:lnTo>
                  <a:lnTo>
                    <a:pt x="123" y="399"/>
                  </a:lnTo>
                  <a:lnTo>
                    <a:pt x="123" y="399"/>
                  </a:lnTo>
                  <a:lnTo>
                    <a:pt x="31" y="307"/>
                  </a:lnTo>
                  <a:lnTo>
                    <a:pt x="0" y="245"/>
                  </a:lnTo>
                  <a:lnTo>
                    <a:pt x="31" y="153"/>
                  </a:lnTo>
                  <a:lnTo>
                    <a:pt x="123" y="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5"/>
            <p:cNvSpPr/>
            <p:nvPr/>
          </p:nvSpPr>
          <p:spPr>
            <a:xfrm flipH="1">
              <a:off x="6014880" y="2746349"/>
              <a:ext cx="17262" cy="10051"/>
            </a:xfrm>
            <a:custGeom>
              <a:rect b="b" l="l" r="r" t="t"/>
              <a:pathLst>
                <a:path extrusionOk="0" h="768" w="1319">
                  <a:moveTo>
                    <a:pt x="644" y="1"/>
                  </a:moveTo>
                  <a:lnTo>
                    <a:pt x="399" y="32"/>
                  </a:lnTo>
                  <a:lnTo>
                    <a:pt x="184" y="124"/>
                  </a:lnTo>
                  <a:lnTo>
                    <a:pt x="92" y="185"/>
                  </a:lnTo>
                  <a:lnTo>
                    <a:pt x="31" y="246"/>
                  </a:lnTo>
                  <a:lnTo>
                    <a:pt x="0" y="307"/>
                  </a:lnTo>
                  <a:lnTo>
                    <a:pt x="0" y="399"/>
                  </a:lnTo>
                  <a:lnTo>
                    <a:pt x="0" y="461"/>
                  </a:lnTo>
                  <a:lnTo>
                    <a:pt x="31" y="522"/>
                  </a:lnTo>
                  <a:lnTo>
                    <a:pt x="92" y="583"/>
                  </a:lnTo>
                  <a:lnTo>
                    <a:pt x="184" y="645"/>
                  </a:lnTo>
                  <a:lnTo>
                    <a:pt x="399" y="737"/>
                  </a:lnTo>
                  <a:lnTo>
                    <a:pt x="644" y="767"/>
                  </a:lnTo>
                  <a:lnTo>
                    <a:pt x="889" y="737"/>
                  </a:lnTo>
                  <a:lnTo>
                    <a:pt x="1134" y="645"/>
                  </a:lnTo>
                  <a:lnTo>
                    <a:pt x="1196" y="583"/>
                  </a:lnTo>
                  <a:lnTo>
                    <a:pt x="1257" y="522"/>
                  </a:lnTo>
                  <a:lnTo>
                    <a:pt x="1318" y="461"/>
                  </a:lnTo>
                  <a:lnTo>
                    <a:pt x="1318" y="399"/>
                  </a:lnTo>
                  <a:lnTo>
                    <a:pt x="1318" y="307"/>
                  </a:lnTo>
                  <a:lnTo>
                    <a:pt x="1257" y="246"/>
                  </a:lnTo>
                  <a:lnTo>
                    <a:pt x="1196" y="185"/>
                  </a:lnTo>
                  <a:lnTo>
                    <a:pt x="1134" y="124"/>
                  </a:lnTo>
                  <a:lnTo>
                    <a:pt x="920" y="32"/>
                  </a:lnTo>
                  <a:lnTo>
                    <a:pt x="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5"/>
            <p:cNvSpPr/>
            <p:nvPr/>
          </p:nvSpPr>
          <p:spPr>
            <a:xfrm flipH="1">
              <a:off x="5885685" y="2868312"/>
              <a:ext cx="10836" cy="6033"/>
            </a:xfrm>
            <a:custGeom>
              <a:rect b="b" l="l" r="r" t="t"/>
              <a:pathLst>
                <a:path extrusionOk="0" h="461" w="828">
                  <a:moveTo>
                    <a:pt x="276" y="1"/>
                  </a:moveTo>
                  <a:lnTo>
                    <a:pt x="123" y="62"/>
                  </a:lnTo>
                  <a:lnTo>
                    <a:pt x="31" y="154"/>
                  </a:lnTo>
                  <a:lnTo>
                    <a:pt x="0" y="215"/>
                  </a:lnTo>
                  <a:lnTo>
                    <a:pt x="31" y="307"/>
                  </a:lnTo>
                  <a:lnTo>
                    <a:pt x="123" y="399"/>
                  </a:lnTo>
                  <a:lnTo>
                    <a:pt x="245" y="461"/>
                  </a:lnTo>
                  <a:lnTo>
                    <a:pt x="583" y="461"/>
                  </a:lnTo>
                  <a:lnTo>
                    <a:pt x="705" y="399"/>
                  </a:lnTo>
                  <a:lnTo>
                    <a:pt x="797" y="307"/>
                  </a:lnTo>
                  <a:lnTo>
                    <a:pt x="828" y="215"/>
                  </a:lnTo>
                  <a:lnTo>
                    <a:pt x="797" y="154"/>
                  </a:lnTo>
                  <a:lnTo>
                    <a:pt x="705" y="62"/>
                  </a:lnTo>
                  <a:lnTo>
                    <a:pt x="5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5"/>
            <p:cNvSpPr/>
            <p:nvPr/>
          </p:nvSpPr>
          <p:spPr>
            <a:xfrm flipH="1">
              <a:off x="5767762" y="2721077"/>
              <a:ext cx="305711" cy="177336"/>
            </a:xfrm>
            <a:custGeom>
              <a:rect b="b" l="l" r="r" t="t"/>
              <a:pathLst>
                <a:path extrusionOk="0" h="13550" w="23359">
                  <a:moveTo>
                    <a:pt x="9105" y="1"/>
                  </a:moveTo>
                  <a:lnTo>
                    <a:pt x="1" y="5273"/>
                  </a:lnTo>
                  <a:lnTo>
                    <a:pt x="14255" y="13550"/>
                  </a:lnTo>
                  <a:lnTo>
                    <a:pt x="23359" y="8308"/>
                  </a:lnTo>
                  <a:lnTo>
                    <a:pt x="91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5"/>
            <p:cNvSpPr/>
            <p:nvPr/>
          </p:nvSpPr>
          <p:spPr>
            <a:xfrm flipH="1">
              <a:off x="5739271" y="2782458"/>
              <a:ext cx="358676" cy="145245"/>
            </a:xfrm>
            <a:custGeom>
              <a:rect b="b" l="l" r="r" t="t"/>
              <a:pathLst>
                <a:path extrusionOk="0" h="11098" w="27406">
                  <a:moveTo>
                    <a:pt x="1" y="1"/>
                  </a:moveTo>
                  <a:lnTo>
                    <a:pt x="1" y="982"/>
                  </a:lnTo>
                  <a:lnTo>
                    <a:pt x="31" y="1104"/>
                  </a:lnTo>
                  <a:lnTo>
                    <a:pt x="123" y="1258"/>
                  </a:lnTo>
                  <a:lnTo>
                    <a:pt x="246" y="1411"/>
                  </a:lnTo>
                  <a:lnTo>
                    <a:pt x="399" y="1533"/>
                  </a:lnTo>
                  <a:lnTo>
                    <a:pt x="16493" y="10883"/>
                  </a:lnTo>
                  <a:lnTo>
                    <a:pt x="16707" y="10975"/>
                  </a:lnTo>
                  <a:lnTo>
                    <a:pt x="16952" y="11036"/>
                  </a:lnTo>
                  <a:lnTo>
                    <a:pt x="17198" y="11097"/>
                  </a:lnTo>
                  <a:lnTo>
                    <a:pt x="17719" y="11097"/>
                  </a:lnTo>
                  <a:lnTo>
                    <a:pt x="17964" y="11036"/>
                  </a:lnTo>
                  <a:lnTo>
                    <a:pt x="18209" y="10975"/>
                  </a:lnTo>
                  <a:lnTo>
                    <a:pt x="18393" y="10883"/>
                  </a:lnTo>
                  <a:lnTo>
                    <a:pt x="26976" y="5917"/>
                  </a:lnTo>
                  <a:lnTo>
                    <a:pt x="27160" y="5794"/>
                  </a:lnTo>
                  <a:lnTo>
                    <a:pt x="27283" y="5641"/>
                  </a:lnTo>
                  <a:lnTo>
                    <a:pt x="27375" y="5518"/>
                  </a:lnTo>
                  <a:lnTo>
                    <a:pt x="27405" y="5365"/>
                  </a:lnTo>
                  <a:lnTo>
                    <a:pt x="27375" y="4384"/>
                  </a:lnTo>
                  <a:lnTo>
                    <a:pt x="27375" y="4538"/>
                  </a:lnTo>
                  <a:lnTo>
                    <a:pt x="27283" y="4660"/>
                  </a:lnTo>
                  <a:lnTo>
                    <a:pt x="27160" y="4813"/>
                  </a:lnTo>
                  <a:lnTo>
                    <a:pt x="26976" y="4936"/>
                  </a:lnTo>
                  <a:lnTo>
                    <a:pt x="18393" y="9902"/>
                  </a:lnTo>
                  <a:lnTo>
                    <a:pt x="18179" y="9994"/>
                  </a:lnTo>
                  <a:lnTo>
                    <a:pt x="17964" y="10055"/>
                  </a:lnTo>
                  <a:lnTo>
                    <a:pt x="17719" y="10117"/>
                  </a:lnTo>
                  <a:lnTo>
                    <a:pt x="17198" y="10117"/>
                  </a:lnTo>
                  <a:lnTo>
                    <a:pt x="16922" y="10055"/>
                  </a:lnTo>
                  <a:lnTo>
                    <a:pt x="16707" y="9994"/>
                  </a:lnTo>
                  <a:lnTo>
                    <a:pt x="16493" y="9902"/>
                  </a:lnTo>
                  <a:lnTo>
                    <a:pt x="399" y="553"/>
                  </a:lnTo>
                  <a:lnTo>
                    <a:pt x="215" y="430"/>
                  </a:lnTo>
                  <a:lnTo>
                    <a:pt x="93" y="277"/>
                  </a:lnTo>
                  <a:lnTo>
                    <a:pt x="31" y="123"/>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5"/>
            <p:cNvSpPr/>
            <p:nvPr/>
          </p:nvSpPr>
          <p:spPr>
            <a:xfrm flipH="1">
              <a:off x="5527450" y="1372711"/>
              <a:ext cx="634678" cy="846905"/>
            </a:xfrm>
            <a:custGeom>
              <a:rect b="b" l="l" r="r" t="t"/>
              <a:pathLst>
                <a:path extrusionOk="0" h="64711" w="48495">
                  <a:moveTo>
                    <a:pt x="32830" y="0"/>
                  </a:moveTo>
                  <a:lnTo>
                    <a:pt x="32217" y="31"/>
                  </a:lnTo>
                  <a:lnTo>
                    <a:pt x="31635" y="61"/>
                  </a:lnTo>
                  <a:lnTo>
                    <a:pt x="31022" y="153"/>
                  </a:lnTo>
                  <a:lnTo>
                    <a:pt x="30439" y="245"/>
                  </a:lnTo>
                  <a:lnTo>
                    <a:pt x="29826" y="368"/>
                  </a:lnTo>
                  <a:lnTo>
                    <a:pt x="29244" y="490"/>
                  </a:lnTo>
                  <a:lnTo>
                    <a:pt x="28662" y="674"/>
                  </a:lnTo>
                  <a:lnTo>
                    <a:pt x="28110" y="858"/>
                  </a:lnTo>
                  <a:lnTo>
                    <a:pt x="27527" y="1042"/>
                  </a:lnTo>
                  <a:lnTo>
                    <a:pt x="26976" y="1287"/>
                  </a:lnTo>
                  <a:lnTo>
                    <a:pt x="26424" y="1533"/>
                  </a:lnTo>
                  <a:lnTo>
                    <a:pt x="25903" y="1778"/>
                  </a:lnTo>
                  <a:lnTo>
                    <a:pt x="25382" y="2084"/>
                  </a:lnTo>
                  <a:lnTo>
                    <a:pt x="24860" y="2360"/>
                  </a:lnTo>
                  <a:lnTo>
                    <a:pt x="24339" y="2698"/>
                  </a:lnTo>
                  <a:lnTo>
                    <a:pt x="23849" y="3035"/>
                  </a:lnTo>
                  <a:lnTo>
                    <a:pt x="23389" y="3403"/>
                  </a:lnTo>
                  <a:lnTo>
                    <a:pt x="22929" y="3770"/>
                  </a:lnTo>
                  <a:lnTo>
                    <a:pt x="22469" y="4169"/>
                  </a:lnTo>
                  <a:lnTo>
                    <a:pt x="22040" y="4598"/>
                  </a:lnTo>
                  <a:lnTo>
                    <a:pt x="21611" y="5027"/>
                  </a:lnTo>
                  <a:lnTo>
                    <a:pt x="21213" y="5487"/>
                  </a:lnTo>
                  <a:lnTo>
                    <a:pt x="20814" y="5947"/>
                  </a:lnTo>
                  <a:lnTo>
                    <a:pt x="20446" y="6437"/>
                  </a:lnTo>
                  <a:lnTo>
                    <a:pt x="20078" y="6928"/>
                  </a:lnTo>
                  <a:lnTo>
                    <a:pt x="19741" y="7449"/>
                  </a:lnTo>
                  <a:lnTo>
                    <a:pt x="19435" y="7970"/>
                  </a:lnTo>
                  <a:lnTo>
                    <a:pt x="19128" y="8522"/>
                  </a:lnTo>
                  <a:lnTo>
                    <a:pt x="18822" y="9166"/>
                  </a:lnTo>
                  <a:lnTo>
                    <a:pt x="18546" y="9779"/>
                  </a:lnTo>
                  <a:lnTo>
                    <a:pt x="18301" y="10422"/>
                  </a:lnTo>
                  <a:lnTo>
                    <a:pt x="18117" y="11066"/>
                  </a:lnTo>
                  <a:lnTo>
                    <a:pt x="17933" y="11710"/>
                  </a:lnTo>
                  <a:lnTo>
                    <a:pt x="17810" y="12323"/>
                  </a:lnTo>
                  <a:lnTo>
                    <a:pt x="17687" y="12997"/>
                  </a:lnTo>
                  <a:lnTo>
                    <a:pt x="17595" y="13641"/>
                  </a:lnTo>
                  <a:lnTo>
                    <a:pt x="17412" y="14928"/>
                  </a:lnTo>
                  <a:lnTo>
                    <a:pt x="17320" y="16277"/>
                  </a:lnTo>
                  <a:lnTo>
                    <a:pt x="17197" y="17595"/>
                  </a:lnTo>
                  <a:lnTo>
                    <a:pt x="17074" y="18975"/>
                  </a:lnTo>
                  <a:lnTo>
                    <a:pt x="16952" y="19864"/>
                  </a:lnTo>
                  <a:lnTo>
                    <a:pt x="16768" y="20753"/>
                  </a:lnTo>
                  <a:lnTo>
                    <a:pt x="16553" y="21611"/>
                  </a:lnTo>
                  <a:lnTo>
                    <a:pt x="16277" y="22439"/>
                  </a:lnTo>
                  <a:lnTo>
                    <a:pt x="15971" y="23266"/>
                  </a:lnTo>
                  <a:lnTo>
                    <a:pt x="15634" y="24063"/>
                  </a:lnTo>
                  <a:lnTo>
                    <a:pt x="15235" y="24830"/>
                  </a:lnTo>
                  <a:lnTo>
                    <a:pt x="14806" y="25596"/>
                  </a:lnTo>
                  <a:lnTo>
                    <a:pt x="14377" y="26362"/>
                  </a:lnTo>
                  <a:lnTo>
                    <a:pt x="13886" y="27067"/>
                  </a:lnTo>
                  <a:lnTo>
                    <a:pt x="13396" y="27803"/>
                  </a:lnTo>
                  <a:lnTo>
                    <a:pt x="12875" y="28508"/>
                  </a:lnTo>
                  <a:lnTo>
                    <a:pt x="12323" y="29213"/>
                  </a:lnTo>
                  <a:lnTo>
                    <a:pt x="11771" y="29888"/>
                  </a:lnTo>
                  <a:lnTo>
                    <a:pt x="10576" y="31236"/>
                  </a:lnTo>
                  <a:lnTo>
                    <a:pt x="9104" y="32922"/>
                  </a:lnTo>
                  <a:lnTo>
                    <a:pt x="7664" y="34639"/>
                  </a:lnTo>
                  <a:lnTo>
                    <a:pt x="6959" y="35528"/>
                  </a:lnTo>
                  <a:lnTo>
                    <a:pt x="6254" y="36417"/>
                  </a:lnTo>
                  <a:lnTo>
                    <a:pt x="5579" y="37306"/>
                  </a:lnTo>
                  <a:lnTo>
                    <a:pt x="4935" y="38225"/>
                  </a:lnTo>
                  <a:lnTo>
                    <a:pt x="4384" y="39053"/>
                  </a:lnTo>
                  <a:lnTo>
                    <a:pt x="3863" y="39881"/>
                  </a:lnTo>
                  <a:lnTo>
                    <a:pt x="3341" y="40739"/>
                  </a:lnTo>
                  <a:lnTo>
                    <a:pt x="2882" y="41597"/>
                  </a:lnTo>
                  <a:lnTo>
                    <a:pt x="2422" y="42486"/>
                  </a:lnTo>
                  <a:lnTo>
                    <a:pt x="1993" y="43375"/>
                  </a:lnTo>
                  <a:lnTo>
                    <a:pt x="1625" y="44264"/>
                  </a:lnTo>
                  <a:lnTo>
                    <a:pt x="1257" y="45184"/>
                  </a:lnTo>
                  <a:lnTo>
                    <a:pt x="950" y="46103"/>
                  </a:lnTo>
                  <a:lnTo>
                    <a:pt x="675" y="47054"/>
                  </a:lnTo>
                  <a:lnTo>
                    <a:pt x="460" y="48004"/>
                  </a:lnTo>
                  <a:lnTo>
                    <a:pt x="276" y="48954"/>
                  </a:lnTo>
                  <a:lnTo>
                    <a:pt x="123" y="49935"/>
                  </a:lnTo>
                  <a:lnTo>
                    <a:pt x="31" y="50916"/>
                  </a:lnTo>
                  <a:lnTo>
                    <a:pt x="0" y="51897"/>
                  </a:lnTo>
                  <a:lnTo>
                    <a:pt x="31" y="52909"/>
                  </a:lnTo>
                  <a:lnTo>
                    <a:pt x="62" y="53736"/>
                  </a:lnTo>
                  <a:lnTo>
                    <a:pt x="153" y="54564"/>
                  </a:lnTo>
                  <a:lnTo>
                    <a:pt x="276" y="55392"/>
                  </a:lnTo>
                  <a:lnTo>
                    <a:pt x="460" y="56219"/>
                  </a:lnTo>
                  <a:lnTo>
                    <a:pt x="675" y="57047"/>
                  </a:lnTo>
                  <a:lnTo>
                    <a:pt x="950" y="57844"/>
                  </a:lnTo>
                  <a:lnTo>
                    <a:pt x="1226" y="58610"/>
                  </a:lnTo>
                  <a:lnTo>
                    <a:pt x="1594" y="59377"/>
                  </a:lnTo>
                  <a:lnTo>
                    <a:pt x="1993" y="60112"/>
                  </a:lnTo>
                  <a:lnTo>
                    <a:pt x="2453" y="60787"/>
                  </a:lnTo>
                  <a:lnTo>
                    <a:pt x="2943" y="61430"/>
                  </a:lnTo>
                  <a:lnTo>
                    <a:pt x="3495" y="62043"/>
                  </a:lnTo>
                  <a:lnTo>
                    <a:pt x="3801" y="62319"/>
                  </a:lnTo>
                  <a:lnTo>
                    <a:pt x="4108" y="62595"/>
                  </a:lnTo>
                  <a:lnTo>
                    <a:pt x="4445" y="62871"/>
                  </a:lnTo>
                  <a:lnTo>
                    <a:pt x="4782" y="63116"/>
                  </a:lnTo>
                  <a:lnTo>
                    <a:pt x="5119" y="63331"/>
                  </a:lnTo>
                  <a:lnTo>
                    <a:pt x="5487" y="63546"/>
                  </a:lnTo>
                  <a:lnTo>
                    <a:pt x="5886" y="63729"/>
                  </a:lnTo>
                  <a:lnTo>
                    <a:pt x="6284" y="63913"/>
                  </a:lnTo>
                  <a:lnTo>
                    <a:pt x="6713" y="64097"/>
                  </a:lnTo>
                  <a:lnTo>
                    <a:pt x="7234" y="64251"/>
                  </a:lnTo>
                  <a:lnTo>
                    <a:pt x="7848" y="64373"/>
                  </a:lnTo>
                  <a:lnTo>
                    <a:pt x="8491" y="64496"/>
                  </a:lnTo>
                  <a:lnTo>
                    <a:pt x="9166" y="64618"/>
                  </a:lnTo>
                  <a:lnTo>
                    <a:pt x="9901" y="64680"/>
                  </a:lnTo>
                  <a:lnTo>
                    <a:pt x="10637" y="64710"/>
                  </a:lnTo>
                  <a:lnTo>
                    <a:pt x="11342" y="64680"/>
                  </a:lnTo>
                  <a:lnTo>
                    <a:pt x="12078" y="64649"/>
                  </a:lnTo>
                  <a:lnTo>
                    <a:pt x="12752" y="64526"/>
                  </a:lnTo>
                  <a:lnTo>
                    <a:pt x="13396" y="64343"/>
                  </a:lnTo>
                  <a:lnTo>
                    <a:pt x="13702" y="64251"/>
                  </a:lnTo>
                  <a:lnTo>
                    <a:pt x="14009" y="64128"/>
                  </a:lnTo>
                  <a:lnTo>
                    <a:pt x="14285" y="63975"/>
                  </a:lnTo>
                  <a:lnTo>
                    <a:pt x="14530" y="63821"/>
                  </a:lnTo>
                  <a:lnTo>
                    <a:pt x="14745" y="63637"/>
                  </a:lnTo>
                  <a:lnTo>
                    <a:pt x="14959" y="63423"/>
                  </a:lnTo>
                  <a:lnTo>
                    <a:pt x="15143" y="63208"/>
                  </a:lnTo>
                  <a:lnTo>
                    <a:pt x="15296" y="62963"/>
                  </a:lnTo>
                  <a:lnTo>
                    <a:pt x="15450" y="62718"/>
                  </a:lnTo>
                  <a:lnTo>
                    <a:pt x="15542" y="62411"/>
                  </a:lnTo>
                  <a:lnTo>
                    <a:pt x="15695" y="61890"/>
                  </a:lnTo>
                  <a:lnTo>
                    <a:pt x="15787" y="61369"/>
                  </a:lnTo>
                  <a:lnTo>
                    <a:pt x="15971" y="60327"/>
                  </a:lnTo>
                  <a:lnTo>
                    <a:pt x="16247" y="58181"/>
                  </a:lnTo>
                  <a:lnTo>
                    <a:pt x="16400" y="57078"/>
                  </a:lnTo>
                  <a:lnTo>
                    <a:pt x="16492" y="55974"/>
                  </a:lnTo>
                  <a:lnTo>
                    <a:pt x="16676" y="53736"/>
                  </a:lnTo>
                  <a:lnTo>
                    <a:pt x="16798" y="52633"/>
                  </a:lnTo>
                  <a:lnTo>
                    <a:pt x="16921" y="51529"/>
                  </a:lnTo>
                  <a:lnTo>
                    <a:pt x="17074" y="50426"/>
                  </a:lnTo>
                  <a:lnTo>
                    <a:pt x="17289" y="49322"/>
                  </a:lnTo>
                  <a:lnTo>
                    <a:pt x="17565" y="48219"/>
                  </a:lnTo>
                  <a:lnTo>
                    <a:pt x="17718" y="47728"/>
                  </a:lnTo>
                  <a:lnTo>
                    <a:pt x="17871" y="47238"/>
                  </a:lnTo>
                  <a:lnTo>
                    <a:pt x="18055" y="46778"/>
                  </a:lnTo>
                  <a:lnTo>
                    <a:pt x="18270" y="46349"/>
                  </a:lnTo>
                  <a:lnTo>
                    <a:pt x="18515" y="45950"/>
                  </a:lnTo>
                  <a:lnTo>
                    <a:pt x="18760" y="45552"/>
                  </a:lnTo>
                  <a:lnTo>
                    <a:pt x="19036" y="45184"/>
                  </a:lnTo>
                  <a:lnTo>
                    <a:pt x="19373" y="44847"/>
                  </a:lnTo>
                  <a:lnTo>
                    <a:pt x="19711" y="44540"/>
                  </a:lnTo>
                  <a:lnTo>
                    <a:pt x="20109" y="44234"/>
                  </a:lnTo>
                  <a:lnTo>
                    <a:pt x="20508" y="43958"/>
                  </a:lnTo>
                  <a:lnTo>
                    <a:pt x="20967" y="43743"/>
                  </a:lnTo>
                  <a:lnTo>
                    <a:pt x="21489" y="43498"/>
                  </a:lnTo>
                  <a:lnTo>
                    <a:pt x="22040" y="43314"/>
                  </a:lnTo>
                  <a:lnTo>
                    <a:pt x="22592" y="43099"/>
                  </a:lnTo>
                  <a:lnTo>
                    <a:pt x="23174" y="42885"/>
                  </a:lnTo>
                  <a:lnTo>
                    <a:pt x="23788" y="42640"/>
                  </a:lnTo>
                  <a:lnTo>
                    <a:pt x="24370" y="42333"/>
                  </a:lnTo>
                  <a:lnTo>
                    <a:pt x="24922" y="42026"/>
                  </a:lnTo>
                  <a:lnTo>
                    <a:pt x="25474" y="41659"/>
                  </a:lnTo>
                  <a:lnTo>
                    <a:pt x="26025" y="41291"/>
                  </a:lnTo>
                  <a:lnTo>
                    <a:pt x="26546" y="40862"/>
                  </a:lnTo>
                  <a:lnTo>
                    <a:pt x="27006" y="40432"/>
                  </a:lnTo>
                  <a:lnTo>
                    <a:pt x="27435" y="39973"/>
                  </a:lnTo>
                  <a:lnTo>
                    <a:pt x="27834" y="39452"/>
                  </a:lnTo>
                  <a:lnTo>
                    <a:pt x="28202" y="38930"/>
                  </a:lnTo>
                  <a:lnTo>
                    <a:pt x="28478" y="38379"/>
                  </a:lnTo>
                  <a:lnTo>
                    <a:pt x="28723" y="37766"/>
                  </a:lnTo>
                  <a:lnTo>
                    <a:pt x="28815" y="37459"/>
                  </a:lnTo>
                  <a:lnTo>
                    <a:pt x="28876" y="37153"/>
                  </a:lnTo>
                  <a:lnTo>
                    <a:pt x="28937" y="36815"/>
                  </a:lnTo>
                  <a:lnTo>
                    <a:pt x="28968" y="36478"/>
                  </a:lnTo>
                  <a:lnTo>
                    <a:pt x="29121" y="34363"/>
                  </a:lnTo>
                  <a:lnTo>
                    <a:pt x="29213" y="32003"/>
                  </a:lnTo>
                  <a:lnTo>
                    <a:pt x="29305" y="29581"/>
                  </a:lnTo>
                  <a:lnTo>
                    <a:pt x="29336" y="27221"/>
                  </a:lnTo>
                  <a:lnTo>
                    <a:pt x="29397" y="23389"/>
                  </a:lnTo>
                  <a:lnTo>
                    <a:pt x="29397" y="21795"/>
                  </a:lnTo>
                  <a:lnTo>
                    <a:pt x="30072" y="21948"/>
                  </a:lnTo>
                  <a:lnTo>
                    <a:pt x="30777" y="22071"/>
                  </a:lnTo>
                  <a:lnTo>
                    <a:pt x="31512" y="22163"/>
                  </a:lnTo>
                  <a:lnTo>
                    <a:pt x="32248" y="22224"/>
                  </a:lnTo>
                  <a:lnTo>
                    <a:pt x="33014" y="22285"/>
                  </a:lnTo>
                  <a:lnTo>
                    <a:pt x="35344" y="22285"/>
                  </a:lnTo>
                  <a:lnTo>
                    <a:pt x="36907" y="22163"/>
                  </a:lnTo>
                  <a:lnTo>
                    <a:pt x="38471" y="22009"/>
                  </a:lnTo>
                  <a:lnTo>
                    <a:pt x="40003" y="21826"/>
                  </a:lnTo>
                  <a:lnTo>
                    <a:pt x="41475" y="21580"/>
                  </a:lnTo>
                  <a:lnTo>
                    <a:pt x="42885" y="21304"/>
                  </a:lnTo>
                  <a:lnTo>
                    <a:pt x="44172" y="20998"/>
                  </a:lnTo>
                  <a:lnTo>
                    <a:pt x="45307" y="20722"/>
                  </a:lnTo>
                  <a:lnTo>
                    <a:pt x="46318" y="20446"/>
                  </a:lnTo>
                  <a:lnTo>
                    <a:pt x="47146" y="20170"/>
                  </a:lnTo>
                  <a:lnTo>
                    <a:pt x="47759" y="19956"/>
                  </a:lnTo>
                  <a:lnTo>
                    <a:pt x="48157" y="19772"/>
                  </a:lnTo>
                  <a:lnTo>
                    <a:pt x="48249" y="19680"/>
                  </a:lnTo>
                  <a:lnTo>
                    <a:pt x="48280" y="19649"/>
                  </a:lnTo>
                  <a:lnTo>
                    <a:pt x="48403" y="18546"/>
                  </a:lnTo>
                  <a:lnTo>
                    <a:pt x="48464" y="17503"/>
                  </a:lnTo>
                  <a:lnTo>
                    <a:pt x="48495" y="16461"/>
                  </a:lnTo>
                  <a:lnTo>
                    <a:pt x="48464" y="15450"/>
                  </a:lnTo>
                  <a:lnTo>
                    <a:pt x="48403" y="14499"/>
                  </a:lnTo>
                  <a:lnTo>
                    <a:pt x="48280" y="13549"/>
                  </a:lnTo>
                  <a:lnTo>
                    <a:pt x="48127" y="12660"/>
                  </a:lnTo>
                  <a:lnTo>
                    <a:pt x="47943" y="11771"/>
                  </a:lnTo>
                  <a:lnTo>
                    <a:pt x="47728" y="10913"/>
                  </a:lnTo>
                  <a:lnTo>
                    <a:pt x="47452" y="10116"/>
                  </a:lnTo>
                  <a:lnTo>
                    <a:pt x="47146" y="9319"/>
                  </a:lnTo>
                  <a:lnTo>
                    <a:pt x="46809" y="8552"/>
                  </a:lnTo>
                  <a:lnTo>
                    <a:pt x="46441" y="7817"/>
                  </a:lnTo>
                  <a:lnTo>
                    <a:pt x="46042" y="7142"/>
                  </a:lnTo>
                  <a:lnTo>
                    <a:pt x="45613" y="6468"/>
                  </a:lnTo>
                  <a:lnTo>
                    <a:pt x="45184" y="5855"/>
                  </a:lnTo>
                  <a:lnTo>
                    <a:pt x="44693" y="5242"/>
                  </a:lnTo>
                  <a:lnTo>
                    <a:pt x="44172" y="4659"/>
                  </a:lnTo>
                  <a:lnTo>
                    <a:pt x="43651" y="4138"/>
                  </a:lnTo>
                  <a:lnTo>
                    <a:pt x="43099" y="3617"/>
                  </a:lnTo>
                  <a:lnTo>
                    <a:pt x="42548" y="3157"/>
                  </a:lnTo>
                  <a:lnTo>
                    <a:pt x="41935" y="2728"/>
                  </a:lnTo>
                  <a:lnTo>
                    <a:pt x="41322" y="2299"/>
                  </a:lnTo>
                  <a:lnTo>
                    <a:pt x="40708" y="1931"/>
                  </a:lnTo>
                  <a:lnTo>
                    <a:pt x="40065" y="1594"/>
                  </a:lnTo>
                  <a:lnTo>
                    <a:pt x="39421" y="1287"/>
                  </a:lnTo>
                  <a:lnTo>
                    <a:pt x="38747" y="1012"/>
                  </a:lnTo>
                  <a:lnTo>
                    <a:pt x="38072" y="766"/>
                  </a:lnTo>
                  <a:lnTo>
                    <a:pt x="37398" y="552"/>
                  </a:lnTo>
                  <a:lnTo>
                    <a:pt x="36723" y="368"/>
                  </a:lnTo>
                  <a:lnTo>
                    <a:pt x="36018" y="245"/>
                  </a:lnTo>
                  <a:lnTo>
                    <a:pt x="35313" y="123"/>
                  </a:lnTo>
                  <a:lnTo>
                    <a:pt x="34700" y="61"/>
                  </a:lnTo>
                  <a:lnTo>
                    <a:pt x="3408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5"/>
            <p:cNvSpPr/>
            <p:nvPr/>
          </p:nvSpPr>
          <p:spPr>
            <a:xfrm flipH="1">
              <a:off x="5056457" y="3754126"/>
              <a:ext cx="359474" cy="262391"/>
            </a:xfrm>
            <a:custGeom>
              <a:rect b="b" l="l" r="r" t="t"/>
              <a:pathLst>
                <a:path extrusionOk="0" h="20049" w="27467">
                  <a:moveTo>
                    <a:pt x="3648" y="1"/>
                  </a:moveTo>
                  <a:lnTo>
                    <a:pt x="3372" y="31"/>
                  </a:lnTo>
                  <a:lnTo>
                    <a:pt x="3127" y="62"/>
                  </a:lnTo>
                  <a:lnTo>
                    <a:pt x="2912" y="123"/>
                  </a:lnTo>
                  <a:lnTo>
                    <a:pt x="2667" y="215"/>
                  </a:lnTo>
                  <a:lnTo>
                    <a:pt x="2453" y="307"/>
                  </a:lnTo>
                  <a:lnTo>
                    <a:pt x="2238" y="430"/>
                  </a:lnTo>
                  <a:lnTo>
                    <a:pt x="2023" y="552"/>
                  </a:lnTo>
                  <a:lnTo>
                    <a:pt x="1656" y="859"/>
                  </a:lnTo>
                  <a:lnTo>
                    <a:pt x="1472" y="1043"/>
                  </a:lnTo>
                  <a:lnTo>
                    <a:pt x="1318" y="1227"/>
                  </a:lnTo>
                  <a:lnTo>
                    <a:pt x="1165" y="1411"/>
                  </a:lnTo>
                  <a:lnTo>
                    <a:pt x="1043" y="1625"/>
                  </a:lnTo>
                  <a:lnTo>
                    <a:pt x="951" y="1840"/>
                  </a:lnTo>
                  <a:lnTo>
                    <a:pt x="828" y="2085"/>
                  </a:lnTo>
                  <a:lnTo>
                    <a:pt x="644" y="2667"/>
                  </a:lnTo>
                  <a:lnTo>
                    <a:pt x="460" y="3280"/>
                  </a:lnTo>
                  <a:lnTo>
                    <a:pt x="337" y="3863"/>
                  </a:lnTo>
                  <a:lnTo>
                    <a:pt x="215" y="4476"/>
                  </a:lnTo>
                  <a:lnTo>
                    <a:pt x="123" y="5058"/>
                  </a:lnTo>
                  <a:lnTo>
                    <a:pt x="62" y="5641"/>
                  </a:lnTo>
                  <a:lnTo>
                    <a:pt x="0" y="6714"/>
                  </a:lnTo>
                  <a:lnTo>
                    <a:pt x="0" y="7020"/>
                  </a:lnTo>
                  <a:lnTo>
                    <a:pt x="31" y="7327"/>
                  </a:lnTo>
                  <a:lnTo>
                    <a:pt x="62" y="7603"/>
                  </a:lnTo>
                  <a:lnTo>
                    <a:pt x="123" y="7909"/>
                  </a:lnTo>
                  <a:lnTo>
                    <a:pt x="215" y="8185"/>
                  </a:lnTo>
                  <a:lnTo>
                    <a:pt x="307" y="8461"/>
                  </a:lnTo>
                  <a:lnTo>
                    <a:pt x="429" y="8737"/>
                  </a:lnTo>
                  <a:lnTo>
                    <a:pt x="552" y="8982"/>
                  </a:lnTo>
                  <a:lnTo>
                    <a:pt x="705" y="9258"/>
                  </a:lnTo>
                  <a:lnTo>
                    <a:pt x="889" y="9503"/>
                  </a:lnTo>
                  <a:lnTo>
                    <a:pt x="1073" y="9718"/>
                  </a:lnTo>
                  <a:lnTo>
                    <a:pt x="1257" y="9932"/>
                  </a:lnTo>
                  <a:lnTo>
                    <a:pt x="1472" y="10147"/>
                  </a:lnTo>
                  <a:lnTo>
                    <a:pt x="1717" y="10331"/>
                  </a:lnTo>
                  <a:lnTo>
                    <a:pt x="1962" y="10515"/>
                  </a:lnTo>
                  <a:lnTo>
                    <a:pt x="2207" y="10668"/>
                  </a:lnTo>
                  <a:lnTo>
                    <a:pt x="17412" y="19466"/>
                  </a:lnTo>
                  <a:lnTo>
                    <a:pt x="17688" y="19588"/>
                  </a:lnTo>
                  <a:lnTo>
                    <a:pt x="17963" y="19711"/>
                  </a:lnTo>
                  <a:lnTo>
                    <a:pt x="18239" y="19834"/>
                  </a:lnTo>
                  <a:lnTo>
                    <a:pt x="18546" y="19926"/>
                  </a:lnTo>
                  <a:lnTo>
                    <a:pt x="18852" y="19987"/>
                  </a:lnTo>
                  <a:lnTo>
                    <a:pt x="19128" y="20017"/>
                  </a:lnTo>
                  <a:lnTo>
                    <a:pt x="19435" y="20048"/>
                  </a:lnTo>
                  <a:lnTo>
                    <a:pt x="19741" y="20048"/>
                  </a:lnTo>
                  <a:lnTo>
                    <a:pt x="20508" y="19987"/>
                  </a:lnTo>
                  <a:lnTo>
                    <a:pt x="21213" y="19926"/>
                  </a:lnTo>
                  <a:lnTo>
                    <a:pt x="21887" y="19803"/>
                  </a:lnTo>
                  <a:lnTo>
                    <a:pt x="22500" y="19650"/>
                  </a:lnTo>
                  <a:lnTo>
                    <a:pt x="23052" y="19466"/>
                  </a:lnTo>
                  <a:lnTo>
                    <a:pt x="23573" y="19251"/>
                  </a:lnTo>
                  <a:lnTo>
                    <a:pt x="24064" y="19037"/>
                  </a:lnTo>
                  <a:lnTo>
                    <a:pt x="24493" y="18791"/>
                  </a:lnTo>
                  <a:lnTo>
                    <a:pt x="24922" y="18546"/>
                  </a:lnTo>
                  <a:lnTo>
                    <a:pt x="25259" y="18270"/>
                  </a:lnTo>
                  <a:lnTo>
                    <a:pt x="25596" y="17994"/>
                  </a:lnTo>
                  <a:lnTo>
                    <a:pt x="25903" y="17749"/>
                  </a:lnTo>
                  <a:lnTo>
                    <a:pt x="26148" y="17473"/>
                  </a:lnTo>
                  <a:lnTo>
                    <a:pt x="26393" y="17197"/>
                  </a:lnTo>
                  <a:lnTo>
                    <a:pt x="26761" y="16707"/>
                  </a:lnTo>
                  <a:lnTo>
                    <a:pt x="27006" y="16278"/>
                  </a:lnTo>
                  <a:lnTo>
                    <a:pt x="27221" y="15787"/>
                  </a:lnTo>
                  <a:lnTo>
                    <a:pt x="27374" y="15297"/>
                  </a:lnTo>
                  <a:lnTo>
                    <a:pt x="27435" y="14776"/>
                  </a:lnTo>
                  <a:lnTo>
                    <a:pt x="27466" y="14285"/>
                  </a:lnTo>
                  <a:lnTo>
                    <a:pt x="27466" y="13795"/>
                  </a:lnTo>
                  <a:lnTo>
                    <a:pt x="27435" y="13366"/>
                  </a:lnTo>
                  <a:lnTo>
                    <a:pt x="27374" y="12936"/>
                  </a:lnTo>
                  <a:lnTo>
                    <a:pt x="27282" y="12477"/>
                  </a:lnTo>
                  <a:lnTo>
                    <a:pt x="27129" y="12047"/>
                  </a:lnTo>
                  <a:lnTo>
                    <a:pt x="26914" y="11618"/>
                  </a:lnTo>
                  <a:lnTo>
                    <a:pt x="26669" y="11220"/>
                  </a:lnTo>
                  <a:lnTo>
                    <a:pt x="26393" y="10852"/>
                  </a:lnTo>
                  <a:lnTo>
                    <a:pt x="26056" y="10515"/>
                  </a:lnTo>
                  <a:lnTo>
                    <a:pt x="25688" y="10239"/>
                  </a:lnTo>
                  <a:lnTo>
                    <a:pt x="25320" y="9963"/>
                  </a:lnTo>
                  <a:lnTo>
                    <a:pt x="21642" y="7787"/>
                  </a:lnTo>
                  <a:lnTo>
                    <a:pt x="12783" y="1043"/>
                  </a:lnTo>
                  <a:lnTo>
                    <a:pt x="389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5"/>
            <p:cNvSpPr/>
            <p:nvPr/>
          </p:nvSpPr>
          <p:spPr>
            <a:xfrm flipH="1">
              <a:off x="5056457" y="3852819"/>
              <a:ext cx="358676" cy="163698"/>
            </a:xfrm>
            <a:custGeom>
              <a:rect b="b" l="l" r="r" t="t"/>
              <a:pathLst>
                <a:path extrusionOk="0" h="12508" w="27406">
                  <a:moveTo>
                    <a:pt x="1" y="0"/>
                  </a:moveTo>
                  <a:lnTo>
                    <a:pt x="123" y="491"/>
                  </a:lnTo>
                  <a:lnTo>
                    <a:pt x="276" y="951"/>
                  </a:lnTo>
                  <a:lnTo>
                    <a:pt x="460" y="1380"/>
                  </a:lnTo>
                  <a:lnTo>
                    <a:pt x="706" y="1809"/>
                  </a:lnTo>
                  <a:lnTo>
                    <a:pt x="1012" y="2177"/>
                  </a:lnTo>
                  <a:lnTo>
                    <a:pt x="1349" y="2545"/>
                  </a:lnTo>
                  <a:lnTo>
                    <a:pt x="1748" y="2851"/>
                  </a:lnTo>
                  <a:lnTo>
                    <a:pt x="2146" y="3127"/>
                  </a:lnTo>
                  <a:lnTo>
                    <a:pt x="17351" y="11925"/>
                  </a:lnTo>
                  <a:lnTo>
                    <a:pt x="17627" y="12047"/>
                  </a:lnTo>
                  <a:lnTo>
                    <a:pt x="17902" y="12170"/>
                  </a:lnTo>
                  <a:lnTo>
                    <a:pt x="18178" y="12293"/>
                  </a:lnTo>
                  <a:lnTo>
                    <a:pt x="18485" y="12385"/>
                  </a:lnTo>
                  <a:lnTo>
                    <a:pt x="18791" y="12446"/>
                  </a:lnTo>
                  <a:lnTo>
                    <a:pt x="19067" y="12476"/>
                  </a:lnTo>
                  <a:lnTo>
                    <a:pt x="19374" y="12507"/>
                  </a:lnTo>
                  <a:lnTo>
                    <a:pt x="19680" y="12507"/>
                  </a:lnTo>
                  <a:lnTo>
                    <a:pt x="20447" y="12446"/>
                  </a:lnTo>
                  <a:lnTo>
                    <a:pt x="21152" y="12385"/>
                  </a:lnTo>
                  <a:lnTo>
                    <a:pt x="21826" y="12262"/>
                  </a:lnTo>
                  <a:lnTo>
                    <a:pt x="22439" y="12109"/>
                  </a:lnTo>
                  <a:lnTo>
                    <a:pt x="22991" y="11925"/>
                  </a:lnTo>
                  <a:lnTo>
                    <a:pt x="23512" y="11710"/>
                  </a:lnTo>
                  <a:lnTo>
                    <a:pt x="24003" y="11496"/>
                  </a:lnTo>
                  <a:lnTo>
                    <a:pt x="24432" y="11250"/>
                  </a:lnTo>
                  <a:lnTo>
                    <a:pt x="24861" y="11005"/>
                  </a:lnTo>
                  <a:lnTo>
                    <a:pt x="25198" y="10729"/>
                  </a:lnTo>
                  <a:lnTo>
                    <a:pt x="25535" y="10453"/>
                  </a:lnTo>
                  <a:lnTo>
                    <a:pt x="25842" y="10208"/>
                  </a:lnTo>
                  <a:lnTo>
                    <a:pt x="26087" y="9932"/>
                  </a:lnTo>
                  <a:lnTo>
                    <a:pt x="26332" y="9656"/>
                  </a:lnTo>
                  <a:lnTo>
                    <a:pt x="26700" y="9166"/>
                  </a:lnTo>
                  <a:lnTo>
                    <a:pt x="26945" y="8737"/>
                  </a:lnTo>
                  <a:lnTo>
                    <a:pt x="27160" y="8246"/>
                  </a:lnTo>
                  <a:lnTo>
                    <a:pt x="27313" y="7756"/>
                  </a:lnTo>
                  <a:lnTo>
                    <a:pt x="27374" y="7235"/>
                  </a:lnTo>
                  <a:lnTo>
                    <a:pt x="27405" y="6775"/>
                  </a:lnTo>
                  <a:lnTo>
                    <a:pt x="27160" y="7204"/>
                  </a:lnTo>
                  <a:lnTo>
                    <a:pt x="26761" y="7725"/>
                  </a:lnTo>
                  <a:lnTo>
                    <a:pt x="26516" y="8001"/>
                  </a:lnTo>
                  <a:lnTo>
                    <a:pt x="26240" y="8277"/>
                  </a:lnTo>
                  <a:lnTo>
                    <a:pt x="25934" y="8583"/>
                  </a:lnTo>
                  <a:lnTo>
                    <a:pt x="25566" y="8859"/>
                  </a:lnTo>
                  <a:lnTo>
                    <a:pt x="25198" y="9135"/>
                  </a:lnTo>
                  <a:lnTo>
                    <a:pt x="24769" y="9411"/>
                  </a:lnTo>
                  <a:lnTo>
                    <a:pt x="24278" y="9656"/>
                  </a:lnTo>
                  <a:lnTo>
                    <a:pt x="23757" y="9902"/>
                  </a:lnTo>
                  <a:lnTo>
                    <a:pt x="23206" y="10116"/>
                  </a:lnTo>
                  <a:lnTo>
                    <a:pt x="22592" y="10331"/>
                  </a:lnTo>
                  <a:lnTo>
                    <a:pt x="21949" y="10484"/>
                  </a:lnTo>
                  <a:lnTo>
                    <a:pt x="21244" y="10607"/>
                  </a:lnTo>
                  <a:lnTo>
                    <a:pt x="20508" y="10699"/>
                  </a:lnTo>
                  <a:lnTo>
                    <a:pt x="19680" y="10760"/>
                  </a:lnTo>
                  <a:lnTo>
                    <a:pt x="19374" y="10760"/>
                  </a:lnTo>
                  <a:lnTo>
                    <a:pt x="19037" y="10729"/>
                  </a:lnTo>
                  <a:lnTo>
                    <a:pt x="18699" y="10668"/>
                  </a:lnTo>
                  <a:lnTo>
                    <a:pt x="18393" y="10607"/>
                  </a:lnTo>
                  <a:lnTo>
                    <a:pt x="18086" y="10515"/>
                  </a:lnTo>
                  <a:lnTo>
                    <a:pt x="17780" y="10392"/>
                  </a:lnTo>
                  <a:lnTo>
                    <a:pt x="17473" y="10269"/>
                  </a:lnTo>
                  <a:lnTo>
                    <a:pt x="17197" y="10116"/>
                  </a:lnTo>
                  <a:lnTo>
                    <a:pt x="982" y="736"/>
                  </a:lnTo>
                  <a:lnTo>
                    <a:pt x="736" y="583"/>
                  </a:lnTo>
                  <a:lnTo>
                    <a:pt x="460" y="399"/>
                  </a:lnTo>
                  <a:lnTo>
                    <a:pt x="246" y="215"/>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5"/>
            <p:cNvSpPr/>
            <p:nvPr/>
          </p:nvSpPr>
          <p:spPr>
            <a:xfrm flipH="1">
              <a:off x="5247429" y="3589237"/>
              <a:ext cx="126779" cy="235104"/>
            </a:xfrm>
            <a:custGeom>
              <a:rect b="b" l="l" r="r" t="t"/>
              <a:pathLst>
                <a:path extrusionOk="0" h="17964" w="9687">
                  <a:moveTo>
                    <a:pt x="4844" y="1"/>
                  </a:moveTo>
                  <a:lnTo>
                    <a:pt x="4353" y="31"/>
                  </a:lnTo>
                  <a:lnTo>
                    <a:pt x="3893" y="93"/>
                  </a:lnTo>
                  <a:lnTo>
                    <a:pt x="3403" y="215"/>
                  </a:lnTo>
                  <a:lnTo>
                    <a:pt x="2974" y="369"/>
                  </a:lnTo>
                  <a:lnTo>
                    <a:pt x="2545" y="583"/>
                  </a:lnTo>
                  <a:lnTo>
                    <a:pt x="2146" y="828"/>
                  </a:lnTo>
                  <a:lnTo>
                    <a:pt x="1778" y="1104"/>
                  </a:lnTo>
                  <a:lnTo>
                    <a:pt x="1441" y="1411"/>
                  </a:lnTo>
                  <a:lnTo>
                    <a:pt x="1134" y="1748"/>
                  </a:lnTo>
                  <a:lnTo>
                    <a:pt x="828" y="2147"/>
                  </a:lnTo>
                  <a:lnTo>
                    <a:pt x="613" y="2545"/>
                  </a:lnTo>
                  <a:lnTo>
                    <a:pt x="399" y="2944"/>
                  </a:lnTo>
                  <a:lnTo>
                    <a:pt x="246" y="3403"/>
                  </a:lnTo>
                  <a:lnTo>
                    <a:pt x="123" y="3863"/>
                  </a:lnTo>
                  <a:lnTo>
                    <a:pt x="31" y="4354"/>
                  </a:lnTo>
                  <a:lnTo>
                    <a:pt x="0" y="4844"/>
                  </a:lnTo>
                  <a:lnTo>
                    <a:pt x="675" y="13979"/>
                  </a:lnTo>
                  <a:lnTo>
                    <a:pt x="705" y="14469"/>
                  </a:lnTo>
                  <a:lnTo>
                    <a:pt x="767" y="14929"/>
                  </a:lnTo>
                  <a:lnTo>
                    <a:pt x="828" y="15358"/>
                  </a:lnTo>
                  <a:lnTo>
                    <a:pt x="951" y="15726"/>
                  </a:lnTo>
                  <a:lnTo>
                    <a:pt x="1104" y="16094"/>
                  </a:lnTo>
                  <a:lnTo>
                    <a:pt x="1288" y="16431"/>
                  </a:lnTo>
                  <a:lnTo>
                    <a:pt x="1502" y="16707"/>
                  </a:lnTo>
                  <a:lnTo>
                    <a:pt x="1748" y="16983"/>
                  </a:lnTo>
                  <a:lnTo>
                    <a:pt x="2023" y="17198"/>
                  </a:lnTo>
                  <a:lnTo>
                    <a:pt x="2330" y="17412"/>
                  </a:lnTo>
                  <a:lnTo>
                    <a:pt x="2667" y="17565"/>
                  </a:lnTo>
                  <a:lnTo>
                    <a:pt x="3035" y="17719"/>
                  </a:lnTo>
                  <a:lnTo>
                    <a:pt x="3403" y="17811"/>
                  </a:lnTo>
                  <a:lnTo>
                    <a:pt x="3832" y="17903"/>
                  </a:lnTo>
                  <a:lnTo>
                    <a:pt x="4292" y="17933"/>
                  </a:lnTo>
                  <a:lnTo>
                    <a:pt x="4782" y="17964"/>
                  </a:lnTo>
                  <a:lnTo>
                    <a:pt x="5273" y="17933"/>
                  </a:lnTo>
                  <a:lnTo>
                    <a:pt x="5733" y="17903"/>
                  </a:lnTo>
                  <a:lnTo>
                    <a:pt x="6162" y="17841"/>
                  </a:lnTo>
                  <a:lnTo>
                    <a:pt x="6530" y="17749"/>
                  </a:lnTo>
                  <a:lnTo>
                    <a:pt x="6897" y="17627"/>
                  </a:lnTo>
                  <a:lnTo>
                    <a:pt x="7235" y="17473"/>
                  </a:lnTo>
                  <a:lnTo>
                    <a:pt x="7541" y="17290"/>
                  </a:lnTo>
                  <a:lnTo>
                    <a:pt x="7786" y="17075"/>
                  </a:lnTo>
                  <a:lnTo>
                    <a:pt x="8032" y="16830"/>
                  </a:lnTo>
                  <a:lnTo>
                    <a:pt x="8246" y="16554"/>
                  </a:lnTo>
                  <a:lnTo>
                    <a:pt x="8399" y="16217"/>
                  </a:lnTo>
                  <a:lnTo>
                    <a:pt x="8553" y="15879"/>
                  </a:lnTo>
                  <a:lnTo>
                    <a:pt x="8675" y="15512"/>
                  </a:lnTo>
                  <a:lnTo>
                    <a:pt x="8737" y="15082"/>
                  </a:lnTo>
                  <a:lnTo>
                    <a:pt x="8798" y="14653"/>
                  </a:lnTo>
                  <a:lnTo>
                    <a:pt x="8798" y="14163"/>
                  </a:lnTo>
                  <a:lnTo>
                    <a:pt x="9687" y="4844"/>
                  </a:lnTo>
                  <a:lnTo>
                    <a:pt x="9687" y="4354"/>
                  </a:lnTo>
                  <a:lnTo>
                    <a:pt x="9595" y="3863"/>
                  </a:lnTo>
                  <a:lnTo>
                    <a:pt x="9472" y="3403"/>
                  </a:lnTo>
                  <a:lnTo>
                    <a:pt x="9319" y="2944"/>
                  </a:lnTo>
                  <a:lnTo>
                    <a:pt x="9104" y="2545"/>
                  </a:lnTo>
                  <a:lnTo>
                    <a:pt x="8859" y="2147"/>
                  </a:lnTo>
                  <a:lnTo>
                    <a:pt x="8583" y="1748"/>
                  </a:lnTo>
                  <a:lnTo>
                    <a:pt x="8277" y="1411"/>
                  </a:lnTo>
                  <a:lnTo>
                    <a:pt x="7940" y="1104"/>
                  </a:lnTo>
                  <a:lnTo>
                    <a:pt x="7572" y="828"/>
                  </a:lnTo>
                  <a:lnTo>
                    <a:pt x="7173" y="583"/>
                  </a:lnTo>
                  <a:lnTo>
                    <a:pt x="6744" y="369"/>
                  </a:lnTo>
                  <a:lnTo>
                    <a:pt x="6284" y="215"/>
                  </a:lnTo>
                  <a:lnTo>
                    <a:pt x="5825" y="93"/>
                  </a:lnTo>
                  <a:lnTo>
                    <a:pt x="5365" y="31"/>
                  </a:lnTo>
                  <a:lnTo>
                    <a:pt x="4844" y="1"/>
                  </a:lnTo>
                  <a:close/>
                </a:path>
              </a:pathLst>
            </a:custGeom>
            <a:solidFill>
              <a:srgbClr val="EFB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5"/>
            <p:cNvSpPr/>
            <p:nvPr/>
          </p:nvSpPr>
          <p:spPr>
            <a:xfrm flipH="1">
              <a:off x="5215731" y="3746902"/>
              <a:ext cx="105119" cy="104320"/>
            </a:xfrm>
            <a:custGeom>
              <a:rect b="b" l="l" r="r" t="t"/>
              <a:pathLst>
                <a:path extrusionOk="0" h="7971" w="8032">
                  <a:moveTo>
                    <a:pt x="5763" y="1"/>
                  </a:moveTo>
                  <a:lnTo>
                    <a:pt x="5549" y="31"/>
                  </a:lnTo>
                  <a:lnTo>
                    <a:pt x="5365" y="93"/>
                  </a:lnTo>
                  <a:lnTo>
                    <a:pt x="5150" y="154"/>
                  </a:lnTo>
                  <a:lnTo>
                    <a:pt x="1073" y="1963"/>
                  </a:lnTo>
                  <a:lnTo>
                    <a:pt x="889" y="2055"/>
                  </a:lnTo>
                  <a:lnTo>
                    <a:pt x="736" y="2147"/>
                  </a:lnTo>
                  <a:lnTo>
                    <a:pt x="583" y="2269"/>
                  </a:lnTo>
                  <a:lnTo>
                    <a:pt x="460" y="2392"/>
                  </a:lnTo>
                  <a:lnTo>
                    <a:pt x="245" y="2698"/>
                  </a:lnTo>
                  <a:lnTo>
                    <a:pt x="92" y="3005"/>
                  </a:lnTo>
                  <a:lnTo>
                    <a:pt x="31" y="3373"/>
                  </a:lnTo>
                  <a:lnTo>
                    <a:pt x="0" y="3741"/>
                  </a:lnTo>
                  <a:lnTo>
                    <a:pt x="31" y="3894"/>
                  </a:lnTo>
                  <a:lnTo>
                    <a:pt x="62" y="4078"/>
                  </a:lnTo>
                  <a:lnTo>
                    <a:pt x="123" y="4262"/>
                  </a:lnTo>
                  <a:lnTo>
                    <a:pt x="215" y="4446"/>
                  </a:lnTo>
                  <a:lnTo>
                    <a:pt x="1073" y="6101"/>
                  </a:lnTo>
                  <a:lnTo>
                    <a:pt x="1226" y="6377"/>
                  </a:lnTo>
                  <a:lnTo>
                    <a:pt x="1410" y="6622"/>
                  </a:lnTo>
                  <a:lnTo>
                    <a:pt x="1594" y="6867"/>
                  </a:lnTo>
                  <a:lnTo>
                    <a:pt x="1809" y="7082"/>
                  </a:lnTo>
                  <a:lnTo>
                    <a:pt x="2054" y="7266"/>
                  </a:lnTo>
                  <a:lnTo>
                    <a:pt x="2299" y="7450"/>
                  </a:lnTo>
                  <a:lnTo>
                    <a:pt x="2545" y="7603"/>
                  </a:lnTo>
                  <a:lnTo>
                    <a:pt x="2820" y="7726"/>
                  </a:lnTo>
                  <a:lnTo>
                    <a:pt x="3096" y="7817"/>
                  </a:lnTo>
                  <a:lnTo>
                    <a:pt x="3403" y="7909"/>
                  </a:lnTo>
                  <a:lnTo>
                    <a:pt x="3679" y="7940"/>
                  </a:lnTo>
                  <a:lnTo>
                    <a:pt x="3985" y="7971"/>
                  </a:lnTo>
                  <a:lnTo>
                    <a:pt x="4292" y="7971"/>
                  </a:lnTo>
                  <a:lnTo>
                    <a:pt x="4598" y="7940"/>
                  </a:lnTo>
                  <a:lnTo>
                    <a:pt x="4905" y="7909"/>
                  </a:lnTo>
                  <a:lnTo>
                    <a:pt x="5211" y="7817"/>
                  </a:lnTo>
                  <a:lnTo>
                    <a:pt x="5610" y="7695"/>
                  </a:lnTo>
                  <a:lnTo>
                    <a:pt x="6039" y="7511"/>
                  </a:lnTo>
                  <a:lnTo>
                    <a:pt x="6438" y="7296"/>
                  </a:lnTo>
                  <a:lnTo>
                    <a:pt x="6805" y="7020"/>
                  </a:lnTo>
                  <a:lnTo>
                    <a:pt x="7143" y="6714"/>
                  </a:lnTo>
                  <a:lnTo>
                    <a:pt x="7388" y="6407"/>
                  </a:lnTo>
                  <a:lnTo>
                    <a:pt x="7602" y="6070"/>
                  </a:lnTo>
                  <a:lnTo>
                    <a:pt x="7756" y="5733"/>
                  </a:lnTo>
                  <a:lnTo>
                    <a:pt x="7878" y="5365"/>
                  </a:lnTo>
                  <a:lnTo>
                    <a:pt x="7970" y="4997"/>
                  </a:lnTo>
                  <a:lnTo>
                    <a:pt x="8032" y="4629"/>
                  </a:lnTo>
                  <a:lnTo>
                    <a:pt x="8032" y="4231"/>
                  </a:lnTo>
                  <a:lnTo>
                    <a:pt x="8001" y="3863"/>
                  </a:lnTo>
                  <a:lnTo>
                    <a:pt x="7664" y="1533"/>
                  </a:lnTo>
                  <a:lnTo>
                    <a:pt x="7602" y="1319"/>
                  </a:lnTo>
                  <a:lnTo>
                    <a:pt x="7541" y="1135"/>
                  </a:lnTo>
                  <a:lnTo>
                    <a:pt x="7449" y="920"/>
                  </a:lnTo>
                  <a:lnTo>
                    <a:pt x="7327" y="767"/>
                  </a:lnTo>
                  <a:lnTo>
                    <a:pt x="7204" y="614"/>
                  </a:lnTo>
                  <a:lnTo>
                    <a:pt x="7081" y="461"/>
                  </a:lnTo>
                  <a:lnTo>
                    <a:pt x="6897" y="338"/>
                  </a:lnTo>
                  <a:lnTo>
                    <a:pt x="6744" y="215"/>
                  </a:lnTo>
                  <a:lnTo>
                    <a:pt x="6560" y="154"/>
                  </a:lnTo>
                  <a:lnTo>
                    <a:pt x="6376" y="62"/>
                  </a:lnTo>
                  <a:lnTo>
                    <a:pt x="6162" y="31"/>
                  </a:lnTo>
                  <a:lnTo>
                    <a:pt x="59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5"/>
            <p:cNvSpPr/>
            <p:nvPr/>
          </p:nvSpPr>
          <p:spPr>
            <a:xfrm flipH="1">
              <a:off x="5212525" y="2471145"/>
              <a:ext cx="765069" cy="1235251"/>
            </a:xfrm>
            <a:custGeom>
              <a:rect b="b" l="l" r="r" t="t"/>
              <a:pathLst>
                <a:path extrusionOk="0" h="94384" w="58458">
                  <a:moveTo>
                    <a:pt x="7051" y="0"/>
                  </a:moveTo>
                  <a:lnTo>
                    <a:pt x="6346" y="92"/>
                  </a:lnTo>
                  <a:lnTo>
                    <a:pt x="5641" y="215"/>
                  </a:lnTo>
                  <a:lnTo>
                    <a:pt x="4936" y="430"/>
                  </a:lnTo>
                  <a:lnTo>
                    <a:pt x="4262" y="736"/>
                  </a:lnTo>
                  <a:lnTo>
                    <a:pt x="3649" y="1073"/>
                  </a:lnTo>
                  <a:lnTo>
                    <a:pt x="3036" y="1472"/>
                  </a:lnTo>
                  <a:lnTo>
                    <a:pt x="2453" y="1932"/>
                  </a:lnTo>
                  <a:lnTo>
                    <a:pt x="2177" y="2207"/>
                  </a:lnTo>
                  <a:lnTo>
                    <a:pt x="1932" y="2483"/>
                  </a:lnTo>
                  <a:lnTo>
                    <a:pt x="1687" y="2759"/>
                  </a:lnTo>
                  <a:lnTo>
                    <a:pt x="1442" y="3066"/>
                  </a:lnTo>
                  <a:lnTo>
                    <a:pt x="1227" y="3372"/>
                  </a:lnTo>
                  <a:lnTo>
                    <a:pt x="1043" y="3709"/>
                  </a:lnTo>
                  <a:lnTo>
                    <a:pt x="829" y="4047"/>
                  </a:lnTo>
                  <a:lnTo>
                    <a:pt x="675" y="4384"/>
                  </a:lnTo>
                  <a:lnTo>
                    <a:pt x="522" y="4721"/>
                  </a:lnTo>
                  <a:lnTo>
                    <a:pt x="399" y="5089"/>
                  </a:lnTo>
                  <a:lnTo>
                    <a:pt x="277" y="5457"/>
                  </a:lnTo>
                  <a:lnTo>
                    <a:pt x="185" y="5794"/>
                  </a:lnTo>
                  <a:lnTo>
                    <a:pt x="62" y="6530"/>
                  </a:lnTo>
                  <a:lnTo>
                    <a:pt x="1" y="7265"/>
                  </a:lnTo>
                  <a:lnTo>
                    <a:pt x="1" y="7970"/>
                  </a:lnTo>
                  <a:lnTo>
                    <a:pt x="93" y="8706"/>
                  </a:lnTo>
                  <a:lnTo>
                    <a:pt x="246" y="9411"/>
                  </a:lnTo>
                  <a:lnTo>
                    <a:pt x="461" y="10085"/>
                  </a:lnTo>
                  <a:lnTo>
                    <a:pt x="737" y="10760"/>
                  </a:lnTo>
                  <a:lnTo>
                    <a:pt x="1074" y="11404"/>
                  </a:lnTo>
                  <a:lnTo>
                    <a:pt x="1472" y="12017"/>
                  </a:lnTo>
                  <a:lnTo>
                    <a:pt x="1932" y="12568"/>
                  </a:lnTo>
                  <a:lnTo>
                    <a:pt x="2208" y="12844"/>
                  </a:lnTo>
                  <a:lnTo>
                    <a:pt x="2484" y="13120"/>
                  </a:lnTo>
                  <a:lnTo>
                    <a:pt x="2760" y="13365"/>
                  </a:lnTo>
                  <a:lnTo>
                    <a:pt x="3066" y="13580"/>
                  </a:lnTo>
                  <a:lnTo>
                    <a:pt x="3373" y="13795"/>
                  </a:lnTo>
                  <a:lnTo>
                    <a:pt x="3710" y="14009"/>
                  </a:lnTo>
                  <a:lnTo>
                    <a:pt x="31574" y="30409"/>
                  </a:lnTo>
                  <a:lnTo>
                    <a:pt x="32249" y="30808"/>
                  </a:lnTo>
                  <a:lnTo>
                    <a:pt x="32892" y="31237"/>
                  </a:lnTo>
                  <a:lnTo>
                    <a:pt x="33536" y="31696"/>
                  </a:lnTo>
                  <a:lnTo>
                    <a:pt x="34149" y="32156"/>
                  </a:lnTo>
                  <a:lnTo>
                    <a:pt x="34732" y="32647"/>
                  </a:lnTo>
                  <a:lnTo>
                    <a:pt x="35314" y="33168"/>
                  </a:lnTo>
                  <a:lnTo>
                    <a:pt x="35897" y="33689"/>
                  </a:lnTo>
                  <a:lnTo>
                    <a:pt x="36418" y="34210"/>
                  </a:lnTo>
                  <a:lnTo>
                    <a:pt x="36969" y="34762"/>
                  </a:lnTo>
                  <a:lnTo>
                    <a:pt x="37460" y="35344"/>
                  </a:lnTo>
                  <a:lnTo>
                    <a:pt x="37950" y="35927"/>
                  </a:lnTo>
                  <a:lnTo>
                    <a:pt x="38441" y="36540"/>
                  </a:lnTo>
                  <a:lnTo>
                    <a:pt x="38870" y="37153"/>
                  </a:lnTo>
                  <a:lnTo>
                    <a:pt x="39299" y="37766"/>
                  </a:lnTo>
                  <a:lnTo>
                    <a:pt x="39728" y="38410"/>
                  </a:lnTo>
                  <a:lnTo>
                    <a:pt x="40096" y="39084"/>
                  </a:lnTo>
                  <a:lnTo>
                    <a:pt x="40464" y="39728"/>
                  </a:lnTo>
                  <a:lnTo>
                    <a:pt x="40832" y="40433"/>
                  </a:lnTo>
                  <a:lnTo>
                    <a:pt x="41138" y="41107"/>
                  </a:lnTo>
                  <a:lnTo>
                    <a:pt x="41445" y="41812"/>
                  </a:lnTo>
                  <a:lnTo>
                    <a:pt x="41721" y="42517"/>
                  </a:lnTo>
                  <a:lnTo>
                    <a:pt x="41997" y="43253"/>
                  </a:lnTo>
                  <a:lnTo>
                    <a:pt x="42211" y="43958"/>
                  </a:lnTo>
                  <a:lnTo>
                    <a:pt x="42426" y="44694"/>
                  </a:lnTo>
                  <a:lnTo>
                    <a:pt x="42640" y="45460"/>
                  </a:lnTo>
                  <a:lnTo>
                    <a:pt x="42794" y="46196"/>
                  </a:lnTo>
                  <a:lnTo>
                    <a:pt x="42916" y="46962"/>
                  </a:lnTo>
                  <a:lnTo>
                    <a:pt x="43039" y="47728"/>
                  </a:lnTo>
                  <a:lnTo>
                    <a:pt x="43131" y="48495"/>
                  </a:lnTo>
                  <a:lnTo>
                    <a:pt x="43192" y="49261"/>
                  </a:lnTo>
                  <a:lnTo>
                    <a:pt x="43253" y="50028"/>
                  </a:lnTo>
                  <a:lnTo>
                    <a:pt x="43253" y="50825"/>
                  </a:lnTo>
                  <a:lnTo>
                    <a:pt x="43376" y="88222"/>
                  </a:lnTo>
                  <a:lnTo>
                    <a:pt x="43407" y="88621"/>
                  </a:lnTo>
                  <a:lnTo>
                    <a:pt x="43437" y="88989"/>
                  </a:lnTo>
                  <a:lnTo>
                    <a:pt x="43468" y="89356"/>
                  </a:lnTo>
                  <a:lnTo>
                    <a:pt x="43529" y="89694"/>
                  </a:lnTo>
                  <a:lnTo>
                    <a:pt x="43621" y="90031"/>
                  </a:lnTo>
                  <a:lnTo>
                    <a:pt x="43744" y="90337"/>
                  </a:lnTo>
                  <a:lnTo>
                    <a:pt x="43836" y="90644"/>
                  </a:lnTo>
                  <a:lnTo>
                    <a:pt x="43989" y="90950"/>
                  </a:lnTo>
                  <a:lnTo>
                    <a:pt x="44142" y="91226"/>
                  </a:lnTo>
                  <a:lnTo>
                    <a:pt x="44296" y="91502"/>
                  </a:lnTo>
                  <a:lnTo>
                    <a:pt x="44480" y="91747"/>
                  </a:lnTo>
                  <a:lnTo>
                    <a:pt x="44694" y="91993"/>
                  </a:lnTo>
                  <a:lnTo>
                    <a:pt x="45123" y="92452"/>
                  </a:lnTo>
                  <a:lnTo>
                    <a:pt x="45614" y="92851"/>
                  </a:lnTo>
                  <a:lnTo>
                    <a:pt x="46135" y="93219"/>
                  </a:lnTo>
                  <a:lnTo>
                    <a:pt x="46717" y="93525"/>
                  </a:lnTo>
                  <a:lnTo>
                    <a:pt x="47330" y="93801"/>
                  </a:lnTo>
                  <a:lnTo>
                    <a:pt x="48005" y="93985"/>
                  </a:lnTo>
                  <a:lnTo>
                    <a:pt x="48679" y="94169"/>
                  </a:lnTo>
                  <a:lnTo>
                    <a:pt x="49415" y="94292"/>
                  </a:lnTo>
                  <a:lnTo>
                    <a:pt x="50151" y="94353"/>
                  </a:lnTo>
                  <a:lnTo>
                    <a:pt x="50917" y="94384"/>
                  </a:lnTo>
                  <a:lnTo>
                    <a:pt x="50948" y="94384"/>
                  </a:lnTo>
                  <a:lnTo>
                    <a:pt x="51714" y="94353"/>
                  </a:lnTo>
                  <a:lnTo>
                    <a:pt x="52450" y="94261"/>
                  </a:lnTo>
                  <a:lnTo>
                    <a:pt x="53185" y="94169"/>
                  </a:lnTo>
                  <a:lnTo>
                    <a:pt x="53860" y="93985"/>
                  </a:lnTo>
                  <a:lnTo>
                    <a:pt x="54534" y="93771"/>
                  </a:lnTo>
                  <a:lnTo>
                    <a:pt x="55147" y="93495"/>
                  </a:lnTo>
                  <a:lnTo>
                    <a:pt x="55730" y="93188"/>
                  </a:lnTo>
                  <a:lnTo>
                    <a:pt x="56251" y="92820"/>
                  </a:lnTo>
                  <a:lnTo>
                    <a:pt x="56741" y="92422"/>
                  </a:lnTo>
                  <a:lnTo>
                    <a:pt x="56956" y="92207"/>
                  </a:lnTo>
                  <a:lnTo>
                    <a:pt x="57170" y="91962"/>
                  </a:lnTo>
                  <a:lnTo>
                    <a:pt x="57385" y="91717"/>
                  </a:lnTo>
                  <a:lnTo>
                    <a:pt x="57538" y="91472"/>
                  </a:lnTo>
                  <a:lnTo>
                    <a:pt x="57722" y="91196"/>
                  </a:lnTo>
                  <a:lnTo>
                    <a:pt x="57875" y="90920"/>
                  </a:lnTo>
                  <a:lnTo>
                    <a:pt x="57998" y="90613"/>
                  </a:lnTo>
                  <a:lnTo>
                    <a:pt x="58121" y="90307"/>
                  </a:lnTo>
                  <a:lnTo>
                    <a:pt x="58213" y="89970"/>
                  </a:lnTo>
                  <a:lnTo>
                    <a:pt x="58305" y="89632"/>
                  </a:lnTo>
                  <a:lnTo>
                    <a:pt x="58366" y="89295"/>
                  </a:lnTo>
                  <a:lnTo>
                    <a:pt x="58396" y="88927"/>
                  </a:lnTo>
                  <a:lnTo>
                    <a:pt x="58427" y="88559"/>
                  </a:lnTo>
                  <a:lnTo>
                    <a:pt x="58458" y="88192"/>
                  </a:lnTo>
                  <a:lnTo>
                    <a:pt x="58335" y="50763"/>
                  </a:lnTo>
                  <a:lnTo>
                    <a:pt x="58305" y="49506"/>
                  </a:lnTo>
                  <a:lnTo>
                    <a:pt x="58243" y="48219"/>
                  </a:lnTo>
                  <a:lnTo>
                    <a:pt x="58121" y="46962"/>
                  </a:lnTo>
                  <a:lnTo>
                    <a:pt x="57967" y="45705"/>
                  </a:lnTo>
                  <a:lnTo>
                    <a:pt x="57783" y="44449"/>
                  </a:lnTo>
                  <a:lnTo>
                    <a:pt x="57538" y="43222"/>
                  </a:lnTo>
                  <a:lnTo>
                    <a:pt x="57293" y="41996"/>
                  </a:lnTo>
                  <a:lnTo>
                    <a:pt x="56986" y="40801"/>
                  </a:lnTo>
                  <a:lnTo>
                    <a:pt x="56619" y="39575"/>
                  </a:lnTo>
                  <a:lnTo>
                    <a:pt x="56251" y="38410"/>
                  </a:lnTo>
                  <a:lnTo>
                    <a:pt x="55822" y="37214"/>
                  </a:lnTo>
                  <a:lnTo>
                    <a:pt x="55362" y="36049"/>
                  </a:lnTo>
                  <a:lnTo>
                    <a:pt x="54871" y="34915"/>
                  </a:lnTo>
                  <a:lnTo>
                    <a:pt x="54320" y="33781"/>
                  </a:lnTo>
                  <a:lnTo>
                    <a:pt x="53768" y="32677"/>
                  </a:lnTo>
                  <a:lnTo>
                    <a:pt x="53155" y="31605"/>
                  </a:lnTo>
                  <a:lnTo>
                    <a:pt x="52542" y="30532"/>
                  </a:lnTo>
                  <a:lnTo>
                    <a:pt x="51867" y="29459"/>
                  </a:lnTo>
                  <a:lnTo>
                    <a:pt x="51162" y="28447"/>
                  </a:lnTo>
                  <a:lnTo>
                    <a:pt x="50426" y="27436"/>
                  </a:lnTo>
                  <a:lnTo>
                    <a:pt x="49660" y="26455"/>
                  </a:lnTo>
                  <a:lnTo>
                    <a:pt x="48863" y="25504"/>
                  </a:lnTo>
                  <a:lnTo>
                    <a:pt x="48035" y="24554"/>
                  </a:lnTo>
                  <a:lnTo>
                    <a:pt x="47177" y="23665"/>
                  </a:lnTo>
                  <a:lnTo>
                    <a:pt x="46258" y="22776"/>
                  </a:lnTo>
                  <a:lnTo>
                    <a:pt x="45338" y="21918"/>
                  </a:lnTo>
                  <a:lnTo>
                    <a:pt x="44388" y="21090"/>
                  </a:lnTo>
                  <a:lnTo>
                    <a:pt x="43437" y="20293"/>
                  </a:lnTo>
                  <a:lnTo>
                    <a:pt x="42426" y="19527"/>
                  </a:lnTo>
                  <a:lnTo>
                    <a:pt x="41384" y="18791"/>
                  </a:lnTo>
                  <a:lnTo>
                    <a:pt x="40311" y="18117"/>
                  </a:lnTo>
                  <a:lnTo>
                    <a:pt x="39238" y="17442"/>
                  </a:lnTo>
                  <a:lnTo>
                    <a:pt x="11343" y="1043"/>
                  </a:lnTo>
                  <a:lnTo>
                    <a:pt x="11006" y="828"/>
                  </a:lnTo>
                  <a:lnTo>
                    <a:pt x="10668" y="675"/>
                  </a:lnTo>
                  <a:lnTo>
                    <a:pt x="10301" y="521"/>
                  </a:lnTo>
                  <a:lnTo>
                    <a:pt x="9963" y="399"/>
                  </a:lnTo>
                  <a:lnTo>
                    <a:pt x="9596" y="276"/>
                  </a:lnTo>
                  <a:lnTo>
                    <a:pt x="9228" y="184"/>
                  </a:lnTo>
                  <a:lnTo>
                    <a:pt x="8523" y="62"/>
                  </a:lnTo>
                  <a:lnTo>
                    <a:pt x="778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5"/>
            <p:cNvSpPr/>
            <p:nvPr/>
          </p:nvSpPr>
          <p:spPr>
            <a:xfrm flipH="1">
              <a:off x="5086950" y="1850117"/>
              <a:ext cx="598583" cy="574096"/>
            </a:xfrm>
            <a:custGeom>
              <a:rect b="b" l="l" r="r" t="t"/>
              <a:pathLst>
                <a:path extrusionOk="0" h="43866" w="45737">
                  <a:moveTo>
                    <a:pt x="4875" y="0"/>
                  </a:moveTo>
                  <a:lnTo>
                    <a:pt x="4384" y="31"/>
                  </a:lnTo>
                  <a:lnTo>
                    <a:pt x="3894" y="92"/>
                  </a:lnTo>
                  <a:lnTo>
                    <a:pt x="3434" y="215"/>
                  </a:lnTo>
                  <a:lnTo>
                    <a:pt x="2974" y="368"/>
                  </a:lnTo>
                  <a:lnTo>
                    <a:pt x="2545" y="583"/>
                  </a:lnTo>
                  <a:lnTo>
                    <a:pt x="2147" y="828"/>
                  </a:lnTo>
                  <a:lnTo>
                    <a:pt x="1779" y="1104"/>
                  </a:lnTo>
                  <a:lnTo>
                    <a:pt x="1442" y="1410"/>
                  </a:lnTo>
                  <a:lnTo>
                    <a:pt x="1104" y="1747"/>
                  </a:lnTo>
                  <a:lnTo>
                    <a:pt x="829" y="2146"/>
                  </a:lnTo>
                  <a:lnTo>
                    <a:pt x="583" y="2514"/>
                  </a:lnTo>
                  <a:lnTo>
                    <a:pt x="399" y="2943"/>
                  </a:lnTo>
                  <a:lnTo>
                    <a:pt x="216" y="3403"/>
                  </a:lnTo>
                  <a:lnTo>
                    <a:pt x="93" y="3832"/>
                  </a:lnTo>
                  <a:lnTo>
                    <a:pt x="32" y="4322"/>
                  </a:lnTo>
                  <a:lnTo>
                    <a:pt x="1" y="4813"/>
                  </a:lnTo>
                  <a:lnTo>
                    <a:pt x="32" y="5303"/>
                  </a:lnTo>
                  <a:lnTo>
                    <a:pt x="185" y="6867"/>
                  </a:lnTo>
                  <a:lnTo>
                    <a:pt x="399" y="8583"/>
                  </a:lnTo>
                  <a:lnTo>
                    <a:pt x="706" y="10453"/>
                  </a:lnTo>
                  <a:lnTo>
                    <a:pt x="1043" y="12446"/>
                  </a:lnTo>
                  <a:lnTo>
                    <a:pt x="1442" y="14499"/>
                  </a:lnTo>
                  <a:lnTo>
                    <a:pt x="1932" y="16645"/>
                  </a:lnTo>
                  <a:lnTo>
                    <a:pt x="2484" y="18852"/>
                  </a:lnTo>
                  <a:lnTo>
                    <a:pt x="3097" y="21059"/>
                  </a:lnTo>
                  <a:lnTo>
                    <a:pt x="3434" y="22194"/>
                  </a:lnTo>
                  <a:lnTo>
                    <a:pt x="3802" y="23297"/>
                  </a:lnTo>
                  <a:lnTo>
                    <a:pt x="4170" y="24401"/>
                  </a:lnTo>
                  <a:lnTo>
                    <a:pt x="4568" y="25504"/>
                  </a:lnTo>
                  <a:lnTo>
                    <a:pt x="4967" y="26608"/>
                  </a:lnTo>
                  <a:lnTo>
                    <a:pt x="5396" y="27681"/>
                  </a:lnTo>
                  <a:lnTo>
                    <a:pt x="5856" y="28753"/>
                  </a:lnTo>
                  <a:lnTo>
                    <a:pt x="6316" y="29826"/>
                  </a:lnTo>
                  <a:lnTo>
                    <a:pt x="6837" y="30838"/>
                  </a:lnTo>
                  <a:lnTo>
                    <a:pt x="7327" y="31850"/>
                  </a:lnTo>
                  <a:lnTo>
                    <a:pt x="7879" y="32830"/>
                  </a:lnTo>
                  <a:lnTo>
                    <a:pt x="8431" y="33781"/>
                  </a:lnTo>
                  <a:lnTo>
                    <a:pt x="9013" y="34700"/>
                  </a:lnTo>
                  <a:lnTo>
                    <a:pt x="9626" y="35589"/>
                  </a:lnTo>
                  <a:lnTo>
                    <a:pt x="10239" y="36448"/>
                  </a:lnTo>
                  <a:lnTo>
                    <a:pt x="10883" y="37275"/>
                  </a:lnTo>
                  <a:lnTo>
                    <a:pt x="11343" y="37766"/>
                  </a:lnTo>
                  <a:lnTo>
                    <a:pt x="11803" y="38256"/>
                  </a:lnTo>
                  <a:lnTo>
                    <a:pt x="12324" y="38685"/>
                  </a:lnTo>
                  <a:lnTo>
                    <a:pt x="12845" y="39114"/>
                  </a:lnTo>
                  <a:lnTo>
                    <a:pt x="13397" y="39513"/>
                  </a:lnTo>
                  <a:lnTo>
                    <a:pt x="13979" y="39912"/>
                  </a:lnTo>
                  <a:lnTo>
                    <a:pt x="14592" y="40279"/>
                  </a:lnTo>
                  <a:lnTo>
                    <a:pt x="15236" y="40617"/>
                  </a:lnTo>
                  <a:lnTo>
                    <a:pt x="15880" y="40923"/>
                  </a:lnTo>
                  <a:lnTo>
                    <a:pt x="16554" y="41230"/>
                  </a:lnTo>
                  <a:lnTo>
                    <a:pt x="17228" y="41506"/>
                  </a:lnTo>
                  <a:lnTo>
                    <a:pt x="17933" y="41751"/>
                  </a:lnTo>
                  <a:lnTo>
                    <a:pt x="18669" y="41996"/>
                  </a:lnTo>
                  <a:lnTo>
                    <a:pt x="19405" y="42211"/>
                  </a:lnTo>
                  <a:lnTo>
                    <a:pt x="20140" y="42425"/>
                  </a:lnTo>
                  <a:lnTo>
                    <a:pt x="20907" y="42609"/>
                  </a:lnTo>
                  <a:lnTo>
                    <a:pt x="22440" y="42946"/>
                  </a:lnTo>
                  <a:lnTo>
                    <a:pt x="23972" y="43222"/>
                  </a:lnTo>
                  <a:lnTo>
                    <a:pt x="25536" y="43437"/>
                  </a:lnTo>
                  <a:lnTo>
                    <a:pt x="27099" y="43590"/>
                  </a:lnTo>
                  <a:lnTo>
                    <a:pt x="28662" y="43713"/>
                  </a:lnTo>
                  <a:lnTo>
                    <a:pt x="30195" y="43805"/>
                  </a:lnTo>
                  <a:lnTo>
                    <a:pt x="31666" y="43835"/>
                  </a:lnTo>
                  <a:lnTo>
                    <a:pt x="33107" y="43866"/>
                  </a:lnTo>
                  <a:lnTo>
                    <a:pt x="34517" y="43835"/>
                  </a:lnTo>
                  <a:lnTo>
                    <a:pt x="35835" y="43805"/>
                  </a:lnTo>
                  <a:lnTo>
                    <a:pt x="37092" y="43774"/>
                  </a:lnTo>
                  <a:lnTo>
                    <a:pt x="38196" y="43682"/>
                  </a:lnTo>
                  <a:lnTo>
                    <a:pt x="40096" y="43559"/>
                  </a:lnTo>
                  <a:lnTo>
                    <a:pt x="41414" y="43437"/>
                  </a:lnTo>
                  <a:lnTo>
                    <a:pt x="41905" y="43345"/>
                  </a:lnTo>
                  <a:lnTo>
                    <a:pt x="42365" y="43222"/>
                  </a:lnTo>
                  <a:lnTo>
                    <a:pt x="42824" y="43038"/>
                  </a:lnTo>
                  <a:lnTo>
                    <a:pt x="43253" y="42824"/>
                  </a:lnTo>
                  <a:lnTo>
                    <a:pt x="43652" y="42578"/>
                  </a:lnTo>
                  <a:lnTo>
                    <a:pt x="44020" y="42303"/>
                  </a:lnTo>
                  <a:lnTo>
                    <a:pt x="44357" y="41996"/>
                  </a:lnTo>
                  <a:lnTo>
                    <a:pt x="44664" y="41628"/>
                  </a:lnTo>
                  <a:lnTo>
                    <a:pt x="44939" y="41260"/>
                  </a:lnTo>
                  <a:lnTo>
                    <a:pt x="45154" y="40862"/>
                  </a:lnTo>
                  <a:lnTo>
                    <a:pt x="45369" y="40433"/>
                  </a:lnTo>
                  <a:lnTo>
                    <a:pt x="45522" y="40003"/>
                  </a:lnTo>
                  <a:lnTo>
                    <a:pt x="45644" y="39544"/>
                  </a:lnTo>
                  <a:lnTo>
                    <a:pt x="45706" y="39053"/>
                  </a:lnTo>
                  <a:lnTo>
                    <a:pt x="45736" y="38563"/>
                  </a:lnTo>
                  <a:lnTo>
                    <a:pt x="45706" y="38072"/>
                  </a:lnTo>
                  <a:lnTo>
                    <a:pt x="45614" y="37582"/>
                  </a:lnTo>
                  <a:lnTo>
                    <a:pt x="45491" y="37122"/>
                  </a:lnTo>
                  <a:lnTo>
                    <a:pt x="45307" y="36662"/>
                  </a:lnTo>
                  <a:lnTo>
                    <a:pt x="45123" y="36264"/>
                  </a:lnTo>
                  <a:lnTo>
                    <a:pt x="44878" y="35865"/>
                  </a:lnTo>
                  <a:lnTo>
                    <a:pt x="44572" y="35467"/>
                  </a:lnTo>
                  <a:lnTo>
                    <a:pt x="44265" y="35129"/>
                  </a:lnTo>
                  <a:lnTo>
                    <a:pt x="43928" y="34823"/>
                  </a:lnTo>
                  <a:lnTo>
                    <a:pt x="43529" y="34547"/>
                  </a:lnTo>
                  <a:lnTo>
                    <a:pt x="43131" y="34332"/>
                  </a:lnTo>
                  <a:lnTo>
                    <a:pt x="42702" y="34118"/>
                  </a:lnTo>
                  <a:lnTo>
                    <a:pt x="42273" y="33965"/>
                  </a:lnTo>
                  <a:lnTo>
                    <a:pt x="41813" y="33842"/>
                  </a:lnTo>
                  <a:lnTo>
                    <a:pt x="41322" y="33781"/>
                  </a:lnTo>
                  <a:lnTo>
                    <a:pt x="40862" y="33781"/>
                  </a:lnTo>
                  <a:lnTo>
                    <a:pt x="40341" y="33811"/>
                  </a:lnTo>
                  <a:lnTo>
                    <a:pt x="38686" y="33965"/>
                  </a:lnTo>
                  <a:lnTo>
                    <a:pt x="37000" y="34057"/>
                  </a:lnTo>
                  <a:lnTo>
                    <a:pt x="35283" y="34149"/>
                  </a:lnTo>
                  <a:lnTo>
                    <a:pt x="33536" y="34179"/>
                  </a:lnTo>
                  <a:lnTo>
                    <a:pt x="31850" y="34149"/>
                  </a:lnTo>
                  <a:lnTo>
                    <a:pt x="30164" y="34087"/>
                  </a:lnTo>
                  <a:lnTo>
                    <a:pt x="28509" y="33995"/>
                  </a:lnTo>
                  <a:lnTo>
                    <a:pt x="26946" y="33842"/>
                  </a:lnTo>
                  <a:lnTo>
                    <a:pt x="25444" y="33658"/>
                  </a:lnTo>
                  <a:lnTo>
                    <a:pt x="24034" y="33413"/>
                  </a:lnTo>
                  <a:lnTo>
                    <a:pt x="22715" y="33137"/>
                  </a:lnTo>
                  <a:lnTo>
                    <a:pt x="22102" y="32984"/>
                  </a:lnTo>
                  <a:lnTo>
                    <a:pt x="21520" y="32830"/>
                  </a:lnTo>
                  <a:lnTo>
                    <a:pt x="20999" y="32647"/>
                  </a:lnTo>
                  <a:lnTo>
                    <a:pt x="20478" y="32463"/>
                  </a:lnTo>
                  <a:lnTo>
                    <a:pt x="20018" y="32248"/>
                  </a:lnTo>
                  <a:lnTo>
                    <a:pt x="19589" y="32033"/>
                  </a:lnTo>
                  <a:lnTo>
                    <a:pt x="19221" y="31819"/>
                  </a:lnTo>
                  <a:lnTo>
                    <a:pt x="18884" y="31574"/>
                  </a:lnTo>
                  <a:lnTo>
                    <a:pt x="18577" y="31328"/>
                  </a:lnTo>
                  <a:lnTo>
                    <a:pt x="18332" y="31083"/>
                  </a:lnTo>
                  <a:lnTo>
                    <a:pt x="17903" y="30531"/>
                  </a:lnTo>
                  <a:lnTo>
                    <a:pt x="17504" y="29980"/>
                  </a:lnTo>
                  <a:lnTo>
                    <a:pt x="17075" y="29367"/>
                  </a:lnTo>
                  <a:lnTo>
                    <a:pt x="16677" y="28723"/>
                  </a:lnTo>
                  <a:lnTo>
                    <a:pt x="16278" y="28048"/>
                  </a:lnTo>
                  <a:lnTo>
                    <a:pt x="15910" y="27343"/>
                  </a:lnTo>
                  <a:lnTo>
                    <a:pt x="15542" y="26608"/>
                  </a:lnTo>
                  <a:lnTo>
                    <a:pt x="15175" y="25872"/>
                  </a:lnTo>
                  <a:lnTo>
                    <a:pt x="14470" y="24278"/>
                  </a:lnTo>
                  <a:lnTo>
                    <a:pt x="13795" y="22592"/>
                  </a:lnTo>
                  <a:lnTo>
                    <a:pt x="13182" y="20875"/>
                  </a:lnTo>
                  <a:lnTo>
                    <a:pt x="12600" y="19067"/>
                  </a:lnTo>
                  <a:lnTo>
                    <a:pt x="12048" y="17228"/>
                  </a:lnTo>
                  <a:lnTo>
                    <a:pt x="11557" y="15388"/>
                  </a:lnTo>
                  <a:lnTo>
                    <a:pt x="11128" y="13488"/>
                  </a:lnTo>
                  <a:lnTo>
                    <a:pt x="10730" y="11618"/>
                  </a:lnTo>
                  <a:lnTo>
                    <a:pt x="10393" y="9779"/>
                  </a:lnTo>
                  <a:lnTo>
                    <a:pt x="10086" y="7939"/>
                  </a:lnTo>
                  <a:lnTo>
                    <a:pt x="9841" y="6131"/>
                  </a:lnTo>
                  <a:lnTo>
                    <a:pt x="9657" y="4414"/>
                  </a:lnTo>
                  <a:lnTo>
                    <a:pt x="9596" y="3924"/>
                  </a:lnTo>
                  <a:lnTo>
                    <a:pt x="9473" y="3433"/>
                  </a:lnTo>
                  <a:lnTo>
                    <a:pt x="9320" y="3004"/>
                  </a:lnTo>
                  <a:lnTo>
                    <a:pt x="9105" y="2575"/>
                  </a:lnTo>
                  <a:lnTo>
                    <a:pt x="8860" y="2177"/>
                  </a:lnTo>
                  <a:lnTo>
                    <a:pt x="8584" y="1778"/>
                  </a:lnTo>
                  <a:lnTo>
                    <a:pt x="8277" y="1441"/>
                  </a:lnTo>
                  <a:lnTo>
                    <a:pt x="7940" y="1134"/>
                  </a:lnTo>
                  <a:lnTo>
                    <a:pt x="7572" y="858"/>
                  </a:lnTo>
                  <a:lnTo>
                    <a:pt x="7174" y="613"/>
                  </a:lnTo>
                  <a:lnTo>
                    <a:pt x="6745" y="399"/>
                  </a:lnTo>
                  <a:lnTo>
                    <a:pt x="6316" y="245"/>
                  </a:lnTo>
                  <a:lnTo>
                    <a:pt x="5856" y="123"/>
                  </a:lnTo>
                  <a:lnTo>
                    <a:pt x="5365" y="31"/>
                  </a:lnTo>
                  <a:lnTo>
                    <a:pt x="48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5"/>
            <p:cNvSpPr/>
            <p:nvPr/>
          </p:nvSpPr>
          <p:spPr>
            <a:xfrm flipH="1">
              <a:off x="4930895" y="2316687"/>
              <a:ext cx="231492" cy="245535"/>
            </a:xfrm>
            <a:custGeom>
              <a:rect b="b" l="l" r="r" t="t"/>
              <a:pathLst>
                <a:path extrusionOk="0" h="18761" w="17688">
                  <a:moveTo>
                    <a:pt x="2300" y="1"/>
                  </a:moveTo>
                  <a:lnTo>
                    <a:pt x="2054" y="62"/>
                  </a:lnTo>
                  <a:lnTo>
                    <a:pt x="1809" y="123"/>
                  </a:lnTo>
                  <a:lnTo>
                    <a:pt x="1564" y="215"/>
                  </a:lnTo>
                  <a:lnTo>
                    <a:pt x="1319" y="338"/>
                  </a:lnTo>
                  <a:lnTo>
                    <a:pt x="1135" y="491"/>
                  </a:lnTo>
                  <a:lnTo>
                    <a:pt x="920" y="644"/>
                  </a:lnTo>
                  <a:lnTo>
                    <a:pt x="736" y="828"/>
                  </a:lnTo>
                  <a:lnTo>
                    <a:pt x="583" y="1043"/>
                  </a:lnTo>
                  <a:lnTo>
                    <a:pt x="430" y="1257"/>
                  </a:lnTo>
                  <a:lnTo>
                    <a:pt x="307" y="1503"/>
                  </a:lnTo>
                  <a:lnTo>
                    <a:pt x="184" y="1748"/>
                  </a:lnTo>
                  <a:lnTo>
                    <a:pt x="92" y="1993"/>
                  </a:lnTo>
                  <a:lnTo>
                    <a:pt x="31" y="2269"/>
                  </a:lnTo>
                  <a:lnTo>
                    <a:pt x="1" y="2576"/>
                  </a:lnTo>
                  <a:lnTo>
                    <a:pt x="1" y="2851"/>
                  </a:lnTo>
                  <a:lnTo>
                    <a:pt x="1" y="3158"/>
                  </a:lnTo>
                  <a:lnTo>
                    <a:pt x="31" y="3434"/>
                  </a:lnTo>
                  <a:lnTo>
                    <a:pt x="92" y="3740"/>
                  </a:lnTo>
                  <a:lnTo>
                    <a:pt x="184" y="4016"/>
                  </a:lnTo>
                  <a:lnTo>
                    <a:pt x="276" y="4292"/>
                  </a:lnTo>
                  <a:lnTo>
                    <a:pt x="399" y="4537"/>
                  </a:lnTo>
                  <a:lnTo>
                    <a:pt x="522" y="4783"/>
                  </a:lnTo>
                  <a:lnTo>
                    <a:pt x="675" y="5028"/>
                  </a:lnTo>
                  <a:lnTo>
                    <a:pt x="859" y="5212"/>
                  </a:lnTo>
                  <a:lnTo>
                    <a:pt x="1043" y="5426"/>
                  </a:lnTo>
                  <a:lnTo>
                    <a:pt x="1227" y="5580"/>
                  </a:lnTo>
                  <a:lnTo>
                    <a:pt x="1441" y="5733"/>
                  </a:lnTo>
                  <a:lnTo>
                    <a:pt x="1686" y="5825"/>
                  </a:lnTo>
                  <a:lnTo>
                    <a:pt x="1901" y="5917"/>
                  </a:lnTo>
                  <a:lnTo>
                    <a:pt x="2177" y="5978"/>
                  </a:lnTo>
                  <a:lnTo>
                    <a:pt x="2422" y="5978"/>
                  </a:lnTo>
                  <a:lnTo>
                    <a:pt x="3372" y="6009"/>
                  </a:lnTo>
                  <a:lnTo>
                    <a:pt x="5150" y="6070"/>
                  </a:lnTo>
                  <a:lnTo>
                    <a:pt x="6070" y="6131"/>
                  </a:lnTo>
                  <a:lnTo>
                    <a:pt x="6898" y="6193"/>
                  </a:lnTo>
                  <a:lnTo>
                    <a:pt x="7235" y="6254"/>
                  </a:lnTo>
                  <a:lnTo>
                    <a:pt x="7511" y="6315"/>
                  </a:lnTo>
                  <a:lnTo>
                    <a:pt x="7695" y="6407"/>
                  </a:lnTo>
                  <a:lnTo>
                    <a:pt x="7817" y="6469"/>
                  </a:lnTo>
                  <a:lnTo>
                    <a:pt x="7879" y="6622"/>
                  </a:lnTo>
                  <a:lnTo>
                    <a:pt x="7909" y="6836"/>
                  </a:lnTo>
                  <a:lnTo>
                    <a:pt x="7909" y="7358"/>
                  </a:lnTo>
                  <a:lnTo>
                    <a:pt x="7879" y="7971"/>
                  </a:lnTo>
                  <a:lnTo>
                    <a:pt x="7879" y="8614"/>
                  </a:lnTo>
                  <a:lnTo>
                    <a:pt x="7909" y="8921"/>
                  </a:lnTo>
                  <a:lnTo>
                    <a:pt x="7970" y="9227"/>
                  </a:lnTo>
                  <a:lnTo>
                    <a:pt x="8062" y="9503"/>
                  </a:lnTo>
                  <a:lnTo>
                    <a:pt x="8185" y="9749"/>
                  </a:lnTo>
                  <a:lnTo>
                    <a:pt x="8338" y="9963"/>
                  </a:lnTo>
                  <a:lnTo>
                    <a:pt x="8461" y="10055"/>
                  </a:lnTo>
                  <a:lnTo>
                    <a:pt x="8584" y="10147"/>
                  </a:lnTo>
                  <a:lnTo>
                    <a:pt x="8706" y="10208"/>
                  </a:lnTo>
                  <a:lnTo>
                    <a:pt x="8890" y="10239"/>
                  </a:lnTo>
                  <a:lnTo>
                    <a:pt x="9043" y="10270"/>
                  </a:lnTo>
                  <a:lnTo>
                    <a:pt x="9227" y="10300"/>
                  </a:lnTo>
                  <a:lnTo>
                    <a:pt x="9319" y="10515"/>
                  </a:lnTo>
                  <a:lnTo>
                    <a:pt x="9564" y="11220"/>
                  </a:lnTo>
                  <a:lnTo>
                    <a:pt x="9779" y="11925"/>
                  </a:lnTo>
                  <a:lnTo>
                    <a:pt x="9932" y="12630"/>
                  </a:lnTo>
                  <a:lnTo>
                    <a:pt x="9994" y="12998"/>
                  </a:lnTo>
                  <a:lnTo>
                    <a:pt x="10024" y="13396"/>
                  </a:lnTo>
                  <a:lnTo>
                    <a:pt x="10147" y="15634"/>
                  </a:lnTo>
                  <a:lnTo>
                    <a:pt x="10239" y="16646"/>
                  </a:lnTo>
                  <a:lnTo>
                    <a:pt x="10331" y="17320"/>
                  </a:lnTo>
                  <a:lnTo>
                    <a:pt x="10453" y="17780"/>
                  </a:lnTo>
                  <a:lnTo>
                    <a:pt x="10515" y="17994"/>
                  </a:lnTo>
                  <a:lnTo>
                    <a:pt x="10607" y="18209"/>
                  </a:lnTo>
                  <a:lnTo>
                    <a:pt x="10729" y="18362"/>
                  </a:lnTo>
                  <a:lnTo>
                    <a:pt x="10883" y="18516"/>
                  </a:lnTo>
                  <a:lnTo>
                    <a:pt x="11067" y="18638"/>
                  </a:lnTo>
                  <a:lnTo>
                    <a:pt x="11312" y="18730"/>
                  </a:lnTo>
                  <a:lnTo>
                    <a:pt x="11465" y="18730"/>
                  </a:lnTo>
                  <a:lnTo>
                    <a:pt x="11618" y="18761"/>
                  </a:lnTo>
                  <a:lnTo>
                    <a:pt x="11772" y="18730"/>
                  </a:lnTo>
                  <a:lnTo>
                    <a:pt x="11894" y="18699"/>
                  </a:lnTo>
                  <a:lnTo>
                    <a:pt x="12017" y="18608"/>
                  </a:lnTo>
                  <a:lnTo>
                    <a:pt x="12109" y="18516"/>
                  </a:lnTo>
                  <a:lnTo>
                    <a:pt x="12170" y="18393"/>
                  </a:lnTo>
                  <a:lnTo>
                    <a:pt x="12201" y="18240"/>
                  </a:lnTo>
                  <a:lnTo>
                    <a:pt x="12201" y="16983"/>
                  </a:lnTo>
                  <a:lnTo>
                    <a:pt x="12262" y="15726"/>
                  </a:lnTo>
                  <a:lnTo>
                    <a:pt x="12354" y="14500"/>
                  </a:lnTo>
                  <a:lnTo>
                    <a:pt x="12507" y="13274"/>
                  </a:lnTo>
                  <a:lnTo>
                    <a:pt x="12875" y="13274"/>
                  </a:lnTo>
                  <a:lnTo>
                    <a:pt x="13243" y="13243"/>
                  </a:lnTo>
                  <a:lnTo>
                    <a:pt x="13641" y="13212"/>
                  </a:lnTo>
                  <a:lnTo>
                    <a:pt x="14040" y="13120"/>
                  </a:lnTo>
                  <a:lnTo>
                    <a:pt x="14438" y="13029"/>
                  </a:lnTo>
                  <a:lnTo>
                    <a:pt x="14837" y="12875"/>
                  </a:lnTo>
                  <a:lnTo>
                    <a:pt x="15235" y="12722"/>
                  </a:lnTo>
                  <a:lnTo>
                    <a:pt x="15634" y="12507"/>
                  </a:lnTo>
                  <a:lnTo>
                    <a:pt x="15971" y="12262"/>
                  </a:lnTo>
                  <a:lnTo>
                    <a:pt x="16339" y="11956"/>
                  </a:lnTo>
                  <a:lnTo>
                    <a:pt x="16646" y="11649"/>
                  </a:lnTo>
                  <a:lnTo>
                    <a:pt x="16921" y="11281"/>
                  </a:lnTo>
                  <a:lnTo>
                    <a:pt x="17167" y="10852"/>
                  </a:lnTo>
                  <a:lnTo>
                    <a:pt x="17381" y="10392"/>
                  </a:lnTo>
                  <a:lnTo>
                    <a:pt x="17565" y="9902"/>
                  </a:lnTo>
                  <a:lnTo>
                    <a:pt x="17688" y="9350"/>
                  </a:lnTo>
                  <a:lnTo>
                    <a:pt x="17657" y="8737"/>
                  </a:lnTo>
                  <a:lnTo>
                    <a:pt x="17626" y="8155"/>
                  </a:lnTo>
                  <a:lnTo>
                    <a:pt x="17534" y="7541"/>
                  </a:lnTo>
                  <a:lnTo>
                    <a:pt x="17381" y="6959"/>
                  </a:lnTo>
                  <a:lnTo>
                    <a:pt x="17228" y="6407"/>
                  </a:lnTo>
                  <a:lnTo>
                    <a:pt x="17013" y="5886"/>
                  </a:lnTo>
                  <a:lnTo>
                    <a:pt x="16737" y="5365"/>
                  </a:lnTo>
                  <a:lnTo>
                    <a:pt x="16400" y="4905"/>
                  </a:lnTo>
                  <a:lnTo>
                    <a:pt x="15971" y="4323"/>
                  </a:lnTo>
                  <a:lnTo>
                    <a:pt x="15542" y="3679"/>
                  </a:lnTo>
                  <a:lnTo>
                    <a:pt x="15082" y="3005"/>
                  </a:lnTo>
                  <a:lnTo>
                    <a:pt x="14592" y="2330"/>
                  </a:lnTo>
                  <a:lnTo>
                    <a:pt x="14346" y="2024"/>
                  </a:lnTo>
                  <a:lnTo>
                    <a:pt x="14071" y="1748"/>
                  </a:lnTo>
                  <a:lnTo>
                    <a:pt x="13795" y="1472"/>
                  </a:lnTo>
                  <a:lnTo>
                    <a:pt x="13488" y="1257"/>
                  </a:lnTo>
                  <a:lnTo>
                    <a:pt x="13182" y="1043"/>
                  </a:lnTo>
                  <a:lnTo>
                    <a:pt x="12875" y="890"/>
                  </a:lnTo>
                  <a:lnTo>
                    <a:pt x="12507" y="767"/>
                  </a:lnTo>
                  <a:lnTo>
                    <a:pt x="12170" y="706"/>
                  </a:lnTo>
                  <a:lnTo>
                    <a:pt x="10883" y="552"/>
                  </a:lnTo>
                  <a:lnTo>
                    <a:pt x="9381" y="430"/>
                  </a:lnTo>
                  <a:lnTo>
                    <a:pt x="6254" y="215"/>
                  </a:lnTo>
                  <a:lnTo>
                    <a:pt x="2545" y="1"/>
                  </a:lnTo>
                  <a:close/>
                </a:path>
              </a:pathLst>
            </a:custGeom>
            <a:solidFill>
              <a:srgbClr val="F1C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5"/>
            <p:cNvSpPr/>
            <p:nvPr/>
          </p:nvSpPr>
          <p:spPr>
            <a:xfrm flipH="1">
              <a:off x="4963391" y="2440651"/>
              <a:ext cx="758643" cy="741407"/>
            </a:xfrm>
            <a:custGeom>
              <a:rect b="b" l="l" r="r" t="t"/>
              <a:pathLst>
                <a:path extrusionOk="0" h="56650" w="57967">
                  <a:moveTo>
                    <a:pt x="7511" y="1"/>
                  </a:moveTo>
                  <a:lnTo>
                    <a:pt x="7112" y="62"/>
                  </a:lnTo>
                  <a:lnTo>
                    <a:pt x="6744" y="93"/>
                  </a:lnTo>
                  <a:lnTo>
                    <a:pt x="6376" y="185"/>
                  </a:lnTo>
                  <a:lnTo>
                    <a:pt x="5671" y="369"/>
                  </a:lnTo>
                  <a:lnTo>
                    <a:pt x="4997" y="644"/>
                  </a:lnTo>
                  <a:lnTo>
                    <a:pt x="4353" y="982"/>
                  </a:lnTo>
                  <a:lnTo>
                    <a:pt x="3740" y="1349"/>
                  </a:lnTo>
                  <a:lnTo>
                    <a:pt x="3158" y="1809"/>
                  </a:lnTo>
                  <a:lnTo>
                    <a:pt x="2637" y="2300"/>
                  </a:lnTo>
                  <a:lnTo>
                    <a:pt x="2177" y="2851"/>
                  </a:lnTo>
                  <a:lnTo>
                    <a:pt x="1748" y="3434"/>
                  </a:lnTo>
                  <a:lnTo>
                    <a:pt x="1380" y="4078"/>
                  </a:lnTo>
                  <a:lnTo>
                    <a:pt x="1073" y="4752"/>
                  </a:lnTo>
                  <a:lnTo>
                    <a:pt x="951" y="5089"/>
                  </a:lnTo>
                  <a:lnTo>
                    <a:pt x="828" y="5457"/>
                  </a:lnTo>
                  <a:lnTo>
                    <a:pt x="736" y="5825"/>
                  </a:lnTo>
                  <a:lnTo>
                    <a:pt x="675" y="6193"/>
                  </a:lnTo>
                  <a:lnTo>
                    <a:pt x="614" y="6561"/>
                  </a:lnTo>
                  <a:lnTo>
                    <a:pt x="583" y="6959"/>
                  </a:lnTo>
                  <a:lnTo>
                    <a:pt x="552" y="7327"/>
                  </a:lnTo>
                  <a:lnTo>
                    <a:pt x="552" y="7725"/>
                  </a:lnTo>
                  <a:lnTo>
                    <a:pt x="583" y="8093"/>
                  </a:lnTo>
                  <a:lnTo>
                    <a:pt x="614" y="8461"/>
                  </a:lnTo>
                  <a:lnTo>
                    <a:pt x="675" y="8829"/>
                  </a:lnTo>
                  <a:lnTo>
                    <a:pt x="736" y="9197"/>
                  </a:lnTo>
                  <a:lnTo>
                    <a:pt x="951" y="9902"/>
                  </a:lnTo>
                  <a:lnTo>
                    <a:pt x="1196" y="10607"/>
                  </a:lnTo>
                  <a:lnTo>
                    <a:pt x="1533" y="11251"/>
                  </a:lnTo>
                  <a:lnTo>
                    <a:pt x="1932" y="11864"/>
                  </a:lnTo>
                  <a:lnTo>
                    <a:pt x="2361" y="12415"/>
                  </a:lnTo>
                  <a:lnTo>
                    <a:pt x="2851" y="12937"/>
                  </a:lnTo>
                  <a:lnTo>
                    <a:pt x="3403" y="13427"/>
                  </a:lnTo>
                  <a:lnTo>
                    <a:pt x="3985" y="13856"/>
                  </a:lnTo>
                  <a:lnTo>
                    <a:pt x="4629" y="14224"/>
                  </a:lnTo>
                  <a:lnTo>
                    <a:pt x="5304" y="14531"/>
                  </a:lnTo>
                  <a:lnTo>
                    <a:pt x="5641" y="14653"/>
                  </a:lnTo>
                  <a:lnTo>
                    <a:pt x="6009" y="14776"/>
                  </a:lnTo>
                  <a:lnTo>
                    <a:pt x="6376" y="14868"/>
                  </a:lnTo>
                  <a:lnTo>
                    <a:pt x="6744" y="14929"/>
                  </a:lnTo>
                  <a:lnTo>
                    <a:pt x="7112" y="14990"/>
                  </a:lnTo>
                  <a:lnTo>
                    <a:pt x="7511" y="15021"/>
                  </a:lnTo>
                  <a:lnTo>
                    <a:pt x="10392" y="15297"/>
                  </a:lnTo>
                  <a:lnTo>
                    <a:pt x="13304" y="15603"/>
                  </a:lnTo>
                  <a:lnTo>
                    <a:pt x="16186" y="15971"/>
                  </a:lnTo>
                  <a:lnTo>
                    <a:pt x="19036" y="16431"/>
                  </a:lnTo>
                  <a:lnTo>
                    <a:pt x="21826" y="16891"/>
                  </a:lnTo>
                  <a:lnTo>
                    <a:pt x="24554" y="17443"/>
                  </a:lnTo>
                  <a:lnTo>
                    <a:pt x="27160" y="17994"/>
                  </a:lnTo>
                  <a:lnTo>
                    <a:pt x="29643" y="18577"/>
                  </a:lnTo>
                  <a:lnTo>
                    <a:pt x="32003" y="19221"/>
                  </a:lnTo>
                  <a:lnTo>
                    <a:pt x="34179" y="19864"/>
                  </a:lnTo>
                  <a:lnTo>
                    <a:pt x="35222" y="20202"/>
                  </a:lnTo>
                  <a:lnTo>
                    <a:pt x="36172" y="20508"/>
                  </a:lnTo>
                  <a:lnTo>
                    <a:pt x="37122" y="20845"/>
                  </a:lnTo>
                  <a:lnTo>
                    <a:pt x="37981" y="21183"/>
                  </a:lnTo>
                  <a:lnTo>
                    <a:pt x="38808" y="21520"/>
                  </a:lnTo>
                  <a:lnTo>
                    <a:pt x="39544" y="21857"/>
                  </a:lnTo>
                  <a:lnTo>
                    <a:pt x="40249" y="22194"/>
                  </a:lnTo>
                  <a:lnTo>
                    <a:pt x="40893" y="22531"/>
                  </a:lnTo>
                  <a:lnTo>
                    <a:pt x="41444" y="22868"/>
                  </a:lnTo>
                  <a:lnTo>
                    <a:pt x="41935" y="23206"/>
                  </a:lnTo>
                  <a:lnTo>
                    <a:pt x="42364" y="23543"/>
                  </a:lnTo>
                  <a:lnTo>
                    <a:pt x="42701" y="23880"/>
                  </a:lnTo>
                  <a:lnTo>
                    <a:pt x="42517" y="24125"/>
                  </a:lnTo>
                  <a:lnTo>
                    <a:pt x="42272" y="24493"/>
                  </a:lnTo>
                  <a:lnTo>
                    <a:pt x="41904" y="24892"/>
                  </a:lnTo>
                  <a:lnTo>
                    <a:pt x="41475" y="25351"/>
                  </a:lnTo>
                  <a:lnTo>
                    <a:pt x="40923" y="25873"/>
                  </a:lnTo>
                  <a:lnTo>
                    <a:pt x="40249" y="26455"/>
                  </a:lnTo>
                  <a:lnTo>
                    <a:pt x="39452" y="27099"/>
                  </a:lnTo>
                  <a:lnTo>
                    <a:pt x="38502" y="27804"/>
                  </a:lnTo>
                  <a:lnTo>
                    <a:pt x="37429" y="28539"/>
                  </a:lnTo>
                  <a:lnTo>
                    <a:pt x="36172" y="29336"/>
                  </a:lnTo>
                  <a:lnTo>
                    <a:pt x="34731" y="30195"/>
                  </a:lnTo>
                  <a:lnTo>
                    <a:pt x="33107" y="31084"/>
                  </a:lnTo>
                  <a:lnTo>
                    <a:pt x="31298" y="32034"/>
                  </a:lnTo>
                  <a:lnTo>
                    <a:pt x="29275" y="33015"/>
                  </a:lnTo>
                  <a:lnTo>
                    <a:pt x="27037" y="34057"/>
                  </a:lnTo>
                  <a:lnTo>
                    <a:pt x="24585" y="35130"/>
                  </a:lnTo>
                  <a:lnTo>
                    <a:pt x="22776" y="35866"/>
                  </a:lnTo>
                  <a:lnTo>
                    <a:pt x="20998" y="36601"/>
                  </a:lnTo>
                  <a:lnTo>
                    <a:pt x="19251" y="37276"/>
                  </a:lnTo>
                  <a:lnTo>
                    <a:pt x="17534" y="37889"/>
                  </a:lnTo>
                  <a:lnTo>
                    <a:pt x="14316" y="39054"/>
                  </a:lnTo>
                  <a:lnTo>
                    <a:pt x="11465" y="40035"/>
                  </a:lnTo>
                  <a:lnTo>
                    <a:pt x="9043" y="40801"/>
                  </a:lnTo>
                  <a:lnTo>
                    <a:pt x="7173" y="41383"/>
                  </a:lnTo>
                  <a:lnTo>
                    <a:pt x="5518" y="41874"/>
                  </a:lnTo>
                  <a:lnTo>
                    <a:pt x="5150" y="41966"/>
                  </a:lnTo>
                  <a:lnTo>
                    <a:pt x="4782" y="42119"/>
                  </a:lnTo>
                  <a:lnTo>
                    <a:pt x="4415" y="42272"/>
                  </a:lnTo>
                  <a:lnTo>
                    <a:pt x="4077" y="42426"/>
                  </a:lnTo>
                  <a:lnTo>
                    <a:pt x="3771" y="42610"/>
                  </a:lnTo>
                  <a:lnTo>
                    <a:pt x="3434" y="42793"/>
                  </a:lnTo>
                  <a:lnTo>
                    <a:pt x="2851" y="43223"/>
                  </a:lnTo>
                  <a:lnTo>
                    <a:pt x="2299" y="43713"/>
                  </a:lnTo>
                  <a:lnTo>
                    <a:pt x="1809" y="44234"/>
                  </a:lnTo>
                  <a:lnTo>
                    <a:pt x="1349" y="44817"/>
                  </a:lnTo>
                  <a:lnTo>
                    <a:pt x="981" y="45430"/>
                  </a:lnTo>
                  <a:lnTo>
                    <a:pt x="644" y="46073"/>
                  </a:lnTo>
                  <a:lnTo>
                    <a:pt x="399" y="46748"/>
                  </a:lnTo>
                  <a:lnTo>
                    <a:pt x="184" y="47453"/>
                  </a:lnTo>
                  <a:lnTo>
                    <a:pt x="62" y="48158"/>
                  </a:lnTo>
                  <a:lnTo>
                    <a:pt x="0" y="48894"/>
                  </a:lnTo>
                  <a:lnTo>
                    <a:pt x="0" y="49261"/>
                  </a:lnTo>
                  <a:lnTo>
                    <a:pt x="31" y="49660"/>
                  </a:lnTo>
                  <a:lnTo>
                    <a:pt x="62" y="50028"/>
                  </a:lnTo>
                  <a:lnTo>
                    <a:pt x="123" y="50396"/>
                  </a:lnTo>
                  <a:lnTo>
                    <a:pt x="184" y="50764"/>
                  </a:lnTo>
                  <a:lnTo>
                    <a:pt x="276" y="51162"/>
                  </a:lnTo>
                  <a:lnTo>
                    <a:pt x="491" y="51744"/>
                  </a:lnTo>
                  <a:lnTo>
                    <a:pt x="736" y="52327"/>
                  </a:lnTo>
                  <a:lnTo>
                    <a:pt x="1012" y="52879"/>
                  </a:lnTo>
                  <a:lnTo>
                    <a:pt x="1349" y="53400"/>
                  </a:lnTo>
                  <a:lnTo>
                    <a:pt x="1717" y="53890"/>
                  </a:lnTo>
                  <a:lnTo>
                    <a:pt x="2116" y="54350"/>
                  </a:lnTo>
                  <a:lnTo>
                    <a:pt x="2545" y="54779"/>
                  </a:lnTo>
                  <a:lnTo>
                    <a:pt x="3035" y="55147"/>
                  </a:lnTo>
                  <a:lnTo>
                    <a:pt x="3526" y="55484"/>
                  </a:lnTo>
                  <a:lnTo>
                    <a:pt x="4047" y="55791"/>
                  </a:lnTo>
                  <a:lnTo>
                    <a:pt x="4599" y="56036"/>
                  </a:lnTo>
                  <a:lnTo>
                    <a:pt x="5150" y="56251"/>
                  </a:lnTo>
                  <a:lnTo>
                    <a:pt x="5733" y="56434"/>
                  </a:lnTo>
                  <a:lnTo>
                    <a:pt x="6315" y="56557"/>
                  </a:lnTo>
                  <a:lnTo>
                    <a:pt x="6928" y="56618"/>
                  </a:lnTo>
                  <a:lnTo>
                    <a:pt x="7541" y="56649"/>
                  </a:lnTo>
                  <a:lnTo>
                    <a:pt x="8032" y="56649"/>
                  </a:lnTo>
                  <a:lnTo>
                    <a:pt x="8553" y="56588"/>
                  </a:lnTo>
                  <a:lnTo>
                    <a:pt x="9074" y="56496"/>
                  </a:lnTo>
                  <a:lnTo>
                    <a:pt x="9564" y="56373"/>
                  </a:lnTo>
                  <a:lnTo>
                    <a:pt x="11771" y="55729"/>
                  </a:lnTo>
                  <a:lnTo>
                    <a:pt x="14101" y="54994"/>
                  </a:lnTo>
                  <a:lnTo>
                    <a:pt x="17044" y="54043"/>
                  </a:lnTo>
                  <a:lnTo>
                    <a:pt x="20477" y="52848"/>
                  </a:lnTo>
                  <a:lnTo>
                    <a:pt x="22378" y="52174"/>
                  </a:lnTo>
                  <a:lnTo>
                    <a:pt x="24309" y="51469"/>
                  </a:lnTo>
                  <a:lnTo>
                    <a:pt x="26332" y="50672"/>
                  </a:lnTo>
                  <a:lnTo>
                    <a:pt x="28386" y="49844"/>
                  </a:lnTo>
                  <a:lnTo>
                    <a:pt x="30501" y="48986"/>
                  </a:lnTo>
                  <a:lnTo>
                    <a:pt x="32616" y="48066"/>
                  </a:lnTo>
                  <a:lnTo>
                    <a:pt x="34823" y="47085"/>
                  </a:lnTo>
                  <a:lnTo>
                    <a:pt x="37061" y="46012"/>
                  </a:lnTo>
                  <a:lnTo>
                    <a:pt x="39360" y="44847"/>
                  </a:lnTo>
                  <a:lnTo>
                    <a:pt x="40494" y="44265"/>
                  </a:lnTo>
                  <a:lnTo>
                    <a:pt x="41628" y="43621"/>
                  </a:lnTo>
                  <a:lnTo>
                    <a:pt x="42763" y="42977"/>
                  </a:lnTo>
                  <a:lnTo>
                    <a:pt x="43866" y="42334"/>
                  </a:lnTo>
                  <a:lnTo>
                    <a:pt x="44970" y="41629"/>
                  </a:lnTo>
                  <a:lnTo>
                    <a:pt x="46073" y="40924"/>
                  </a:lnTo>
                  <a:lnTo>
                    <a:pt x="47115" y="40219"/>
                  </a:lnTo>
                  <a:lnTo>
                    <a:pt x="48158" y="39452"/>
                  </a:lnTo>
                  <a:lnTo>
                    <a:pt x="49138" y="38686"/>
                  </a:lnTo>
                  <a:lnTo>
                    <a:pt x="50119" y="37889"/>
                  </a:lnTo>
                  <a:lnTo>
                    <a:pt x="51039" y="37092"/>
                  </a:lnTo>
                  <a:lnTo>
                    <a:pt x="51928" y="36264"/>
                  </a:lnTo>
                  <a:lnTo>
                    <a:pt x="52786" y="35406"/>
                  </a:lnTo>
                  <a:lnTo>
                    <a:pt x="53553" y="34517"/>
                  </a:lnTo>
                  <a:lnTo>
                    <a:pt x="54319" y="33597"/>
                  </a:lnTo>
                  <a:lnTo>
                    <a:pt x="54993" y="32678"/>
                  </a:lnTo>
                  <a:lnTo>
                    <a:pt x="55606" y="31727"/>
                  </a:lnTo>
                  <a:lnTo>
                    <a:pt x="56158" y="30747"/>
                  </a:lnTo>
                  <a:lnTo>
                    <a:pt x="56434" y="30256"/>
                  </a:lnTo>
                  <a:lnTo>
                    <a:pt x="56649" y="29766"/>
                  </a:lnTo>
                  <a:lnTo>
                    <a:pt x="56863" y="29244"/>
                  </a:lnTo>
                  <a:lnTo>
                    <a:pt x="57078" y="28723"/>
                  </a:lnTo>
                  <a:lnTo>
                    <a:pt x="57262" y="28202"/>
                  </a:lnTo>
                  <a:lnTo>
                    <a:pt x="57415" y="27681"/>
                  </a:lnTo>
                  <a:lnTo>
                    <a:pt x="57568" y="27160"/>
                  </a:lnTo>
                  <a:lnTo>
                    <a:pt x="57691" y="26608"/>
                  </a:lnTo>
                  <a:lnTo>
                    <a:pt x="57783" y="26056"/>
                  </a:lnTo>
                  <a:lnTo>
                    <a:pt x="57875" y="25505"/>
                  </a:lnTo>
                  <a:lnTo>
                    <a:pt x="57936" y="24953"/>
                  </a:lnTo>
                  <a:lnTo>
                    <a:pt x="57967" y="24401"/>
                  </a:lnTo>
                  <a:lnTo>
                    <a:pt x="57967" y="23819"/>
                  </a:lnTo>
                  <a:lnTo>
                    <a:pt x="57967" y="23236"/>
                  </a:lnTo>
                  <a:lnTo>
                    <a:pt x="57936" y="22654"/>
                  </a:lnTo>
                  <a:lnTo>
                    <a:pt x="57875" y="22071"/>
                  </a:lnTo>
                  <a:lnTo>
                    <a:pt x="57814" y="21550"/>
                  </a:lnTo>
                  <a:lnTo>
                    <a:pt x="57722" y="20999"/>
                  </a:lnTo>
                  <a:lnTo>
                    <a:pt x="57599" y="20477"/>
                  </a:lnTo>
                  <a:lnTo>
                    <a:pt x="57476" y="19987"/>
                  </a:lnTo>
                  <a:lnTo>
                    <a:pt x="57323" y="19466"/>
                  </a:lnTo>
                  <a:lnTo>
                    <a:pt x="57170" y="18975"/>
                  </a:lnTo>
                  <a:lnTo>
                    <a:pt x="56955" y="18485"/>
                  </a:lnTo>
                  <a:lnTo>
                    <a:pt x="56771" y="18025"/>
                  </a:lnTo>
                  <a:lnTo>
                    <a:pt x="56557" y="17565"/>
                  </a:lnTo>
                  <a:lnTo>
                    <a:pt x="56311" y="17106"/>
                  </a:lnTo>
                  <a:lnTo>
                    <a:pt x="55790" y="16217"/>
                  </a:lnTo>
                  <a:lnTo>
                    <a:pt x="55208" y="15389"/>
                  </a:lnTo>
                  <a:lnTo>
                    <a:pt x="54595" y="14561"/>
                  </a:lnTo>
                  <a:lnTo>
                    <a:pt x="53890" y="13795"/>
                  </a:lnTo>
                  <a:lnTo>
                    <a:pt x="53154" y="13029"/>
                  </a:lnTo>
                  <a:lnTo>
                    <a:pt x="52357" y="12324"/>
                  </a:lnTo>
                  <a:lnTo>
                    <a:pt x="51529" y="11649"/>
                  </a:lnTo>
                  <a:lnTo>
                    <a:pt x="50641" y="11005"/>
                  </a:lnTo>
                  <a:lnTo>
                    <a:pt x="49721" y="10392"/>
                  </a:lnTo>
                  <a:lnTo>
                    <a:pt x="48771" y="9779"/>
                  </a:lnTo>
                  <a:lnTo>
                    <a:pt x="47790" y="9227"/>
                  </a:lnTo>
                  <a:lnTo>
                    <a:pt x="46778" y="8676"/>
                  </a:lnTo>
                  <a:lnTo>
                    <a:pt x="45736" y="8185"/>
                  </a:lnTo>
                  <a:lnTo>
                    <a:pt x="44694" y="7695"/>
                  </a:lnTo>
                  <a:lnTo>
                    <a:pt x="43621" y="7235"/>
                  </a:lnTo>
                  <a:lnTo>
                    <a:pt x="42517" y="6806"/>
                  </a:lnTo>
                  <a:lnTo>
                    <a:pt x="41414" y="6377"/>
                  </a:lnTo>
                  <a:lnTo>
                    <a:pt x="40280" y="5978"/>
                  </a:lnTo>
                  <a:lnTo>
                    <a:pt x="39176" y="5610"/>
                  </a:lnTo>
                  <a:lnTo>
                    <a:pt x="38042" y="5242"/>
                  </a:lnTo>
                  <a:lnTo>
                    <a:pt x="36908" y="4936"/>
                  </a:lnTo>
                  <a:lnTo>
                    <a:pt x="34670" y="4292"/>
                  </a:lnTo>
                  <a:lnTo>
                    <a:pt x="32493" y="3740"/>
                  </a:lnTo>
                  <a:lnTo>
                    <a:pt x="30348" y="3250"/>
                  </a:lnTo>
                  <a:lnTo>
                    <a:pt x="28325" y="2821"/>
                  </a:lnTo>
                  <a:lnTo>
                    <a:pt x="26332" y="2422"/>
                  </a:lnTo>
                  <a:lnTo>
                    <a:pt x="24370" y="2085"/>
                  </a:lnTo>
                  <a:lnTo>
                    <a:pt x="22470" y="1748"/>
                  </a:lnTo>
                  <a:lnTo>
                    <a:pt x="20600" y="1441"/>
                  </a:lnTo>
                  <a:lnTo>
                    <a:pt x="18853" y="1196"/>
                  </a:lnTo>
                  <a:lnTo>
                    <a:pt x="15603" y="736"/>
                  </a:lnTo>
                  <a:lnTo>
                    <a:pt x="12844" y="430"/>
                  </a:lnTo>
                  <a:lnTo>
                    <a:pt x="10699" y="185"/>
                  </a:lnTo>
                  <a:lnTo>
                    <a:pt x="864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5"/>
            <p:cNvSpPr/>
            <p:nvPr/>
          </p:nvSpPr>
          <p:spPr>
            <a:xfrm flipH="1">
              <a:off x="5482913" y="1778699"/>
              <a:ext cx="507114" cy="902278"/>
            </a:xfrm>
            <a:custGeom>
              <a:rect b="b" l="l" r="r" t="t"/>
              <a:pathLst>
                <a:path extrusionOk="0" h="68942" w="38748">
                  <a:moveTo>
                    <a:pt x="23206" y="1"/>
                  </a:moveTo>
                  <a:lnTo>
                    <a:pt x="22194" y="62"/>
                  </a:lnTo>
                  <a:lnTo>
                    <a:pt x="21121" y="185"/>
                  </a:lnTo>
                  <a:lnTo>
                    <a:pt x="19956" y="369"/>
                  </a:lnTo>
                  <a:lnTo>
                    <a:pt x="18791" y="614"/>
                  </a:lnTo>
                  <a:lnTo>
                    <a:pt x="17565" y="890"/>
                  </a:lnTo>
                  <a:lnTo>
                    <a:pt x="16339" y="1196"/>
                  </a:lnTo>
                  <a:lnTo>
                    <a:pt x="15113" y="1564"/>
                  </a:lnTo>
                  <a:lnTo>
                    <a:pt x="13918" y="1932"/>
                  </a:lnTo>
                  <a:lnTo>
                    <a:pt x="12722" y="2361"/>
                  </a:lnTo>
                  <a:lnTo>
                    <a:pt x="11557" y="2821"/>
                  </a:lnTo>
                  <a:lnTo>
                    <a:pt x="10454" y="3281"/>
                  </a:lnTo>
                  <a:lnTo>
                    <a:pt x="9411" y="3771"/>
                  </a:lnTo>
                  <a:lnTo>
                    <a:pt x="8461" y="4292"/>
                  </a:lnTo>
                  <a:lnTo>
                    <a:pt x="7572" y="4813"/>
                  </a:lnTo>
                  <a:lnTo>
                    <a:pt x="6806" y="5335"/>
                  </a:lnTo>
                  <a:lnTo>
                    <a:pt x="6775" y="5365"/>
                  </a:lnTo>
                  <a:lnTo>
                    <a:pt x="6193" y="5794"/>
                  </a:lnTo>
                  <a:lnTo>
                    <a:pt x="5702" y="6285"/>
                  </a:lnTo>
                  <a:lnTo>
                    <a:pt x="5212" y="6775"/>
                  </a:lnTo>
                  <a:lnTo>
                    <a:pt x="4783" y="7296"/>
                  </a:lnTo>
                  <a:lnTo>
                    <a:pt x="4415" y="7817"/>
                  </a:lnTo>
                  <a:lnTo>
                    <a:pt x="4078" y="8369"/>
                  </a:lnTo>
                  <a:lnTo>
                    <a:pt x="3771" y="8952"/>
                  </a:lnTo>
                  <a:lnTo>
                    <a:pt x="3495" y="9534"/>
                  </a:lnTo>
                  <a:lnTo>
                    <a:pt x="3250" y="10147"/>
                  </a:lnTo>
                  <a:lnTo>
                    <a:pt x="3035" y="10760"/>
                  </a:lnTo>
                  <a:lnTo>
                    <a:pt x="2851" y="11404"/>
                  </a:lnTo>
                  <a:lnTo>
                    <a:pt x="2729" y="12048"/>
                  </a:lnTo>
                  <a:lnTo>
                    <a:pt x="2606" y="12691"/>
                  </a:lnTo>
                  <a:lnTo>
                    <a:pt x="2484" y="13366"/>
                  </a:lnTo>
                  <a:lnTo>
                    <a:pt x="2422" y="14040"/>
                  </a:lnTo>
                  <a:lnTo>
                    <a:pt x="2361" y="14715"/>
                  </a:lnTo>
                  <a:lnTo>
                    <a:pt x="2300" y="16094"/>
                  </a:lnTo>
                  <a:lnTo>
                    <a:pt x="2300" y="17504"/>
                  </a:lnTo>
                  <a:lnTo>
                    <a:pt x="2361" y="18914"/>
                  </a:lnTo>
                  <a:lnTo>
                    <a:pt x="2453" y="20324"/>
                  </a:lnTo>
                  <a:lnTo>
                    <a:pt x="2606" y="23052"/>
                  </a:lnTo>
                  <a:lnTo>
                    <a:pt x="2698" y="24401"/>
                  </a:lnTo>
                  <a:lnTo>
                    <a:pt x="2729" y="25689"/>
                  </a:lnTo>
                  <a:lnTo>
                    <a:pt x="2729" y="27344"/>
                  </a:lnTo>
                  <a:lnTo>
                    <a:pt x="2698" y="28999"/>
                  </a:lnTo>
                  <a:lnTo>
                    <a:pt x="2637" y="30624"/>
                  </a:lnTo>
                  <a:lnTo>
                    <a:pt x="2576" y="32279"/>
                  </a:lnTo>
                  <a:lnTo>
                    <a:pt x="2453" y="33935"/>
                  </a:lnTo>
                  <a:lnTo>
                    <a:pt x="2330" y="35590"/>
                  </a:lnTo>
                  <a:lnTo>
                    <a:pt x="1993" y="38901"/>
                  </a:lnTo>
                  <a:lnTo>
                    <a:pt x="1625" y="42180"/>
                  </a:lnTo>
                  <a:lnTo>
                    <a:pt x="1257" y="45491"/>
                  </a:lnTo>
                  <a:lnTo>
                    <a:pt x="828" y="48771"/>
                  </a:lnTo>
                  <a:lnTo>
                    <a:pt x="460" y="52051"/>
                  </a:lnTo>
                  <a:lnTo>
                    <a:pt x="277" y="53737"/>
                  </a:lnTo>
                  <a:lnTo>
                    <a:pt x="93" y="55515"/>
                  </a:lnTo>
                  <a:lnTo>
                    <a:pt x="31" y="56404"/>
                  </a:lnTo>
                  <a:lnTo>
                    <a:pt x="1" y="57324"/>
                  </a:lnTo>
                  <a:lnTo>
                    <a:pt x="1" y="58243"/>
                  </a:lnTo>
                  <a:lnTo>
                    <a:pt x="62" y="59132"/>
                  </a:lnTo>
                  <a:lnTo>
                    <a:pt x="154" y="60021"/>
                  </a:lnTo>
                  <a:lnTo>
                    <a:pt x="277" y="60879"/>
                  </a:lnTo>
                  <a:lnTo>
                    <a:pt x="491" y="61738"/>
                  </a:lnTo>
                  <a:lnTo>
                    <a:pt x="614" y="62167"/>
                  </a:lnTo>
                  <a:lnTo>
                    <a:pt x="767" y="62565"/>
                  </a:lnTo>
                  <a:lnTo>
                    <a:pt x="920" y="62964"/>
                  </a:lnTo>
                  <a:lnTo>
                    <a:pt x="1104" y="63362"/>
                  </a:lnTo>
                  <a:lnTo>
                    <a:pt x="1319" y="63730"/>
                  </a:lnTo>
                  <a:lnTo>
                    <a:pt x="1533" y="64098"/>
                  </a:lnTo>
                  <a:lnTo>
                    <a:pt x="1809" y="64466"/>
                  </a:lnTo>
                  <a:lnTo>
                    <a:pt x="2085" y="64803"/>
                  </a:lnTo>
                  <a:lnTo>
                    <a:pt x="2361" y="65140"/>
                  </a:lnTo>
                  <a:lnTo>
                    <a:pt x="2698" y="65447"/>
                  </a:lnTo>
                  <a:lnTo>
                    <a:pt x="3127" y="65815"/>
                  </a:lnTo>
                  <a:lnTo>
                    <a:pt x="3587" y="66182"/>
                  </a:lnTo>
                  <a:lnTo>
                    <a:pt x="4108" y="66520"/>
                  </a:lnTo>
                  <a:lnTo>
                    <a:pt x="4691" y="66826"/>
                  </a:lnTo>
                  <a:lnTo>
                    <a:pt x="5304" y="67163"/>
                  </a:lnTo>
                  <a:lnTo>
                    <a:pt x="5917" y="67439"/>
                  </a:lnTo>
                  <a:lnTo>
                    <a:pt x="6561" y="67715"/>
                  </a:lnTo>
                  <a:lnTo>
                    <a:pt x="7235" y="67960"/>
                  </a:lnTo>
                  <a:lnTo>
                    <a:pt x="7909" y="68175"/>
                  </a:lnTo>
                  <a:lnTo>
                    <a:pt x="8584" y="68390"/>
                  </a:lnTo>
                  <a:lnTo>
                    <a:pt x="9258" y="68543"/>
                  </a:lnTo>
                  <a:lnTo>
                    <a:pt x="9933" y="68696"/>
                  </a:lnTo>
                  <a:lnTo>
                    <a:pt x="10576" y="68819"/>
                  </a:lnTo>
                  <a:lnTo>
                    <a:pt x="11220" y="68880"/>
                  </a:lnTo>
                  <a:lnTo>
                    <a:pt x="11802" y="68941"/>
                  </a:lnTo>
                  <a:lnTo>
                    <a:pt x="12385" y="68941"/>
                  </a:lnTo>
                  <a:lnTo>
                    <a:pt x="13212" y="68911"/>
                  </a:lnTo>
                  <a:lnTo>
                    <a:pt x="14101" y="68849"/>
                  </a:lnTo>
                  <a:lnTo>
                    <a:pt x="14960" y="68727"/>
                  </a:lnTo>
                  <a:lnTo>
                    <a:pt x="15879" y="68573"/>
                  </a:lnTo>
                  <a:lnTo>
                    <a:pt x="16768" y="68359"/>
                  </a:lnTo>
                  <a:lnTo>
                    <a:pt x="17688" y="68144"/>
                  </a:lnTo>
                  <a:lnTo>
                    <a:pt x="18577" y="67868"/>
                  </a:lnTo>
                  <a:lnTo>
                    <a:pt x="19497" y="67562"/>
                  </a:lnTo>
                  <a:lnTo>
                    <a:pt x="20416" y="67225"/>
                  </a:lnTo>
                  <a:lnTo>
                    <a:pt x="21336" y="66857"/>
                  </a:lnTo>
                  <a:lnTo>
                    <a:pt x="22255" y="66458"/>
                  </a:lnTo>
                  <a:lnTo>
                    <a:pt x="23175" y="66029"/>
                  </a:lnTo>
                  <a:lnTo>
                    <a:pt x="24095" y="65569"/>
                  </a:lnTo>
                  <a:lnTo>
                    <a:pt x="24984" y="65079"/>
                  </a:lnTo>
                  <a:lnTo>
                    <a:pt x="25873" y="64588"/>
                  </a:lnTo>
                  <a:lnTo>
                    <a:pt x="26761" y="64067"/>
                  </a:lnTo>
                  <a:lnTo>
                    <a:pt x="27620" y="63485"/>
                  </a:lnTo>
                  <a:lnTo>
                    <a:pt x="28478" y="62933"/>
                  </a:lnTo>
                  <a:lnTo>
                    <a:pt x="29306" y="62320"/>
                  </a:lnTo>
                  <a:lnTo>
                    <a:pt x="30133" y="61707"/>
                  </a:lnTo>
                  <a:lnTo>
                    <a:pt x="30900" y="61094"/>
                  </a:lnTo>
                  <a:lnTo>
                    <a:pt x="31666" y="60420"/>
                  </a:lnTo>
                  <a:lnTo>
                    <a:pt x="32432" y="59776"/>
                  </a:lnTo>
                  <a:lnTo>
                    <a:pt x="33137" y="59101"/>
                  </a:lnTo>
                  <a:lnTo>
                    <a:pt x="33812" y="58396"/>
                  </a:lnTo>
                  <a:lnTo>
                    <a:pt x="34486" y="57691"/>
                  </a:lnTo>
                  <a:lnTo>
                    <a:pt x="35099" y="56986"/>
                  </a:lnTo>
                  <a:lnTo>
                    <a:pt x="35682" y="56281"/>
                  </a:lnTo>
                  <a:lnTo>
                    <a:pt x="36233" y="55546"/>
                  </a:lnTo>
                  <a:lnTo>
                    <a:pt x="36755" y="54810"/>
                  </a:lnTo>
                  <a:lnTo>
                    <a:pt x="37214" y="54074"/>
                  </a:lnTo>
                  <a:lnTo>
                    <a:pt x="37644" y="53339"/>
                  </a:lnTo>
                  <a:lnTo>
                    <a:pt x="37950" y="52756"/>
                  </a:lnTo>
                  <a:lnTo>
                    <a:pt x="38195" y="52235"/>
                  </a:lnTo>
                  <a:lnTo>
                    <a:pt x="38410" y="51714"/>
                  </a:lnTo>
                  <a:lnTo>
                    <a:pt x="38563" y="51254"/>
                  </a:lnTo>
                  <a:lnTo>
                    <a:pt x="38655" y="50794"/>
                  </a:lnTo>
                  <a:lnTo>
                    <a:pt x="38716" y="50396"/>
                  </a:lnTo>
                  <a:lnTo>
                    <a:pt x="38747" y="49997"/>
                  </a:lnTo>
                  <a:lnTo>
                    <a:pt x="38716" y="49629"/>
                  </a:lnTo>
                  <a:lnTo>
                    <a:pt x="38655" y="49262"/>
                  </a:lnTo>
                  <a:lnTo>
                    <a:pt x="38594" y="48924"/>
                  </a:lnTo>
                  <a:lnTo>
                    <a:pt x="38471" y="48587"/>
                  </a:lnTo>
                  <a:lnTo>
                    <a:pt x="38318" y="48281"/>
                  </a:lnTo>
                  <a:lnTo>
                    <a:pt x="38165" y="47974"/>
                  </a:lnTo>
                  <a:lnTo>
                    <a:pt x="37981" y="47668"/>
                  </a:lnTo>
                  <a:lnTo>
                    <a:pt x="37552" y="47085"/>
                  </a:lnTo>
                  <a:lnTo>
                    <a:pt x="36540" y="45859"/>
                  </a:lnTo>
                  <a:lnTo>
                    <a:pt x="36019" y="45185"/>
                  </a:lnTo>
                  <a:lnTo>
                    <a:pt x="35498" y="44418"/>
                  </a:lnTo>
                  <a:lnTo>
                    <a:pt x="35253" y="44020"/>
                  </a:lnTo>
                  <a:lnTo>
                    <a:pt x="35007" y="43591"/>
                  </a:lnTo>
                  <a:lnTo>
                    <a:pt x="34793" y="43131"/>
                  </a:lnTo>
                  <a:lnTo>
                    <a:pt x="34578" y="42640"/>
                  </a:lnTo>
                  <a:lnTo>
                    <a:pt x="34394" y="42119"/>
                  </a:lnTo>
                  <a:lnTo>
                    <a:pt x="34210" y="41567"/>
                  </a:lnTo>
                  <a:lnTo>
                    <a:pt x="34057" y="40985"/>
                  </a:lnTo>
                  <a:lnTo>
                    <a:pt x="33934" y="40341"/>
                  </a:lnTo>
                  <a:lnTo>
                    <a:pt x="33751" y="39054"/>
                  </a:lnTo>
                  <a:lnTo>
                    <a:pt x="33628" y="37674"/>
                  </a:lnTo>
                  <a:lnTo>
                    <a:pt x="33567" y="36264"/>
                  </a:lnTo>
                  <a:lnTo>
                    <a:pt x="33536" y="34762"/>
                  </a:lnTo>
                  <a:lnTo>
                    <a:pt x="33567" y="33230"/>
                  </a:lnTo>
                  <a:lnTo>
                    <a:pt x="33628" y="31666"/>
                  </a:lnTo>
                  <a:lnTo>
                    <a:pt x="33689" y="30072"/>
                  </a:lnTo>
                  <a:lnTo>
                    <a:pt x="33781" y="28448"/>
                  </a:lnTo>
                  <a:lnTo>
                    <a:pt x="33996" y="25137"/>
                  </a:lnTo>
                  <a:lnTo>
                    <a:pt x="34210" y="21826"/>
                  </a:lnTo>
                  <a:lnTo>
                    <a:pt x="34302" y="20171"/>
                  </a:lnTo>
                  <a:lnTo>
                    <a:pt x="34364" y="18516"/>
                  </a:lnTo>
                  <a:lnTo>
                    <a:pt x="34394" y="16922"/>
                  </a:lnTo>
                  <a:lnTo>
                    <a:pt x="34394" y="15328"/>
                  </a:lnTo>
                  <a:lnTo>
                    <a:pt x="34364" y="13795"/>
                  </a:lnTo>
                  <a:lnTo>
                    <a:pt x="34272" y="12293"/>
                  </a:lnTo>
                  <a:lnTo>
                    <a:pt x="34118" y="10852"/>
                  </a:lnTo>
                  <a:lnTo>
                    <a:pt x="34026" y="10147"/>
                  </a:lnTo>
                  <a:lnTo>
                    <a:pt x="33904" y="9442"/>
                  </a:lnTo>
                  <a:lnTo>
                    <a:pt x="33781" y="8798"/>
                  </a:lnTo>
                  <a:lnTo>
                    <a:pt x="33628" y="8124"/>
                  </a:lnTo>
                  <a:lnTo>
                    <a:pt x="33475" y="7511"/>
                  </a:lnTo>
                  <a:lnTo>
                    <a:pt x="33291" y="6898"/>
                  </a:lnTo>
                  <a:lnTo>
                    <a:pt x="33076" y="6285"/>
                  </a:lnTo>
                  <a:lnTo>
                    <a:pt x="32862" y="5733"/>
                  </a:lnTo>
                  <a:lnTo>
                    <a:pt x="32616" y="5181"/>
                  </a:lnTo>
                  <a:lnTo>
                    <a:pt x="32340" y="4629"/>
                  </a:lnTo>
                  <a:lnTo>
                    <a:pt x="32034" y="4139"/>
                  </a:lnTo>
                  <a:lnTo>
                    <a:pt x="31727" y="3649"/>
                  </a:lnTo>
                  <a:lnTo>
                    <a:pt x="31360" y="3189"/>
                  </a:lnTo>
                  <a:lnTo>
                    <a:pt x="30992" y="2760"/>
                  </a:lnTo>
                  <a:lnTo>
                    <a:pt x="30593" y="2361"/>
                  </a:lnTo>
                  <a:lnTo>
                    <a:pt x="30164" y="1993"/>
                  </a:lnTo>
                  <a:lnTo>
                    <a:pt x="29704" y="1656"/>
                  </a:lnTo>
                  <a:lnTo>
                    <a:pt x="29214" y="1350"/>
                  </a:lnTo>
                  <a:lnTo>
                    <a:pt x="28723" y="1043"/>
                  </a:lnTo>
                  <a:lnTo>
                    <a:pt x="28172" y="798"/>
                  </a:lnTo>
                  <a:lnTo>
                    <a:pt x="27589" y="583"/>
                  </a:lnTo>
                  <a:lnTo>
                    <a:pt x="26976" y="399"/>
                  </a:lnTo>
                  <a:lnTo>
                    <a:pt x="26332" y="246"/>
                  </a:lnTo>
                  <a:lnTo>
                    <a:pt x="25627" y="123"/>
                  </a:lnTo>
                  <a:lnTo>
                    <a:pt x="24922" y="31"/>
                  </a:lnTo>
                  <a:lnTo>
                    <a:pt x="241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5"/>
            <p:cNvSpPr/>
            <p:nvPr/>
          </p:nvSpPr>
          <p:spPr>
            <a:xfrm flipH="1">
              <a:off x="5662643" y="1615825"/>
              <a:ext cx="141633" cy="317346"/>
            </a:xfrm>
            <a:custGeom>
              <a:rect b="b" l="l" r="r" t="t"/>
              <a:pathLst>
                <a:path extrusionOk="0" h="24248" w="10822">
                  <a:moveTo>
                    <a:pt x="5395" y="0"/>
                  </a:moveTo>
                  <a:lnTo>
                    <a:pt x="4844" y="31"/>
                  </a:lnTo>
                  <a:lnTo>
                    <a:pt x="4323" y="123"/>
                  </a:lnTo>
                  <a:lnTo>
                    <a:pt x="3801" y="245"/>
                  </a:lnTo>
                  <a:lnTo>
                    <a:pt x="3311" y="429"/>
                  </a:lnTo>
                  <a:lnTo>
                    <a:pt x="2821" y="675"/>
                  </a:lnTo>
                  <a:lnTo>
                    <a:pt x="2391" y="920"/>
                  </a:lnTo>
                  <a:lnTo>
                    <a:pt x="1962" y="1257"/>
                  </a:lnTo>
                  <a:lnTo>
                    <a:pt x="1594" y="1594"/>
                  </a:lnTo>
                  <a:lnTo>
                    <a:pt x="1227" y="1993"/>
                  </a:lnTo>
                  <a:lnTo>
                    <a:pt x="920" y="2391"/>
                  </a:lnTo>
                  <a:lnTo>
                    <a:pt x="644" y="2851"/>
                  </a:lnTo>
                  <a:lnTo>
                    <a:pt x="430" y="3311"/>
                  </a:lnTo>
                  <a:lnTo>
                    <a:pt x="246" y="3801"/>
                  </a:lnTo>
                  <a:lnTo>
                    <a:pt x="92" y="4322"/>
                  </a:lnTo>
                  <a:lnTo>
                    <a:pt x="31" y="4874"/>
                  </a:lnTo>
                  <a:lnTo>
                    <a:pt x="0" y="5426"/>
                  </a:lnTo>
                  <a:lnTo>
                    <a:pt x="0" y="16339"/>
                  </a:lnTo>
                  <a:lnTo>
                    <a:pt x="0" y="16645"/>
                  </a:lnTo>
                  <a:lnTo>
                    <a:pt x="62" y="16921"/>
                  </a:lnTo>
                  <a:lnTo>
                    <a:pt x="123" y="17228"/>
                  </a:lnTo>
                  <a:lnTo>
                    <a:pt x="246" y="17534"/>
                  </a:lnTo>
                  <a:lnTo>
                    <a:pt x="368" y="17871"/>
                  </a:lnTo>
                  <a:lnTo>
                    <a:pt x="522" y="18178"/>
                  </a:lnTo>
                  <a:lnTo>
                    <a:pt x="889" y="18852"/>
                  </a:lnTo>
                  <a:lnTo>
                    <a:pt x="1349" y="19496"/>
                  </a:lnTo>
                  <a:lnTo>
                    <a:pt x="1901" y="20171"/>
                  </a:lnTo>
                  <a:lnTo>
                    <a:pt x="2483" y="20784"/>
                  </a:lnTo>
                  <a:lnTo>
                    <a:pt x="3096" y="21427"/>
                  </a:lnTo>
                  <a:lnTo>
                    <a:pt x="3771" y="21979"/>
                  </a:lnTo>
                  <a:lnTo>
                    <a:pt x="4476" y="22531"/>
                  </a:lnTo>
                  <a:lnTo>
                    <a:pt x="5181" y="23021"/>
                  </a:lnTo>
                  <a:lnTo>
                    <a:pt x="5886" y="23420"/>
                  </a:lnTo>
                  <a:lnTo>
                    <a:pt x="6560" y="23757"/>
                  </a:lnTo>
                  <a:lnTo>
                    <a:pt x="6928" y="23910"/>
                  </a:lnTo>
                  <a:lnTo>
                    <a:pt x="7235" y="24033"/>
                  </a:lnTo>
                  <a:lnTo>
                    <a:pt x="7572" y="24125"/>
                  </a:lnTo>
                  <a:lnTo>
                    <a:pt x="7878" y="24186"/>
                  </a:lnTo>
                  <a:lnTo>
                    <a:pt x="8185" y="24217"/>
                  </a:lnTo>
                  <a:lnTo>
                    <a:pt x="8461" y="24247"/>
                  </a:lnTo>
                  <a:lnTo>
                    <a:pt x="8737" y="24217"/>
                  </a:lnTo>
                  <a:lnTo>
                    <a:pt x="8982" y="24186"/>
                  </a:lnTo>
                  <a:lnTo>
                    <a:pt x="9197" y="24125"/>
                  </a:lnTo>
                  <a:lnTo>
                    <a:pt x="9380" y="24033"/>
                  </a:lnTo>
                  <a:lnTo>
                    <a:pt x="9564" y="23910"/>
                  </a:lnTo>
                  <a:lnTo>
                    <a:pt x="9718" y="23757"/>
                  </a:lnTo>
                  <a:lnTo>
                    <a:pt x="9871" y="23604"/>
                  </a:lnTo>
                  <a:lnTo>
                    <a:pt x="9963" y="23420"/>
                  </a:lnTo>
                  <a:lnTo>
                    <a:pt x="10086" y="23236"/>
                  </a:lnTo>
                  <a:lnTo>
                    <a:pt x="10147" y="23021"/>
                  </a:lnTo>
                  <a:lnTo>
                    <a:pt x="10269" y="22531"/>
                  </a:lnTo>
                  <a:lnTo>
                    <a:pt x="10361" y="21979"/>
                  </a:lnTo>
                  <a:lnTo>
                    <a:pt x="10392" y="21397"/>
                  </a:lnTo>
                  <a:lnTo>
                    <a:pt x="10392" y="20784"/>
                  </a:lnTo>
                  <a:lnTo>
                    <a:pt x="10331" y="20171"/>
                  </a:lnTo>
                  <a:lnTo>
                    <a:pt x="10239" y="18852"/>
                  </a:lnTo>
                  <a:lnTo>
                    <a:pt x="10116" y="17534"/>
                  </a:lnTo>
                  <a:lnTo>
                    <a:pt x="10086" y="16921"/>
                  </a:lnTo>
                  <a:lnTo>
                    <a:pt x="10055" y="16339"/>
                  </a:lnTo>
                  <a:lnTo>
                    <a:pt x="10821" y="5426"/>
                  </a:lnTo>
                  <a:lnTo>
                    <a:pt x="10791" y="4874"/>
                  </a:lnTo>
                  <a:lnTo>
                    <a:pt x="10699" y="4322"/>
                  </a:lnTo>
                  <a:lnTo>
                    <a:pt x="10576" y="3801"/>
                  </a:lnTo>
                  <a:lnTo>
                    <a:pt x="10392" y="3311"/>
                  </a:lnTo>
                  <a:lnTo>
                    <a:pt x="10177" y="2851"/>
                  </a:lnTo>
                  <a:lnTo>
                    <a:pt x="9902" y="2391"/>
                  </a:lnTo>
                  <a:lnTo>
                    <a:pt x="9595" y="1993"/>
                  </a:lnTo>
                  <a:lnTo>
                    <a:pt x="9227" y="1594"/>
                  </a:lnTo>
                  <a:lnTo>
                    <a:pt x="8859" y="1257"/>
                  </a:lnTo>
                  <a:lnTo>
                    <a:pt x="8430" y="920"/>
                  </a:lnTo>
                  <a:lnTo>
                    <a:pt x="8001" y="675"/>
                  </a:lnTo>
                  <a:lnTo>
                    <a:pt x="7511" y="429"/>
                  </a:lnTo>
                  <a:lnTo>
                    <a:pt x="7020" y="245"/>
                  </a:lnTo>
                  <a:lnTo>
                    <a:pt x="6499" y="123"/>
                  </a:lnTo>
                  <a:lnTo>
                    <a:pt x="5947" y="31"/>
                  </a:lnTo>
                  <a:lnTo>
                    <a:pt x="5395" y="0"/>
                  </a:lnTo>
                  <a:close/>
                </a:path>
              </a:pathLst>
            </a:custGeom>
            <a:solidFill>
              <a:srgbClr val="EFB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5"/>
            <p:cNvSpPr/>
            <p:nvPr/>
          </p:nvSpPr>
          <p:spPr>
            <a:xfrm flipH="1">
              <a:off x="5539490" y="1403192"/>
              <a:ext cx="347826" cy="404809"/>
            </a:xfrm>
            <a:custGeom>
              <a:rect b="b" l="l" r="r" t="t"/>
              <a:pathLst>
                <a:path extrusionOk="0" h="30931" w="26577">
                  <a:moveTo>
                    <a:pt x="12936" y="1"/>
                  </a:moveTo>
                  <a:lnTo>
                    <a:pt x="12262" y="31"/>
                  </a:lnTo>
                  <a:lnTo>
                    <a:pt x="11618" y="123"/>
                  </a:lnTo>
                  <a:lnTo>
                    <a:pt x="10974" y="246"/>
                  </a:lnTo>
                  <a:lnTo>
                    <a:pt x="10330" y="369"/>
                  </a:lnTo>
                  <a:lnTo>
                    <a:pt x="9687" y="552"/>
                  </a:lnTo>
                  <a:lnTo>
                    <a:pt x="9074" y="767"/>
                  </a:lnTo>
                  <a:lnTo>
                    <a:pt x="8461" y="1012"/>
                  </a:lnTo>
                  <a:lnTo>
                    <a:pt x="7878" y="1288"/>
                  </a:lnTo>
                  <a:lnTo>
                    <a:pt x="7296" y="1595"/>
                  </a:lnTo>
                  <a:lnTo>
                    <a:pt x="6713" y="1901"/>
                  </a:lnTo>
                  <a:lnTo>
                    <a:pt x="6161" y="2269"/>
                  </a:lnTo>
                  <a:lnTo>
                    <a:pt x="5640" y="2668"/>
                  </a:lnTo>
                  <a:lnTo>
                    <a:pt x="5119" y="3066"/>
                  </a:lnTo>
                  <a:lnTo>
                    <a:pt x="4629" y="3495"/>
                  </a:lnTo>
                  <a:lnTo>
                    <a:pt x="4138" y="3955"/>
                  </a:lnTo>
                  <a:lnTo>
                    <a:pt x="3679" y="4446"/>
                  </a:lnTo>
                  <a:lnTo>
                    <a:pt x="3249" y="4967"/>
                  </a:lnTo>
                  <a:lnTo>
                    <a:pt x="2851" y="5488"/>
                  </a:lnTo>
                  <a:lnTo>
                    <a:pt x="2452" y="6040"/>
                  </a:lnTo>
                  <a:lnTo>
                    <a:pt x="2085" y="6622"/>
                  </a:lnTo>
                  <a:lnTo>
                    <a:pt x="1747" y="7204"/>
                  </a:lnTo>
                  <a:lnTo>
                    <a:pt x="1441" y="7817"/>
                  </a:lnTo>
                  <a:lnTo>
                    <a:pt x="1134" y="8461"/>
                  </a:lnTo>
                  <a:lnTo>
                    <a:pt x="889" y="9105"/>
                  </a:lnTo>
                  <a:lnTo>
                    <a:pt x="644" y="9749"/>
                  </a:lnTo>
                  <a:lnTo>
                    <a:pt x="460" y="10423"/>
                  </a:lnTo>
                  <a:lnTo>
                    <a:pt x="276" y="11128"/>
                  </a:lnTo>
                  <a:lnTo>
                    <a:pt x="153" y="11833"/>
                  </a:lnTo>
                  <a:lnTo>
                    <a:pt x="31" y="12569"/>
                  </a:lnTo>
                  <a:lnTo>
                    <a:pt x="0" y="13182"/>
                  </a:lnTo>
                  <a:lnTo>
                    <a:pt x="0" y="13887"/>
                  </a:lnTo>
                  <a:lnTo>
                    <a:pt x="61" y="14653"/>
                  </a:lnTo>
                  <a:lnTo>
                    <a:pt x="153" y="15512"/>
                  </a:lnTo>
                  <a:lnTo>
                    <a:pt x="307" y="16370"/>
                  </a:lnTo>
                  <a:lnTo>
                    <a:pt x="491" y="17289"/>
                  </a:lnTo>
                  <a:lnTo>
                    <a:pt x="736" y="18240"/>
                  </a:lnTo>
                  <a:lnTo>
                    <a:pt x="1012" y="19190"/>
                  </a:lnTo>
                  <a:lnTo>
                    <a:pt x="1318" y="20140"/>
                  </a:lnTo>
                  <a:lnTo>
                    <a:pt x="1686" y="21060"/>
                  </a:lnTo>
                  <a:lnTo>
                    <a:pt x="2054" y="21980"/>
                  </a:lnTo>
                  <a:lnTo>
                    <a:pt x="2483" y="22869"/>
                  </a:lnTo>
                  <a:lnTo>
                    <a:pt x="2943" y="23666"/>
                  </a:lnTo>
                  <a:lnTo>
                    <a:pt x="3464" y="24432"/>
                  </a:lnTo>
                  <a:lnTo>
                    <a:pt x="3709" y="24800"/>
                  </a:lnTo>
                  <a:lnTo>
                    <a:pt x="3985" y="25106"/>
                  </a:lnTo>
                  <a:lnTo>
                    <a:pt x="4261" y="25413"/>
                  </a:lnTo>
                  <a:lnTo>
                    <a:pt x="4537" y="25719"/>
                  </a:lnTo>
                  <a:lnTo>
                    <a:pt x="4997" y="26118"/>
                  </a:lnTo>
                  <a:lnTo>
                    <a:pt x="5456" y="26516"/>
                  </a:lnTo>
                  <a:lnTo>
                    <a:pt x="5916" y="26915"/>
                  </a:lnTo>
                  <a:lnTo>
                    <a:pt x="6407" y="27252"/>
                  </a:lnTo>
                  <a:lnTo>
                    <a:pt x="6897" y="27589"/>
                  </a:lnTo>
                  <a:lnTo>
                    <a:pt x="7388" y="27926"/>
                  </a:lnTo>
                  <a:lnTo>
                    <a:pt x="8399" y="28509"/>
                  </a:lnTo>
                  <a:lnTo>
                    <a:pt x="9411" y="29030"/>
                  </a:lnTo>
                  <a:lnTo>
                    <a:pt x="10422" y="29459"/>
                  </a:lnTo>
                  <a:lnTo>
                    <a:pt x="11403" y="29858"/>
                  </a:lnTo>
                  <a:lnTo>
                    <a:pt x="12354" y="30164"/>
                  </a:lnTo>
                  <a:lnTo>
                    <a:pt x="13273" y="30440"/>
                  </a:lnTo>
                  <a:lnTo>
                    <a:pt x="14131" y="30655"/>
                  </a:lnTo>
                  <a:lnTo>
                    <a:pt x="14928" y="30777"/>
                  </a:lnTo>
                  <a:lnTo>
                    <a:pt x="15664" y="30869"/>
                  </a:lnTo>
                  <a:lnTo>
                    <a:pt x="16308" y="30930"/>
                  </a:lnTo>
                  <a:lnTo>
                    <a:pt x="16829" y="30930"/>
                  </a:lnTo>
                  <a:lnTo>
                    <a:pt x="17258" y="30869"/>
                  </a:lnTo>
                  <a:lnTo>
                    <a:pt x="17442" y="30839"/>
                  </a:lnTo>
                  <a:lnTo>
                    <a:pt x="17565" y="30777"/>
                  </a:lnTo>
                  <a:lnTo>
                    <a:pt x="17963" y="30593"/>
                  </a:lnTo>
                  <a:lnTo>
                    <a:pt x="18362" y="30348"/>
                  </a:lnTo>
                  <a:lnTo>
                    <a:pt x="18760" y="30103"/>
                  </a:lnTo>
                  <a:lnTo>
                    <a:pt x="19128" y="29796"/>
                  </a:lnTo>
                  <a:lnTo>
                    <a:pt x="19527" y="29490"/>
                  </a:lnTo>
                  <a:lnTo>
                    <a:pt x="19894" y="29122"/>
                  </a:lnTo>
                  <a:lnTo>
                    <a:pt x="20293" y="28754"/>
                  </a:lnTo>
                  <a:lnTo>
                    <a:pt x="20661" y="28356"/>
                  </a:lnTo>
                  <a:lnTo>
                    <a:pt x="21366" y="27497"/>
                  </a:lnTo>
                  <a:lnTo>
                    <a:pt x="22071" y="26547"/>
                  </a:lnTo>
                  <a:lnTo>
                    <a:pt x="22745" y="25566"/>
                  </a:lnTo>
                  <a:lnTo>
                    <a:pt x="23358" y="24524"/>
                  </a:lnTo>
                  <a:lnTo>
                    <a:pt x="23941" y="23420"/>
                  </a:lnTo>
                  <a:lnTo>
                    <a:pt x="24492" y="22317"/>
                  </a:lnTo>
                  <a:lnTo>
                    <a:pt x="24952" y="21183"/>
                  </a:lnTo>
                  <a:lnTo>
                    <a:pt x="25381" y="20079"/>
                  </a:lnTo>
                  <a:lnTo>
                    <a:pt x="25749" y="18945"/>
                  </a:lnTo>
                  <a:lnTo>
                    <a:pt x="26056" y="17872"/>
                  </a:lnTo>
                  <a:lnTo>
                    <a:pt x="26301" y="16799"/>
                  </a:lnTo>
                  <a:lnTo>
                    <a:pt x="26454" y="15787"/>
                  </a:lnTo>
                  <a:lnTo>
                    <a:pt x="26516" y="15082"/>
                  </a:lnTo>
                  <a:lnTo>
                    <a:pt x="26546" y="14347"/>
                  </a:lnTo>
                  <a:lnTo>
                    <a:pt x="26577" y="13642"/>
                  </a:lnTo>
                  <a:lnTo>
                    <a:pt x="26546" y="12906"/>
                  </a:lnTo>
                  <a:lnTo>
                    <a:pt x="26454" y="12232"/>
                  </a:lnTo>
                  <a:lnTo>
                    <a:pt x="26362" y="11527"/>
                  </a:lnTo>
                  <a:lnTo>
                    <a:pt x="26240" y="10852"/>
                  </a:lnTo>
                  <a:lnTo>
                    <a:pt x="26086" y="10178"/>
                  </a:lnTo>
                  <a:lnTo>
                    <a:pt x="25903" y="9534"/>
                  </a:lnTo>
                  <a:lnTo>
                    <a:pt x="25688" y="8890"/>
                  </a:lnTo>
                  <a:lnTo>
                    <a:pt x="25443" y="8247"/>
                  </a:lnTo>
                  <a:lnTo>
                    <a:pt x="25167" y="7634"/>
                  </a:lnTo>
                  <a:lnTo>
                    <a:pt x="24860" y="7051"/>
                  </a:lnTo>
                  <a:lnTo>
                    <a:pt x="24523" y="6469"/>
                  </a:lnTo>
                  <a:lnTo>
                    <a:pt x="24186" y="5886"/>
                  </a:lnTo>
                  <a:lnTo>
                    <a:pt x="23818" y="5365"/>
                  </a:lnTo>
                  <a:lnTo>
                    <a:pt x="23389" y="4813"/>
                  </a:lnTo>
                  <a:lnTo>
                    <a:pt x="22990" y="4323"/>
                  </a:lnTo>
                  <a:lnTo>
                    <a:pt x="22531" y="3832"/>
                  </a:lnTo>
                  <a:lnTo>
                    <a:pt x="22071" y="3403"/>
                  </a:lnTo>
                  <a:lnTo>
                    <a:pt x="21580" y="2943"/>
                  </a:lnTo>
                  <a:lnTo>
                    <a:pt x="21059" y="2545"/>
                  </a:lnTo>
                  <a:lnTo>
                    <a:pt x="20538" y="2177"/>
                  </a:lnTo>
                  <a:lnTo>
                    <a:pt x="19986" y="1809"/>
                  </a:lnTo>
                  <a:lnTo>
                    <a:pt x="19404" y="1503"/>
                  </a:lnTo>
                  <a:lnTo>
                    <a:pt x="18821" y="1196"/>
                  </a:lnTo>
                  <a:lnTo>
                    <a:pt x="18208" y="920"/>
                  </a:lnTo>
                  <a:lnTo>
                    <a:pt x="17595" y="706"/>
                  </a:lnTo>
                  <a:lnTo>
                    <a:pt x="16952" y="491"/>
                  </a:lnTo>
                  <a:lnTo>
                    <a:pt x="16308" y="307"/>
                  </a:lnTo>
                  <a:lnTo>
                    <a:pt x="15634" y="185"/>
                  </a:lnTo>
                  <a:lnTo>
                    <a:pt x="14959" y="93"/>
                  </a:lnTo>
                  <a:lnTo>
                    <a:pt x="14285" y="1"/>
                  </a:lnTo>
                  <a:close/>
                </a:path>
              </a:pathLst>
            </a:custGeom>
            <a:solidFill>
              <a:srgbClr val="F1C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5"/>
            <p:cNvSpPr/>
            <p:nvPr/>
          </p:nvSpPr>
          <p:spPr>
            <a:xfrm flipH="1">
              <a:off x="5539490" y="1403192"/>
              <a:ext cx="347826" cy="374721"/>
            </a:xfrm>
            <a:custGeom>
              <a:rect b="b" l="l" r="r" t="t"/>
              <a:pathLst>
                <a:path extrusionOk="0" h="28632" w="26577">
                  <a:moveTo>
                    <a:pt x="12936" y="1"/>
                  </a:moveTo>
                  <a:lnTo>
                    <a:pt x="12262" y="31"/>
                  </a:lnTo>
                  <a:lnTo>
                    <a:pt x="11618" y="123"/>
                  </a:lnTo>
                  <a:lnTo>
                    <a:pt x="10974" y="246"/>
                  </a:lnTo>
                  <a:lnTo>
                    <a:pt x="10330" y="369"/>
                  </a:lnTo>
                  <a:lnTo>
                    <a:pt x="9687" y="552"/>
                  </a:lnTo>
                  <a:lnTo>
                    <a:pt x="9074" y="767"/>
                  </a:lnTo>
                  <a:lnTo>
                    <a:pt x="8461" y="1012"/>
                  </a:lnTo>
                  <a:lnTo>
                    <a:pt x="7878" y="1288"/>
                  </a:lnTo>
                  <a:lnTo>
                    <a:pt x="7296" y="1595"/>
                  </a:lnTo>
                  <a:lnTo>
                    <a:pt x="6713" y="1901"/>
                  </a:lnTo>
                  <a:lnTo>
                    <a:pt x="6161" y="2269"/>
                  </a:lnTo>
                  <a:lnTo>
                    <a:pt x="5640" y="2668"/>
                  </a:lnTo>
                  <a:lnTo>
                    <a:pt x="5119" y="3066"/>
                  </a:lnTo>
                  <a:lnTo>
                    <a:pt x="4629" y="3495"/>
                  </a:lnTo>
                  <a:lnTo>
                    <a:pt x="4138" y="3955"/>
                  </a:lnTo>
                  <a:lnTo>
                    <a:pt x="3679" y="4446"/>
                  </a:lnTo>
                  <a:lnTo>
                    <a:pt x="3249" y="4967"/>
                  </a:lnTo>
                  <a:lnTo>
                    <a:pt x="2851" y="5488"/>
                  </a:lnTo>
                  <a:lnTo>
                    <a:pt x="2452" y="6040"/>
                  </a:lnTo>
                  <a:lnTo>
                    <a:pt x="2085" y="6622"/>
                  </a:lnTo>
                  <a:lnTo>
                    <a:pt x="1747" y="7204"/>
                  </a:lnTo>
                  <a:lnTo>
                    <a:pt x="1441" y="7817"/>
                  </a:lnTo>
                  <a:lnTo>
                    <a:pt x="1134" y="8461"/>
                  </a:lnTo>
                  <a:lnTo>
                    <a:pt x="889" y="9105"/>
                  </a:lnTo>
                  <a:lnTo>
                    <a:pt x="644" y="9749"/>
                  </a:lnTo>
                  <a:lnTo>
                    <a:pt x="460" y="10423"/>
                  </a:lnTo>
                  <a:lnTo>
                    <a:pt x="276" y="11128"/>
                  </a:lnTo>
                  <a:lnTo>
                    <a:pt x="153" y="11833"/>
                  </a:lnTo>
                  <a:lnTo>
                    <a:pt x="31" y="12569"/>
                  </a:lnTo>
                  <a:lnTo>
                    <a:pt x="0" y="13182"/>
                  </a:lnTo>
                  <a:lnTo>
                    <a:pt x="0" y="13887"/>
                  </a:lnTo>
                  <a:lnTo>
                    <a:pt x="61" y="14653"/>
                  </a:lnTo>
                  <a:lnTo>
                    <a:pt x="153" y="15512"/>
                  </a:lnTo>
                  <a:lnTo>
                    <a:pt x="307" y="16370"/>
                  </a:lnTo>
                  <a:lnTo>
                    <a:pt x="491" y="17289"/>
                  </a:lnTo>
                  <a:lnTo>
                    <a:pt x="736" y="18240"/>
                  </a:lnTo>
                  <a:lnTo>
                    <a:pt x="1012" y="19190"/>
                  </a:lnTo>
                  <a:lnTo>
                    <a:pt x="1318" y="20140"/>
                  </a:lnTo>
                  <a:lnTo>
                    <a:pt x="1686" y="21060"/>
                  </a:lnTo>
                  <a:lnTo>
                    <a:pt x="2054" y="21980"/>
                  </a:lnTo>
                  <a:lnTo>
                    <a:pt x="2483" y="22869"/>
                  </a:lnTo>
                  <a:lnTo>
                    <a:pt x="2943" y="23666"/>
                  </a:lnTo>
                  <a:lnTo>
                    <a:pt x="3464" y="24432"/>
                  </a:lnTo>
                  <a:lnTo>
                    <a:pt x="3709" y="24800"/>
                  </a:lnTo>
                  <a:lnTo>
                    <a:pt x="3985" y="25106"/>
                  </a:lnTo>
                  <a:lnTo>
                    <a:pt x="4261" y="25413"/>
                  </a:lnTo>
                  <a:lnTo>
                    <a:pt x="4537" y="25719"/>
                  </a:lnTo>
                  <a:lnTo>
                    <a:pt x="5027" y="26148"/>
                  </a:lnTo>
                  <a:lnTo>
                    <a:pt x="5518" y="26578"/>
                  </a:lnTo>
                  <a:lnTo>
                    <a:pt x="6008" y="26976"/>
                  </a:lnTo>
                  <a:lnTo>
                    <a:pt x="6529" y="27344"/>
                  </a:lnTo>
                  <a:lnTo>
                    <a:pt x="7050" y="27712"/>
                  </a:lnTo>
                  <a:lnTo>
                    <a:pt x="7602" y="28018"/>
                  </a:lnTo>
                  <a:lnTo>
                    <a:pt x="8123" y="28356"/>
                  </a:lnTo>
                  <a:lnTo>
                    <a:pt x="8644" y="28631"/>
                  </a:lnTo>
                  <a:lnTo>
                    <a:pt x="8798" y="27896"/>
                  </a:lnTo>
                  <a:lnTo>
                    <a:pt x="8920" y="27375"/>
                  </a:lnTo>
                  <a:lnTo>
                    <a:pt x="9104" y="26854"/>
                  </a:lnTo>
                  <a:lnTo>
                    <a:pt x="9319" y="26363"/>
                  </a:lnTo>
                  <a:lnTo>
                    <a:pt x="9595" y="25903"/>
                  </a:lnTo>
                  <a:lnTo>
                    <a:pt x="9871" y="25474"/>
                  </a:lnTo>
                  <a:lnTo>
                    <a:pt x="10208" y="25076"/>
                  </a:lnTo>
                  <a:lnTo>
                    <a:pt x="10576" y="24708"/>
                  </a:lnTo>
                  <a:lnTo>
                    <a:pt x="10974" y="24401"/>
                  </a:lnTo>
                  <a:lnTo>
                    <a:pt x="11403" y="24095"/>
                  </a:lnTo>
                  <a:lnTo>
                    <a:pt x="11863" y="23849"/>
                  </a:lnTo>
                  <a:lnTo>
                    <a:pt x="12354" y="23635"/>
                  </a:lnTo>
                  <a:lnTo>
                    <a:pt x="12844" y="23451"/>
                  </a:lnTo>
                  <a:lnTo>
                    <a:pt x="13365" y="23328"/>
                  </a:lnTo>
                  <a:lnTo>
                    <a:pt x="13886" y="23267"/>
                  </a:lnTo>
                  <a:lnTo>
                    <a:pt x="14438" y="23236"/>
                  </a:lnTo>
                  <a:lnTo>
                    <a:pt x="14990" y="23236"/>
                  </a:lnTo>
                  <a:lnTo>
                    <a:pt x="16247" y="23298"/>
                  </a:lnTo>
                  <a:lnTo>
                    <a:pt x="17503" y="23298"/>
                  </a:lnTo>
                  <a:lnTo>
                    <a:pt x="18791" y="23236"/>
                  </a:lnTo>
                  <a:lnTo>
                    <a:pt x="19404" y="23175"/>
                  </a:lnTo>
                  <a:lnTo>
                    <a:pt x="20017" y="23114"/>
                  </a:lnTo>
                  <a:lnTo>
                    <a:pt x="20661" y="23022"/>
                  </a:lnTo>
                  <a:lnTo>
                    <a:pt x="21274" y="22899"/>
                  </a:lnTo>
                  <a:lnTo>
                    <a:pt x="21856" y="22746"/>
                  </a:lnTo>
                  <a:lnTo>
                    <a:pt x="22469" y="22593"/>
                  </a:lnTo>
                  <a:lnTo>
                    <a:pt x="23052" y="22409"/>
                  </a:lnTo>
                  <a:lnTo>
                    <a:pt x="23634" y="22225"/>
                  </a:lnTo>
                  <a:lnTo>
                    <a:pt x="24186" y="21980"/>
                  </a:lnTo>
                  <a:lnTo>
                    <a:pt x="24738" y="21734"/>
                  </a:lnTo>
                  <a:lnTo>
                    <a:pt x="25044" y="20968"/>
                  </a:lnTo>
                  <a:lnTo>
                    <a:pt x="25351" y="20202"/>
                  </a:lnTo>
                  <a:lnTo>
                    <a:pt x="25596" y="19435"/>
                  </a:lnTo>
                  <a:lnTo>
                    <a:pt x="25841" y="18669"/>
                  </a:lnTo>
                  <a:lnTo>
                    <a:pt x="26056" y="17903"/>
                  </a:lnTo>
                  <a:lnTo>
                    <a:pt x="26209" y="17198"/>
                  </a:lnTo>
                  <a:lnTo>
                    <a:pt x="26362" y="16492"/>
                  </a:lnTo>
                  <a:lnTo>
                    <a:pt x="26454" y="15787"/>
                  </a:lnTo>
                  <a:lnTo>
                    <a:pt x="26516" y="15082"/>
                  </a:lnTo>
                  <a:lnTo>
                    <a:pt x="26546" y="14347"/>
                  </a:lnTo>
                  <a:lnTo>
                    <a:pt x="26577" y="13642"/>
                  </a:lnTo>
                  <a:lnTo>
                    <a:pt x="26546" y="12906"/>
                  </a:lnTo>
                  <a:lnTo>
                    <a:pt x="26454" y="12232"/>
                  </a:lnTo>
                  <a:lnTo>
                    <a:pt x="26362" y="11527"/>
                  </a:lnTo>
                  <a:lnTo>
                    <a:pt x="26240" y="10852"/>
                  </a:lnTo>
                  <a:lnTo>
                    <a:pt x="26086" y="10178"/>
                  </a:lnTo>
                  <a:lnTo>
                    <a:pt x="25903" y="9534"/>
                  </a:lnTo>
                  <a:lnTo>
                    <a:pt x="25688" y="8890"/>
                  </a:lnTo>
                  <a:lnTo>
                    <a:pt x="25443" y="8247"/>
                  </a:lnTo>
                  <a:lnTo>
                    <a:pt x="25167" y="7634"/>
                  </a:lnTo>
                  <a:lnTo>
                    <a:pt x="24860" y="7051"/>
                  </a:lnTo>
                  <a:lnTo>
                    <a:pt x="24523" y="6469"/>
                  </a:lnTo>
                  <a:lnTo>
                    <a:pt x="24186" y="5886"/>
                  </a:lnTo>
                  <a:lnTo>
                    <a:pt x="23818" y="5365"/>
                  </a:lnTo>
                  <a:lnTo>
                    <a:pt x="23389" y="4813"/>
                  </a:lnTo>
                  <a:lnTo>
                    <a:pt x="22990" y="4323"/>
                  </a:lnTo>
                  <a:lnTo>
                    <a:pt x="22531" y="3832"/>
                  </a:lnTo>
                  <a:lnTo>
                    <a:pt x="22071" y="3403"/>
                  </a:lnTo>
                  <a:lnTo>
                    <a:pt x="21580" y="2943"/>
                  </a:lnTo>
                  <a:lnTo>
                    <a:pt x="21059" y="2545"/>
                  </a:lnTo>
                  <a:lnTo>
                    <a:pt x="20538" y="2177"/>
                  </a:lnTo>
                  <a:lnTo>
                    <a:pt x="19986" y="1809"/>
                  </a:lnTo>
                  <a:lnTo>
                    <a:pt x="19404" y="1503"/>
                  </a:lnTo>
                  <a:lnTo>
                    <a:pt x="18821" y="1196"/>
                  </a:lnTo>
                  <a:lnTo>
                    <a:pt x="18208" y="920"/>
                  </a:lnTo>
                  <a:lnTo>
                    <a:pt x="17595" y="706"/>
                  </a:lnTo>
                  <a:lnTo>
                    <a:pt x="16952" y="491"/>
                  </a:lnTo>
                  <a:lnTo>
                    <a:pt x="16308" y="307"/>
                  </a:lnTo>
                  <a:lnTo>
                    <a:pt x="15634" y="185"/>
                  </a:lnTo>
                  <a:lnTo>
                    <a:pt x="14959" y="93"/>
                  </a:lnTo>
                  <a:lnTo>
                    <a:pt x="14285" y="1"/>
                  </a:lnTo>
                  <a:close/>
                </a:path>
              </a:pathLst>
            </a:custGeom>
            <a:solidFill>
              <a:srgbClr val="EFB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5"/>
            <p:cNvSpPr/>
            <p:nvPr/>
          </p:nvSpPr>
          <p:spPr>
            <a:xfrm flipH="1">
              <a:off x="5708384" y="3045634"/>
              <a:ext cx="347434" cy="291275"/>
            </a:xfrm>
            <a:custGeom>
              <a:rect b="b" l="l" r="r" t="t"/>
              <a:pathLst>
                <a:path extrusionOk="0" h="22256" w="26547">
                  <a:moveTo>
                    <a:pt x="19680" y="1"/>
                  </a:moveTo>
                  <a:lnTo>
                    <a:pt x="19404" y="31"/>
                  </a:lnTo>
                  <a:lnTo>
                    <a:pt x="19098" y="62"/>
                  </a:lnTo>
                  <a:lnTo>
                    <a:pt x="18822" y="123"/>
                  </a:lnTo>
                  <a:lnTo>
                    <a:pt x="18515" y="215"/>
                  </a:lnTo>
                  <a:lnTo>
                    <a:pt x="18239" y="307"/>
                  </a:lnTo>
                  <a:lnTo>
                    <a:pt x="17964" y="430"/>
                  </a:lnTo>
                  <a:lnTo>
                    <a:pt x="17688" y="553"/>
                  </a:lnTo>
                  <a:lnTo>
                    <a:pt x="17442" y="706"/>
                  </a:lnTo>
                  <a:lnTo>
                    <a:pt x="2667" y="10208"/>
                  </a:lnTo>
                  <a:lnTo>
                    <a:pt x="2422" y="10362"/>
                  </a:lnTo>
                  <a:lnTo>
                    <a:pt x="2177" y="10576"/>
                  </a:lnTo>
                  <a:lnTo>
                    <a:pt x="1962" y="10760"/>
                  </a:lnTo>
                  <a:lnTo>
                    <a:pt x="1748" y="11005"/>
                  </a:lnTo>
                  <a:lnTo>
                    <a:pt x="1564" y="11220"/>
                  </a:lnTo>
                  <a:lnTo>
                    <a:pt x="1380" y="11465"/>
                  </a:lnTo>
                  <a:lnTo>
                    <a:pt x="1227" y="11741"/>
                  </a:lnTo>
                  <a:lnTo>
                    <a:pt x="1073" y="12017"/>
                  </a:lnTo>
                  <a:lnTo>
                    <a:pt x="767" y="12691"/>
                  </a:lnTo>
                  <a:lnTo>
                    <a:pt x="522" y="13366"/>
                  </a:lnTo>
                  <a:lnTo>
                    <a:pt x="338" y="14010"/>
                  </a:lnTo>
                  <a:lnTo>
                    <a:pt x="184" y="14623"/>
                  </a:lnTo>
                  <a:lnTo>
                    <a:pt x="92" y="15205"/>
                  </a:lnTo>
                  <a:lnTo>
                    <a:pt x="31" y="15787"/>
                  </a:lnTo>
                  <a:lnTo>
                    <a:pt x="0" y="16309"/>
                  </a:lnTo>
                  <a:lnTo>
                    <a:pt x="0" y="16799"/>
                  </a:lnTo>
                  <a:lnTo>
                    <a:pt x="62" y="17290"/>
                  </a:lnTo>
                  <a:lnTo>
                    <a:pt x="123" y="17719"/>
                  </a:lnTo>
                  <a:lnTo>
                    <a:pt x="215" y="18148"/>
                  </a:lnTo>
                  <a:lnTo>
                    <a:pt x="307" y="18516"/>
                  </a:lnTo>
                  <a:lnTo>
                    <a:pt x="430" y="18884"/>
                  </a:lnTo>
                  <a:lnTo>
                    <a:pt x="552" y="19190"/>
                  </a:lnTo>
                  <a:lnTo>
                    <a:pt x="828" y="19772"/>
                  </a:lnTo>
                  <a:lnTo>
                    <a:pt x="1104" y="20202"/>
                  </a:lnTo>
                  <a:lnTo>
                    <a:pt x="1441" y="20600"/>
                  </a:lnTo>
                  <a:lnTo>
                    <a:pt x="1809" y="20937"/>
                  </a:lnTo>
                  <a:lnTo>
                    <a:pt x="2238" y="21244"/>
                  </a:lnTo>
                  <a:lnTo>
                    <a:pt x="2667" y="21520"/>
                  </a:lnTo>
                  <a:lnTo>
                    <a:pt x="3096" y="21734"/>
                  </a:lnTo>
                  <a:lnTo>
                    <a:pt x="3495" y="21918"/>
                  </a:lnTo>
                  <a:lnTo>
                    <a:pt x="3893" y="22041"/>
                  </a:lnTo>
                  <a:lnTo>
                    <a:pt x="4353" y="22163"/>
                  </a:lnTo>
                  <a:lnTo>
                    <a:pt x="4813" y="22225"/>
                  </a:lnTo>
                  <a:lnTo>
                    <a:pt x="5273" y="22255"/>
                  </a:lnTo>
                  <a:lnTo>
                    <a:pt x="5733" y="22194"/>
                  </a:lnTo>
                  <a:lnTo>
                    <a:pt x="6193" y="22102"/>
                  </a:lnTo>
                  <a:lnTo>
                    <a:pt x="6652" y="21980"/>
                  </a:lnTo>
                  <a:lnTo>
                    <a:pt x="7081" y="21796"/>
                  </a:lnTo>
                  <a:lnTo>
                    <a:pt x="7480" y="21550"/>
                  </a:lnTo>
                  <a:lnTo>
                    <a:pt x="11097" y="19313"/>
                  </a:lnTo>
                  <a:lnTo>
                    <a:pt x="21887" y="13059"/>
                  </a:lnTo>
                  <a:lnTo>
                    <a:pt x="26179" y="7082"/>
                  </a:lnTo>
                  <a:lnTo>
                    <a:pt x="26271" y="6867"/>
                  </a:lnTo>
                  <a:lnTo>
                    <a:pt x="26363" y="6622"/>
                  </a:lnTo>
                  <a:lnTo>
                    <a:pt x="26455" y="6377"/>
                  </a:lnTo>
                  <a:lnTo>
                    <a:pt x="26485" y="6162"/>
                  </a:lnTo>
                  <a:lnTo>
                    <a:pt x="26516" y="5917"/>
                  </a:lnTo>
                  <a:lnTo>
                    <a:pt x="26547" y="5672"/>
                  </a:lnTo>
                  <a:lnTo>
                    <a:pt x="26547" y="5426"/>
                  </a:lnTo>
                  <a:lnTo>
                    <a:pt x="26516" y="5181"/>
                  </a:lnTo>
                  <a:lnTo>
                    <a:pt x="26424" y="4721"/>
                  </a:lnTo>
                  <a:lnTo>
                    <a:pt x="26363" y="4476"/>
                  </a:lnTo>
                  <a:lnTo>
                    <a:pt x="26240" y="4262"/>
                  </a:lnTo>
                  <a:lnTo>
                    <a:pt x="26148" y="4016"/>
                  </a:lnTo>
                  <a:lnTo>
                    <a:pt x="26026" y="3832"/>
                  </a:lnTo>
                  <a:lnTo>
                    <a:pt x="25872" y="3618"/>
                  </a:lnTo>
                  <a:lnTo>
                    <a:pt x="25719" y="3434"/>
                  </a:lnTo>
                  <a:lnTo>
                    <a:pt x="25259" y="2974"/>
                  </a:lnTo>
                  <a:lnTo>
                    <a:pt x="24830" y="2545"/>
                  </a:lnTo>
                  <a:lnTo>
                    <a:pt x="24340" y="2147"/>
                  </a:lnTo>
                  <a:lnTo>
                    <a:pt x="23880" y="1779"/>
                  </a:lnTo>
                  <a:lnTo>
                    <a:pt x="23389" y="1441"/>
                  </a:lnTo>
                  <a:lnTo>
                    <a:pt x="22899" y="1104"/>
                  </a:lnTo>
                  <a:lnTo>
                    <a:pt x="21979" y="553"/>
                  </a:lnTo>
                  <a:lnTo>
                    <a:pt x="21703" y="430"/>
                  </a:lnTo>
                  <a:lnTo>
                    <a:pt x="21427" y="307"/>
                  </a:lnTo>
                  <a:lnTo>
                    <a:pt x="21152" y="215"/>
                  </a:lnTo>
                  <a:lnTo>
                    <a:pt x="20845" y="123"/>
                  </a:lnTo>
                  <a:lnTo>
                    <a:pt x="20569" y="62"/>
                  </a:lnTo>
                  <a:lnTo>
                    <a:pt x="20263" y="31"/>
                  </a:lnTo>
                  <a:lnTo>
                    <a:pt x="1998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5"/>
            <p:cNvSpPr/>
            <p:nvPr/>
          </p:nvSpPr>
          <p:spPr>
            <a:xfrm flipH="1">
              <a:off x="5778193" y="3045634"/>
              <a:ext cx="277625" cy="281250"/>
            </a:xfrm>
            <a:custGeom>
              <a:rect b="b" l="l" r="r" t="t"/>
              <a:pathLst>
                <a:path extrusionOk="0" h="21490" w="21213">
                  <a:moveTo>
                    <a:pt x="19772" y="1"/>
                  </a:moveTo>
                  <a:lnTo>
                    <a:pt x="19282" y="62"/>
                  </a:lnTo>
                  <a:lnTo>
                    <a:pt x="18791" y="123"/>
                  </a:lnTo>
                  <a:lnTo>
                    <a:pt x="18331" y="277"/>
                  </a:lnTo>
                  <a:lnTo>
                    <a:pt x="17872" y="461"/>
                  </a:lnTo>
                  <a:lnTo>
                    <a:pt x="17442" y="706"/>
                  </a:lnTo>
                  <a:lnTo>
                    <a:pt x="2667" y="10208"/>
                  </a:lnTo>
                  <a:lnTo>
                    <a:pt x="2422" y="10362"/>
                  </a:lnTo>
                  <a:lnTo>
                    <a:pt x="2177" y="10576"/>
                  </a:lnTo>
                  <a:lnTo>
                    <a:pt x="1962" y="10760"/>
                  </a:lnTo>
                  <a:lnTo>
                    <a:pt x="1748" y="11005"/>
                  </a:lnTo>
                  <a:lnTo>
                    <a:pt x="1564" y="11220"/>
                  </a:lnTo>
                  <a:lnTo>
                    <a:pt x="1380" y="11465"/>
                  </a:lnTo>
                  <a:lnTo>
                    <a:pt x="1227" y="11741"/>
                  </a:lnTo>
                  <a:lnTo>
                    <a:pt x="1073" y="12017"/>
                  </a:lnTo>
                  <a:lnTo>
                    <a:pt x="767" y="12691"/>
                  </a:lnTo>
                  <a:lnTo>
                    <a:pt x="522" y="13366"/>
                  </a:lnTo>
                  <a:lnTo>
                    <a:pt x="338" y="14010"/>
                  </a:lnTo>
                  <a:lnTo>
                    <a:pt x="184" y="14623"/>
                  </a:lnTo>
                  <a:lnTo>
                    <a:pt x="92" y="15205"/>
                  </a:lnTo>
                  <a:lnTo>
                    <a:pt x="31" y="15787"/>
                  </a:lnTo>
                  <a:lnTo>
                    <a:pt x="0" y="16309"/>
                  </a:lnTo>
                  <a:lnTo>
                    <a:pt x="0" y="16799"/>
                  </a:lnTo>
                  <a:lnTo>
                    <a:pt x="62" y="17290"/>
                  </a:lnTo>
                  <a:lnTo>
                    <a:pt x="123" y="17719"/>
                  </a:lnTo>
                  <a:lnTo>
                    <a:pt x="215" y="18148"/>
                  </a:lnTo>
                  <a:lnTo>
                    <a:pt x="307" y="18516"/>
                  </a:lnTo>
                  <a:lnTo>
                    <a:pt x="430" y="18884"/>
                  </a:lnTo>
                  <a:lnTo>
                    <a:pt x="552" y="19190"/>
                  </a:lnTo>
                  <a:lnTo>
                    <a:pt x="828" y="19772"/>
                  </a:lnTo>
                  <a:lnTo>
                    <a:pt x="1104" y="20202"/>
                  </a:lnTo>
                  <a:lnTo>
                    <a:pt x="1441" y="20600"/>
                  </a:lnTo>
                  <a:lnTo>
                    <a:pt x="1809" y="20937"/>
                  </a:lnTo>
                  <a:lnTo>
                    <a:pt x="2238" y="21244"/>
                  </a:lnTo>
                  <a:lnTo>
                    <a:pt x="2637" y="21489"/>
                  </a:lnTo>
                  <a:lnTo>
                    <a:pt x="2361" y="21060"/>
                  </a:lnTo>
                  <a:lnTo>
                    <a:pt x="2085" y="20478"/>
                  </a:lnTo>
                  <a:lnTo>
                    <a:pt x="1962" y="20140"/>
                  </a:lnTo>
                  <a:lnTo>
                    <a:pt x="1840" y="19772"/>
                  </a:lnTo>
                  <a:lnTo>
                    <a:pt x="1717" y="19343"/>
                  </a:lnTo>
                  <a:lnTo>
                    <a:pt x="1625" y="18914"/>
                  </a:lnTo>
                  <a:lnTo>
                    <a:pt x="1564" y="18424"/>
                  </a:lnTo>
                  <a:lnTo>
                    <a:pt x="1502" y="17933"/>
                  </a:lnTo>
                  <a:lnTo>
                    <a:pt x="1502" y="17381"/>
                  </a:lnTo>
                  <a:lnTo>
                    <a:pt x="1502" y="16830"/>
                  </a:lnTo>
                  <a:lnTo>
                    <a:pt x="1564" y="16217"/>
                  </a:lnTo>
                  <a:lnTo>
                    <a:pt x="1686" y="15604"/>
                  </a:lnTo>
                  <a:lnTo>
                    <a:pt x="1840" y="14960"/>
                  </a:lnTo>
                  <a:lnTo>
                    <a:pt x="2054" y="14255"/>
                  </a:lnTo>
                  <a:lnTo>
                    <a:pt x="2299" y="13550"/>
                  </a:lnTo>
                  <a:lnTo>
                    <a:pt x="2637" y="12814"/>
                  </a:lnTo>
                  <a:lnTo>
                    <a:pt x="2790" y="12508"/>
                  </a:lnTo>
                  <a:lnTo>
                    <a:pt x="2943" y="12232"/>
                  </a:lnTo>
                  <a:lnTo>
                    <a:pt x="3158" y="11986"/>
                  </a:lnTo>
                  <a:lnTo>
                    <a:pt x="3342" y="11741"/>
                  </a:lnTo>
                  <a:lnTo>
                    <a:pt x="3587" y="11496"/>
                  </a:lnTo>
                  <a:lnTo>
                    <a:pt x="3832" y="11281"/>
                  </a:lnTo>
                  <a:lnTo>
                    <a:pt x="4077" y="11067"/>
                  </a:lnTo>
                  <a:lnTo>
                    <a:pt x="4353" y="10883"/>
                  </a:lnTo>
                  <a:lnTo>
                    <a:pt x="20079" y="767"/>
                  </a:lnTo>
                  <a:lnTo>
                    <a:pt x="20355" y="614"/>
                  </a:lnTo>
                  <a:lnTo>
                    <a:pt x="20630" y="461"/>
                  </a:lnTo>
                  <a:lnTo>
                    <a:pt x="20906" y="338"/>
                  </a:lnTo>
                  <a:lnTo>
                    <a:pt x="21213" y="246"/>
                  </a:lnTo>
                  <a:lnTo>
                    <a:pt x="20722" y="123"/>
                  </a:lnTo>
                  <a:lnTo>
                    <a:pt x="20263" y="31"/>
                  </a:lnTo>
                  <a:lnTo>
                    <a:pt x="197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5"/>
            <p:cNvSpPr/>
            <p:nvPr/>
          </p:nvSpPr>
          <p:spPr>
            <a:xfrm flipH="1">
              <a:off x="5622936" y="3040425"/>
              <a:ext cx="205814" cy="165295"/>
            </a:xfrm>
            <a:custGeom>
              <a:rect b="b" l="l" r="r" t="t"/>
              <a:pathLst>
                <a:path extrusionOk="0" h="12630" w="15726">
                  <a:moveTo>
                    <a:pt x="11220" y="0"/>
                  </a:moveTo>
                  <a:lnTo>
                    <a:pt x="10791" y="92"/>
                  </a:lnTo>
                  <a:lnTo>
                    <a:pt x="10362" y="184"/>
                  </a:lnTo>
                  <a:lnTo>
                    <a:pt x="9932" y="368"/>
                  </a:lnTo>
                  <a:lnTo>
                    <a:pt x="1288" y="5824"/>
                  </a:lnTo>
                  <a:lnTo>
                    <a:pt x="1043" y="6039"/>
                  </a:lnTo>
                  <a:lnTo>
                    <a:pt x="828" y="6254"/>
                  </a:lnTo>
                  <a:lnTo>
                    <a:pt x="644" y="6499"/>
                  </a:lnTo>
                  <a:lnTo>
                    <a:pt x="491" y="6713"/>
                  </a:lnTo>
                  <a:lnTo>
                    <a:pt x="338" y="6959"/>
                  </a:lnTo>
                  <a:lnTo>
                    <a:pt x="246" y="7204"/>
                  </a:lnTo>
                  <a:lnTo>
                    <a:pt x="154" y="7449"/>
                  </a:lnTo>
                  <a:lnTo>
                    <a:pt x="62" y="7725"/>
                  </a:lnTo>
                  <a:lnTo>
                    <a:pt x="31" y="7970"/>
                  </a:lnTo>
                  <a:lnTo>
                    <a:pt x="1" y="8246"/>
                  </a:lnTo>
                  <a:lnTo>
                    <a:pt x="1" y="8491"/>
                  </a:lnTo>
                  <a:lnTo>
                    <a:pt x="1" y="8737"/>
                  </a:lnTo>
                  <a:lnTo>
                    <a:pt x="92" y="9258"/>
                  </a:lnTo>
                  <a:lnTo>
                    <a:pt x="215" y="9748"/>
                  </a:lnTo>
                  <a:lnTo>
                    <a:pt x="491" y="10423"/>
                  </a:lnTo>
                  <a:lnTo>
                    <a:pt x="798" y="10974"/>
                  </a:lnTo>
                  <a:lnTo>
                    <a:pt x="1104" y="11465"/>
                  </a:lnTo>
                  <a:lnTo>
                    <a:pt x="1257" y="11679"/>
                  </a:lnTo>
                  <a:lnTo>
                    <a:pt x="1441" y="11894"/>
                  </a:lnTo>
                  <a:lnTo>
                    <a:pt x="1625" y="12047"/>
                  </a:lnTo>
                  <a:lnTo>
                    <a:pt x="1840" y="12200"/>
                  </a:lnTo>
                  <a:lnTo>
                    <a:pt x="2054" y="12323"/>
                  </a:lnTo>
                  <a:lnTo>
                    <a:pt x="2300" y="12415"/>
                  </a:lnTo>
                  <a:lnTo>
                    <a:pt x="2575" y="12507"/>
                  </a:lnTo>
                  <a:lnTo>
                    <a:pt x="2851" y="12568"/>
                  </a:lnTo>
                  <a:lnTo>
                    <a:pt x="3158" y="12599"/>
                  </a:lnTo>
                  <a:lnTo>
                    <a:pt x="3495" y="12630"/>
                  </a:lnTo>
                  <a:lnTo>
                    <a:pt x="3832" y="12599"/>
                  </a:lnTo>
                  <a:lnTo>
                    <a:pt x="3986" y="12568"/>
                  </a:lnTo>
                  <a:lnTo>
                    <a:pt x="4108" y="12507"/>
                  </a:lnTo>
                  <a:lnTo>
                    <a:pt x="4445" y="12354"/>
                  </a:lnTo>
                  <a:lnTo>
                    <a:pt x="13703" y="9258"/>
                  </a:lnTo>
                  <a:lnTo>
                    <a:pt x="14132" y="9043"/>
                  </a:lnTo>
                  <a:lnTo>
                    <a:pt x="14530" y="8798"/>
                  </a:lnTo>
                  <a:lnTo>
                    <a:pt x="14837" y="8522"/>
                  </a:lnTo>
                  <a:lnTo>
                    <a:pt x="15113" y="8215"/>
                  </a:lnTo>
                  <a:lnTo>
                    <a:pt x="15327" y="7848"/>
                  </a:lnTo>
                  <a:lnTo>
                    <a:pt x="15481" y="7510"/>
                  </a:lnTo>
                  <a:lnTo>
                    <a:pt x="15603" y="7112"/>
                  </a:lnTo>
                  <a:lnTo>
                    <a:pt x="15695" y="6683"/>
                  </a:lnTo>
                  <a:lnTo>
                    <a:pt x="15726" y="6284"/>
                  </a:lnTo>
                  <a:lnTo>
                    <a:pt x="15726" y="5824"/>
                  </a:lnTo>
                  <a:lnTo>
                    <a:pt x="15665" y="5395"/>
                  </a:lnTo>
                  <a:lnTo>
                    <a:pt x="15603" y="4936"/>
                  </a:lnTo>
                  <a:lnTo>
                    <a:pt x="15511" y="4476"/>
                  </a:lnTo>
                  <a:lnTo>
                    <a:pt x="15358" y="3985"/>
                  </a:lnTo>
                  <a:lnTo>
                    <a:pt x="15205" y="3525"/>
                  </a:lnTo>
                  <a:lnTo>
                    <a:pt x="15021" y="3066"/>
                  </a:lnTo>
                  <a:lnTo>
                    <a:pt x="14806" y="2606"/>
                  </a:lnTo>
                  <a:lnTo>
                    <a:pt x="14592" y="2207"/>
                  </a:lnTo>
                  <a:lnTo>
                    <a:pt x="14377" y="1809"/>
                  </a:lnTo>
                  <a:lnTo>
                    <a:pt x="14132" y="1472"/>
                  </a:lnTo>
                  <a:lnTo>
                    <a:pt x="13856" y="1134"/>
                  </a:lnTo>
                  <a:lnTo>
                    <a:pt x="13580" y="859"/>
                  </a:lnTo>
                  <a:lnTo>
                    <a:pt x="13304" y="613"/>
                  </a:lnTo>
                  <a:lnTo>
                    <a:pt x="12998" y="399"/>
                  </a:lnTo>
                  <a:lnTo>
                    <a:pt x="12691" y="245"/>
                  </a:lnTo>
                  <a:lnTo>
                    <a:pt x="12323" y="123"/>
                  </a:lnTo>
                  <a:lnTo>
                    <a:pt x="11986" y="31"/>
                  </a:lnTo>
                  <a:lnTo>
                    <a:pt x="11618" y="0"/>
                  </a:lnTo>
                  <a:close/>
                </a:path>
              </a:pathLst>
            </a:custGeom>
            <a:solidFill>
              <a:srgbClr val="EFB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5"/>
            <p:cNvSpPr/>
            <p:nvPr/>
          </p:nvSpPr>
          <p:spPr>
            <a:xfrm flipH="1">
              <a:off x="5734062" y="3108219"/>
              <a:ext cx="109935" cy="117565"/>
            </a:xfrm>
            <a:custGeom>
              <a:rect b="b" l="l" r="r" t="t"/>
              <a:pathLst>
                <a:path extrusionOk="0" h="8983" w="8400">
                  <a:moveTo>
                    <a:pt x="5488" y="1"/>
                  </a:moveTo>
                  <a:lnTo>
                    <a:pt x="5304" y="31"/>
                  </a:lnTo>
                  <a:lnTo>
                    <a:pt x="5089" y="62"/>
                  </a:lnTo>
                  <a:lnTo>
                    <a:pt x="3035" y="522"/>
                  </a:lnTo>
                  <a:lnTo>
                    <a:pt x="2698" y="614"/>
                  </a:lnTo>
                  <a:lnTo>
                    <a:pt x="2361" y="736"/>
                  </a:lnTo>
                  <a:lnTo>
                    <a:pt x="2054" y="890"/>
                  </a:lnTo>
                  <a:lnTo>
                    <a:pt x="1748" y="1074"/>
                  </a:lnTo>
                  <a:lnTo>
                    <a:pt x="1472" y="1288"/>
                  </a:lnTo>
                  <a:lnTo>
                    <a:pt x="1227" y="1503"/>
                  </a:lnTo>
                  <a:lnTo>
                    <a:pt x="982" y="1748"/>
                  </a:lnTo>
                  <a:lnTo>
                    <a:pt x="767" y="1993"/>
                  </a:lnTo>
                  <a:lnTo>
                    <a:pt x="583" y="2269"/>
                  </a:lnTo>
                  <a:lnTo>
                    <a:pt x="430" y="2576"/>
                  </a:lnTo>
                  <a:lnTo>
                    <a:pt x="277" y="2882"/>
                  </a:lnTo>
                  <a:lnTo>
                    <a:pt x="185" y="3189"/>
                  </a:lnTo>
                  <a:lnTo>
                    <a:pt x="93" y="3526"/>
                  </a:lnTo>
                  <a:lnTo>
                    <a:pt x="31" y="3863"/>
                  </a:lnTo>
                  <a:lnTo>
                    <a:pt x="1" y="4200"/>
                  </a:lnTo>
                  <a:lnTo>
                    <a:pt x="1" y="4568"/>
                  </a:lnTo>
                  <a:lnTo>
                    <a:pt x="31" y="5028"/>
                  </a:lnTo>
                  <a:lnTo>
                    <a:pt x="93" y="5549"/>
                  </a:lnTo>
                  <a:lnTo>
                    <a:pt x="215" y="6070"/>
                  </a:lnTo>
                  <a:lnTo>
                    <a:pt x="430" y="6530"/>
                  </a:lnTo>
                  <a:lnTo>
                    <a:pt x="675" y="6990"/>
                  </a:lnTo>
                  <a:lnTo>
                    <a:pt x="951" y="7327"/>
                  </a:lnTo>
                  <a:lnTo>
                    <a:pt x="1227" y="7634"/>
                  </a:lnTo>
                  <a:lnTo>
                    <a:pt x="1564" y="7940"/>
                  </a:lnTo>
                  <a:lnTo>
                    <a:pt x="1932" y="8155"/>
                  </a:lnTo>
                  <a:lnTo>
                    <a:pt x="2300" y="8369"/>
                  </a:lnTo>
                  <a:lnTo>
                    <a:pt x="2698" y="8523"/>
                  </a:lnTo>
                  <a:lnTo>
                    <a:pt x="3127" y="8645"/>
                  </a:lnTo>
                  <a:lnTo>
                    <a:pt x="3557" y="8706"/>
                  </a:lnTo>
                  <a:lnTo>
                    <a:pt x="6162" y="8982"/>
                  </a:lnTo>
                  <a:lnTo>
                    <a:pt x="6653" y="8982"/>
                  </a:lnTo>
                  <a:lnTo>
                    <a:pt x="6867" y="8921"/>
                  </a:lnTo>
                  <a:lnTo>
                    <a:pt x="7112" y="8860"/>
                  </a:lnTo>
                  <a:lnTo>
                    <a:pt x="7296" y="8768"/>
                  </a:lnTo>
                  <a:lnTo>
                    <a:pt x="7511" y="8645"/>
                  </a:lnTo>
                  <a:lnTo>
                    <a:pt x="7664" y="8492"/>
                  </a:lnTo>
                  <a:lnTo>
                    <a:pt x="7848" y="8339"/>
                  </a:lnTo>
                  <a:lnTo>
                    <a:pt x="8001" y="8185"/>
                  </a:lnTo>
                  <a:lnTo>
                    <a:pt x="8124" y="8001"/>
                  </a:lnTo>
                  <a:lnTo>
                    <a:pt x="8216" y="7787"/>
                  </a:lnTo>
                  <a:lnTo>
                    <a:pt x="8308" y="7572"/>
                  </a:lnTo>
                  <a:lnTo>
                    <a:pt x="8339" y="7358"/>
                  </a:lnTo>
                  <a:lnTo>
                    <a:pt x="8369" y="7112"/>
                  </a:lnTo>
                  <a:lnTo>
                    <a:pt x="8400" y="6867"/>
                  </a:lnTo>
                  <a:lnTo>
                    <a:pt x="8369" y="6622"/>
                  </a:lnTo>
                  <a:lnTo>
                    <a:pt x="7542" y="1687"/>
                  </a:lnTo>
                  <a:lnTo>
                    <a:pt x="7480" y="1472"/>
                  </a:lnTo>
                  <a:lnTo>
                    <a:pt x="7419" y="1288"/>
                  </a:lnTo>
                  <a:lnTo>
                    <a:pt x="7327" y="1074"/>
                  </a:lnTo>
                  <a:lnTo>
                    <a:pt x="7235" y="920"/>
                  </a:lnTo>
                  <a:lnTo>
                    <a:pt x="7112" y="736"/>
                  </a:lnTo>
                  <a:lnTo>
                    <a:pt x="6959" y="583"/>
                  </a:lnTo>
                  <a:lnTo>
                    <a:pt x="6806" y="461"/>
                  </a:lnTo>
                  <a:lnTo>
                    <a:pt x="6653" y="338"/>
                  </a:lnTo>
                  <a:lnTo>
                    <a:pt x="6469" y="246"/>
                  </a:lnTo>
                  <a:lnTo>
                    <a:pt x="6315" y="154"/>
                  </a:lnTo>
                  <a:lnTo>
                    <a:pt x="6101" y="93"/>
                  </a:lnTo>
                  <a:lnTo>
                    <a:pt x="5917" y="31"/>
                  </a:lnTo>
                  <a:lnTo>
                    <a:pt x="57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5"/>
            <p:cNvSpPr/>
            <p:nvPr/>
          </p:nvSpPr>
          <p:spPr>
            <a:xfrm flipH="1">
              <a:off x="5373802" y="2524503"/>
              <a:ext cx="13" cy="18466"/>
            </a:xfrm>
            <a:custGeom>
              <a:rect b="b" l="l" r="r" t="t"/>
              <a:pathLst>
                <a:path extrusionOk="0" h="1411" w="1">
                  <a:moveTo>
                    <a:pt x="1" y="0"/>
                  </a:moveTo>
                  <a:lnTo>
                    <a:pt x="1" y="0"/>
                  </a:lnTo>
                  <a:lnTo>
                    <a:pt x="1" y="1410"/>
                  </a:lnTo>
                  <a:lnTo>
                    <a:pt x="1" y="1410"/>
                  </a:lnTo>
                  <a:lnTo>
                    <a:pt x="1" y="0"/>
                  </a:lnTo>
                  <a:lnTo>
                    <a:pt x="1" y="0"/>
                  </a:lnTo>
                  <a:close/>
                </a:path>
              </a:pathLst>
            </a:custGeom>
            <a:solidFill>
              <a:srgbClr val="FDF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5"/>
            <p:cNvSpPr/>
            <p:nvPr/>
          </p:nvSpPr>
          <p:spPr>
            <a:xfrm flipH="1">
              <a:off x="5370583" y="2522893"/>
              <a:ext cx="16870" cy="29709"/>
            </a:xfrm>
            <a:custGeom>
              <a:rect b="b" l="l" r="r" t="t"/>
              <a:pathLst>
                <a:path extrusionOk="0" h="2270" w="1289">
                  <a:moveTo>
                    <a:pt x="522" y="1"/>
                  </a:moveTo>
                  <a:lnTo>
                    <a:pt x="246" y="31"/>
                  </a:lnTo>
                  <a:lnTo>
                    <a:pt x="123" y="62"/>
                  </a:lnTo>
                  <a:lnTo>
                    <a:pt x="1" y="123"/>
                  </a:lnTo>
                  <a:lnTo>
                    <a:pt x="1" y="1963"/>
                  </a:lnTo>
                  <a:lnTo>
                    <a:pt x="123" y="1901"/>
                  </a:lnTo>
                  <a:lnTo>
                    <a:pt x="246" y="1871"/>
                  </a:lnTo>
                  <a:lnTo>
                    <a:pt x="522" y="1840"/>
                  </a:lnTo>
                  <a:lnTo>
                    <a:pt x="798" y="1871"/>
                  </a:lnTo>
                  <a:lnTo>
                    <a:pt x="951" y="1901"/>
                  </a:lnTo>
                  <a:lnTo>
                    <a:pt x="1074" y="1963"/>
                  </a:lnTo>
                  <a:lnTo>
                    <a:pt x="1166" y="2024"/>
                  </a:lnTo>
                  <a:lnTo>
                    <a:pt x="1227" y="2116"/>
                  </a:lnTo>
                  <a:lnTo>
                    <a:pt x="1258" y="2177"/>
                  </a:lnTo>
                  <a:lnTo>
                    <a:pt x="1288" y="2269"/>
                  </a:lnTo>
                  <a:lnTo>
                    <a:pt x="1258" y="430"/>
                  </a:lnTo>
                  <a:lnTo>
                    <a:pt x="1258" y="338"/>
                  </a:lnTo>
                  <a:lnTo>
                    <a:pt x="1227" y="277"/>
                  </a:lnTo>
                  <a:lnTo>
                    <a:pt x="1135" y="185"/>
                  </a:lnTo>
                  <a:lnTo>
                    <a:pt x="1043" y="123"/>
                  </a:lnTo>
                  <a:lnTo>
                    <a:pt x="951" y="62"/>
                  </a:lnTo>
                  <a:lnTo>
                    <a:pt x="798" y="31"/>
                  </a:lnTo>
                  <a:lnTo>
                    <a:pt x="522" y="1"/>
                  </a:lnTo>
                  <a:close/>
                </a:path>
              </a:pathLst>
            </a:custGeom>
            <a:solidFill>
              <a:srgbClr val="FDF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5"/>
            <p:cNvSpPr/>
            <p:nvPr/>
          </p:nvSpPr>
          <p:spPr>
            <a:xfrm flipH="1">
              <a:off x="5387439" y="2524503"/>
              <a:ext cx="3220" cy="28099"/>
            </a:xfrm>
            <a:custGeom>
              <a:rect b="b" l="l" r="r" t="t"/>
              <a:pathLst>
                <a:path extrusionOk="0" h="2147" w="246">
                  <a:moveTo>
                    <a:pt x="246" y="0"/>
                  </a:moveTo>
                  <a:lnTo>
                    <a:pt x="154" y="62"/>
                  </a:lnTo>
                  <a:lnTo>
                    <a:pt x="62" y="154"/>
                  </a:lnTo>
                  <a:lnTo>
                    <a:pt x="31" y="215"/>
                  </a:lnTo>
                  <a:lnTo>
                    <a:pt x="0" y="307"/>
                  </a:lnTo>
                  <a:lnTo>
                    <a:pt x="31" y="2146"/>
                  </a:lnTo>
                  <a:lnTo>
                    <a:pt x="31" y="2085"/>
                  </a:lnTo>
                  <a:lnTo>
                    <a:pt x="62" y="1993"/>
                  </a:lnTo>
                  <a:lnTo>
                    <a:pt x="154" y="1901"/>
                  </a:lnTo>
                  <a:lnTo>
                    <a:pt x="246" y="1840"/>
                  </a:lnTo>
                  <a:lnTo>
                    <a:pt x="246" y="0"/>
                  </a:lnTo>
                  <a:close/>
                </a:path>
              </a:pathLst>
            </a:custGeom>
            <a:solidFill>
              <a:srgbClr val="FDF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5"/>
            <p:cNvSpPr/>
            <p:nvPr/>
          </p:nvSpPr>
          <p:spPr>
            <a:xfrm flipH="1">
              <a:off x="5370583" y="2528508"/>
              <a:ext cx="20076" cy="29709"/>
            </a:xfrm>
            <a:custGeom>
              <a:rect b="b" l="l" r="r" t="t"/>
              <a:pathLst>
                <a:path extrusionOk="0" h="2270" w="1534">
                  <a:moveTo>
                    <a:pt x="1503" y="1"/>
                  </a:moveTo>
                  <a:lnTo>
                    <a:pt x="1503" y="1"/>
                  </a:lnTo>
                  <a:lnTo>
                    <a:pt x="1503" y="1"/>
                  </a:lnTo>
                  <a:close/>
                  <a:moveTo>
                    <a:pt x="0" y="1"/>
                  </a:moveTo>
                  <a:lnTo>
                    <a:pt x="31" y="1840"/>
                  </a:lnTo>
                  <a:lnTo>
                    <a:pt x="31" y="1932"/>
                  </a:lnTo>
                  <a:lnTo>
                    <a:pt x="62" y="2024"/>
                  </a:lnTo>
                  <a:lnTo>
                    <a:pt x="154" y="2085"/>
                  </a:lnTo>
                  <a:lnTo>
                    <a:pt x="246" y="2147"/>
                  </a:lnTo>
                  <a:lnTo>
                    <a:pt x="368" y="2208"/>
                  </a:lnTo>
                  <a:lnTo>
                    <a:pt x="491" y="2239"/>
                  </a:lnTo>
                  <a:lnTo>
                    <a:pt x="767" y="2269"/>
                  </a:lnTo>
                  <a:lnTo>
                    <a:pt x="1043" y="2239"/>
                  </a:lnTo>
                  <a:lnTo>
                    <a:pt x="1196" y="2208"/>
                  </a:lnTo>
                  <a:lnTo>
                    <a:pt x="1288" y="2147"/>
                  </a:lnTo>
                  <a:lnTo>
                    <a:pt x="1411" y="2085"/>
                  </a:lnTo>
                  <a:lnTo>
                    <a:pt x="1472" y="1993"/>
                  </a:lnTo>
                  <a:lnTo>
                    <a:pt x="1503" y="1932"/>
                  </a:lnTo>
                  <a:lnTo>
                    <a:pt x="1533" y="1840"/>
                  </a:lnTo>
                  <a:lnTo>
                    <a:pt x="1503" y="1"/>
                  </a:lnTo>
                  <a:lnTo>
                    <a:pt x="1503" y="93"/>
                  </a:lnTo>
                  <a:lnTo>
                    <a:pt x="1472" y="154"/>
                  </a:lnTo>
                  <a:lnTo>
                    <a:pt x="1380" y="246"/>
                  </a:lnTo>
                  <a:lnTo>
                    <a:pt x="1288" y="307"/>
                  </a:lnTo>
                  <a:lnTo>
                    <a:pt x="1165" y="369"/>
                  </a:lnTo>
                  <a:lnTo>
                    <a:pt x="1043" y="399"/>
                  </a:lnTo>
                  <a:lnTo>
                    <a:pt x="767" y="430"/>
                  </a:lnTo>
                  <a:lnTo>
                    <a:pt x="491" y="399"/>
                  </a:lnTo>
                  <a:lnTo>
                    <a:pt x="338" y="369"/>
                  </a:lnTo>
                  <a:lnTo>
                    <a:pt x="246" y="307"/>
                  </a:lnTo>
                  <a:lnTo>
                    <a:pt x="123" y="246"/>
                  </a:lnTo>
                  <a:lnTo>
                    <a:pt x="62" y="154"/>
                  </a:lnTo>
                  <a:lnTo>
                    <a:pt x="31" y="93"/>
                  </a:lnTo>
                  <a:lnTo>
                    <a:pt x="0" y="1"/>
                  </a:lnTo>
                  <a:close/>
                </a:path>
              </a:pathLst>
            </a:custGeom>
            <a:solidFill>
              <a:srgbClr val="F9F6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5"/>
            <p:cNvSpPr/>
            <p:nvPr/>
          </p:nvSpPr>
          <p:spPr>
            <a:xfrm flipH="1">
              <a:off x="5249837" y="2471944"/>
              <a:ext cx="224673" cy="153673"/>
            </a:xfrm>
            <a:custGeom>
              <a:rect b="b" l="l" r="r" t="t"/>
              <a:pathLst>
                <a:path extrusionOk="0" h="11742" w="17167">
                  <a:moveTo>
                    <a:pt x="17167" y="1"/>
                  </a:moveTo>
                  <a:lnTo>
                    <a:pt x="1" y="9902"/>
                  </a:lnTo>
                  <a:lnTo>
                    <a:pt x="1" y="11741"/>
                  </a:lnTo>
                  <a:lnTo>
                    <a:pt x="17167" y="1840"/>
                  </a:lnTo>
                  <a:lnTo>
                    <a:pt x="17167" y="1"/>
                  </a:lnTo>
                  <a:close/>
                </a:path>
              </a:pathLst>
            </a:custGeom>
            <a:solidFill>
              <a:srgbClr val="FDF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5"/>
            <p:cNvSpPr/>
            <p:nvPr/>
          </p:nvSpPr>
          <p:spPr>
            <a:xfrm flipH="1">
              <a:off x="4898791" y="2471944"/>
              <a:ext cx="351059" cy="227893"/>
            </a:xfrm>
            <a:custGeom>
              <a:rect b="b" l="l" r="r" t="t"/>
              <a:pathLst>
                <a:path extrusionOk="0" h="17413" w="26824">
                  <a:moveTo>
                    <a:pt x="1" y="1"/>
                  </a:moveTo>
                  <a:lnTo>
                    <a:pt x="1" y="1840"/>
                  </a:lnTo>
                  <a:lnTo>
                    <a:pt x="26823" y="17412"/>
                  </a:lnTo>
                  <a:lnTo>
                    <a:pt x="26823" y="15573"/>
                  </a:lnTo>
                  <a:lnTo>
                    <a:pt x="1" y="1"/>
                  </a:lnTo>
                  <a:close/>
                </a:path>
              </a:pathLst>
            </a:custGeom>
            <a:solidFill>
              <a:srgbClr val="FDF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5"/>
            <p:cNvSpPr/>
            <p:nvPr/>
          </p:nvSpPr>
          <p:spPr>
            <a:xfrm flipH="1">
              <a:off x="4898791" y="2675742"/>
              <a:ext cx="224686" cy="154066"/>
            </a:xfrm>
            <a:custGeom>
              <a:rect b="b" l="l" r="r" t="t"/>
              <a:pathLst>
                <a:path extrusionOk="0" h="11772" w="17168">
                  <a:moveTo>
                    <a:pt x="17167" y="1"/>
                  </a:moveTo>
                  <a:lnTo>
                    <a:pt x="1" y="9933"/>
                  </a:lnTo>
                  <a:lnTo>
                    <a:pt x="1" y="11772"/>
                  </a:lnTo>
                  <a:lnTo>
                    <a:pt x="17167" y="1840"/>
                  </a:lnTo>
                  <a:lnTo>
                    <a:pt x="17167" y="1"/>
                  </a:lnTo>
                  <a:close/>
                </a:path>
              </a:pathLst>
            </a:custGeom>
            <a:solidFill>
              <a:srgbClr val="C5DB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5"/>
            <p:cNvSpPr/>
            <p:nvPr/>
          </p:nvSpPr>
          <p:spPr>
            <a:xfrm flipH="1">
              <a:off x="4966598" y="2741939"/>
              <a:ext cx="42142" cy="36527"/>
            </a:xfrm>
            <a:custGeom>
              <a:rect b="b" l="l" r="r" t="t"/>
              <a:pathLst>
                <a:path extrusionOk="0" h="2791" w="3220">
                  <a:moveTo>
                    <a:pt x="1626" y="1"/>
                  </a:moveTo>
                  <a:lnTo>
                    <a:pt x="1319" y="31"/>
                  </a:lnTo>
                  <a:lnTo>
                    <a:pt x="1012" y="93"/>
                  </a:lnTo>
                  <a:lnTo>
                    <a:pt x="737" y="154"/>
                  </a:lnTo>
                  <a:lnTo>
                    <a:pt x="461" y="277"/>
                  </a:lnTo>
                  <a:lnTo>
                    <a:pt x="246" y="430"/>
                  </a:lnTo>
                  <a:lnTo>
                    <a:pt x="124" y="614"/>
                  </a:lnTo>
                  <a:lnTo>
                    <a:pt x="32" y="767"/>
                  </a:lnTo>
                  <a:lnTo>
                    <a:pt x="1" y="951"/>
                  </a:lnTo>
                  <a:lnTo>
                    <a:pt x="1" y="2790"/>
                  </a:lnTo>
                  <a:lnTo>
                    <a:pt x="32" y="2606"/>
                  </a:lnTo>
                  <a:lnTo>
                    <a:pt x="124" y="2453"/>
                  </a:lnTo>
                  <a:lnTo>
                    <a:pt x="277" y="2269"/>
                  </a:lnTo>
                  <a:lnTo>
                    <a:pt x="461" y="2116"/>
                  </a:lnTo>
                  <a:lnTo>
                    <a:pt x="737" y="2024"/>
                  </a:lnTo>
                  <a:lnTo>
                    <a:pt x="1012" y="1932"/>
                  </a:lnTo>
                  <a:lnTo>
                    <a:pt x="1319" y="1871"/>
                  </a:lnTo>
                  <a:lnTo>
                    <a:pt x="1932" y="1871"/>
                  </a:lnTo>
                  <a:lnTo>
                    <a:pt x="2239" y="1932"/>
                  </a:lnTo>
                  <a:lnTo>
                    <a:pt x="2515" y="2024"/>
                  </a:lnTo>
                  <a:lnTo>
                    <a:pt x="2760" y="2116"/>
                  </a:lnTo>
                  <a:lnTo>
                    <a:pt x="2974" y="2269"/>
                  </a:lnTo>
                  <a:lnTo>
                    <a:pt x="3097" y="2453"/>
                  </a:lnTo>
                  <a:lnTo>
                    <a:pt x="3189" y="2606"/>
                  </a:lnTo>
                  <a:lnTo>
                    <a:pt x="3220" y="2790"/>
                  </a:lnTo>
                  <a:lnTo>
                    <a:pt x="3220" y="951"/>
                  </a:lnTo>
                  <a:lnTo>
                    <a:pt x="3189" y="767"/>
                  </a:lnTo>
                  <a:lnTo>
                    <a:pt x="3097" y="583"/>
                  </a:lnTo>
                  <a:lnTo>
                    <a:pt x="2974" y="430"/>
                  </a:lnTo>
                  <a:lnTo>
                    <a:pt x="2760" y="277"/>
                  </a:lnTo>
                  <a:lnTo>
                    <a:pt x="2515" y="154"/>
                  </a:lnTo>
                  <a:lnTo>
                    <a:pt x="2208" y="93"/>
                  </a:lnTo>
                  <a:lnTo>
                    <a:pt x="1932" y="31"/>
                  </a:lnTo>
                  <a:lnTo>
                    <a:pt x="16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5"/>
            <p:cNvSpPr/>
            <p:nvPr/>
          </p:nvSpPr>
          <p:spPr>
            <a:xfrm flipH="1">
              <a:off x="4966598" y="2754385"/>
              <a:ext cx="42142" cy="36514"/>
            </a:xfrm>
            <a:custGeom>
              <a:rect b="b" l="l" r="r" t="t"/>
              <a:pathLst>
                <a:path extrusionOk="0" h="2790" w="3220">
                  <a:moveTo>
                    <a:pt x="1" y="0"/>
                  </a:moveTo>
                  <a:lnTo>
                    <a:pt x="1" y="1839"/>
                  </a:lnTo>
                  <a:lnTo>
                    <a:pt x="32" y="2023"/>
                  </a:lnTo>
                  <a:lnTo>
                    <a:pt x="124" y="2207"/>
                  </a:lnTo>
                  <a:lnTo>
                    <a:pt x="277" y="2360"/>
                  </a:lnTo>
                  <a:lnTo>
                    <a:pt x="461" y="2514"/>
                  </a:lnTo>
                  <a:lnTo>
                    <a:pt x="706" y="2636"/>
                  </a:lnTo>
                  <a:lnTo>
                    <a:pt x="1012" y="2698"/>
                  </a:lnTo>
                  <a:lnTo>
                    <a:pt x="1288" y="2759"/>
                  </a:lnTo>
                  <a:lnTo>
                    <a:pt x="1595" y="2790"/>
                  </a:lnTo>
                  <a:lnTo>
                    <a:pt x="1932" y="2759"/>
                  </a:lnTo>
                  <a:lnTo>
                    <a:pt x="2208" y="2698"/>
                  </a:lnTo>
                  <a:lnTo>
                    <a:pt x="2484" y="2636"/>
                  </a:lnTo>
                  <a:lnTo>
                    <a:pt x="2760" y="2514"/>
                  </a:lnTo>
                  <a:lnTo>
                    <a:pt x="2974" y="2360"/>
                  </a:lnTo>
                  <a:lnTo>
                    <a:pt x="3097" y="2176"/>
                  </a:lnTo>
                  <a:lnTo>
                    <a:pt x="3189" y="2023"/>
                  </a:lnTo>
                  <a:lnTo>
                    <a:pt x="3220" y="1839"/>
                  </a:lnTo>
                  <a:lnTo>
                    <a:pt x="3220" y="0"/>
                  </a:lnTo>
                  <a:lnTo>
                    <a:pt x="3189" y="184"/>
                  </a:lnTo>
                  <a:lnTo>
                    <a:pt x="3097" y="337"/>
                  </a:lnTo>
                  <a:lnTo>
                    <a:pt x="2944" y="521"/>
                  </a:lnTo>
                  <a:lnTo>
                    <a:pt x="2760" y="674"/>
                  </a:lnTo>
                  <a:lnTo>
                    <a:pt x="2484" y="766"/>
                  </a:lnTo>
                  <a:lnTo>
                    <a:pt x="2208" y="858"/>
                  </a:lnTo>
                  <a:lnTo>
                    <a:pt x="1901" y="920"/>
                  </a:lnTo>
                  <a:lnTo>
                    <a:pt x="1288" y="920"/>
                  </a:lnTo>
                  <a:lnTo>
                    <a:pt x="982" y="858"/>
                  </a:lnTo>
                  <a:lnTo>
                    <a:pt x="706" y="766"/>
                  </a:lnTo>
                  <a:lnTo>
                    <a:pt x="461" y="674"/>
                  </a:lnTo>
                  <a:lnTo>
                    <a:pt x="246" y="521"/>
                  </a:lnTo>
                  <a:lnTo>
                    <a:pt x="124" y="368"/>
                  </a:lnTo>
                  <a:lnTo>
                    <a:pt x="32" y="184"/>
                  </a:lnTo>
                  <a:lnTo>
                    <a:pt x="1" y="0"/>
                  </a:lnTo>
                  <a:close/>
                </a:path>
              </a:pathLst>
            </a:custGeom>
            <a:solidFill>
              <a:srgbClr val="F9F6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5"/>
            <p:cNvSpPr/>
            <p:nvPr/>
          </p:nvSpPr>
          <p:spPr>
            <a:xfrm flipH="1">
              <a:off x="5123465" y="2601523"/>
              <a:ext cx="351046" cy="228285"/>
            </a:xfrm>
            <a:custGeom>
              <a:rect b="b" l="l" r="r" t="t"/>
              <a:pathLst>
                <a:path extrusionOk="0" h="17443" w="26823">
                  <a:moveTo>
                    <a:pt x="1" y="1"/>
                  </a:moveTo>
                  <a:lnTo>
                    <a:pt x="1" y="1840"/>
                  </a:lnTo>
                  <a:lnTo>
                    <a:pt x="26823" y="17443"/>
                  </a:lnTo>
                  <a:lnTo>
                    <a:pt x="26823" y="15604"/>
                  </a:lnTo>
                  <a:lnTo>
                    <a:pt x="1" y="1"/>
                  </a:lnTo>
                  <a:close/>
                </a:path>
              </a:pathLst>
            </a:custGeom>
            <a:solidFill>
              <a:srgbClr val="C5DB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5"/>
            <p:cNvSpPr/>
            <p:nvPr/>
          </p:nvSpPr>
          <p:spPr>
            <a:xfrm flipH="1">
              <a:off x="4845839" y="2445062"/>
              <a:ext cx="674805" cy="391172"/>
            </a:xfrm>
            <a:custGeom>
              <a:rect b="b" l="l" r="r" t="t"/>
              <a:pathLst>
                <a:path extrusionOk="0" h="29889" w="51561">
                  <a:moveTo>
                    <a:pt x="10699" y="5948"/>
                  </a:moveTo>
                  <a:lnTo>
                    <a:pt x="10975" y="5978"/>
                  </a:lnTo>
                  <a:lnTo>
                    <a:pt x="11128" y="6009"/>
                  </a:lnTo>
                  <a:lnTo>
                    <a:pt x="11220" y="6070"/>
                  </a:lnTo>
                  <a:lnTo>
                    <a:pt x="11312" y="6132"/>
                  </a:lnTo>
                  <a:lnTo>
                    <a:pt x="11404" y="6224"/>
                  </a:lnTo>
                  <a:lnTo>
                    <a:pt x="11435" y="6285"/>
                  </a:lnTo>
                  <a:lnTo>
                    <a:pt x="11435" y="6377"/>
                  </a:lnTo>
                  <a:lnTo>
                    <a:pt x="11435" y="6469"/>
                  </a:lnTo>
                  <a:lnTo>
                    <a:pt x="11404" y="6530"/>
                  </a:lnTo>
                  <a:lnTo>
                    <a:pt x="11312" y="6622"/>
                  </a:lnTo>
                  <a:lnTo>
                    <a:pt x="11220" y="6683"/>
                  </a:lnTo>
                  <a:lnTo>
                    <a:pt x="11097" y="6745"/>
                  </a:lnTo>
                  <a:lnTo>
                    <a:pt x="10975" y="6775"/>
                  </a:lnTo>
                  <a:lnTo>
                    <a:pt x="10699" y="6806"/>
                  </a:lnTo>
                  <a:lnTo>
                    <a:pt x="10423" y="6775"/>
                  </a:lnTo>
                  <a:lnTo>
                    <a:pt x="10270" y="6745"/>
                  </a:lnTo>
                  <a:lnTo>
                    <a:pt x="10178" y="6683"/>
                  </a:lnTo>
                  <a:lnTo>
                    <a:pt x="10055" y="6622"/>
                  </a:lnTo>
                  <a:lnTo>
                    <a:pt x="9994" y="6530"/>
                  </a:lnTo>
                  <a:lnTo>
                    <a:pt x="9963" y="6469"/>
                  </a:lnTo>
                  <a:lnTo>
                    <a:pt x="9932" y="6377"/>
                  </a:lnTo>
                  <a:lnTo>
                    <a:pt x="9963" y="6285"/>
                  </a:lnTo>
                  <a:lnTo>
                    <a:pt x="9994" y="6224"/>
                  </a:lnTo>
                  <a:lnTo>
                    <a:pt x="10086" y="6132"/>
                  </a:lnTo>
                  <a:lnTo>
                    <a:pt x="10178" y="6070"/>
                  </a:lnTo>
                  <a:lnTo>
                    <a:pt x="10300" y="6009"/>
                  </a:lnTo>
                  <a:lnTo>
                    <a:pt x="10423" y="5978"/>
                  </a:lnTo>
                  <a:lnTo>
                    <a:pt x="10699" y="5948"/>
                  </a:lnTo>
                  <a:close/>
                  <a:moveTo>
                    <a:pt x="40740" y="22685"/>
                  </a:moveTo>
                  <a:lnTo>
                    <a:pt x="41046" y="22715"/>
                  </a:lnTo>
                  <a:lnTo>
                    <a:pt x="41322" y="22777"/>
                  </a:lnTo>
                  <a:lnTo>
                    <a:pt x="41629" y="22838"/>
                  </a:lnTo>
                  <a:lnTo>
                    <a:pt x="41874" y="22961"/>
                  </a:lnTo>
                  <a:lnTo>
                    <a:pt x="42088" y="23114"/>
                  </a:lnTo>
                  <a:lnTo>
                    <a:pt x="42211" y="23267"/>
                  </a:lnTo>
                  <a:lnTo>
                    <a:pt x="42303" y="23451"/>
                  </a:lnTo>
                  <a:lnTo>
                    <a:pt x="42334" y="23635"/>
                  </a:lnTo>
                  <a:lnTo>
                    <a:pt x="42303" y="23819"/>
                  </a:lnTo>
                  <a:lnTo>
                    <a:pt x="42211" y="23972"/>
                  </a:lnTo>
                  <a:lnTo>
                    <a:pt x="42058" y="24156"/>
                  </a:lnTo>
                  <a:lnTo>
                    <a:pt x="41874" y="24309"/>
                  </a:lnTo>
                  <a:lnTo>
                    <a:pt x="41598" y="24401"/>
                  </a:lnTo>
                  <a:lnTo>
                    <a:pt x="41322" y="24493"/>
                  </a:lnTo>
                  <a:lnTo>
                    <a:pt x="41015" y="24555"/>
                  </a:lnTo>
                  <a:lnTo>
                    <a:pt x="40402" y="24555"/>
                  </a:lnTo>
                  <a:lnTo>
                    <a:pt x="40096" y="24493"/>
                  </a:lnTo>
                  <a:lnTo>
                    <a:pt x="39820" y="24401"/>
                  </a:lnTo>
                  <a:lnTo>
                    <a:pt x="39575" y="24309"/>
                  </a:lnTo>
                  <a:lnTo>
                    <a:pt x="39360" y="24156"/>
                  </a:lnTo>
                  <a:lnTo>
                    <a:pt x="39238" y="23972"/>
                  </a:lnTo>
                  <a:lnTo>
                    <a:pt x="39146" y="23819"/>
                  </a:lnTo>
                  <a:lnTo>
                    <a:pt x="39115" y="23635"/>
                  </a:lnTo>
                  <a:lnTo>
                    <a:pt x="39146" y="23451"/>
                  </a:lnTo>
                  <a:lnTo>
                    <a:pt x="39238" y="23267"/>
                  </a:lnTo>
                  <a:lnTo>
                    <a:pt x="39391" y="23114"/>
                  </a:lnTo>
                  <a:lnTo>
                    <a:pt x="39575" y="22961"/>
                  </a:lnTo>
                  <a:lnTo>
                    <a:pt x="39851" y="22838"/>
                  </a:lnTo>
                  <a:lnTo>
                    <a:pt x="40126" y="22777"/>
                  </a:lnTo>
                  <a:lnTo>
                    <a:pt x="40433" y="22715"/>
                  </a:lnTo>
                  <a:lnTo>
                    <a:pt x="40740" y="22685"/>
                  </a:lnTo>
                  <a:close/>
                  <a:moveTo>
                    <a:pt x="20692" y="2055"/>
                  </a:moveTo>
                  <a:lnTo>
                    <a:pt x="47514" y="17627"/>
                  </a:lnTo>
                  <a:lnTo>
                    <a:pt x="30348" y="27559"/>
                  </a:lnTo>
                  <a:lnTo>
                    <a:pt x="3526" y="11956"/>
                  </a:lnTo>
                  <a:lnTo>
                    <a:pt x="20692" y="2055"/>
                  </a:lnTo>
                  <a:close/>
                  <a:moveTo>
                    <a:pt x="18730" y="1"/>
                  </a:moveTo>
                  <a:lnTo>
                    <a:pt x="18240" y="32"/>
                  </a:lnTo>
                  <a:lnTo>
                    <a:pt x="17780" y="123"/>
                  </a:lnTo>
                  <a:lnTo>
                    <a:pt x="17320" y="246"/>
                  </a:lnTo>
                  <a:lnTo>
                    <a:pt x="16922" y="430"/>
                  </a:lnTo>
                  <a:lnTo>
                    <a:pt x="767" y="9779"/>
                  </a:lnTo>
                  <a:lnTo>
                    <a:pt x="583" y="9871"/>
                  </a:lnTo>
                  <a:lnTo>
                    <a:pt x="430" y="9994"/>
                  </a:lnTo>
                  <a:lnTo>
                    <a:pt x="307" y="10147"/>
                  </a:lnTo>
                  <a:lnTo>
                    <a:pt x="185" y="10270"/>
                  </a:lnTo>
                  <a:lnTo>
                    <a:pt x="123" y="10393"/>
                  </a:lnTo>
                  <a:lnTo>
                    <a:pt x="62" y="10546"/>
                  </a:lnTo>
                  <a:lnTo>
                    <a:pt x="31" y="10668"/>
                  </a:lnTo>
                  <a:lnTo>
                    <a:pt x="1" y="10822"/>
                  </a:lnTo>
                  <a:lnTo>
                    <a:pt x="31" y="10975"/>
                  </a:lnTo>
                  <a:lnTo>
                    <a:pt x="62" y="11098"/>
                  </a:lnTo>
                  <a:lnTo>
                    <a:pt x="123" y="11251"/>
                  </a:lnTo>
                  <a:lnTo>
                    <a:pt x="185" y="11373"/>
                  </a:lnTo>
                  <a:lnTo>
                    <a:pt x="307" y="11496"/>
                  </a:lnTo>
                  <a:lnTo>
                    <a:pt x="430" y="11649"/>
                  </a:lnTo>
                  <a:lnTo>
                    <a:pt x="583" y="11741"/>
                  </a:lnTo>
                  <a:lnTo>
                    <a:pt x="736" y="11864"/>
                  </a:lnTo>
                  <a:lnTo>
                    <a:pt x="31053" y="29459"/>
                  </a:lnTo>
                  <a:lnTo>
                    <a:pt x="31451" y="29674"/>
                  </a:lnTo>
                  <a:lnTo>
                    <a:pt x="31881" y="29796"/>
                  </a:lnTo>
                  <a:lnTo>
                    <a:pt x="32371" y="29888"/>
                  </a:lnTo>
                  <a:lnTo>
                    <a:pt x="33321" y="29888"/>
                  </a:lnTo>
                  <a:lnTo>
                    <a:pt x="33812" y="29796"/>
                  </a:lnTo>
                  <a:lnTo>
                    <a:pt x="34241" y="29674"/>
                  </a:lnTo>
                  <a:lnTo>
                    <a:pt x="34639" y="29459"/>
                  </a:lnTo>
                  <a:lnTo>
                    <a:pt x="50825" y="20140"/>
                  </a:lnTo>
                  <a:lnTo>
                    <a:pt x="50978" y="20018"/>
                  </a:lnTo>
                  <a:lnTo>
                    <a:pt x="51131" y="19895"/>
                  </a:lnTo>
                  <a:lnTo>
                    <a:pt x="51284" y="19773"/>
                  </a:lnTo>
                  <a:lnTo>
                    <a:pt x="51376" y="19650"/>
                  </a:lnTo>
                  <a:lnTo>
                    <a:pt x="51468" y="19527"/>
                  </a:lnTo>
                  <a:lnTo>
                    <a:pt x="51530" y="19374"/>
                  </a:lnTo>
                  <a:lnTo>
                    <a:pt x="51560" y="19221"/>
                  </a:lnTo>
                  <a:lnTo>
                    <a:pt x="51560" y="19098"/>
                  </a:lnTo>
                  <a:lnTo>
                    <a:pt x="51560" y="18945"/>
                  </a:lnTo>
                  <a:lnTo>
                    <a:pt x="51530" y="18822"/>
                  </a:lnTo>
                  <a:lnTo>
                    <a:pt x="51468" y="18669"/>
                  </a:lnTo>
                  <a:lnTo>
                    <a:pt x="51376" y="18546"/>
                  </a:lnTo>
                  <a:lnTo>
                    <a:pt x="51284" y="18393"/>
                  </a:lnTo>
                  <a:lnTo>
                    <a:pt x="51162" y="18271"/>
                  </a:lnTo>
                  <a:lnTo>
                    <a:pt x="51009" y="18148"/>
                  </a:lnTo>
                  <a:lnTo>
                    <a:pt x="50825" y="18056"/>
                  </a:lnTo>
                  <a:lnTo>
                    <a:pt x="20539" y="430"/>
                  </a:lnTo>
                  <a:lnTo>
                    <a:pt x="20140" y="246"/>
                  </a:lnTo>
                  <a:lnTo>
                    <a:pt x="19680" y="123"/>
                  </a:lnTo>
                  <a:lnTo>
                    <a:pt x="19221" y="32"/>
                  </a:lnTo>
                  <a:lnTo>
                    <a:pt x="187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5"/>
            <p:cNvSpPr/>
            <p:nvPr/>
          </p:nvSpPr>
          <p:spPr>
            <a:xfrm flipH="1">
              <a:off x="4845839" y="2445062"/>
              <a:ext cx="674805" cy="391172"/>
            </a:xfrm>
            <a:custGeom>
              <a:rect b="b" l="l" r="r" t="t"/>
              <a:pathLst>
                <a:path extrusionOk="0" fill="none" h="29889" w="51561">
                  <a:moveTo>
                    <a:pt x="767" y="9779"/>
                  </a:moveTo>
                  <a:lnTo>
                    <a:pt x="767" y="9779"/>
                  </a:lnTo>
                  <a:lnTo>
                    <a:pt x="583" y="9871"/>
                  </a:lnTo>
                  <a:lnTo>
                    <a:pt x="430" y="9994"/>
                  </a:lnTo>
                  <a:lnTo>
                    <a:pt x="307" y="10147"/>
                  </a:lnTo>
                  <a:lnTo>
                    <a:pt x="185" y="10270"/>
                  </a:lnTo>
                  <a:lnTo>
                    <a:pt x="123" y="10393"/>
                  </a:lnTo>
                  <a:lnTo>
                    <a:pt x="62" y="10546"/>
                  </a:lnTo>
                  <a:lnTo>
                    <a:pt x="31" y="10668"/>
                  </a:lnTo>
                  <a:lnTo>
                    <a:pt x="1" y="10822"/>
                  </a:lnTo>
                  <a:lnTo>
                    <a:pt x="31" y="10975"/>
                  </a:lnTo>
                  <a:lnTo>
                    <a:pt x="62" y="11098"/>
                  </a:lnTo>
                  <a:lnTo>
                    <a:pt x="123" y="11251"/>
                  </a:lnTo>
                  <a:lnTo>
                    <a:pt x="185" y="11373"/>
                  </a:lnTo>
                  <a:lnTo>
                    <a:pt x="307" y="11496"/>
                  </a:lnTo>
                  <a:lnTo>
                    <a:pt x="430" y="11649"/>
                  </a:lnTo>
                  <a:lnTo>
                    <a:pt x="583" y="11741"/>
                  </a:lnTo>
                  <a:lnTo>
                    <a:pt x="736" y="11864"/>
                  </a:lnTo>
                  <a:lnTo>
                    <a:pt x="31053" y="29459"/>
                  </a:lnTo>
                  <a:lnTo>
                    <a:pt x="31053" y="29459"/>
                  </a:lnTo>
                  <a:lnTo>
                    <a:pt x="31451" y="29674"/>
                  </a:lnTo>
                  <a:lnTo>
                    <a:pt x="31881" y="29796"/>
                  </a:lnTo>
                  <a:lnTo>
                    <a:pt x="32371" y="29888"/>
                  </a:lnTo>
                  <a:lnTo>
                    <a:pt x="32831" y="29888"/>
                  </a:lnTo>
                  <a:lnTo>
                    <a:pt x="33321" y="29888"/>
                  </a:lnTo>
                  <a:lnTo>
                    <a:pt x="33812" y="29796"/>
                  </a:lnTo>
                  <a:lnTo>
                    <a:pt x="34241" y="29674"/>
                  </a:lnTo>
                  <a:lnTo>
                    <a:pt x="34639" y="29459"/>
                  </a:lnTo>
                  <a:lnTo>
                    <a:pt x="50825" y="20140"/>
                  </a:lnTo>
                  <a:lnTo>
                    <a:pt x="50825" y="20140"/>
                  </a:lnTo>
                  <a:lnTo>
                    <a:pt x="50978" y="20018"/>
                  </a:lnTo>
                  <a:lnTo>
                    <a:pt x="51131" y="19895"/>
                  </a:lnTo>
                  <a:lnTo>
                    <a:pt x="51284" y="19773"/>
                  </a:lnTo>
                  <a:lnTo>
                    <a:pt x="51376" y="19650"/>
                  </a:lnTo>
                  <a:lnTo>
                    <a:pt x="51468" y="19527"/>
                  </a:lnTo>
                  <a:lnTo>
                    <a:pt x="51530" y="19374"/>
                  </a:lnTo>
                  <a:lnTo>
                    <a:pt x="51560" y="19221"/>
                  </a:lnTo>
                  <a:lnTo>
                    <a:pt x="51560" y="19098"/>
                  </a:lnTo>
                  <a:lnTo>
                    <a:pt x="51560" y="18945"/>
                  </a:lnTo>
                  <a:lnTo>
                    <a:pt x="51530" y="18822"/>
                  </a:lnTo>
                  <a:lnTo>
                    <a:pt x="51468" y="18669"/>
                  </a:lnTo>
                  <a:lnTo>
                    <a:pt x="51376" y="18546"/>
                  </a:lnTo>
                  <a:lnTo>
                    <a:pt x="51284" y="18393"/>
                  </a:lnTo>
                  <a:lnTo>
                    <a:pt x="51162" y="18271"/>
                  </a:lnTo>
                  <a:lnTo>
                    <a:pt x="51009" y="18148"/>
                  </a:lnTo>
                  <a:lnTo>
                    <a:pt x="50825" y="18056"/>
                  </a:lnTo>
                  <a:lnTo>
                    <a:pt x="20539" y="430"/>
                  </a:lnTo>
                  <a:lnTo>
                    <a:pt x="20539" y="430"/>
                  </a:lnTo>
                  <a:lnTo>
                    <a:pt x="20140" y="246"/>
                  </a:lnTo>
                  <a:lnTo>
                    <a:pt x="19680" y="123"/>
                  </a:lnTo>
                  <a:lnTo>
                    <a:pt x="19221" y="32"/>
                  </a:lnTo>
                  <a:lnTo>
                    <a:pt x="18730" y="1"/>
                  </a:lnTo>
                  <a:lnTo>
                    <a:pt x="18240" y="32"/>
                  </a:lnTo>
                  <a:lnTo>
                    <a:pt x="17780" y="123"/>
                  </a:lnTo>
                  <a:lnTo>
                    <a:pt x="17320" y="246"/>
                  </a:lnTo>
                  <a:lnTo>
                    <a:pt x="16922" y="430"/>
                  </a:lnTo>
                  <a:lnTo>
                    <a:pt x="767" y="97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5"/>
            <p:cNvSpPr/>
            <p:nvPr/>
          </p:nvSpPr>
          <p:spPr>
            <a:xfrm flipH="1">
              <a:off x="4898791" y="2471944"/>
              <a:ext cx="575719" cy="333797"/>
            </a:xfrm>
            <a:custGeom>
              <a:rect b="b" l="l" r="r" t="t"/>
              <a:pathLst>
                <a:path extrusionOk="0" fill="none" h="25505" w="43990">
                  <a:moveTo>
                    <a:pt x="26823" y="25505"/>
                  </a:moveTo>
                  <a:lnTo>
                    <a:pt x="1" y="9902"/>
                  </a:lnTo>
                  <a:lnTo>
                    <a:pt x="17167" y="1"/>
                  </a:lnTo>
                  <a:lnTo>
                    <a:pt x="43989" y="15573"/>
                  </a:lnTo>
                  <a:lnTo>
                    <a:pt x="26823" y="255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5"/>
            <p:cNvSpPr/>
            <p:nvPr/>
          </p:nvSpPr>
          <p:spPr>
            <a:xfrm flipH="1">
              <a:off x="5370988" y="2522893"/>
              <a:ext cx="19671" cy="11255"/>
            </a:xfrm>
            <a:custGeom>
              <a:rect b="b" l="l" r="r" t="t"/>
              <a:pathLst>
                <a:path extrusionOk="0" fill="none" h="860" w="1503">
                  <a:moveTo>
                    <a:pt x="246" y="123"/>
                  </a:moveTo>
                  <a:lnTo>
                    <a:pt x="246" y="123"/>
                  </a:lnTo>
                  <a:lnTo>
                    <a:pt x="368" y="62"/>
                  </a:lnTo>
                  <a:lnTo>
                    <a:pt x="491" y="31"/>
                  </a:lnTo>
                  <a:lnTo>
                    <a:pt x="767" y="1"/>
                  </a:lnTo>
                  <a:lnTo>
                    <a:pt x="1043" y="31"/>
                  </a:lnTo>
                  <a:lnTo>
                    <a:pt x="1196" y="62"/>
                  </a:lnTo>
                  <a:lnTo>
                    <a:pt x="1288" y="123"/>
                  </a:lnTo>
                  <a:lnTo>
                    <a:pt x="1288" y="123"/>
                  </a:lnTo>
                  <a:lnTo>
                    <a:pt x="1380" y="185"/>
                  </a:lnTo>
                  <a:lnTo>
                    <a:pt x="1472" y="277"/>
                  </a:lnTo>
                  <a:lnTo>
                    <a:pt x="1503" y="338"/>
                  </a:lnTo>
                  <a:lnTo>
                    <a:pt x="1503" y="430"/>
                  </a:lnTo>
                  <a:lnTo>
                    <a:pt x="1503" y="522"/>
                  </a:lnTo>
                  <a:lnTo>
                    <a:pt x="1472" y="583"/>
                  </a:lnTo>
                  <a:lnTo>
                    <a:pt x="1380" y="675"/>
                  </a:lnTo>
                  <a:lnTo>
                    <a:pt x="1288" y="736"/>
                  </a:lnTo>
                  <a:lnTo>
                    <a:pt x="1288" y="736"/>
                  </a:lnTo>
                  <a:lnTo>
                    <a:pt x="1165" y="798"/>
                  </a:lnTo>
                  <a:lnTo>
                    <a:pt x="1043" y="828"/>
                  </a:lnTo>
                  <a:lnTo>
                    <a:pt x="767" y="859"/>
                  </a:lnTo>
                  <a:lnTo>
                    <a:pt x="491" y="828"/>
                  </a:lnTo>
                  <a:lnTo>
                    <a:pt x="338" y="798"/>
                  </a:lnTo>
                  <a:lnTo>
                    <a:pt x="246" y="736"/>
                  </a:lnTo>
                  <a:lnTo>
                    <a:pt x="246" y="736"/>
                  </a:lnTo>
                  <a:lnTo>
                    <a:pt x="123" y="675"/>
                  </a:lnTo>
                  <a:lnTo>
                    <a:pt x="62" y="583"/>
                  </a:lnTo>
                  <a:lnTo>
                    <a:pt x="31" y="522"/>
                  </a:lnTo>
                  <a:lnTo>
                    <a:pt x="0" y="430"/>
                  </a:lnTo>
                  <a:lnTo>
                    <a:pt x="31" y="338"/>
                  </a:lnTo>
                  <a:lnTo>
                    <a:pt x="62" y="277"/>
                  </a:lnTo>
                  <a:lnTo>
                    <a:pt x="154" y="185"/>
                  </a:lnTo>
                  <a:lnTo>
                    <a:pt x="246" y="12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5"/>
            <p:cNvSpPr/>
            <p:nvPr/>
          </p:nvSpPr>
          <p:spPr>
            <a:xfrm flipH="1">
              <a:off x="5364170" y="2519281"/>
              <a:ext cx="32902" cy="18872"/>
            </a:xfrm>
            <a:custGeom>
              <a:rect b="b" l="l" r="r" t="t"/>
              <a:pathLst>
                <a:path extrusionOk="0" h="1442" w="2514">
                  <a:moveTo>
                    <a:pt x="1012" y="1"/>
                  </a:moveTo>
                  <a:lnTo>
                    <a:pt x="797" y="31"/>
                  </a:lnTo>
                  <a:lnTo>
                    <a:pt x="582" y="93"/>
                  </a:lnTo>
                  <a:lnTo>
                    <a:pt x="368" y="185"/>
                  </a:lnTo>
                  <a:lnTo>
                    <a:pt x="215" y="307"/>
                  </a:lnTo>
                  <a:lnTo>
                    <a:pt x="92" y="430"/>
                  </a:lnTo>
                  <a:lnTo>
                    <a:pt x="31" y="583"/>
                  </a:lnTo>
                  <a:lnTo>
                    <a:pt x="0" y="706"/>
                  </a:lnTo>
                  <a:lnTo>
                    <a:pt x="31" y="859"/>
                  </a:lnTo>
                  <a:lnTo>
                    <a:pt x="92" y="982"/>
                  </a:lnTo>
                  <a:lnTo>
                    <a:pt x="215" y="1104"/>
                  </a:lnTo>
                  <a:lnTo>
                    <a:pt x="368" y="1227"/>
                  </a:lnTo>
                  <a:lnTo>
                    <a:pt x="582" y="1319"/>
                  </a:lnTo>
                  <a:lnTo>
                    <a:pt x="797" y="1380"/>
                  </a:lnTo>
                  <a:lnTo>
                    <a:pt x="1012" y="1411"/>
                  </a:lnTo>
                  <a:lnTo>
                    <a:pt x="1257" y="1442"/>
                  </a:lnTo>
                  <a:lnTo>
                    <a:pt x="1502" y="1411"/>
                  </a:lnTo>
                  <a:lnTo>
                    <a:pt x="1717" y="1380"/>
                  </a:lnTo>
                  <a:lnTo>
                    <a:pt x="1931" y="1319"/>
                  </a:lnTo>
                  <a:lnTo>
                    <a:pt x="2146" y="1227"/>
                  </a:lnTo>
                  <a:lnTo>
                    <a:pt x="2299" y="1104"/>
                  </a:lnTo>
                  <a:lnTo>
                    <a:pt x="2391" y="982"/>
                  </a:lnTo>
                  <a:lnTo>
                    <a:pt x="2483" y="859"/>
                  </a:lnTo>
                  <a:lnTo>
                    <a:pt x="2514" y="706"/>
                  </a:lnTo>
                  <a:lnTo>
                    <a:pt x="2483" y="583"/>
                  </a:lnTo>
                  <a:lnTo>
                    <a:pt x="2422" y="430"/>
                  </a:lnTo>
                  <a:lnTo>
                    <a:pt x="2299" y="307"/>
                  </a:lnTo>
                  <a:lnTo>
                    <a:pt x="2146" y="185"/>
                  </a:lnTo>
                  <a:lnTo>
                    <a:pt x="1931" y="93"/>
                  </a:lnTo>
                  <a:lnTo>
                    <a:pt x="1717" y="31"/>
                  </a:lnTo>
                  <a:lnTo>
                    <a:pt x="15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5"/>
            <p:cNvSpPr/>
            <p:nvPr/>
          </p:nvSpPr>
          <p:spPr>
            <a:xfrm flipH="1">
              <a:off x="4977434" y="2748365"/>
              <a:ext cx="20469" cy="12040"/>
            </a:xfrm>
            <a:custGeom>
              <a:rect b="b" l="l" r="r" t="t"/>
              <a:pathLst>
                <a:path extrusionOk="0" h="920" w="1564">
                  <a:moveTo>
                    <a:pt x="798" y="0"/>
                  </a:moveTo>
                  <a:lnTo>
                    <a:pt x="491" y="31"/>
                  </a:lnTo>
                  <a:lnTo>
                    <a:pt x="368" y="92"/>
                  </a:lnTo>
                  <a:lnTo>
                    <a:pt x="246" y="153"/>
                  </a:lnTo>
                  <a:lnTo>
                    <a:pt x="123" y="215"/>
                  </a:lnTo>
                  <a:lnTo>
                    <a:pt x="62" y="276"/>
                  </a:lnTo>
                  <a:lnTo>
                    <a:pt x="31" y="368"/>
                  </a:lnTo>
                  <a:lnTo>
                    <a:pt x="1" y="460"/>
                  </a:lnTo>
                  <a:lnTo>
                    <a:pt x="31" y="552"/>
                  </a:lnTo>
                  <a:lnTo>
                    <a:pt x="62" y="613"/>
                  </a:lnTo>
                  <a:lnTo>
                    <a:pt x="123" y="705"/>
                  </a:lnTo>
                  <a:lnTo>
                    <a:pt x="246" y="767"/>
                  </a:lnTo>
                  <a:lnTo>
                    <a:pt x="338" y="828"/>
                  </a:lnTo>
                  <a:lnTo>
                    <a:pt x="491" y="859"/>
                  </a:lnTo>
                  <a:lnTo>
                    <a:pt x="767" y="920"/>
                  </a:lnTo>
                  <a:lnTo>
                    <a:pt x="1073" y="859"/>
                  </a:lnTo>
                  <a:lnTo>
                    <a:pt x="1196" y="828"/>
                  </a:lnTo>
                  <a:lnTo>
                    <a:pt x="1319" y="767"/>
                  </a:lnTo>
                  <a:lnTo>
                    <a:pt x="1411" y="705"/>
                  </a:lnTo>
                  <a:lnTo>
                    <a:pt x="1503" y="613"/>
                  </a:lnTo>
                  <a:lnTo>
                    <a:pt x="1533" y="552"/>
                  </a:lnTo>
                  <a:lnTo>
                    <a:pt x="1564" y="460"/>
                  </a:lnTo>
                  <a:lnTo>
                    <a:pt x="1533" y="368"/>
                  </a:lnTo>
                  <a:lnTo>
                    <a:pt x="1503" y="276"/>
                  </a:lnTo>
                  <a:lnTo>
                    <a:pt x="1441" y="215"/>
                  </a:lnTo>
                  <a:lnTo>
                    <a:pt x="1319" y="153"/>
                  </a:lnTo>
                  <a:lnTo>
                    <a:pt x="1196" y="92"/>
                  </a:lnTo>
                  <a:lnTo>
                    <a:pt x="1073" y="31"/>
                  </a:lnTo>
                  <a:lnTo>
                    <a:pt x="7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5"/>
            <p:cNvSpPr/>
            <p:nvPr/>
          </p:nvSpPr>
          <p:spPr>
            <a:xfrm flipH="1">
              <a:off x="4898791" y="2471944"/>
              <a:ext cx="575719" cy="333797"/>
            </a:xfrm>
            <a:custGeom>
              <a:rect b="b" l="l" r="r" t="t"/>
              <a:pathLst>
                <a:path extrusionOk="0" h="25505" w="43990">
                  <a:moveTo>
                    <a:pt x="17167" y="1"/>
                  </a:moveTo>
                  <a:lnTo>
                    <a:pt x="1" y="9902"/>
                  </a:lnTo>
                  <a:lnTo>
                    <a:pt x="26823" y="25505"/>
                  </a:lnTo>
                  <a:lnTo>
                    <a:pt x="43989" y="15573"/>
                  </a:lnTo>
                  <a:lnTo>
                    <a:pt x="1716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5"/>
            <p:cNvSpPr/>
            <p:nvPr/>
          </p:nvSpPr>
          <p:spPr>
            <a:xfrm flipH="1">
              <a:off x="4845447" y="2586682"/>
              <a:ext cx="675197" cy="274026"/>
            </a:xfrm>
            <a:custGeom>
              <a:rect b="b" l="l" r="r" t="t"/>
              <a:pathLst>
                <a:path extrusionOk="0" h="20938" w="51591">
                  <a:moveTo>
                    <a:pt x="1" y="1"/>
                  </a:moveTo>
                  <a:lnTo>
                    <a:pt x="1" y="1840"/>
                  </a:lnTo>
                  <a:lnTo>
                    <a:pt x="31" y="1993"/>
                  </a:lnTo>
                  <a:lnTo>
                    <a:pt x="62" y="2116"/>
                  </a:lnTo>
                  <a:lnTo>
                    <a:pt x="123" y="2269"/>
                  </a:lnTo>
                  <a:lnTo>
                    <a:pt x="215" y="2392"/>
                  </a:lnTo>
                  <a:lnTo>
                    <a:pt x="307" y="2545"/>
                  </a:lnTo>
                  <a:lnTo>
                    <a:pt x="430" y="2668"/>
                  </a:lnTo>
                  <a:lnTo>
                    <a:pt x="583" y="2790"/>
                  </a:lnTo>
                  <a:lnTo>
                    <a:pt x="767" y="2882"/>
                  </a:lnTo>
                  <a:lnTo>
                    <a:pt x="31053" y="20477"/>
                  </a:lnTo>
                  <a:lnTo>
                    <a:pt x="31451" y="20692"/>
                  </a:lnTo>
                  <a:lnTo>
                    <a:pt x="31881" y="20815"/>
                  </a:lnTo>
                  <a:lnTo>
                    <a:pt x="32371" y="20907"/>
                  </a:lnTo>
                  <a:lnTo>
                    <a:pt x="32862" y="20937"/>
                  </a:lnTo>
                  <a:lnTo>
                    <a:pt x="33352" y="20907"/>
                  </a:lnTo>
                  <a:lnTo>
                    <a:pt x="33812" y="20815"/>
                  </a:lnTo>
                  <a:lnTo>
                    <a:pt x="34272" y="20692"/>
                  </a:lnTo>
                  <a:lnTo>
                    <a:pt x="34670" y="20477"/>
                  </a:lnTo>
                  <a:lnTo>
                    <a:pt x="50825" y="11159"/>
                  </a:lnTo>
                  <a:lnTo>
                    <a:pt x="51009" y="11036"/>
                  </a:lnTo>
                  <a:lnTo>
                    <a:pt x="51162" y="10913"/>
                  </a:lnTo>
                  <a:lnTo>
                    <a:pt x="51284" y="10791"/>
                  </a:lnTo>
                  <a:lnTo>
                    <a:pt x="51376" y="10668"/>
                  </a:lnTo>
                  <a:lnTo>
                    <a:pt x="51468" y="10546"/>
                  </a:lnTo>
                  <a:lnTo>
                    <a:pt x="51530" y="10392"/>
                  </a:lnTo>
                  <a:lnTo>
                    <a:pt x="51560" y="10239"/>
                  </a:lnTo>
                  <a:lnTo>
                    <a:pt x="51591" y="10116"/>
                  </a:lnTo>
                  <a:lnTo>
                    <a:pt x="51560" y="8277"/>
                  </a:lnTo>
                  <a:lnTo>
                    <a:pt x="51560" y="8400"/>
                  </a:lnTo>
                  <a:lnTo>
                    <a:pt x="51530" y="8553"/>
                  </a:lnTo>
                  <a:lnTo>
                    <a:pt x="51468" y="8676"/>
                  </a:lnTo>
                  <a:lnTo>
                    <a:pt x="51376" y="8829"/>
                  </a:lnTo>
                  <a:lnTo>
                    <a:pt x="51284" y="8952"/>
                  </a:lnTo>
                  <a:lnTo>
                    <a:pt x="51162" y="9074"/>
                  </a:lnTo>
                  <a:lnTo>
                    <a:pt x="50978" y="9197"/>
                  </a:lnTo>
                  <a:lnTo>
                    <a:pt x="50825" y="9319"/>
                  </a:lnTo>
                  <a:lnTo>
                    <a:pt x="34639" y="18638"/>
                  </a:lnTo>
                  <a:lnTo>
                    <a:pt x="34241" y="18853"/>
                  </a:lnTo>
                  <a:lnTo>
                    <a:pt x="33812" y="18975"/>
                  </a:lnTo>
                  <a:lnTo>
                    <a:pt x="33321" y="19067"/>
                  </a:lnTo>
                  <a:lnTo>
                    <a:pt x="32371" y="19067"/>
                  </a:lnTo>
                  <a:lnTo>
                    <a:pt x="31881" y="18975"/>
                  </a:lnTo>
                  <a:lnTo>
                    <a:pt x="31451" y="18853"/>
                  </a:lnTo>
                  <a:lnTo>
                    <a:pt x="31053" y="18638"/>
                  </a:lnTo>
                  <a:lnTo>
                    <a:pt x="736" y="1043"/>
                  </a:lnTo>
                  <a:lnTo>
                    <a:pt x="583" y="920"/>
                  </a:lnTo>
                  <a:lnTo>
                    <a:pt x="430" y="828"/>
                  </a:lnTo>
                  <a:lnTo>
                    <a:pt x="307" y="675"/>
                  </a:lnTo>
                  <a:lnTo>
                    <a:pt x="185" y="552"/>
                  </a:lnTo>
                  <a:lnTo>
                    <a:pt x="123" y="430"/>
                  </a:lnTo>
                  <a:lnTo>
                    <a:pt x="62" y="277"/>
                  </a:lnTo>
                  <a:lnTo>
                    <a:pt x="31" y="15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5"/>
            <p:cNvSpPr/>
            <p:nvPr/>
          </p:nvSpPr>
          <p:spPr>
            <a:xfrm flipH="1">
              <a:off x="5374601" y="1924337"/>
              <a:ext cx="601789" cy="818819"/>
            </a:xfrm>
            <a:custGeom>
              <a:rect b="b" l="l" r="r" t="t"/>
              <a:pathLst>
                <a:path extrusionOk="0" h="62565" w="45982">
                  <a:moveTo>
                    <a:pt x="5611" y="0"/>
                  </a:moveTo>
                  <a:lnTo>
                    <a:pt x="5120" y="31"/>
                  </a:lnTo>
                  <a:lnTo>
                    <a:pt x="4660" y="123"/>
                  </a:lnTo>
                  <a:lnTo>
                    <a:pt x="4200" y="276"/>
                  </a:lnTo>
                  <a:lnTo>
                    <a:pt x="3771" y="429"/>
                  </a:lnTo>
                  <a:lnTo>
                    <a:pt x="3373" y="644"/>
                  </a:lnTo>
                  <a:lnTo>
                    <a:pt x="2974" y="920"/>
                  </a:lnTo>
                  <a:lnTo>
                    <a:pt x="2606" y="1196"/>
                  </a:lnTo>
                  <a:lnTo>
                    <a:pt x="2269" y="1533"/>
                  </a:lnTo>
                  <a:lnTo>
                    <a:pt x="1993" y="1870"/>
                  </a:lnTo>
                  <a:lnTo>
                    <a:pt x="1718" y="2268"/>
                  </a:lnTo>
                  <a:lnTo>
                    <a:pt x="1472" y="2667"/>
                  </a:lnTo>
                  <a:lnTo>
                    <a:pt x="1288" y="3127"/>
                  </a:lnTo>
                  <a:lnTo>
                    <a:pt x="1135" y="3587"/>
                  </a:lnTo>
                  <a:lnTo>
                    <a:pt x="1043" y="4077"/>
                  </a:lnTo>
                  <a:lnTo>
                    <a:pt x="859" y="5395"/>
                  </a:lnTo>
                  <a:lnTo>
                    <a:pt x="675" y="6805"/>
                  </a:lnTo>
                  <a:lnTo>
                    <a:pt x="491" y="8614"/>
                  </a:lnTo>
                  <a:lnTo>
                    <a:pt x="307" y="10821"/>
                  </a:lnTo>
                  <a:lnTo>
                    <a:pt x="124" y="13335"/>
                  </a:lnTo>
                  <a:lnTo>
                    <a:pt x="62" y="14683"/>
                  </a:lnTo>
                  <a:lnTo>
                    <a:pt x="32" y="16063"/>
                  </a:lnTo>
                  <a:lnTo>
                    <a:pt x="1" y="17534"/>
                  </a:lnTo>
                  <a:lnTo>
                    <a:pt x="1" y="19006"/>
                  </a:lnTo>
                  <a:lnTo>
                    <a:pt x="62" y="21121"/>
                  </a:lnTo>
                  <a:lnTo>
                    <a:pt x="154" y="23144"/>
                  </a:lnTo>
                  <a:lnTo>
                    <a:pt x="307" y="25106"/>
                  </a:lnTo>
                  <a:lnTo>
                    <a:pt x="491" y="27006"/>
                  </a:lnTo>
                  <a:lnTo>
                    <a:pt x="737" y="28845"/>
                  </a:lnTo>
                  <a:lnTo>
                    <a:pt x="1043" y="30593"/>
                  </a:lnTo>
                  <a:lnTo>
                    <a:pt x="1380" y="32279"/>
                  </a:lnTo>
                  <a:lnTo>
                    <a:pt x="1779" y="33873"/>
                  </a:lnTo>
                  <a:lnTo>
                    <a:pt x="2239" y="35436"/>
                  </a:lnTo>
                  <a:lnTo>
                    <a:pt x="2729" y="36877"/>
                  </a:lnTo>
                  <a:lnTo>
                    <a:pt x="3281" y="38287"/>
                  </a:lnTo>
                  <a:lnTo>
                    <a:pt x="3557" y="38961"/>
                  </a:lnTo>
                  <a:lnTo>
                    <a:pt x="3863" y="39605"/>
                  </a:lnTo>
                  <a:lnTo>
                    <a:pt x="4200" y="40249"/>
                  </a:lnTo>
                  <a:lnTo>
                    <a:pt x="4507" y="40862"/>
                  </a:lnTo>
                  <a:lnTo>
                    <a:pt x="4844" y="41444"/>
                  </a:lnTo>
                  <a:lnTo>
                    <a:pt x="5212" y="42027"/>
                  </a:lnTo>
                  <a:lnTo>
                    <a:pt x="5580" y="42578"/>
                  </a:lnTo>
                  <a:lnTo>
                    <a:pt x="5948" y="43130"/>
                  </a:lnTo>
                  <a:lnTo>
                    <a:pt x="6346" y="43651"/>
                  </a:lnTo>
                  <a:lnTo>
                    <a:pt x="6745" y="44142"/>
                  </a:lnTo>
                  <a:lnTo>
                    <a:pt x="7358" y="44847"/>
                  </a:lnTo>
                  <a:lnTo>
                    <a:pt x="8063" y="45521"/>
                  </a:lnTo>
                  <a:lnTo>
                    <a:pt x="8860" y="46226"/>
                  </a:lnTo>
                  <a:lnTo>
                    <a:pt x="9718" y="46931"/>
                  </a:lnTo>
                  <a:lnTo>
                    <a:pt x="10638" y="47667"/>
                  </a:lnTo>
                  <a:lnTo>
                    <a:pt x="11649" y="48372"/>
                  </a:lnTo>
                  <a:lnTo>
                    <a:pt x="12692" y="49077"/>
                  </a:lnTo>
                  <a:lnTo>
                    <a:pt x="13795" y="49813"/>
                  </a:lnTo>
                  <a:lnTo>
                    <a:pt x="14929" y="50518"/>
                  </a:lnTo>
                  <a:lnTo>
                    <a:pt x="16125" y="51223"/>
                  </a:lnTo>
                  <a:lnTo>
                    <a:pt x="17320" y="51928"/>
                  </a:lnTo>
                  <a:lnTo>
                    <a:pt x="18577" y="52602"/>
                  </a:lnTo>
                  <a:lnTo>
                    <a:pt x="21121" y="53982"/>
                  </a:lnTo>
                  <a:lnTo>
                    <a:pt x="23696" y="55269"/>
                  </a:lnTo>
                  <a:lnTo>
                    <a:pt x="26241" y="56495"/>
                  </a:lnTo>
                  <a:lnTo>
                    <a:pt x="28724" y="57660"/>
                  </a:lnTo>
                  <a:lnTo>
                    <a:pt x="31084" y="58733"/>
                  </a:lnTo>
                  <a:lnTo>
                    <a:pt x="33260" y="59683"/>
                  </a:lnTo>
                  <a:lnTo>
                    <a:pt x="35222" y="60542"/>
                  </a:lnTo>
                  <a:lnTo>
                    <a:pt x="36939" y="61247"/>
                  </a:lnTo>
                  <a:lnTo>
                    <a:pt x="39360" y="62228"/>
                  </a:lnTo>
                  <a:lnTo>
                    <a:pt x="39790" y="62381"/>
                  </a:lnTo>
                  <a:lnTo>
                    <a:pt x="40249" y="62473"/>
                  </a:lnTo>
                  <a:lnTo>
                    <a:pt x="40679" y="62565"/>
                  </a:lnTo>
                  <a:lnTo>
                    <a:pt x="41506" y="62565"/>
                  </a:lnTo>
                  <a:lnTo>
                    <a:pt x="41843" y="62503"/>
                  </a:lnTo>
                  <a:lnTo>
                    <a:pt x="42211" y="62442"/>
                  </a:lnTo>
                  <a:lnTo>
                    <a:pt x="42548" y="62350"/>
                  </a:lnTo>
                  <a:lnTo>
                    <a:pt x="42886" y="62258"/>
                  </a:lnTo>
                  <a:lnTo>
                    <a:pt x="43223" y="62105"/>
                  </a:lnTo>
                  <a:lnTo>
                    <a:pt x="43529" y="61952"/>
                  </a:lnTo>
                  <a:lnTo>
                    <a:pt x="43836" y="61768"/>
                  </a:lnTo>
                  <a:lnTo>
                    <a:pt x="44112" y="61553"/>
                  </a:lnTo>
                  <a:lnTo>
                    <a:pt x="44388" y="61308"/>
                  </a:lnTo>
                  <a:lnTo>
                    <a:pt x="44664" y="61063"/>
                  </a:lnTo>
                  <a:lnTo>
                    <a:pt x="44878" y="60787"/>
                  </a:lnTo>
                  <a:lnTo>
                    <a:pt x="45123" y="60511"/>
                  </a:lnTo>
                  <a:lnTo>
                    <a:pt x="45307" y="60204"/>
                  </a:lnTo>
                  <a:lnTo>
                    <a:pt x="45491" y="59867"/>
                  </a:lnTo>
                  <a:lnTo>
                    <a:pt x="45644" y="59530"/>
                  </a:lnTo>
                  <a:lnTo>
                    <a:pt x="45798" y="59039"/>
                  </a:lnTo>
                  <a:lnTo>
                    <a:pt x="45920" y="58580"/>
                  </a:lnTo>
                  <a:lnTo>
                    <a:pt x="45982" y="58089"/>
                  </a:lnTo>
                  <a:lnTo>
                    <a:pt x="45982" y="57629"/>
                  </a:lnTo>
                  <a:lnTo>
                    <a:pt x="45951" y="57170"/>
                  </a:lnTo>
                  <a:lnTo>
                    <a:pt x="45859" y="56710"/>
                  </a:lnTo>
                  <a:lnTo>
                    <a:pt x="45736" y="56250"/>
                  </a:lnTo>
                  <a:lnTo>
                    <a:pt x="45583" y="55821"/>
                  </a:lnTo>
                  <a:lnTo>
                    <a:pt x="45369" y="55392"/>
                  </a:lnTo>
                  <a:lnTo>
                    <a:pt x="45123" y="54993"/>
                  </a:lnTo>
                  <a:lnTo>
                    <a:pt x="44847" y="54625"/>
                  </a:lnTo>
                  <a:lnTo>
                    <a:pt x="44541" y="54288"/>
                  </a:lnTo>
                  <a:lnTo>
                    <a:pt x="44173" y="53951"/>
                  </a:lnTo>
                  <a:lnTo>
                    <a:pt x="43805" y="53675"/>
                  </a:lnTo>
                  <a:lnTo>
                    <a:pt x="43376" y="53430"/>
                  </a:lnTo>
                  <a:lnTo>
                    <a:pt x="42916" y="53215"/>
                  </a:lnTo>
                  <a:lnTo>
                    <a:pt x="41016" y="52449"/>
                  </a:lnTo>
                  <a:lnTo>
                    <a:pt x="38962" y="51591"/>
                  </a:lnTo>
                  <a:lnTo>
                    <a:pt x="36877" y="50702"/>
                  </a:lnTo>
                  <a:lnTo>
                    <a:pt x="34701" y="49721"/>
                  </a:lnTo>
                  <a:lnTo>
                    <a:pt x="32525" y="48740"/>
                  </a:lnTo>
                  <a:lnTo>
                    <a:pt x="30348" y="47698"/>
                  </a:lnTo>
                  <a:lnTo>
                    <a:pt x="28172" y="46655"/>
                  </a:lnTo>
                  <a:lnTo>
                    <a:pt x="26087" y="45613"/>
                  </a:lnTo>
                  <a:lnTo>
                    <a:pt x="24034" y="44540"/>
                  </a:lnTo>
                  <a:lnTo>
                    <a:pt x="22133" y="43498"/>
                  </a:lnTo>
                  <a:lnTo>
                    <a:pt x="20324" y="42456"/>
                  </a:lnTo>
                  <a:lnTo>
                    <a:pt x="18669" y="41475"/>
                  </a:lnTo>
                  <a:lnTo>
                    <a:pt x="17228" y="40494"/>
                  </a:lnTo>
                  <a:lnTo>
                    <a:pt x="16585" y="40034"/>
                  </a:lnTo>
                  <a:lnTo>
                    <a:pt x="15972" y="39605"/>
                  </a:lnTo>
                  <a:lnTo>
                    <a:pt x="15450" y="39145"/>
                  </a:lnTo>
                  <a:lnTo>
                    <a:pt x="14960" y="38747"/>
                  </a:lnTo>
                  <a:lnTo>
                    <a:pt x="14561" y="38348"/>
                  </a:lnTo>
                  <a:lnTo>
                    <a:pt x="14194" y="37950"/>
                  </a:lnTo>
                  <a:lnTo>
                    <a:pt x="13918" y="37612"/>
                  </a:lnTo>
                  <a:lnTo>
                    <a:pt x="13673" y="37245"/>
                  </a:lnTo>
                  <a:lnTo>
                    <a:pt x="13151" y="36478"/>
                  </a:lnTo>
                  <a:lnTo>
                    <a:pt x="12692" y="35620"/>
                  </a:lnTo>
                  <a:lnTo>
                    <a:pt x="12262" y="34731"/>
                  </a:lnTo>
                  <a:lnTo>
                    <a:pt x="11895" y="33781"/>
                  </a:lnTo>
                  <a:lnTo>
                    <a:pt x="11557" y="32800"/>
                  </a:lnTo>
                  <a:lnTo>
                    <a:pt x="11251" y="31758"/>
                  </a:lnTo>
                  <a:lnTo>
                    <a:pt x="10944" y="30685"/>
                  </a:lnTo>
                  <a:lnTo>
                    <a:pt x="10699" y="29612"/>
                  </a:lnTo>
                  <a:lnTo>
                    <a:pt x="10485" y="28478"/>
                  </a:lnTo>
                  <a:lnTo>
                    <a:pt x="10301" y="27313"/>
                  </a:lnTo>
                  <a:lnTo>
                    <a:pt x="10147" y="26148"/>
                  </a:lnTo>
                  <a:lnTo>
                    <a:pt x="10025" y="24952"/>
                  </a:lnTo>
                  <a:lnTo>
                    <a:pt x="9902" y="23757"/>
                  </a:lnTo>
                  <a:lnTo>
                    <a:pt x="9841" y="22561"/>
                  </a:lnTo>
                  <a:lnTo>
                    <a:pt x="9779" y="21335"/>
                  </a:lnTo>
                  <a:lnTo>
                    <a:pt x="9718" y="20140"/>
                  </a:lnTo>
                  <a:lnTo>
                    <a:pt x="9718" y="18944"/>
                  </a:lnTo>
                  <a:lnTo>
                    <a:pt x="9718" y="16615"/>
                  </a:lnTo>
                  <a:lnTo>
                    <a:pt x="9779" y="14346"/>
                  </a:lnTo>
                  <a:lnTo>
                    <a:pt x="9902" y="12200"/>
                  </a:lnTo>
                  <a:lnTo>
                    <a:pt x="10055" y="10239"/>
                  </a:lnTo>
                  <a:lnTo>
                    <a:pt x="10209" y="8430"/>
                  </a:lnTo>
                  <a:lnTo>
                    <a:pt x="10423" y="6897"/>
                  </a:lnTo>
                  <a:lnTo>
                    <a:pt x="10607" y="5610"/>
                  </a:lnTo>
                  <a:lnTo>
                    <a:pt x="10638" y="5119"/>
                  </a:lnTo>
                  <a:lnTo>
                    <a:pt x="10668" y="4629"/>
                  </a:lnTo>
                  <a:lnTo>
                    <a:pt x="10607" y="4138"/>
                  </a:lnTo>
                  <a:lnTo>
                    <a:pt x="10515" y="3679"/>
                  </a:lnTo>
                  <a:lnTo>
                    <a:pt x="10393" y="3219"/>
                  </a:lnTo>
                  <a:lnTo>
                    <a:pt x="10209" y="2790"/>
                  </a:lnTo>
                  <a:lnTo>
                    <a:pt x="9994" y="2391"/>
                  </a:lnTo>
                  <a:lnTo>
                    <a:pt x="9749" y="1993"/>
                  </a:lnTo>
                  <a:lnTo>
                    <a:pt x="9442" y="1625"/>
                  </a:lnTo>
                  <a:lnTo>
                    <a:pt x="9136" y="1288"/>
                  </a:lnTo>
                  <a:lnTo>
                    <a:pt x="8768" y="981"/>
                  </a:lnTo>
                  <a:lnTo>
                    <a:pt x="8400" y="736"/>
                  </a:lnTo>
                  <a:lnTo>
                    <a:pt x="7971" y="491"/>
                  </a:lnTo>
                  <a:lnTo>
                    <a:pt x="7542" y="307"/>
                  </a:lnTo>
                  <a:lnTo>
                    <a:pt x="7082" y="153"/>
                  </a:lnTo>
                  <a:lnTo>
                    <a:pt x="6591" y="61"/>
                  </a:lnTo>
                  <a:lnTo>
                    <a:pt x="61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5"/>
            <p:cNvSpPr/>
            <p:nvPr/>
          </p:nvSpPr>
          <p:spPr>
            <a:xfrm flipH="1">
              <a:off x="5192462" y="2655692"/>
              <a:ext cx="250351" cy="158071"/>
            </a:xfrm>
            <a:custGeom>
              <a:rect b="b" l="l" r="r" t="t"/>
              <a:pathLst>
                <a:path extrusionOk="0" h="12078" w="19129">
                  <a:moveTo>
                    <a:pt x="2483" y="0"/>
                  </a:moveTo>
                  <a:lnTo>
                    <a:pt x="2116" y="61"/>
                  </a:lnTo>
                  <a:lnTo>
                    <a:pt x="1748" y="184"/>
                  </a:lnTo>
                  <a:lnTo>
                    <a:pt x="1441" y="368"/>
                  </a:lnTo>
                  <a:lnTo>
                    <a:pt x="1135" y="552"/>
                  </a:lnTo>
                  <a:lnTo>
                    <a:pt x="859" y="797"/>
                  </a:lnTo>
                  <a:lnTo>
                    <a:pt x="644" y="1073"/>
                  </a:lnTo>
                  <a:lnTo>
                    <a:pt x="430" y="1380"/>
                  </a:lnTo>
                  <a:lnTo>
                    <a:pt x="276" y="1717"/>
                  </a:lnTo>
                  <a:lnTo>
                    <a:pt x="154" y="2085"/>
                  </a:lnTo>
                  <a:lnTo>
                    <a:pt x="62" y="2452"/>
                  </a:lnTo>
                  <a:lnTo>
                    <a:pt x="31" y="2820"/>
                  </a:lnTo>
                  <a:lnTo>
                    <a:pt x="0" y="3188"/>
                  </a:lnTo>
                  <a:lnTo>
                    <a:pt x="62" y="3587"/>
                  </a:lnTo>
                  <a:lnTo>
                    <a:pt x="123" y="3954"/>
                  </a:lnTo>
                  <a:lnTo>
                    <a:pt x="246" y="4322"/>
                  </a:lnTo>
                  <a:lnTo>
                    <a:pt x="338" y="4506"/>
                  </a:lnTo>
                  <a:lnTo>
                    <a:pt x="460" y="4660"/>
                  </a:lnTo>
                  <a:lnTo>
                    <a:pt x="767" y="5058"/>
                  </a:lnTo>
                  <a:lnTo>
                    <a:pt x="1165" y="5457"/>
                  </a:lnTo>
                  <a:lnTo>
                    <a:pt x="1686" y="5916"/>
                  </a:lnTo>
                  <a:lnTo>
                    <a:pt x="2238" y="6407"/>
                  </a:lnTo>
                  <a:lnTo>
                    <a:pt x="2882" y="6928"/>
                  </a:lnTo>
                  <a:lnTo>
                    <a:pt x="3556" y="7449"/>
                  </a:lnTo>
                  <a:lnTo>
                    <a:pt x="4261" y="7970"/>
                  </a:lnTo>
                  <a:lnTo>
                    <a:pt x="5763" y="9012"/>
                  </a:lnTo>
                  <a:lnTo>
                    <a:pt x="7235" y="9963"/>
                  </a:lnTo>
                  <a:lnTo>
                    <a:pt x="8614" y="10760"/>
                  </a:lnTo>
                  <a:lnTo>
                    <a:pt x="9227" y="11097"/>
                  </a:lnTo>
                  <a:lnTo>
                    <a:pt x="9779" y="11403"/>
                  </a:lnTo>
                  <a:lnTo>
                    <a:pt x="10270" y="11587"/>
                  </a:lnTo>
                  <a:lnTo>
                    <a:pt x="10760" y="11771"/>
                  </a:lnTo>
                  <a:lnTo>
                    <a:pt x="11312" y="11894"/>
                  </a:lnTo>
                  <a:lnTo>
                    <a:pt x="11833" y="11986"/>
                  </a:lnTo>
                  <a:lnTo>
                    <a:pt x="12415" y="12047"/>
                  </a:lnTo>
                  <a:lnTo>
                    <a:pt x="12967" y="12078"/>
                  </a:lnTo>
                  <a:lnTo>
                    <a:pt x="13549" y="12078"/>
                  </a:lnTo>
                  <a:lnTo>
                    <a:pt x="14132" y="12047"/>
                  </a:lnTo>
                  <a:lnTo>
                    <a:pt x="15266" y="11955"/>
                  </a:lnTo>
                  <a:lnTo>
                    <a:pt x="16431" y="11802"/>
                  </a:lnTo>
                  <a:lnTo>
                    <a:pt x="17534" y="11618"/>
                  </a:lnTo>
                  <a:lnTo>
                    <a:pt x="18577" y="11434"/>
                  </a:lnTo>
                  <a:lnTo>
                    <a:pt x="17810" y="11005"/>
                  </a:lnTo>
                  <a:lnTo>
                    <a:pt x="16155" y="10055"/>
                  </a:lnTo>
                  <a:lnTo>
                    <a:pt x="13795" y="8645"/>
                  </a:lnTo>
                  <a:lnTo>
                    <a:pt x="13611" y="8461"/>
                  </a:lnTo>
                  <a:lnTo>
                    <a:pt x="13458" y="8246"/>
                  </a:lnTo>
                  <a:lnTo>
                    <a:pt x="13335" y="8001"/>
                  </a:lnTo>
                  <a:lnTo>
                    <a:pt x="13304" y="7878"/>
                  </a:lnTo>
                  <a:lnTo>
                    <a:pt x="13304" y="7725"/>
                  </a:lnTo>
                  <a:lnTo>
                    <a:pt x="13304" y="7602"/>
                  </a:lnTo>
                  <a:lnTo>
                    <a:pt x="13366" y="7449"/>
                  </a:lnTo>
                  <a:lnTo>
                    <a:pt x="13488" y="7326"/>
                  </a:lnTo>
                  <a:lnTo>
                    <a:pt x="13641" y="7204"/>
                  </a:lnTo>
                  <a:lnTo>
                    <a:pt x="13856" y="7112"/>
                  </a:lnTo>
                  <a:lnTo>
                    <a:pt x="14163" y="7020"/>
                  </a:lnTo>
                  <a:lnTo>
                    <a:pt x="14653" y="6928"/>
                  </a:lnTo>
                  <a:lnTo>
                    <a:pt x="15297" y="6805"/>
                  </a:lnTo>
                  <a:lnTo>
                    <a:pt x="16032" y="6652"/>
                  </a:lnTo>
                  <a:lnTo>
                    <a:pt x="16431" y="6560"/>
                  </a:lnTo>
                  <a:lnTo>
                    <a:pt x="16829" y="6437"/>
                  </a:lnTo>
                  <a:lnTo>
                    <a:pt x="17228" y="6315"/>
                  </a:lnTo>
                  <a:lnTo>
                    <a:pt x="17596" y="6162"/>
                  </a:lnTo>
                  <a:lnTo>
                    <a:pt x="17933" y="5978"/>
                  </a:lnTo>
                  <a:lnTo>
                    <a:pt x="18270" y="5763"/>
                  </a:lnTo>
                  <a:lnTo>
                    <a:pt x="18546" y="5518"/>
                  </a:lnTo>
                  <a:lnTo>
                    <a:pt x="18791" y="5211"/>
                  </a:lnTo>
                  <a:lnTo>
                    <a:pt x="18975" y="4905"/>
                  </a:lnTo>
                  <a:lnTo>
                    <a:pt x="19067" y="4721"/>
                  </a:lnTo>
                  <a:lnTo>
                    <a:pt x="19098" y="4506"/>
                  </a:lnTo>
                  <a:lnTo>
                    <a:pt x="19128" y="4414"/>
                  </a:lnTo>
                  <a:lnTo>
                    <a:pt x="19098" y="4292"/>
                  </a:lnTo>
                  <a:lnTo>
                    <a:pt x="19067" y="4200"/>
                  </a:lnTo>
                  <a:lnTo>
                    <a:pt x="19006" y="4108"/>
                  </a:lnTo>
                  <a:lnTo>
                    <a:pt x="18914" y="4046"/>
                  </a:lnTo>
                  <a:lnTo>
                    <a:pt x="18822" y="4016"/>
                  </a:lnTo>
                  <a:lnTo>
                    <a:pt x="18730" y="3985"/>
                  </a:lnTo>
                  <a:lnTo>
                    <a:pt x="18607" y="3954"/>
                  </a:lnTo>
                  <a:lnTo>
                    <a:pt x="18117" y="3985"/>
                  </a:lnTo>
                  <a:lnTo>
                    <a:pt x="17657" y="3985"/>
                  </a:lnTo>
                  <a:lnTo>
                    <a:pt x="17167" y="3954"/>
                  </a:lnTo>
                  <a:lnTo>
                    <a:pt x="16676" y="3893"/>
                  </a:lnTo>
                  <a:lnTo>
                    <a:pt x="15695" y="3740"/>
                  </a:lnTo>
                  <a:lnTo>
                    <a:pt x="14745" y="3556"/>
                  </a:lnTo>
                  <a:lnTo>
                    <a:pt x="13733" y="3372"/>
                  </a:lnTo>
                  <a:lnTo>
                    <a:pt x="12752" y="3188"/>
                  </a:lnTo>
                  <a:lnTo>
                    <a:pt x="11741" y="3035"/>
                  </a:lnTo>
                  <a:lnTo>
                    <a:pt x="11220" y="3004"/>
                  </a:lnTo>
                  <a:lnTo>
                    <a:pt x="10699" y="2974"/>
                  </a:lnTo>
                  <a:lnTo>
                    <a:pt x="10239" y="2912"/>
                  </a:lnTo>
                  <a:lnTo>
                    <a:pt x="9718" y="2820"/>
                  </a:lnTo>
                  <a:lnTo>
                    <a:pt x="9135" y="2636"/>
                  </a:lnTo>
                  <a:lnTo>
                    <a:pt x="8522" y="2452"/>
                  </a:lnTo>
                  <a:lnTo>
                    <a:pt x="7879" y="2207"/>
                  </a:lnTo>
                  <a:lnTo>
                    <a:pt x="7235" y="1962"/>
                  </a:lnTo>
                  <a:lnTo>
                    <a:pt x="5978" y="1410"/>
                  </a:lnTo>
                  <a:lnTo>
                    <a:pt x="3832" y="399"/>
                  </a:lnTo>
                  <a:lnTo>
                    <a:pt x="3158" y="92"/>
                  </a:lnTo>
                  <a:lnTo>
                    <a:pt x="2974" y="0"/>
                  </a:lnTo>
                  <a:close/>
                </a:path>
              </a:pathLst>
            </a:custGeom>
            <a:solidFill>
              <a:srgbClr val="F1C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5"/>
            <p:cNvSpPr/>
            <p:nvPr/>
          </p:nvSpPr>
          <p:spPr>
            <a:xfrm flipH="1">
              <a:off x="5521835" y="1372711"/>
              <a:ext cx="640293" cy="822026"/>
            </a:xfrm>
            <a:custGeom>
              <a:rect b="b" l="l" r="r" t="t"/>
              <a:pathLst>
                <a:path extrusionOk="0" h="62810" w="48924">
                  <a:moveTo>
                    <a:pt x="32830" y="0"/>
                  </a:moveTo>
                  <a:lnTo>
                    <a:pt x="32217" y="31"/>
                  </a:lnTo>
                  <a:lnTo>
                    <a:pt x="31635" y="61"/>
                  </a:lnTo>
                  <a:lnTo>
                    <a:pt x="31022" y="153"/>
                  </a:lnTo>
                  <a:lnTo>
                    <a:pt x="30439" y="245"/>
                  </a:lnTo>
                  <a:lnTo>
                    <a:pt x="29826" y="368"/>
                  </a:lnTo>
                  <a:lnTo>
                    <a:pt x="29244" y="490"/>
                  </a:lnTo>
                  <a:lnTo>
                    <a:pt x="28662" y="674"/>
                  </a:lnTo>
                  <a:lnTo>
                    <a:pt x="28110" y="858"/>
                  </a:lnTo>
                  <a:lnTo>
                    <a:pt x="27527" y="1042"/>
                  </a:lnTo>
                  <a:lnTo>
                    <a:pt x="26976" y="1287"/>
                  </a:lnTo>
                  <a:lnTo>
                    <a:pt x="26424" y="1533"/>
                  </a:lnTo>
                  <a:lnTo>
                    <a:pt x="25903" y="1778"/>
                  </a:lnTo>
                  <a:lnTo>
                    <a:pt x="25382" y="2084"/>
                  </a:lnTo>
                  <a:lnTo>
                    <a:pt x="24860" y="2360"/>
                  </a:lnTo>
                  <a:lnTo>
                    <a:pt x="24339" y="2698"/>
                  </a:lnTo>
                  <a:lnTo>
                    <a:pt x="23849" y="3035"/>
                  </a:lnTo>
                  <a:lnTo>
                    <a:pt x="23389" y="3403"/>
                  </a:lnTo>
                  <a:lnTo>
                    <a:pt x="22929" y="3770"/>
                  </a:lnTo>
                  <a:lnTo>
                    <a:pt x="22469" y="4169"/>
                  </a:lnTo>
                  <a:lnTo>
                    <a:pt x="22040" y="4598"/>
                  </a:lnTo>
                  <a:lnTo>
                    <a:pt x="21611" y="5027"/>
                  </a:lnTo>
                  <a:lnTo>
                    <a:pt x="21213" y="5487"/>
                  </a:lnTo>
                  <a:lnTo>
                    <a:pt x="20814" y="5947"/>
                  </a:lnTo>
                  <a:lnTo>
                    <a:pt x="20446" y="6437"/>
                  </a:lnTo>
                  <a:lnTo>
                    <a:pt x="20078" y="6928"/>
                  </a:lnTo>
                  <a:lnTo>
                    <a:pt x="19741" y="7449"/>
                  </a:lnTo>
                  <a:lnTo>
                    <a:pt x="19435" y="7970"/>
                  </a:lnTo>
                  <a:lnTo>
                    <a:pt x="19128" y="8522"/>
                  </a:lnTo>
                  <a:lnTo>
                    <a:pt x="18822" y="9166"/>
                  </a:lnTo>
                  <a:lnTo>
                    <a:pt x="18546" y="9779"/>
                  </a:lnTo>
                  <a:lnTo>
                    <a:pt x="18301" y="10422"/>
                  </a:lnTo>
                  <a:lnTo>
                    <a:pt x="18117" y="11066"/>
                  </a:lnTo>
                  <a:lnTo>
                    <a:pt x="17933" y="11710"/>
                  </a:lnTo>
                  <a:lnTo>
                    <a:pt x="17810" y="12323"/>
                  </a:lnTo>
                  <a:lnTo>
                    <a:pt x="17687" y="12997"/>
                  </a:lnTo>
                  <a:lnTo>
                    <a:pt x="17595" y="13641"/>
                  </a:lnTo>
                  <a:lnTo>
                    <a:pt x="17412" y="14928"/>
                  </a:lnTo>
                  <a:lnTo>
                    <a:pt x="17320" y="16277"/>
                  </a:lnTo>
                  <a:lnTo>
                    <a:pt x="17197" y="17595"/>
                  </a:lnTo>
                  <a:lnTo>
                    <a:pt x="17074" y="18975"/>
                  </a:lnTo>
                  <a:lnTo>
                    <a:pt x="16952" y="19864"/>
                  </a:lnTo>
                  <a:lnTo>
                    <a:pt x="16768" y="20753"/>
                  </a:lnTo>
                  <a:lnTo>
                    <a:pt x="16553" y="21611"/>
                  </a:lnTo>
                  <a:lnTo>
                    <a:pt x="16277" y="22439"/>
                  </a:lnTo>
                  <a:lnTo>
                    <a:pt x="15971" y="23266"/>
                  </a:lnTo>
                  <a:lnTo>
                    <a:pt x="15634" y="24063"/>
                  </a:lnTo>
                  <a:lnTo>
                    <a:pt x="15235" y="24830"/>
                  </a:lnTo>
                  <a:lnTo>
                    <a:pt x="14806" y="25596"/>
                  </a:lnTo>
                  <a:lnTo>
                    <a:pt x="14377" y="26362"/>
                  </a:lnTo>
                  <a:lnTo>
                    <a:pt x="13886" y="27067"/>
                  </a:lnTo>
                  <a:lnTo>
                    <a:pt x="13396" y="27803"/>
                  </a:lnTo>
                  <a:lnTo>
                    <a:pt x="12875" y="28508"/>
                  </a:lnTo>
                  <a:lnTo>
                    <a:pt x="12323" y="29213"/>
                  </a:lnTo>
                  <a:lnTo>
                    <a:pt x="11771" y="29888"/>
                  </a:lnTo>
                  <a:lnTo>
                    <a:pt x="10576" y="31236"/>
                  </a:lnTo>
                  <a:lnTo>
                    <a:pt x="9104" y="32922"/>
                  </a:lnTo>
                  <a:lnTo>
                    <a:pt x="7664" y="34639"/>
                  </a:lnTo>
                  <a:lnTo>
                    <a:pt x="6959" y="35528"/>
                  </a:lnTo>
                  <a:lnTo>
                    <a:pt x="6254" y="36417"/>
                  </a:lnTo>
                  <a:lnTo>
                    <a:pt x="5579" y="37306"/>
                  </a:lnTo>
                  <a:lnTo>
                    <a:pt x="4935" y="38225"/>
                  </a:lnTo>
                  <a:lnTo>
                    <a:pt x="4384" y="39053"/>
                  </a:lnTo>
                  <a:lnTo>
                    <a:pt x="3863" y="39881"/>
                  </a:lnTo>
                  <a:lnTo>
                    <a:pt x="3341" y="40739"/>
                  </a:lnTo>
                  <a:lnTo>
                    <a:pt x="2882" y="41597"/>
                  </a:lnTo>
                  <a:lnTo>
                    <a:pt x="2422" y="42486"/>
                  </a:lnTo>
                  <a:lnTo>
                    <a:pt x="1993" y="43375"/>
                  </a:lnTo>
                  <a:lnTo>
                    <a:pt x="1625" y="44264"/>
                  </a:lnTo>
                  <a:lnTo>
                    <a:pt x="1257" y="45184"/>
                  </a:lnTo>
                  <a:lnTo>
                    <a:pt x="950" y="46103"/>
                  </a:lnTo>
                  <a:lnTo>
                    <a:pt x="675" y="47054"/>
                  </a:lnTo>
                  <a:lnTo>
                    <a:pt x="460" y="48004"/>
                  </a:lnTo>
                  <a:lnTo>
                    <a:pt x="276" y="48954"/>
                  </a:lnTo>
                  <a:lnTo>
                    <a:pt x="123" y="49935"/>
                  </a:lnTo>
                  <a:lnTo>
                    <a:pt x="31" y="50916"/>
                  </a:lnTo>
                  <a:lnTo>
                    <a:pt x="0" y="51897"/>
                  </a:lnTo>
                  <a:lnTo>
                    <a:pt x="31" y="52909"/>
                  </a:lnTo>
                  <a:lnTo>
                    <a:pt x="62" y="53583"/>
                  </a:lnTo>
                  <a:lnTo>
                    <a:pt x="123" y="54288"/>
                  </a:lnTo>
                  <a:lnTo>
                    <a:pt x="215" y="54993"/>
                  </a:lnTo>
                  <a:lnTo>
                    <a:pt x="337" y="55698"/>
                  </a:lnTo>
                  <a:lnTo>
                    <a:pt x="491" y="56373"/>
                  </a:lnTo>
                  <a:lnTo>
                    <a:pt x="675" y="57078"/>
                  </a:lnTo>
                  <a:lnTo>
                    <a:pt x="920" y="57721"/>
                  </a:lnTo>
                  <a:lnTo>
                    <a:pt x="1165" y="58396"/>
                  </a:lnTo>
                  <a:lnTo>
                    <a:pt x="1441" y="59039"/>
                  </a:lnTo>
                  <a:lnTo>
                    <a:pt x="1747" y="59652"/>
                  </a:lnTo>
                  <a:lnTo>
                    <a:pt x="2085" y="60266"/>
                  </a:lnTo>
                  <a:lnTo>
                    <a:pt x="2483" y="60848"/>
                  </a:lnTo>
                  <a:lnTo>
                    <a:pt x="2912" y="61369"/>
                  </a:lnTo>
                  <a:lnTo>
                    <a:pt x="3372" y="61890"/>
                  </a:lnTo>
                  <a:lnTo>
                    <a:pt x="3863" y="62381"/>
                  </a:lnTo>
                  <a:lnTo>
                    <a:pt x="4384" y="62810"/>
                  </a:lnTo>
                  <a:lnTo>
                    <a:pt x="4384" y="62810"/>
                  </a:lnTo>
                  <a:lnTo>
                    <a:pt x="4292" y="61982"/>
                  </a:lnTo>
                  <a:lnTo>
                    <a:pt x="4261" y="61124"/>
                  </a:lnTo>
                  <a:lnTo>
                    <a:pt x="4261" y="60296"/>
                  </a:lnTo>
                  <a:lnTo>
                    <a:pt x="4292" y="59438"/>
                  </a:lnTo>
                  <a:lnTo>
                    <a:pt x="4384" y="58610"/>
                  </a:lnTo>
                  <a:lnTo>
                    <a:pt x="4537" y="57752"/>
                  </a:lnTo>
                  <a:lnTo>
                    <a:pt x="4721" y="56924"/>
                  </a:lnTo>
                  <a:lnTo>
                    <a:pt x="4935" y="56127"/>
                  </a:lnTo>
                  <a:lnTo>
                    <a:pt x="5211" y="55300"/>
                  </a:lnTo>
                  <a:lnTo>
                    <a:pt x="5518" y="54503"/>
                  </a:lnTo>
                  <a:lnTo>
                    <a:pt x="5886" y="53736"/>
                  </a:lnTo>
                  <a:lnTo>
                    <a:pt x="6284" y="52970"/>
                  </a:lnTo>
                  <a:lnTo>
                    <a:pt x="6713" y="52204"/>
                  </a:lnTo>
                  <a:lnTo>
                    <a:pt x="7204" y="51499"/>
                  </a:lnTo>
                  <a:lnTo>
                    <a:pt x="7725" y="50763"/>
                  </a:lnTo>
                  <a:lnTo>
                    <a:pt x="8277" y="50088"/>
                  </a:lnTo>
                  <a:lnTo>
                    <a:pt x="8890" y="49445"/>
                  </a:lnTo>
                  <a:lnTo>
                    <a:pt x="9534" y="48801"/>
                  </a:lnTo>
                  <a:lnTo>
                    <a:pt x="10208" y="48188"/>
                  </a:lnTo>
                  <a:lnTo>
                    <a:pt x="10944" y="47605"/>
                  </a:lnTo>
                  <a:lnTo>
                    <a:pt x="11679" y="47084"/>
                  </a:lnTo>
                  <a:lnTo>
                    <a:pt x="12476" y="46563"/>
                  </a:lnTo>
                  <a:lnTo>
                    <a:pt x="13335" y="46103"/>
                  </a:lnTo>
                  <a:lnTo>
                    <a:pt x="14193" y="45644"/>
                  </a:lnTo>
                  <a:lnTo>
                    <a:pt x="15113" y="45245"/>
                  </a:lnTo>
                  <a:lnTo>
                    <a:pt x="16063" y="44908"/>
                  </a:lnTo>
                  <a:lnTo>
                    <a:pt x="17044" y="44571"/>
                  </a:lnTo>
                  <a:lnTo>
                    <a:pt x="18055" y="44326"/>
                  </a:lnTo>
                  <a:lnTo>
                    <a:pt x="19098" y="44080"/>
                  </a:lnTo>
                  <a:lnTo>
                    <a:pt x="20201" y="43927"/>
                  </a:lnTo>
                  <a:lnTo>
                    <a:pt x="21305" y="43774"/>
                  </a:lnTo>
                  <a:lnTo>
                    <a:pt x="22469" y="43712"/>
                  </a:lnTo>
                  <a:lnTo>
                    <a:pt x="22776" y="43682"/>
                  </a:lnTo>
                  <a:lnTo>
                    <a:pt x="23083" y="43651"/>
                  </a:lnTo>
                  <a:lnTo>
                    <a:pt x="23665" y="43498"/>
                  </a:lnTo>
                  <a:lnTo>
                    <a:pt x="24247" y="43283"/>
                  </a:lnTo>
                  <a:lnTo>
                    <a:pt x="24799" y="43038"/>
                  </a:lnTo>
                  <a:lnTo>
                    <a:pt x="25351" y="42701"/>
                  </a:lnTo>
                  <a:lnTo>
                    <a:pt x="25872" y="42302"/>
                  </a:lnTo>
                  <a:lnTo>
                    <a:pt x="26362" y="41873"/>
                  </a:lnTo>
                  <a:lnTo>
                    <a:pt x="26822" y="41383"/>
                  </a:lnTo>
                  <a:lnTo>
                    <a:pt x="27251" y="40862"/>
                  </a:lnTo>
                  <a:lnTo>
                    <a:pt x="27619" y="40310"/>
                  </a:lnTo>
                  <a:lnTo>
                    <a:pt x="27987" y="39727"/>
                  </a:lnTo>
                  <a:lnTo>
                    <a:pt x="28294" y="39114"/>
                  </a:lnTo>
                  <a:lnTo>
                    <a:pt x="28539" y="38471"/>
                  </a:lnTo>
                  <a:lnTo>
                    <a:pt x="28753" y="37827"/>
                  </a:lnTo>
                  <a:lnTo>
                    <a:pt x="28876" y="37153"/>
                  </a:lnTo>
                  <a:lnTo>
                    <a:pt x="28968" y="36478"/>
                  </a:lnTo>
                  <a:lnTo>
                    <a:pt x="29121" y="34547"/>
                  </a:lnTo>
                  <a:lnTo>
                    <a:pt x="29213" y="32432"/>
                  </a:lnTo>
                  <a:lnTo>
                    <a:pt x="29275" y="30225"/>
                  </a:lnTo>
                  <a:lnTo>
                    <a:pt x="29336" y="28018"/>
                  </a:lnTo>
                  <a:lnTo>
                    <a:pt x="29367" y="27497"/>
                  </a:lnTo>
                  <a:lnTo>
                    <a:pt x="29459" y="27006"/>
                  </a:lnTo>
                  <a:lnTo>
                    <a:pt x="29612" y="26516"/>
                  </a:lnTo>
                  <a:lnTo>
                    <a:pt x="29826" y="26056"/>
                  </a:lnTo>
                  <a:lnTo>
                    <a:pt x="30072" y="25627"/>
                  </a:lnTo>
                  <a:lnTo>
                    <a:pt x="30347" y="25228"/>
                  </a:lnTo>
                  <a:lnTo>
                    <a:pt x="30685" y="24891"/>
                  </a:lnTo>
                  <a:lnTo>
                    <a:pt x="31022" y="24554"/>
                  </a:lnTo>
                  <a:lnTo>
                    <a:pt x="31420" y="24278"/>
                  </a:lnTo>
                  <a:lnTo>
                    <a:pt x="31850" y="24033"/>
                  </a:lnTo>
                  <a:lnTo>
                    <a:pt x="32279" y="23818"/>
                  </a:lnTo>
                  <a:lnTo>
                    <a:pt x="32769" y="23665"/>
                  </a:lnTo>
                  <a:lnTo>
                    <a:pt x="33260" y="23573"/>
                  </a:lnTo>
                  <a:lnTo>
                    <a:pt x="33750" y="23542"/>
                  </a:lnTo>
                  <a:lnTo>
                    <a:pt x="34271" y="23542"/>
                  </a:lnTo>
                  <a:lnTo>
                    <a:pt x="34792" y="23634"/>
                  </a:lnTo>
                  <a:lnTo>
                    <a:pt x="35559" y="23757"/>
                  </a:lnTo>
                  <a:lnTo>
                    <a:pt x="36294" y="23849"/>
                  </a:lnTo>
                  <a:lnTo>
                    <a:pt x="37061" y="23941"/>
                  </a:lnTo>
                  <a:lnTo>
                    <a:pt x="37766" y="23971"/>
                  </a:lnTo>
                  <a:lnTo>
                    <a:pt x="39145" y="23971"/>
                  </a:lnTo>
                  <a:lnTo>
                    <a:pt x="39819" y="23941"/>
                  </a:lnTo>
                  <a:lnTo>
                    <a:pt x="40463" y="23879"/>
                  </a:lnTo>
                  <a:lnTo>
                    <a:pt x="41076" y="23787"/>
                  </a:lnTo>
                  <a:lnTo>
                    <a:pt x="41689" y="23695"/>
                  </a:lnTo>
                  <a:lnTo>
                    <a:pt x="42272" y="23573"/>
                  </a:lnTo>
                  <a:lnTo>
                    <a:pt x="42824" y="23450"/>
                  </a:lnTo>
                  <a:lnTo>
                    <a:pt x="43896" y="23144"/>
                  </a:lnTo>
                  <a:lnTo>
                    <a:pt x="44847" y="22806"/>
                  </a:lnTo>
                  <a:lnTo>
                    <a:pt x="45705" y="22439"/>
                  </a:lnTo>
                  <a:lnTo>
                    <a:pt x="46471" y="22040"/>
                  </a:lnTo>
                  <a:lnTo>
                    <a:pt x="47146" y="21672"/>
                  </a:lnTo>
                  <a:lnTo>
                    <a:pt x="47698" y="21335"/>
                  </a:lnTo>
                  <a:lnTo>
                    <a:pt x="48127" y="21029"/>
                  </a:lnTo>
                  <a:lnTo>
                    <a:pt x="48433" y="20753"/>
                  </a:lnTo>
                  <a:lnTo>
                    <a:pt x="48648" y="20538"/>
                  </a:lnTo>
                  <a:lnTo>
                    <a:pt x="48709" y="20415"/>
                  </a:lnTo>
                  <a:lnTo>
                    <a:pt x="48832" y="19343"/>
                  </a:lnTo>
                  <a:lnTo>
                    <a:pt x="48893" y="18270"/>
                  </a:lnTo>
                  <a:lnTo>
                    <a:pt x="48924" y="17227"/>
                  </a:lnTo>
                  <a:lnTo>
                    <a:pt x="48862" y="16216"/>
                  </a:lnTo>
                  <a:lnTo>
                    <a:pt x="48801" y="15235"/>
                  </a:lnTo>
                  <a:lnTo>
                    <a:pt x="48678" y="14254"/>
                  </a:lnTo>
                  <a:lnTo>
                    <a:pt x="48525" y="13334"/>
                  </a:lnTo>
                  <a:lnTo>
                    <a:pt x="48311" y="12445"/>
                  </a:lnTo>
                  <a:lnTo>
                    <a:pt x="48065" y="11557"/>
                  </a:lnTo>
                  <a:lnTo>
                    <a:pt x="47789" y="10698"/>
                  </a:lnTo>
                  <a:lnTo>
                    <a:pt x="47452" y="9871"/>
                  </a:lnTo>
                  <a:lnTo>
                    <a:pt x="47115" y="9104"/>
                  </a:lnTo>
                  <a:lnTo>
                    <a:pt x="46717" y="8338"/>
                  </a:lnTo>
                  <a:lnTo>
                    <a:pt x="46287" y="7602"/>
                  </a:lnTo>
                  <a:lnTo>
                    <a:pt x="45858" y="6897"/>
                  </a:lnTo>
                  <a:lnTo>
                    <a:pt x="45368" y="6223"/>
                  </a:lnTo>
                  <a:lnTo>
                    <a:pt x="44877" y="5610"/>
                  </a:lnTo>
                  <a:lnTo>
                    <a:pt x="44356" y="4997"/>
                  </a:lnTo>
                  <a:lnTo>
                    <a:pt x="43804" y="4414"/>
                  </a:lnTo>
                  <a:lnTo>
                    <a:pt x="43253" y="3862"/>
                  </a:lnTo>
                  <a:lnTo>
                    <a:pt x="42640" y="3372"/>
                  </a:lnTo>
                  <a:lnTo>
                    <a:pt x="42027" y="2912"/>
                  </a:lnTo>
                  <a:lnTo>
                    <a:pt x="41413" y="2452"/>
                  </a:lnTo>
                  <a:lnTo>
                    <a:pt x="40770" y="2054"/>
                  </a:lnTo>
                  <a:lnTo>
                    <a:pt x="40126" y="1686"/>
                  </a:lnTo>
                  <a:lnTo>
                    <a:pt x="39452" y="1349"/>
                  </a:lnTo>
                  <a:lnTo>
                    <a:pt x="38777" y="1042"/>
                  </a:lnTo>
                  <a:lnTo>
                    <a:pt x="38103" y="797"/>
                  </a:lnTo>
                  <a:lnTo>
                    <a:pt x="37398" y="582"/>
                  </a:lnTo>
                  <a:lnTo>
                    <a:pt x="36723" y="368"/>
                  </a:lnTo>
                  <a:lnTo>
                    <a:pt x="36018" y="245"/>
                  </a:lnTo>
                  <a:lnTo>
                    <a:pt x="35313" y="123"/>
                  </a:lnTo>
                  <a:lnTo>
                    <a:pt x="34700" y="61"/>
                  </a:lnTo>
                  <a:lnTo>
                    <a:pt x="340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5" name="Shape 2425"/>
        <p:cNvGrpSpPr/>
        <p:nvPr/>
      </p:nvGrpSpPr>
      <p:grpSpPr>
        <a:xfrm>
          <a:off x="0" y="0"/>
          <a:ext cx="0" cy="0"/>
          <a:chOff x="0" y="0"/>
          <a:chExt cx="0" cy="0"/>
        </a:xfrm>
      </p:grpSpPr>
      <p:sp>
        <p:nvSpPr>
          <p:cNvPr id="2426" name="Google Shape;2426;p39"/>
          <p:cNvSpPr txBox="1"/>
          <p:nvPr>
            <p:ph idx="15"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2427" name="Google Shape;2427;p39"/>
          <p:cNvSpPr txBox="1"/>
          <p:nvPr>
            <p:ph idx="5" type="subTitle"/>
          </p:nvPr>
        </p:nvSpPr>
        <p:spPr>
          <a:xfrm>
            <a:off x="2084414" y="3485491"/>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t>
            </a:r>
            <a:r>
              <a:rPr lang="en"/>
              <a:t>can</a:t>
            </a:r>
            <a:r>
              <a:rPr lang="en"/>
              <a:t> describe the topic of the section here</a:t>
            </a:r>
            <a:endParaRPr>
              <a:solidFill>
                <a:srgbClr val="666666"/>
              </a:solidFill>
            </a:endParaRPr>
          </a:p>
        </p:txBody>
      </p:sp>
      <p:sp>
        <p:nvSpPr>
          <p:cNvPr id="2428" name="Google Shape;2428;p39"/>
          <p:cNvSpPr txBox="1"/>
          <p:nvPr>
            <p:ph type="title"/>
          </p:nvPr>
        </p:nvSpPr>
        <p:spPr>
          <a:xfrm>
            <a:off x="2084414" y="1524938"/>
            <a:ext cx="23055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OVERVIEW</a:t>
            </a:r>
            <a:endParaRPr/>
          </a:p>
        </p:txBody>
      </p:sp>
      <p:sp>
        <p:nvSpPr>
          <p:cNvPr id="2429" name="Google Shape;2429;p39"/>
          <p:cNvSpPr txBox="1"/>
          <p:nvPr>
            <p:ph idx="1" type="subTitle"/>
          </p:nvPr>
        </p:nvSpPr>
        <p:spPr>
          <a:xfrm>
            <a:off x="2084414" y="1882863"/>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430" name="Google Shape;2430;p39"/>
          <p:cNvSpPr txBox="1"/>
          <p:nvPr>
            <p:ph idx="2" type="title"/>
          </p:nvPr>
        </p:nvSpPr>
        <p:spPr>
          <a:xfrm>
            <a:off x="5560785" y="1524938"/>
            <a:ext cx="23055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FEATURES</a:t>
            </a:r>
            <a:endParaRPr/>
          </a:p>
        </p:txBody>
      </p:sp>
      <p:sp>
        <p:nvSpPr>
          <p:cNvPr id="2431" name="Google Shape;2431;p39"/>
          <p:cNvSpPr txBox="1"/>
          <p:nvPr>
            <p:ph idx="3" type="subTitle"/>
          </p:nvPr>
        </p:nvSpPr>
        <p:spPr>
          <a:xfrm>
            <a:off x="5560785" y="1882863"/>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t>
            </a:r>
            <a:r>
              <a:rPr lang="en"/>
              <a:t>can</a:t>
            </a:r>
            <a:r>
              <a:rPr lang="en"/>
              <a:t> describe the topic of the section here</a:t>
            </a:r>
            <a:endParaRPr/>
          </a:p>
        </p:txBody>
      </p:sp>
      <p:sp>
        <p:nvSpPr>
          <p:cNvPr id="2432" name="Google Shape;2432;p39"/>
          <p:cNvSpPr txBox="1"/>
          <p:nvPr>
            <p:ph idx="4" type="title"/>
          </p:nvPr>
        </p:nvSpPr>
        <p:spPr>
          <a:xfrm>
            <a:off x="2084414" y="3127578"/>
            <a:ext cx="23055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ASSIGNMENT</a:t>
            </a:r>
            <a:endParaRPr/>
          </a:p>
        </p:txBody>
      </p:sp>
      <p:sp>
        <p:nvSpPr>
          <p:cNvPr id="2433" name="Google Shape;2433;p39"/>
          <p:cNvSpPr txBox="1"/>
          <p:nvPr>
            <p:ph idx="6" type="title"/>
          </p:nvPr>
        </p:nvSpPr>
        <p:spPr>
          <a:xfrm>
            <a:off x="5560785" y="3127566"/>
            <a:ext cx="23055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REFERENCES</a:t>
            </a:r>
            <a:endParaRPr/>
          </a:p>
        </p:txBody>
      </p:sp>
      <p:sp>
        <p:nvSpPr>
          <p:cNvPr id="2434" name="Google Shape;2434;p39"/>
          <p:cNvSpPr txBox="1"/>
          <p:nvPr>
            <p:ph idx="7" type="subTitle"/>
          </p:nvPr>
        </p:nvSpPr>
        <p:spPr>
          <a:xfrm>
            <a:off x="5560785" y="3485491"/>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t>
            </a:r>
            <a:r>
              <a:rPr lang="en"/>
              <a:t>can</a:t>
            </a:r>
            <a:r>
              <a:rPr lang="en"/>
              <a:t> describe the topic of the section here</a:t>
            </a:r>
            <a:endParaRPr/>
          </a:p>
        </p:txBody>
      </p:sp>
      <p:sp>
        <p:nvSpPr>
          <p:cNvPr id="2435" name="Google Shape;2435;p39"/>
          <p:cNvSpPr/>
          <p:nvPr/>
        </p:nvSpPr>
        <p:spPr>
          <a:xfrm>
            <a:off x="1283065" y="3221782"/>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39"/>
          <p:cNvSpPr/>
          <p:nvPr/>
        </p:nvSpPr>
        <p:spPr>
          <a:xfrm>
            <a:off x="4753165" y="3221782"/>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39"/>
          <p:cNvSpPr/>
          <p:nvPr/>
        </p:nvSpPr>
        <p:spPr>
          <a:xfrm>
            <a:off x="1277715" y="1625488"/>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39"/>
          <p:cNvSpPr/>
          <p:nvPr/>
        </p:nvSpPr>
        <p:spPr>
          <a:xfrm>
            <a:off x="4753165" y="1625488"/>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39"/>
          <p:cNvSpPr txBox="1"/>
          <p:nvPr>
            <p:ph idx="8" type="title"/>
          </p:nvPr>
        </p:nvSpPr>
        <p:spPr>
          <a:xfrm>
            <a:off x="1278864" y="1623396"/>
            <a:ext cx="658500" cy="65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440" name="Google Shape;2440;p39"/>
          <p:cNvSpPr txBox="1"/>
          <p:nvPr>
            <p:ph idx="13" type="title"/>
          </p:nvPr>
        </p:nvSpPr>
        <p:spPr>
          <a:xfrm>
            <a:off x="4753739" y="1623396"/>
            <a:ext cx="658500" cy="65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441" name="Google Shape;2441;p39"/>
          <p:cNvSpPr txBox="1"/>
          <p:nvPr>
            <p:ph idx="14" type="title"/>
          </p:nvPr>
        </p:nvSpPr>
        <p:spPr>
          <a:xfrm>
            <a:off x="4751064" y="3219679"/>
            <a:ext cx="658500" cy="65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442" name="Google Shape;2442;p39"/>
          <p:cNvSpPr txBox="1"/>
          <p:nvPr>
            <p:ph idx="9" type="title"/>
          </p:nvPr>
        </p:nvSpPr>
        <p:spPr>
          <a:xfrm>
            <a:off x="1278864" y="3219679"/>
            <a:ext cx="658500" cy="65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2" name="Shape 3782"/>
        <p:cNvGrpSpPr/>
        <p:nvPr/>
      </p:nvGrpSpPr>
      <p:grpSpPr>
        <a:xfrm>
          <a:off x="0" y="0"/>
          <a:ext cx="0" cy="0"/>
          <a:chOff x="0" y="0"/>
          <a:chExt cx="0" cy="0"/>
        </a:xfrm>
      </p:grpSpPr>
      <p:sp>
        <p:nvSpPr>
          <p:cNvPr id="3783" name="Google Shape;3783;p66"/>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EVOLUTION OF SCIENTIFIC KNOWLEDGE</a:t>
            </a:r>
            <a:endParaRPr/>
          </a:p>
        </p:txBody>
      </p:sp>
      <p:sp>
        <p:nvSpPr>
          <p:cNvPr id="3784" name="Google Shape;3784;p66"/>
          <p:cNvSpPr txBox="1"/>
          <p:nvPr/>
        </p:nvSpPr>
        <p:spPr>
          <a:xfrm>
            <a:off x="1021676" y="1675258"/>
            <a:ext cx="13644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Dosis"/>
                <a:ea typeface="Dosis"/>
                <a:cs typeface="Dosis"/>
                <a:sym typeface="Dosis"/>
              </a:rPr>
              <a:t>JUPITER</a:t>
            </a:r>
            <a:endParaRPr b="1" sz="2000">
              <a:solidFill>
                <a:schemeClr val="lt2"/>
              </a:solidFill>
              <a:latin typeface="Dosis"/>
              <a:ea typeface="Dosis"/>
              <a:cs typeface="Dosis"/>
              <a:sym typeface="Dosis"/>
            </a:endParaRPr>
          </a:p>
        </p:txBody>
      </p:sp>
      <p:sp>
        <p:nvSpPr>
          <p:cNvPr id="3785" name="Google Shape;3785;p66"/>
          <p:cNvSpPr txBox="1"/>
          <p:nvPr/>
        </p:nvSpPr>
        <p:spPr>
          <a:xfrm>
            <a:off x="1021676" y="2076821"/>
            <a:ext cx="2258700" cy="548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lt2"/>
                </a:solidFill>
                <a:latin typeface="Lato"/>
                <a:ea typeface="Lato"/>
                <a:cs typeface="Lato"/>
                <a:sym typeface="Lato"/>
              </a:rPr>
              <a:t>Jupiter is the biggest planet of them all</a:t>
            </a:r>
            <a:endParaRPr sz="1600">
              <a:solidFill>
                <a:schemeClr val="lt2"/>
              </a:solidFill>
              <a:latin typeface="Lato"/>
              <a:ea typeface="Lato"/>
              <a:cs typeface="Lato"/>
              <a:sym typeface="Lato"/>
            </a:endParaRPr>
          </a:p>
        </p:txBody>
      </p:sp>
      <p:sp>
        <p:nvSpPr>
          <p:cNvPr id="3786" name="Google Shape;3786;p66"/>
          <p:cNvSpPr txBox="1"/>
          <p:nvPr/>
        </p:nvSpPr>
        <p:spPr>
          <a:xfrm>
            <a:off x="1021676" y="2895235"/>
            <a:ext cx="13644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Dosis"/>
                <a:ea typeface="Dosis"/>
                <a:cs typeface="Dosis"/>
                <a:sym typeface="Dosis"/>
              </a:rPr>
              <a:t>VENUS</a:t>
            </a:r>
            <a:endParaRPr b="1" sz="2000">
              <a:solidFill>
                <a:schemeClr val="lt2"/>
              </a:solidFill>
              <a:latin typeface="Dosis"/>
              <a:ea typeface="Dosis"/>
              <a:cs typeface="Dosis"/>
              <a:sym typeface="Dosis"/>
            </a:endParaRPr>
          </a:p>
        </p:txBody>
      </p:sp>
      <p:sp>
        <p:nvSpPr>
          <p:cNvPr id="3787" name="Google Shape;3787;p66"/>
          <p:cNvSpPr txBox="1"/>
          <p:nvPr/>
        </p:nvSpPr>
        <p:spPr>
          <a:xfrm>
            <a:off x="1021676" y="3296798"/>
            <a:ext cx="2258700" cy="548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lt2"/>
                </a:solidFill>
                <a:latin typeface="Lato"/>
                <a:ea typeface="Lato"/>
                <a:cs typeface="Lato"/>
                <a:sym typeface="Lato"/>
              </a:rPr>
              <a:t>Venus is the second planet from the Sun</a:t>
            </a:r>
            <a:endParaRPr sz="1600">
              <a:solidFill>
                <a:schemeClr val="lt2"/>
              </a:solidFill>
              <a:latin typeface="Lato"/>
              <a:ea typeface="Lato"/>
              <a:cs typeface="Lato"/>
              <a:sym typeface="Lato"/>
            </a:endParaRPr>
          </a:p>
        </p:txBody>
      </p:sp>
      <p:sp>
        <p:nvSpPr>
          <p:cNvPr id="3788" name="Google Shape;3788;p66"/>
          <p:cNvSpPr txBox="1"/>
          <p:nvPr/>
        </p:nvSpPr>
        <p:spPr>
          <a:xfrm>
            <a:off x="720000" y="4238375"/>
            <a:ext cx="7704000" cy="3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Assistant"/>
                <a:ea typeface="Assistant"/>
                <a:cs typeface="Assistant"/>
                <a:sym typeface="Assistant"/>
              </a:rPr>
              <a:t>Follow the link in the graph to modify its data and then paste the new one here. </a:t>
            </a:r>
            <a:r>
              <a:rPr b="1" lang="en" sz="1200">
                <a:solidFill>
                  <a:schemeClr val="lt2"/>
                </a:solidFill>
                <a:uFill>
                  <a:noFill/>
                </a:uFill>
                <a:latin typeface="Assistant"/>
                <a:ea typeface="Assistant"/>
                <a:cs typeface="Assistant"/>
                <a:sym typeface="Assistant"/>
                <a:hlinkClick r:id="rId3">
                  <a:extLst>
                    <a:ext uri="{A12FA001-AC4F-418D-AE19-62706E023703}">
                      <ahyp:hlinkClr val="tx"/>
                    </a:ext>
                  </a:extLst>
                </a:hlinkClick>
              </a:rPr>
              <a:t>For more info, click here</a:t>
            </a:r>
            <a:endParaRPr b="1" sz="1200">
              <a:solidFill>
                <a:schemeClr val="lt2"/>
              </a:solidFill>
              <a:latin typeface="Assistant"/>
              <a:ea typeface="Assistant"/>
              <a:cs typeface="Assistant"/>
              <a:sym typeface="Assistant"/>
            </a:endParaRPr>
          </a:p>
        </p:txBody>
      </p:sp>
      <p:sp>
        <p:nvSpPr>
          <p:cNvPr id="3789" name="Google Shape;3789;p66"/>
          <p:cNvSpPr/>
          <p:nvPr/>
        </p:nvSpPr>
        <p:spPr>
          <a:xfrm>
            <a:off x="888478" y="1798708"/>
            <a:ext cx="118800" cy="1188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6"/>
          <p:cNvSpPr/>
          <p:nvPr/>
        </p:nvSpPr>
        <p:spPr>
          <a:xfrm>
            <a:off x="888478" y="3018685"/>
            <a:ext cx="118800" cy="118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91" name="Google Shape;3791;p66" title="Chart">
            <a:hlinkClick r:id="rId4"/>
          </p:cNvPr>
          <p:cNvPicPr preferRelativeResize="0"/>
          <p:nvPr/>
        </p:nvPicPr>
        <p:blipFill>
          <a:blip r:embed="rId5">
            <a:alphaModFix/>
          </a:blip>
          <a:stretch>
            <a:fillRect/>
          </a:stretch>
        </p:blipFill>
        <p:spPr>
          <a:xfrm>
            <a:off x="3499451" y="1468586"/>
            <a:ext cx="4756071" cy="2568278"/>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95" name="Shape 3795"/>
        <p:cNvGrpSpPr/>
        <p:nvPr/>
      </p:nvGrpSpPr>
      <p:grpSpPr>
        <a:xfrm>
          <a:off x="0" y="0"/>
          <a:ext cx="0" cy="0"/>
          <a:chOff x="0" y="0"/>
          <a:chExt cx="0" cy="0"/>
        </a:xfrm>
      </p:grpSpPr>
      <p:sp>
        <p:nvSpPr>
          <p:cNvPr id="3796" name="Google Shape;3796;p67"/>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CALENDAR OF ACTIVITIES</a:t>
            </a:r>
            <a:endParaRPr/>
          </a:p>
        </p:txBody>
      </p:sp>
      <p:graphicFrame>
        <p:nvGraphicFramePr>
          <p:cNvPr id="3797" name="Google Shape;3797;p67"/>
          <p:cNvGraphicFramePr/>
          <p:nvPr/>
        </p:nvGraphicFramePr>
        <p:xfrm>
          <a:off x="4049238" y="1159725"/>
          <a:ext cx="3000000" cy="3000000"/>
        </p:xfrm>
        <a:graphic>
          <a:graphicData uri="http://schemas.openxmlformats.org/drawingml/2006/table">
            <a:tbl>
              <a:tblPr>
                <a:noFill/>
                <a:tableStyleId>{56D6EECD-C013-4610-91E3-FD642A7314A5}</a:tableStyleId>
              </a:tblPr>
              <a:tblGrid>
                <a:gridCol w="622225"/>
                <a:gridCol w="622225"/>
                <a:gridCol w="622225"/>
                <a:gridCol w="622225"/>
                <a:gridCol w="622225"/>
                <a:gridCol w="622225"/>
                <a:gridCol w="622225"/>
              </a:tblGrid>
              <a:tr h="524650">
                <a:tc>
                  <a:txBody>
                    <a:bodyPr/>
                    <a:lstStyle/>
                    <a:p>
                      <a:pPr indent="0" lvl="0" marL="0" rtl="0" algn="ctr">
                        <a:spcBef>
                          <a:spcPts val="0"/>
                        </a:spcBef>
                        <a:spcAft>
                          <a:spcPts val="0"/>
                        </a:spcAft>
                        <a:buNone/>
                      </a:pPr>
                      <a:r>
                        <a:rPr b="1" lang="en" sz="1200">
                          <a:solidFill>
                            <a:schemeClr val="lt1"/>
                          </a:solidFill>
                          <a:latin typeface="Dosis"/>
                          <a:ea typeface="Dosis"/>
                          <a:cs typeface="Dosis"/>
                          <a:sym typeface="Dosis"/>
                        </a:rPr>
                        <a:t>MON</a:t>
                      </a:r>
                      <a:endParaRPr b="1" sz="1200">
                        <a:solidFill>
                          <a:schemeClr val="lt1"/>
                        </a:solidFill>
                        <a:latin typeface="Dosis"/>
                        <a:ea typeface="Dosis"/>
                        <a:cs typeface="Dosis"/>
                        <a:sym typeface="Dosi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200">
                          <a:solidFill>
                            <a:schemeClr val="lt1"/>
                          </a:solidFill>
                          <a:latin typeface="Dosis"/>
                          <a:ea typeface="Dosis"/>
                          <a:cs typeface="Dosis"/>
                          <a:sym typeface="Dosis"/>
                        </a:rPr>
                        <a:t>TUE</a:t>
                      </a:r>
                      <a:endParaRPr b="1" sz="1200">
                        <a:solidFill>
                          <a:schemeClr val="lt1"/>
                        </a:solidFill>
                        <a:latin typeface="Dosis"/>
                        <a:ea typeface="Dosis"/>
                        <a:cs typeface="Dosis"/>
                        <a:sym typeface="Dosi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200">
                          <a:solidFill>
                            <a:schemeClr val="lt1"/>
                          </a:solidFill>
                          <a:latin typeface="Dosis"/>
                          <a:ea typeface="Dosis"/>
                          <a:cs typeface="Dosis"/>
                          <a:sym typeface="Dosis"/>
                        </a:rPr>
                        <a:t>WED</a:t>
                      </a:r>
                      <a:endParaRPr b="1" sz="1200">
                        <a:solidFill>
                          <a:schemeClr val="lt1"/>
                        </a:solidFill>
                        <a:latin typeface="Dosis"/>
                        <a:ea typeface="Dosis"/>
                        <a:cs typeface="Dosis"/>
                        <a:sym typeface="Dosi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200">
                          <a:solidFill>
                            <a:schemeClr val="lt1"/>
                          </a:solidFill>
                          <a:latin typeface="Dosis"/>
                          <a:ea typeface="Dosis"/>
                          <a:cs typeface="Dosis"/>
                          <a:sym typeface="Dosis"/>
                        </a:rPr>
                        <a:t>THU</a:t>
                      </a:r>
                      <a:endParaRPr b="1" sz="1200">
                        <a:solidFill>
                          <a:schemeClr val="lt1"/>
                        </a:solidFill>
                        <a:latin typeface="Dosis"/>
                        <a:ea typeface="Dosis"/>
                        <a:cs typeface="Dosis"/>
                        <a:sym typeface="Dosi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200">
                          <a:solidFill>
                            <a:schemeClr val="lt1"/>
                          </a:solidFill>
                          <a:latin typeface="Dosis"/>
                          <a:ea typeface="Dosis"/>
                          <a:cs typeface="Dosis"/>
                          <a:sym typeface="Dosis"/>
                        </a:rPr>
                        <a:t>FRI</a:t>
                      </a:r>
                      <a:endParaRPr b="1" sz="1200">
                        <a:solidFill>
                          <a:schemeClr val="lt1"/>
                        </a:solidFill>
                        <a:latin typeface="Dosis"/>
                        <a:ea typeface="Dosis"/>
                        <a:cs typeface="Dosis"/>
                        <a:sym typeface="Dosi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200">
                          <a:solidFill>
                            <a:schemeClr val="lt1"/>
                          </a:solidFill>
                          <a:latin typeface="Dosis"/>
                          <a:ea typeface="Dosis"/>
                          <a:cs typeface="Dosis"/>
                          <a:sym typeface="Dosis"/>
                        </a:rPr>
                        <a:t>SAT</a:t>
                      </a:r>
                      <a:endParaRPr b="1" sz="1200">
                        <a:solidFill>
                          <a:schemeClr val="lt1"/>
                        </a:solidFill>
                        <a:latin typeface="Dosis"/>
                        <a:ea typeface="Dosis"/>
                        <a:cs typeface="Dosis"/>
                        <a:sym typeface="Dosi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200">
                          <a:solidFill>
                            <a:schemeClr val="lt1"/>
                          </a:solidFill>
                          <a:latin typeface="Dosis"/>
                          <a:ea typeface="Dosis"/>
                          <a:cs typeface="Dosis"/>
                          <a:sym typeface="Dosis"/>
                        </a:rPr>
                        <a:t>SUN</a:t>
                      </a:r>
                      <a:endParaRPr b="1" sz="1200">
                        <a:solidFill>
                          <a:schemeClr val="lt1"/>
                        </a:solidFill>
                        <a:latin typeface="Dosis"/>
                        <a:ea typeface="Dosis"/>
                        <a:cs typeface="Dosis"/>
                        <a:sym typeface="Dosis"/>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1"/>
                    </a:solidFill>
                  </a:tcPr>
                </a:tc>
              </a:tr>
              <a:tr h="524650">
                <a:tc>
                  <a:txBody>
                    <a:bodyPr/>
                    <a:lstStyle/>
                    <a:p>
                      <a:pPr indent="0" lvl="0" marL="0" rtl="0" algn="ctr">
                        <a:spcBef>
                          <a:spcPts val="0"/>
                        </a:spcBef>
                        <a:spcAft>
                          <a:spcPts val="0"/>
                        </a:spcAft>
                        <a:buNone/>
                      </a:pPr>
                      <a:r>
                        <a:t/>
                      </a:r>
                      <a:endParaRPr>
                        <a:solidFill>
                          <a:schemeClr val="lt2"/>
                        </a:solidFill>
                        <a:latin typeface="Assistant"/>
                        <a:ea typeface="Assistant"/>
                        <a:cs typeface="Assistant"/>
                        <a:sym typeface="Assistant"/>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1</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2</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3</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4</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5</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6</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r>
              <a:tr h="524650">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7</a:t>
                      </a:r>
                      <a:endParaRPr>
                        <a:solidFill>
                          <a:schemeClr val="lt2"/>
                        </a:solidFill>
                        <a:latin typeface="Assistant"/>
                        <a:ea typeface="Assistant"/>
                        <a:cs typeface="Assistant"/>
                        <a:sym typeface="Assistant"/>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8</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9</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10</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11</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12</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13</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r>
              <a:tr h="524650">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14</a:t>
                      </a:r>
                      <a:endParaRPr>
                        <a:solidFill>
                          <a:schemeClr val="lt2"/>
                        </a:solidFill>
                        <a:latin typeface="Assistant"/>
                        <a:ea typeface="Assistant"/>
                        <a:cs typeface="Assistant"/>
                        <a:sym typeface="Assistant"/>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2"/>
                          </a:solidFill>
                          <a:latin typeface="Assistant"/>
                          <a:ea typeface="Assistant"/>
                          <a:cs typeface="Assistant"/>
                          <a:sym typeface="Assistant"/>
                        </a:rPr>
                        <a:t>15</a:t>
                      </a:r>
                      <a:endParaRPr b="1">
                        <a:solidFill>
                          <a:schemeClr val="dk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16</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17</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18</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19</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20</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r>
              <a:tr h="524650">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21</a:t>
                      </a:r>
                      <a:endParaRPr>
                        <a:solidFill>
                          <a:schemeClr val="lt2"/>
                        </a:solidFill>
                        <a:latin typeface="Assistant"/>
                        <a:ea typeface="Assistant"/>
                        <a:cs typeface="Assistant"/>
                        <a:sym typeface="Assistant"/>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22</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23</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24</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2"/>
                          </a:solidFill>
                          <a:latin typeface="Assistant"/>
                          <a:ea typeface="Assistant"/>
                          <a:cs typeface="Assistant"/>
                          <a:sym typeface="Assistant"/>
                        </a:rPr>
                        <a:t>25</a:t>
                      </a:r>
                      <a:endParaRPr b="1">
                        <a:solidFill>
                          <a:schemeClr val="dk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26</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27</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r>
              <a:tr h="524650">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28</a:t>
                      </a:r>
                      <a:endParaRPr>
                        <a:solidFill>
                          <a:schemeClr val="lt2"/>
                        </a:solidFill>
                        <a:latin typeface="Assistant"/>
                        <a:ea typeface="Assistant"/>
                        <a:cs typeface="Assistant"/>
                        <a:sym typeface="Assistant"/>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29</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30</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Assistant"/>
                          <a:ea typeface="Assistant"/>
                          <a:cs typeface="Assistant"/>
                          <a:sym typeface="Assistant"/>
                        </a:rPr>
                        <a:t>31</a:t>
                      </a:r>
                      <a:endParaRPr>
                        <a:solidFill>
                          <a:schemeClr val="lt2"/>
                        </a:solidFill>
                        <a:latin typeface="Assistant"/>
                        <a:ea typeface="Assistant"/>
                        <a:cs typeface="Assistant"/>
                        <a:sym typeface="Assistant"/>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r>
            </a:tbl>
          </a:graphicData>
        </a:graphic>
      </p:graphicFrame>
      <p:sp>
        <p:nvSpPr>
          <p:cNvPr id="3798" name="Google Shape;3798;p67"/>
          <p:cNvSpPr txBox="1"/>
          <p:nvPr/>
        </p:nvSpPr>
        <p:spPr>
          <a:xfrm>
            <a:off x="817550" y="2653303"/>
            <a:ext cx="1242900" cy="3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Dosis"/>
                <a:ea typeface="Dosis"/>
                <a:cs typeface="Dosis"/>
                <a:sym typeface="Dosis"/>
              </a:rPr>
              <a:t>SATURN</a:t>
            </a:r>
            <a:endParaRPr b="1" sz="2000">
              <a:solidFill>
                <a:schemeClr val="lt2"/>
              </a:solidFill>
              <a:latin typeface="Dosis"/>
              <a:ea typeface="Dosis"/>
              <a:cs typeface="Dosis"/>
              <a:sym typeface="Dosis"/>
            </a:endParaRPr>
          </a:p>
        </p:txBody>
      </p:sp>
      <p:sp>
        <p:nvSpPr>
          <p:cNvPr id="3799" name="Google Shape;3799;p67"/>
          <p:cNvSpPr txBox="1"/>
          <p:nvPr/>
        </p:nvSpPr>
        <p:spPr>
          <a:xfrm>
            <a:off x="707450" y="3047714"/>
            <a:ext cx="1463100" cy="54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Lato"/>
                <a:ea typeface="Lato"/>
                <a:cs typeface="Lato"/>
                <a:sym typeface="Lato"/>
              </a:rPr>
              <a:t>Saturn is a ringed planet</a:t>
            </a:r>
            <a:endParaRPr sz="1600">
              <a:solidFill>
                <a:schemeClr val="lt2"/>
              </a:solidFill>
              <a:latin typeface="Lato"/>
              <a:ea typeface="Lato"/>
              <a:cs typeface="Lato"/>
              <a:sym typeface="Lato"/>
            </a:endParaRPr>
          </a:p>
        </p:txBody>
      </p:sp>
      <p:sp>
        <p:nvSpPr>
          <p:cNvPr id="3800" name="Google Shape;3800;p67"/>
          <p:cNvSpPr txBox="1"/>
          <p:nvPr/>
        </p:nvSpPr>
        <p:spPr>
          <a:xfrm>
            <a:off x="2488450" y="2653303"/>
            <a:ext cx="1242900" cy="3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Dosis"/>
                <a:ea typeface="Dosis"/>
                <a:cs typeface="Dosis"/>
                <a:sym typeface="Dosis"/>
              </a:rPr>
              <a:t>JUPITER</a:t>
            </a:r>
            <a:endParaRPr b="1" sz="2000">
              <a:solidFill>
                <a:schemeClr val="lt2"/>
              </a:solidFill>
              <a:latin typeface="Dosis"/>
              <a:ea typeface="Dosis"/>
              <a:cs typeface="Dosis"/>
              <a:sym typeface="Dosis"/>
            </a:endParaRPr>
          </a:p>
        </p:txBody>
      </p:sp>
      <p:sp>
        <p:nvSpPr>
          <p:cNvPr id="3801" name="Google Shape;3801;p67"/>
          <p:cNvSpPr txBox="1"/>
          <p:nvPr/>
        </p:nvSpPr>
        <p:spPr>
          <a:xfrm>
            <a:off x="2378350" y="3047714"/>
            <a:ext cx="1463100" cy="54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Lato"/>
                <a:ea typeface="Lato"/>
                <a:cs typeface="Lato"/>
                <a:sym typeface="Lato"/>
              </a:rPr>
              <a:t>Jupiter is the biggest planet</a:t>
            </a:r>
            <a:endParaRPr sz="1600">
              <a:solidFill>
                <a:schemeClr val="lt2"/>
              </a:solidFill>
              <a:latin typeface="Lato"/>
              <a:ea typeface="Lato"/>
              <a:cs typeface="Lato"/>
              <a:sym typeface="Lato"/>
            </a:endParaRPr>
          </a:p>
        </p:txBody>
      </p:sp>
      <p:sp>
        <p:nvSpPr>
          <p:cNvPr id="3802" name="Google Shape;3802;p67"/>
          <p:cNvSpPr/>
          <p:nvPr/>
        </p:nvSpPr>
        <p:spPr>
          <a:xfrm>
            <a:off x="1111850" y="1921481"/>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Dosis"/>
                <a:ea typeface="Dosis"/>
                <a:cs typeface="Dosis"/>
                <a:sym typeface="Dosis"/>
              </a:rPr>
              <a:t>15</a:t>
            </a:r>
            <a:endParaRPr b="1" sz="2000">
              <a:solidFill>
                <a:schemeClr val="dk2"/>
              </a:solidFill>
              <a:latin typeface="Dosis"/>
              <a:ea typeface="Dosis"/>
              <a:cs typeface="Dosis"/>
              <a:sym typeface="Dosis"/>
            </a:endParaRPr>
          </a:p>
        </p:txBody>
      </p:sp>
      <p:sp>
        <p:nvSpPr>
          <p:cNvPr id="3803" name="Google Shape;3803;p67"/>
          <p:cNvSpPr/>
          <p:nvPr/>
        </p:nvSpPr>
        <p:spPr>
          <a:xfrm>
            <a:off x="2782750" y="1921481"/>
            <a:ext cx="654300" cy="654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Dosis"/>
                <a:ea typeface="Dosis"/>
                <a:cs typeface="Dosis"/>
                <a:sym typeface="Dosis"/>
              </a:rPr>
              <a:t>25</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07" name="Shape 3807"/>
        <p:cNvGrpSpPr/>
        <p:nvPr/>
      </p:nvGrpSpPr>
      <p:grpSpPr>
        <a:xfrm>
          <a:off x="0" y="0"/>
          <a:ext cx="0" cy="0"/>
          <a:chOff x="0" y="0"/>
          <a:chExt cx="0" cy="0"/>
        </a:xfrm>
      </p:grpSpPr>
      <p:sp>
        <p:nvSpPr>
          <p:cNvPr id="3808" name="Google Shape;3808;p68"/>
          <p:cNvSpPr/>
          <p:nvPr/>
        </p:nvSpPr>
        <p:spPr>
          <a:xfrm>
            <a:off x="7124787" y="2939819"/>
            <a:ext cx="502800" cy="502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Dosis"/>
                <a:ea typeface="Dosis"/>
                <a:cs typeface="Dosis"/>
                <a:sym typeface="Dosis"/>
              </a:rPr>
              <a:t>4</a:t>
            </a:r>
            <a:endParaRPr b="1" sz="2000">
              <a:solidFill>
                <a:schemeClr val="dk2"/>
              </a:solidFill>
              <a:latin typeface="Dosis"/>
              <a:ea typeface="Dosis"/>
              <a:cs typeface="Dosis"/>
              <a:sym typeface="Dosis"/>
            </a:endParaRPr>
          </a:p>
        </p:txBody>
      </p:sp>
      <p:sp>
        <p:nvSpPr>
          <p:cNvPr id="3809" name="Google Shape;3809;p68"/>
          <p:cNvSpPr/>
          <p:nvPr/>
        </p:nvSpPr>
        <p:spPr>
          <a:xfrm>
            <a:off x="4320600" y="2939819"/>
            <a:ext cx="502800" cy="502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Dosis"/>
                <a:ea typeface="Dosis"/>
                <a:cs typeface="Dosis"/>
                <a:sym typeface="Dosis"/>
              </a:rPr>
              <a:t>3</a:t>
            </a:r>
            <a:endParaRPr b="1" sz="2000">
              <a:solidFill>
                <a:schemeClr val="dk2"/>
              </a:solidFill>
              <a:latin typeface="Dosis"/>
              <a:ea typeface="Dosis"/>
              <a:cs typeface="Dosis"/>
              <a:sym typeface="Dosis"/>
            </a:endParaRPr>
          </a:p>
        </p:txBody>
      </p:sp>
      <p:sp>
        <p:nvSpPr>
          <p:cNvPr id="3810" name="Google Shape;3810;p68"/>
          <p:cNvSpPr/>
          <p:nvPr/>
        </p:nvSpPr>
        <p:spPr>
          <a:xfrm>
            <a:off x="1555275" y="2939819"/>
            <a:ext cx="502800" cy="502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Dosis"/>
                <a:ea typeface="Dosis"/>
                <a:cs typeface="Dosis"/>
                <a:sym typeface="Dosis"/>
              </a:rPr>
              <a:t>2</a:t>
            </a:r>
            <a:endParaRPr b="1" sz="2000">
              <a:solidFill>
                <a:schemeClr val="dk2"/>
              </a:solidFill>
              <a:latin typeface="Dosis"/>
              <a:ea typeface="Dosis"/>
              <a:cs typeface="Dosis"/>
              <a:sym typeface="Dosis"/>
            </a:endParaRPr>
          </a:p>
        </p:txBody>
      </p:sp>
      <p:sp>
        <p:nvSpPr>
          <p:cNvPr id="3811" name="Google Shape;3811;p68"/>
          <p:cNvSpPr/>
          <p:nvPr/>
        </p:nvSpPr>
        <p:spPr>
          <a:xfrm>
            <a:off x="4320600" y="984131"/>
            <a:ext cx="502800" cy="502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Dosis"/>
                <a:ea typeface="Dosis"/>
                <a:cs typeface="Dosis"/>
                <a:sym typeface="Dosis"/>
              </a:rPr>
              <a:t>1</a:t>
            </a:r>
            <a:endParaRPr b="1" sz="2000">
              <a:solidFill>
                <a:schemeClr val="dk2"/>
              </a:solidFill>
              <a:latin typeface="Dosis"/>
              <a:ea typeface="Dosis"/>
              <a:cs typeface="Dosis"/>
              <a:sym typeface="Dosis"/>
            </a:endParaRPr>
          </a:p>
        </p:txBody>
      </p:sp>
      <p:sp>
        <p:nvSpPr>
          <p:cNvPr id="3812" name="Google Shape;3812;p68"/>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ORGANIZATIONAL CHART</a:t>
            </a:r>
            <a:endParaRPr/>
          </a:p>
        </p:txBody>
      </p:sp>
      <p:sp>
        <p:nvSpPr>
          <p:cNvPr id="3813" name="Google Shape;3813;p68"/>
          <p:cNvSpPr txBox="1"/>
          <p:nvPr/>
        </p:nvSpPr>
        <p:spPr>
          <a:xfrm>
            <a:off x="736947" y="3589518"/>
            <a:ext cx="2103000" cy="3657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2000">
                <a:solidFill>
                  <a:schemeClr val="lt2"/>
                </a:solidFill>
                <a:latin typeface="Dosis"/>
                <a:ea typeface="Dosis"/>
                <a:cs typeface="Dosis"/>
                <a:sym typeface="Dosis"/>
              </a:rPr>
              <a:t>TEACHER</a:t>
            </a:r>
            <a:endParaRPr b="1" sz="2000">
              <a:solidFill>
                <a:schemeClr val="lt2"/>
              </a:solidFill>
              <a:latin typeface="Dosis"/>
              <a:ea typeface="Dosis"/>
              <a:cs typeface="Dosis"/>
              <a:sym typeface="Dosis"/>
            </a:endParaRPr>
          </a:p>
        </p:txBody>
      </p:sp>
      <p:sp>
        <p:nvSpPr>
          <p:cNvPr id="3814" name="Google Shape;3814;p68"/>
          <p:cNvSpPr txBox="1"/>
          <p:nvPr/>
        </p:nvSpPr>
        <p:spPr>
          <a:xfrm>
            <a:off x="735747" y="3863429"/>
            <a:ext cx="2103000" cy="6402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600">
                <a:solidFill>
                  <a:schemeClr val="lt2"/>
                </a:solidFill>
                <a:latin typeface="Assistant"/>
                <a:ea typeface="Assistant"/>
                <a:cs typeface="Assistant"/>
                <a:sym typeface="Assistant"/>
              </a:rPr>
              <a:t>It’s the farthest planet</a:t>
            </a:r>
            <a:endParaRPr sz="1600">
              <a:solidFill>
                <a:schemeClr val="lt2"/>
              </a:solidFill>
              <a:latin typeface="Assistant"/>
              <a:ea typeface="Assistant"/>
              <a:cs typeface="Assistant"/>
              <a:sym typeface="Assistant"/>
            </a:endParaRPr>
          </a:p>
          <a:p>
            <a:pPr indent="0" lvl="0" marL="0" rtl="0" algn="ctr">
              <a:lnSpc>
                <a:spcPct val="115000"/>
              </a:lnSpc>
              <a:spcBef>
                <a:spcPts val="0"/>
              </a:spcBef>
              <a:spcAft>
                <a:spcPts val="0"/>
              </a:spcAft>
              <a:buNone/>
            </a:pPr>
            <a:r>
              <a:rPr lang="en" sz="1600">
                <a:solidFill>
                  <a:schemeClr val="lt2"/>
                </a:solidFill>
                <a:latin typeface="Assistant"/>
                <a:ea typeface="Assistant"/>
                <a:cs typeface="Assistant"/>
                <a:sym typeface="Assistant"/>
              </a:rPr>
              <a:t>from the Sun</a:t>
            </a:r>
            <a:endParaRPr sz="1600">
              <a:solidFill>
                <a:schemeClr val="lt2"/>
              </a:solidFill>
              <a:latin typeface="Assistant"/>
              <a:ea typeface="Assistant"/>
              <a:cs typeface="Assistant"/>
              <a:sym typeface="Assistant"/>
            </a:endParaRPr>
          </a:p>
        </p:txBody>
      </p:sp>
      <p:sp>
        <p:nvSpPr>
          <p:cNvPr id="3815" name="Google Shape;3815;p68"/>
          <p:cNvSpPr txBox="1"/>
          <p:nvPr/>
        </p:nvSpPr>
        <p:spPr>
          <a:xfrm>
            <a:off x="3520500" y="1498831"/>
            <a:ext cx="2103000" cy="36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Dosis"/>
                <a:ea typeface="Dosis"/>
                <a:cs typeface="Dosis"/>
                <a:sym typeface="Dosis"/>
              </a:rPr>
              <a:t>PRINCIPAL</a:t>
            </a:r>
            <a:endParaRPr b="1" sz="2000">
              <a:solidFill>
                <a:schemeClr val="lt2"/>
              </a:solidFill>
              <a:latin typeface="Dosis"/>
              <a:ea typeface="Dosis"/>
              <a:cs typeface="Dosis"/>
              <a:sym typeface="Dosis"/>
            </a:endParaRPr>
          </a:p>
        </p:txBody>
      </p:sp>
      <p:sp>
        <p:nvSpPr>
          <p:cNvPr id="3816" name="Google Shape;3816;p68"/>
          <p:cNvSpPr txBox="1"/>
          <p:nvPr/>
        </p:nvSpPr>
        <p:spPr>
          <a:xfrm>
            <a:off x="3520500" y="1778933"/>
            <a:ext cx="2103000" cy="6402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600">
                <a:solidFill>
                  <a:schemeClr val="lt2"/>
                </a:solidFill>
                <a:latin typeface="Assistant"/>
                <a:ea typeface="Assistant"/>
                <a:cs typeface="Assistant"/>
                <a:sym typeface="Assistant"/>
              </a:rPr>
              <a:t>Mars is actually a very</a:t>
            </a:r>
            <a:endParaRPr sz="1600">
              <a:solidFill>
                <a:schemeClr val="lt2"/>
              </a:solidFill>
              <a:latin typeface="Assistant"/>
              <a:ea typeface="Assistant"/>
              <a:cs typeface="Assistant"/>
              <a:sym typeface="Assistant"/>
            </a:endParaRPr>
          </a:p>
          <a:p>
            <a:pPr indent="0" lvl="0" marL="0" rtl="0" algn="ctr">
              <a:lnSpc>
                <a:spcPct val="115000"/>
              </a:lnSpc>
              <a:spcBef>
                <a:spcPts val="0"/>
              </a:spcBef>
              <a:spcAft>
                <a:spcPts val="0"/>
              </a:spcAft>
              <a:buNone/>
            </a:pPr>
            <a:r>
              <a:rPr lang="en" sz="1600">
                <a:solidFill>
                  <a:schemeClr val="lt2"/>
                </a:solidFill>
                <a:latin typeface="Assistant"/>
                <a:ea typeface="Assistant"/>
                <a:cs typeface="Assistant"/>
                <a:sym typeface="Assistant"/>
              </a:rPr>
              <a:t>cold place</a:t>
            </a:r>
            <a:endParaRPr sz="1600">
              <a:solidFill>
                <a:schemeClr val="lt2"/>
              </a:solidFill>
              <a:latin typeface="Assistant"/>
              <a:ea typeface="Assistant"/>
              <a:cs typeface="Assistant"/>
              <a:sym typeface="Assistant"/>
            </a:endParaRPr>
          </a:p>
        </p:txBody>
      </p:sp>
      <p:sp>
        <p:nvSpPr>
          <p:cNvPr id="3817" name="Google Shape;3817;p68"/>
          <p:cNvSpPr txBox="1"/>
          <p:nvPr/>
        </p:nvSpPr>
        <p:spPr>
          <a:xfrm>
            <a:off x="6305253" y="3589518"/>
            <a:ext cx="2103000" cy="3657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2000">
                <a:solidFill>
                  <a:schemeClr val="lt2"/>
                </a:solidFill>
                <a:latin typeface="Dosis"/>
                <a:ea typeface="Dosis"/>
                <a:cs typeface="Dosis"/>
                <a:sym typeface="Dosis"/>
              </a:rPr>
              <a:t>TEACHER</a:t>
            </a:r>
            <a:endParaRPr b="1" sz="2000">
              <a:solidFill>
                <a:schemeClr val="lt2"/>
              </a:solidFill>
              <a:latin typeface="Dosis"/>
              <a:ea typeface="Dosis"/>
              <a:cs typeface="Dosis"/>
              <a:sym typeface="Dosis"/>
            </a:endParaRPr>
          </a:p>
        </p:txBody>
      </p:sp>
      <p:sp>
        <p:nvSpPr>
          <p:cNvPr id="3818" name="Google Shape;3818;p68"/>
          <p:cNvSpPr txBox="1"/>
          <p:nvPr/>
        </p:nvSpPr>
        <p:spPr>
          <a:xfrm>
            <a:off x="6305253" y="3863429"/>
            <a:ext cx="2103000" cy="6402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600">
                <a:solidFill>
                  <a:schemeClr val="lt2"/>
                </a:solidFill>
                <a:latin typeface="Assistant"/>
                <a:ea typeface="Assistant"/>
                <a:cs typeface="Assistant"/>
                <a:sym typeface="Assistant"/>
              </a:rPr>
              <a:t>Saturn is a gas giant</a:t>
            </a:r>
            <a:endParaRPr sz="1600">
              <a:solidFill>
                <a:schemeClr val="lt2"/>
              </a:solidFill>
              <a:latin typeface="Assistant"/>
              <a:ea typeface="Assistant"/>
              <a:cs typeface="Assistant"/>
              <a:sym typeface="Assistant"/>
            </a:endParaRPr>
          </a:p>
          <a:p>
            <a:pPr indent="0" lvl="0" marL="0" rtl="0" algn="ctr">
              <a:lnSpc>
                <a:spcPct val="115000"/>
              </a:lnSpc>
              <a:spcBef>
                <a:spcPts val="0"/>
              </a:spcBef>
              <a:spcAft>
                <a:spcPts val="0"/>
              </a:spcAft>
              <a:buNone/>
            </a:pPr>
            <a:r>
              <a:rPr lang="en" sz="1600">
                <a:solidFill>
                  <a:schemeClr val="lt2"/>
                </a:solidFill>
                <a:latin typeface="Assistant"/>
                <a:ea typeface="Assistant"/>
                <a:cs typeface="Assistant"/>
                <a:sym typeface="Assistant"/>
              </a:rPr>
              <a:t>and has several rings</a:t>
            </a:r>
            <a:endParaRPr sz="1600">
              <a:solidFill>
                <a:schemeClr val="lt2"/>
              </a:solidFill>
              <a:latin typeface="Assistant"/>
              <a:ea typeface="Assistant"/>
              <a:cs typeface="Assistant"/>
              <a:sym typeface="Assistant"/>
            </a:endParaRPr>
          </a:p>
        </p:txBody>
      </p:sp>
      <p:sp>
        <p:nvSpPr>
          <p:cNvPr id="3819" name="Google Shape;3819;p68"/>
          <p:cNvSpPr txBox="1"/>
          <p:nvPr/>
        </p:nvSpPr>
        <p:spPr>
          <a:xfrm>
            <a:off x="3530478" y="3589518"/>
            <a:ext cx="2103000" cy="3657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2000">
                <a:solidFill>
                  <a:schemeClr val="lt2"/>
                </a:solidFill>
                <a:latin typeface="Dosis"/>
                <a:ea typeface="Dosis"/>
                <a:cs typeface="Dosis"/>
                <a:sym typeface="Dosis"/>
              </a:rPr>
              <a:t>TEACHER</a:t>
            </a:r>
            <a:endParaRPr b="1" sz="2000">
              <a:solidFill>
                <a:schemeClr val="lt2"/>
              </a:solidFill>
              <a:latin typeface="Dosis"/>
              <a:ea typeface="Dosis"/>
              <a:cs typeface="Dosis"/>
              <a:sym typeface="Dosis"/>
            </a:endParaRPr>
          </a:p>
        </p:txBody>
      </p:sp>
      <p:sp>
        <p:nvSpPr>
          <p:cNvPr id="3820" name="Google Shape;3820;p68"/>
          <p:cNvSpPr txBox="1"/>
          <p:nvPr/>
        </p:nvSpPr>
        <p:spPr>
          <a:xfrm>
            <a:off x="3530478" y="3863429"/>
            <a:ext cx="2103000" cy="6402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600">
                <a:solidFill>
                  <a:schemeClr val="lt2"/>
                </a:solidFill>
                <a:latin typeface="Assistant"/>
                <a:ea typeface="Assistant"/>
                <a:cs typeface="Assistant"/>
                <a:sym typeface="Assistant"/>
              </a:rPr>
              <a:t>It’s the biggest planet</a:t>
            </a:r>
            <a:endParaRPr sz="1600">
              <a:solidFill>
                <a:schemeClr val="lt2"/>
              </a:solidFill>
              <a:latin typeface="Assistant"/>
              <a:ea typeface="Assistant"/>
              <a:cs typeface="Assistant"/>
              <a:sym typeface="Assistant"/>
            </a:endParaRPr>
          </a:p>
          <a:p>
            <a:pPr indent="0" lvl="0" marL="0" rtl="0" algn="ctr">
              <a:lnSpc>
                <a:spcPct val="115000"/>
              </a:lnSpc>
              <a:spcBef>
                <a:spcPts val="0"/>
              </a:spcBef>
              <a:spcAft>
                <a:spcPts val="0"/>
              </a:spcAft>
              <a:buNone/>
            </a:pPr>
            <a:r>
              <a:rPr lang="en" sz="1600">
                <a:solidFill>
                  <a:schemeClr val="lt2"/>
                </a:solidFill>
                <a:latin typeface="Assistant"/>
                <a:ea typeface="Assistant"/>
                <a:cs typeface="Assistant"/>
                <a:sym typeface="Assistant"/>
              </a:rPr>
              <a:t>in the Solar System</a:t>
            </a:r>
            <a:endParaRPr sz="1600">
              <a:solidFill>
                <a:schemeClr val="lt2"/>
              </a:solidFill>
              <a:latin typeface="Assistant"/>
              <a:ea typeface="Assistant"/>
              <a:cs typeface="Assistant"/>
              <a:sym typeface="Assistant"/>
            </a:endParaRPr>
          </a:p>
        </p:txBody>
      </p:sp>
      <p:cxnSp>
        <p:nvCxnSpPr>
          <p:cNvPr id="3821" name="Google Shape;3821;p68"/>
          <p:cNvCxnSpPr>
            <a:stCxn id="3810" idx="3"/>
            <a:endCxn id="3809" idx="1"/>
          </p:cNvCxnSpPr>
          <p:nvPr/>
        </p:nvCxnSpPr>
        <p:spPr>
          <a:xfrm>
            <a:off x="2058075" y="3191219"/>
            <a:ext cx="2262600" cy="0"/>
          </a:xfrm>
          <a:prstGeom prst="straightConnector1">
            <a:avLst/>
          </a:prstGeom>
          <a:noFill/>
          <a:ln cap="flat" cmpd="sng" w="19050">
            <a:solidFill>
              <a:schemeClr val="accent3"/>
            </a:solidFill>
            <a:prstDash val="solid"/>
            <a:round/>
            <a:headEnd len="med" w="med" type="none"/>
            <a:tailEnd len="med" w="med" type="none"/>
          </a:ln>
        </p:spPr>
      </p:cxnSp>
      <p:cxnSp>
        <p:nvCxnSpPr>
          <p:cNvPr id="3822" name="Google Shape;3822;p68"/>
          <p:cNvCxnSpPr>
            <a:stCxn id="3808" idx="1"/>
            <a:endCxn id="3809" idx="3"/>
          </p:cNvCxnSpPr>
          <p:nvPr/>
        </p:nvCxnSpPr>
        <p:spPr>
          <a:xfrm rot="10800000">
            <a:off x="4823487" y="3191219"/>
            <a:ext cx="2301300" cy="0"/>
          </a:xfrm>
          <a:prstGeom prst="straightConnector1">
            <a:avLst/>
          </a:prstGeom>
          <a:noFill/>
          <a:ln cap="flat" cmpd="sng" w="19050">
            <a:solidFill>
              <a:schemeClr val="accent3"/>
            </a:solidFill>
            <a:prstDash val="solid"/>
            <a:round/>
            <a:headEnd len="med" w="med" type="none"/>
            <a:tailEnd len="med" w="med" type="none"/>
          </a:ln>
        </p:spPr>
      </p:cxnSp>
      <p:cxnSp>
        <p:nvCxnSpPr>
          <p:cNvPr id="3823" name="Google Shape;3823;p68"/>
          <p:cNvCxnSpPr>
            <a:stCxn id="3809" idx="0"/>
            <a:endCxn id="3816" idx="2"/>
          </p:cNvCxnSpPr>
          <p:nvPr/>
        </p:nvCxnSpPr>
        <p:spPr>
          <a:xfrm rot="10800000">
            <a:off x="4572000" y="2419019"/>
            <a:ext cx="0" cy="520800"/>
          </a:xfrm>
          <a:prstGeom prst="straightConnector1">
            <a:avLst/>
          </a:prstGeom>
          <a:noFill/>
          <a:ln cap="flat" cmpd="sng" w="19050">
            <a:solidFill>
              <a:schemeClr val="accent3"/>
            </a:solidFill>
            <a:prstDash val="solid"/>
            <a:round/>
            <a:headEnd len="med" w="med" type="none"/>
            <a:tailEnd len="med" w="med" type="oval"/>
          </a:ln>
        </p:spPr>
      </p:cxn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27" name="Shape 3827"/>
        <p:cNvGrpSpPr/>
        <p:nvPr/>
      </p:nvGrpSpPr>
      <p:grpSpPr>
        <a:xfrm>
          <a:off x="0" y="0"/>
          <a:ext cx="0" cy="0"/>
          <a:chOff x="0" y="0"/>
          <a:chExt cx="0" cy="0"/>
        </a:xfrm>
      </p:grpSpPr>
      <p:sp>
        <p:nvSpPr>
          <p:cNvPr id="3828" name="Google Shape;3828;p69"/>
          <p:cNvSpPr txBox="1"/>
          <p:nvPr>
            <p:ph idx="5" type="subTitle"/>
          </p:nvPr>
        </p:nvSpPr>
        <p:spPr>
          <a:xfrm>
            <a:off x="859057" y="3278475"/>
            <a:ext cx="1637400" cy="46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a:t>
            </a:r>
            <a:r>
              <a:rPr lang="en"/>
              <a:t> the biggest planet</a:t>
            </a:r>
            <a:endParaRPr/>
          </a:p>
        </p:txBody>
      </p:sp>
      <p:sp>
        <p:nvSpPr>
          <p:cNvPr id="3829" name="Google Shape;3829;p69"/>
          <p:cNvSpPr txBox="1"/>
          <p:nvPr>
            <p:ph idx="8"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SCIENTIFIC METHOD</a:t>
            </a:r>
            <a:endParaRPr/>
          </a:p>
        </p:txBody>
      </p:sp>
      <p:sp>
        <p:nvSpPr>
          <p:cNvPr id="3830" name="Google Shape;3830;p69"/>
          <p:cNvSpPr txBox="1"/>
          <p:nvPr>
            <p:ph type="title"/>
          </p:nvPr>
        </p:nvSpPr>
        <p:spPr>
          <a:xfrm>
            <a:off x="2693693" y="2844352"/>
            <a:ext cx="18288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831" name="Google Shape;3831;p69"/>
          <p:cNvSpPr txBox="1"/>
          <p:nvPr>
            <p:ph idx="1" type="subTitle"/>
          </p:nvPr>
        </p:nvSpPr>
        <p:spPr>
          <a:xfrm>
            <a:off x="2789693" y="3278475"/>
            <a:ext cx="1636800" cy="46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3832" name="Google Shape;3832;p69"/>
          <p:cNvSpPr txBox="1"/>
          <p:nvPr>
            <p:ph idx="2" type="title"/>
          </p:nvPr>
        </p:nvSpPr>
        <p:spPr>
          <a:xfrm>
            <a:off x="4622238" y="2844352"/>
            <a:ext cx="18288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833" name="Google Shape;3833;p69"/>
          <p:cNvSpPr txBox="1"/>
          <p:nvPr>
            <p:ph idx="3" type="subTitle"/>
          </p:nvPr>
        </p:nvSpPr>
        <p:spPr>
          <a:xfrm>
            <a:off x="4718238" y="3278475"/>
            <a:ext cx="1636800" cy="46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a:t>
            </a:r>
            <a:endParaRPr/>
          </a:p>
        </p:txBody>
      </p:sp>
      <p:sp>
        <p:nvSpPr>
          <p:cNvPr id="3834" name="Google Shape;3834;p69"/>
          <p:cNvSpPr txBox="1"/>
          <p:nvPr>
            <p:ph idx="4" type="title"/>
          </p:nvPr>
        </p:nvSpPr>
        <p:spPr>
          <a:xfrm>
            <a:off x="763357" y="2844352"/>
            <a:ext cx="18288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835" name="Google Shape;3835;p69"/>
          <p:cNvSpPr txBox="1"/>
          <p:nvPr>
            <p:ph idx="6" type="title"/>
          </p:nvPr>
        </p:nvSpPr>
        <p:spPr>
          <a:xfrm>
            <a:off x="6551626" y="2844352"/>
            <a:ext cx="18288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836" name="Google Shape;3836;p69"/>
          <p:cNvSpPr txBox="1"/>
          <p:nvPr>
            <p:ph idx="7" type="subTitle"/>
          </p:nvPr>
        </p:nvSpPr>
        <p:spPr>
          <a:xfrm>
            <a:off x="6551626" y="3278475"/>
            <a:ext cx="1828800" cy="46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rings</a:t>
            </a:r>
            <a:endParaRPr/>
          </a:p>
        </p:txBody>
      </p:sp>
      <p:sp>
        <p:nvSpPr>
          <p:cNvPr id="3837" name="Google Shape;3837;p69"/>
          <p:cNvSpPr/>
          <p:nvPr/>
        </p:nvSpPr>
        <p:spPr>
          <a:xfrm>
            <a:off x="3135743" y="1753127"/>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9"/>
          <p:cNvSpPr/>
          <p:nvPr/>
        </p:nvSpPr>
        <p:spPr>
          <a:xfrm>
            <a:off x="1205407" y="1753127"/>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9"/>
          <p:cNvSpPr/>
          <p:nvPr/>
        </p:nvSpPr>
        <p:spPr>
          <a:xfrm>
            <a:off x="5064288" y="1753127"/>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9"/>
          <p:cNvSpPr/>
          <p:nvPr/>
        </p:nvSpPr>
        <p:spPr>
          <a:xfrm>
            <a:off x="6993676" y="1753127"/>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1" name="Google Shape;3841;p69"/>
          <p:cNvGrpSpPr/>
          <p:nvPr/>
        </p:nvGrpSpPr>
        <p:grpSpPr>
          <a:xfrm>
            <a:off x="1423942" y="1975639"/>
            <a:ext cx="507631" cy="499675"/>
            <a:chOff x="238125" y="3350575"/>
            <a:chExt cx="397425" cy="394875"/>
          </a:xfrm>
        </p:grpSpPr>
        <p:sp>
          <p:nvSpPr>
            <p:cNvPr id="3842" name="Google Shape;3842;p69"/>
            <p:cNvSpPr/>
            <p:nvPr/>
          </p:nvSpPr>
          <p:spPr>
            <a:xfrm>
              <a:off x="259175" y="3402875"/>
              <a:ext cx="355325" cy="342575"/>
            </a:xfrm>
            <a:custGeom>
              <a:rect b="b" l="l" r="r" t="t"/>
              <a:pathLst>
                <a:path extrusionOk="0" h="13703" w="14213">
                  <a:moveTo>
                    <a:pt x="0" y="1"/>
                  </a:moveTo>
                  <a:lnTo>
                    <a:pt x="5767" y="8115"/>
                  </a:lnTo>
                  <a:lnTo>
                    <a:pt x="5920" y="8370"/>
                  </a:lnTo>
                  <a:lnTo>
                    <a:pt x="6022" y="8651"/>
                  </a:lnTo>
                  <a:lnTo>
                    <a:pt x="6073" y="8931"/>
                  </a:lnTo>
                  <a:lnTo>
                    <a:pt x="6098" y="9237"/>
                  </a:lnTo>
                  <a:lnTo>
                    <a:pt x="6098" y="13447"/>
                  </a:lnTo>
                  <a:lnTo>
                    <a:pt x="6124" y="13524"/>
                  </a:lnTo>
                  <a:lnTo>
                    <a:pt x="6149" y="13575"/>
                  </a:lnTo>
                  <a:lnTo>
                    <a:pt x="6175" y="13626"/>
                  </a:lnTo>
                  <a:lnTo>
                    <a:pt x="6226" y="13677"/>
                  </a:lnTo>
                  <a:lnTo>
                    <a:pt x="6277" y="13703"/>
                  </a:lnTo>
                  <a:lnTo>
                    <a:pt x="6404" y="13703"/>
                  </a:lnTo>
                  <a:lnTo>
                    <a:pt x="6481" y="13677"/>
                  </a:lnTo>
                  <a:lnTo>
                    <a:pt x="7961" y="12937"/>
                  </a:lnTo>
                  <a:lnTo>
                    <a:pt x="8037" y="12886"/>
                  </a:lnTo>
                  <a:lnTo>
                    <a:pt x="8088" y="12835"/>
                  </a:lnTo>
                  <a:lnTo>
                    <a:pt x="8114" y="12784"/>
                  </a:lnTo>
                  <a:lnTo>
                    <a:pt x="8114" y="12708"/>
                  </a:lnTo>
                  <a:lnTo>
                    <a:pt x="8114" y="9237"/>
                  </a:lnTo>
                  <a:lnTo>
                    <a:pt x="8140" y="8931"/>
                  </a:lnTo>
                  <a:lnTo>
                    <a:pt x="8216" y="8651"/>
                  </a:lnTo>
                  <a:lnTo>
                    <a:pt x="8318" y="8370"/>
                  </a:lnTo>
                  <a:lnTo>
                    <a:pt x="8471" y="8115"/>
                  </a:lnTo>
                  <a:lnTo>
                    <a:pt x="14212"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9"/>
            <p:cNvSpPr/>
            <p:nvPr/>
          </p:nvSpPr>
          <p:spPr>
            <a:xfrm>
              <a:off x="352925" y="3422650"/>
              <a:ext cx="28100" cy="11525"/>
            </a:xfrm>
            <a:custGeom>
              <a:rect b="b" l="l" r="r" t="t"/>
              <a:pathLst>
                <a:path extrusionOk="0" h="461" w="1124">
                  <a:moveTo>
                    <a:pt x="154" y="1"/>
                  </a:moveTo>
                  <a:lnTo>
                    <a:pt x="77" y="52"/>
                  </a:lnTo>
                  <a:lnTo>
                    <a:pt x="26" y="128"/>
                  </a:lnTo>
                  <a:lnTo>
                    <a:pt x="1" y="230"/>
                  </a:lnTo>
                  <a:lnTo>
                    <a:pt x="26" y="332"/>
                  </a:lnTo>
                  <a:lnTo>
                    <a:pt x="77" y="409"/>
                  </a:lnTo>
                  <a:lnTo>
                    <a:pt x="154" y="460"/>
                  </a:lnTo>
                  <a:lnTo>
                    <a:pt x="970" y="460"/>
                  </a:lnTo>
                  <a:lnTo>
                    <a:pt x="1047" y="409"/>
                  </a:lnTo>
                  <a:lnTo>
                    <a:pt x="1098" y="332"/>
                  </a:lnTo>
                  <a:lnTo>
                    <a:pt x="1124" y="230"/>
                  </a:lnTo>
                  <a:lnTo>
                    <a:pt x="1098" y="128"/>
                  </a:lnTo>
                  <a:lnTo>
                    <a:pt x="1047" y="52"/>
                  </a:lnTo>
                  <a:lnTo>
                    <a:pt x="97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9"/>
            <p:cNvSpPr/>
            <p:nvPr/>
          </p:nvSpPr>
          <p:spPr>
            <a:xfrm>
              <a:off x="352925" y="3446250"/>
              <a:ext cx="46600" cy="12150"/>
            </a:xfrm>
            <a:custGeom>
              <a:rect b="b" l="l" r="r" t="t"/>
              <a:pathLst>
                <a:path extrusionOk="0" h="486" w="1864">
                  <a:moveTo>
                    <a:pt x="230" y="1"/>
                  </a:moveTo>
                  <a:lnTo>
                    <a:pt x="154" y="26"/>
                  </a:lnTo>
                  <a:lnTo>
                    <a:pt x="77" y="77"/>
                  </a:lnTo>
                  <a:lnTo>
                    <a:pt x="26" y="154"/>
                  </a:lnTo>
                  <a:lnTo>
                    <a:pt x="1" y="230"/>
                  </a:lnTo>
                  <a:lnTo>
                    <a:pt x="26" y="333"/>
                  </a:lnTo>
                  <a:lnTo>
                    <a:pt x="77" y="409"/>
                  </a:lnTo>
                  <a:lnTo>
                    <a:pt x="154" y="460"/>
                  </a:lnTo>
                  <a:lnTo>
                    <a:pt x="230" y="486"/>
                  </a:lnTo>
                  <a:lnTo>
                    <a:pt x="1634" y="486"/>
                  </a:lnTo>
                  <a:lnTo>
                    <a:pt x="1710" y="460"/>
                  </a:lnTo>
                  <a:lnTo>
                    <a:pt x="1787" y="409"/>
                  </a:lnTo>
                  <a:lnTo>
                    <a:pt x="1838" y="333"/>
                  </a:lnTo>
                  <a:lnTo>
                    <a:pt x="1863" y="230"/>
                  </a:lnTo>
                  <a:lnTo>
                    <a:pt x="1838" y="154"/>
                  </a:lnTo>
                  <a:lnTo>
                    <a:pt x="1787" y="77"/>
                  </a:lnTo>
                  <a:lnTo>
                    <a:pt x="1710" y="26"/>
                  </a:lnTo>
                  <a:lnTo>
                    <a:pt x="1634"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9"/>
            <p:cNvSpPr/>
            <p:nvPr/>
          </p:nvSpPr>
          <p:spPr>
            <a:xfrm>
              <a:off x="352925" y="3470500"/>
              <a:ext cx="28100" cy="11500"/>
            </a:xfrm>
            <a:custGeom>
              <a:rect b="b" l="l" r="r" t="t"/>
              <a:pathLst>
                <a:path extrusionOk="0" h="460" w="1124">
                  <a:moveTo>
                    <a:pt x="154" y="0"/>
                  </a:moveTo>
                  <a:lnTo>
                    <a:pt x="77" y="51"/>
                  </a:lnTo>
                  <a:lnTo>
                    <a:pt x="26" y="128"/>
                  </a:lnTo>
                  <a:lnTo>
                    <a:pt x="1" y="230"/>
                  </a:lnTo>
                  <a:lnTo>
                    <a:pt x="26" y="332"/>
                  </a:lnTo>
                  <a:lnTo>
                    <a:pt x="77" y="409"/>
                  </a:lnTo>
                  <a:lnTo>
                    <a:pt x="154" y="460"/>
                  </a:lnTo>
                  <a:lnTo>
                    <a:pt x="970" y="460"/>
                  </a:lnTo>
                  <a:lnTo>
                    <a:pt x="1047" y="409"/>
                  </a:lnTo>
                  <a:lnTo>
                    <a:pt x="1098" y="332"/>
                  </a:lnTo>
                  <a:lnTo>
                    <a:pt x="1124" y="230"/>
                  </a:lnTo>
                  <a:lnTo>
                    <a:pt x="1098" y="128"/>
                  </a:lnTo>
                  <a:lnTo>
                    <a:pt x="1047" y="51"/>
                  </a:lnTo>
                  <a:lnTo>
                    <a:pt x="970"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9"/>
            <p:cNvSpPr/>
            <p:nvPr/>
          </p:nvSpPr>
          <p:spPr>
            <a:xfrm>
              <a:off x="352925" y="3493475"/>
              <a:ext cx="46600" cy="12125"/>
            </a:xfrm>
            <a:custGeom>
              <a:rect b="b" l="l" r="r" t="t"/>
              <a:pathLst>
                <a:path extrusionOk="0" h="485" w="1864">
                  <a:moveTo>
                    <a:pt x="230" y="0"/>
                  </a:moveTo>
                  <a:lnTo>
                    <a:pt x="154" y="26"/>
                  </a:lnTo>
                  <a:lnTo>
                    <a:pt x="77" y="77"/>
                  </a:lnTo>
                  <a:lnTo>
                    <a:pt x="26" y="153"/>
                  </a:lnTo>
                  <a:lnTo>
                    <a:pt x="1" y="255"/>
                  </a:lnTo>
                  <a:lnTo>
                    <a:pt x="26" y="332"/>
                  </a:lnTo>
                  <a:lnTo>
                    <a:pt x="77" y="408"/>
                  </a:lnTo>
                  <a:lnTo>
                    <a:pt x="154" y="459"/>
                  </a:lnTo>
                  <a:lnTo>
                    <a:pt x="230" y="485"/>
                  </a:lnTo>
                  <a:lnTo>
                    <a:pt x="1634" y="485"/>
                  </a:lnTo>
                  <a:lnTo>
                    <a:pt x="1710" y="459"/>
                  </a:lnTo>
                  <a:lnTo>
                    <a:pt x="1787" y="408"/>
                  </a:lnTo>
                  <a:lnTo>
                    <a:pt x="1838" y="332"/>
                  </a:lnTo>
                  <a:lnTo>
                    <a:pt x="1863" y="255"/>
                  </a:lnTo>
                  <a:lnTo>
                    <a:pt x="1838" y="153"/>
                  </a:lnTo>
                  <a:lnTo>
                    <a:pt x="1787" y="77"/>
                  </a:lnTo>
                  <a:lnTo>
                    <a:pt x="1710" y="26"/>
                  </a:lnTo>
                  <a:lnTo>
                    <a:pt x="1634"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9"/>
            <p:cNvSpPr/>
            <p:nvPr/>
          </p:nvSpPr>
          <p:spPr>
            <a:xfrm>
              <a:off x="238125" y="3350575"/>
              <a:ext cx="397425" cy="54875"/>
            </a:xfrm>
            <a:custGeom>
              <a:rect b="b" l="l" r="r" t="t"/>
              <a:pathLst>
                <a:path extrusionOk="0" h="2195" w="15897">
                  <a:moveTo>
                    <a:pt x="434" y="1"/>
                  </a:moveTo>
                  <a:lnTo>
                    <a:pt x="332" y="52"/>
                  </a:lnTo>
                  <a:lnTo>
                    <a:pt x="255" y="103"/>
                  </a:lnTo>
                  <a:lnTo>
                    <a:pt x="153" y="154"/>
                  </a:lnTo>
                  <a:lnTo>
                    <a:pt x="102" y="230"/>
                  </a:lnTo>
                  <a:lnTo>
                    <a:pt x="51" y="332"/>
                  </a:lnTo>
                  <a:lnTo>
                    <a:pt x="26" y="434"/>
                  </a:lnTo>
                  <a:lnTo>
                    <a:pt x="0" y="536"/>
                  </a:lnTo>
                  <a:lnTo>
                    <a:pt x="0" y="1634"/>
                  </a:lnTo>
                  <a:lnTo>
                    <a:pt x="26" y="1761"/>
                  </a:lnTo>
                  <a:lnTo>
                    <a:pt x="51" y="1863"/>
                  </a:lnTo>
                  <a:lnTo>
                    <a:pt x="102" y="1940"/>
                  </a:lnTo>
                  <a:lnTo>
                    <a:pt x="153" y="2016"/>
                  </a:lnTo>
                  <a:lnTo>
                    <a:pt x="255" y="2093"/>
                  </a:lnTo>
                  <a:lnTo>
                    <a:pt x="332" y="2144"/>
                  </a:lnTo>
                  <a:lnTo>
                    <a:pt x="434" y="2169"/>
                  </a:lnTo>
                  <a:lnTo>
                    <a:pt x="561" y="2195"/>
                  </a:lnTo>
                  <a:lnTo>
                    <a:pt x="15360" y="2195"/>
                  </a:lnTo>
                  <a:lnTo>
                    <a:pt x="15462" y="2169"/>
                  </a:lnTo>
                  <a:lnTo>
                    <a:pt x="15565" y="2144"/>
                  </a:lnTo>
                  <a:lnTo>
                    <a:pt x="15667" y="2093"/>
                  </a:lnTo>
                  <a:lnTo>
                    <a:pt x="15743" y="2016"/>
                  </a:lnTo>
                  <a:lnTo>
                    <a:pt x="15820" y="1940"/>
                  </a:lnTo>
                  <a:lnTo>
                    <a:pt x="15871" y="1863"/>
                  </a:lnTo>
                  <a:lnTo>
                    <a:pt x="15896" y="1761"/>
                  </a:lnTo>
                  <a:lnTo>
                    <a:pt x="15896" y="1634"/>
                  </a:lnTo>
                  <a:lnTo>
                    <a:pt x="15896" y="536"/>
                  </a:lnTo>
                  <a:lnTo>
                    <a:pt x="15896" y="434"/>
                  </a:lnTo>
                  <a:lnTo>
                    <a:pt x="15871" y="332"/>
                  </a:lnTo>
                  <a:lnTo>
                    <a:pt x="15820" y="230"/>
                  </a:lnTo>
                  <a:lnTo>
                    <a:pt x="15743" y="154"/>
                  </a:lnTo>
                  <a:lnTo>
                    <a:pt x="15667" y="103"/>
                  </a:lnTo>
                  <a:lnTo>
                    <a:pt x="15565" y="52"/>
                  </a:lnTo>
                  <a:lnTo>
                    <a:pt x="15462"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8" name="Google Shape;3848;p69"/>
          <p:cNvGrpSpPr/>
          <p:nvPr/>
        </p:nvGrpSpPr>
        <p:grpSpPr>
          <a:xfrm>
            <a:off x="3402752" y="1974026"/>
            <a:ext cx="410684" cy="502902"/>
            <a:chOff x="1025900" y="3349300"/>
            <a:chExt cx="321525" cy="397425"/>
          </a:xfrm>
        </p:grpSpPr>
        <p:sp>
          <p:nvSpPr>
            <p:cNvPr id="3849" name="Google Shape;3849;p69"/>
            <p:cNvSpPr/>
            <p:nvPr/>
          </p:nvSpPr>
          <p:spPr>
            <a:xfrm>
              <a:off x="1235125" y="3349300"/>
              <a:ext cx="57450" cy="87425"/>
            </a:xfrm>
            <a:custGeom>
              <a:rect b="b" l="l" r="r" t="t"/>
              <a:pathLst>
                <a:path extrusionOk="0" h="3497" w="2298">
                  <a:moveTo>
                    <a:pt x="1353" y="0"/>
                  </a:moveTo>
                  <a:lnTo>
                    <a:pt x="1200" y="52"/>
                  </a:lnTo>
                  <a:lnTo>
                    <a:pt x="1073" y="128"/>
                  </a:lnTo>
                  <a:lnTo>
                    <a:pt x="945" y="205"/>
                  </a:lnTo>
                  <a:lnTo>
                    <a:pt x="843" y="332"/>
                  </a:lnTo>
                  <a:lnTo>
                    <a:pt x="766" y="460"/>
                  </a:lnTo>
                  <a:lnTo>
                    <a:pt x="715" y="613"/>
                  </a:lnTo>
                  <a:lnTo>
                    <a:pt x="1" y="3496"/>
                  </a:lnTo>
                  <a:lnTo>
                    <a:pt x="1660" y="3496"/>
                  </a:lnTo>
                  <a:lnTo>
                    <a:pt x="2272" y="996"/>
                  </a:lnTo>
                  <a:lnTo>
                    <a:pt x="2297" y="843"/>
                  </a:lnTo>
                  <a:lnTo>
                    <a:pt x="2297" y="689"/>
                  </a:lnTo>
                  <a:lnTo>
                    <a:pt x="2246" y="536"/>
                  </a:lnTo>
                  <a:lnTo>
                    <a:pt x="2195" y="383"/>
                  </a:lnTo>
                  <a:lnTo>
                    <a:pt x="2093" y="256"/>
                  </a:lnTo>
                  <a:lnTo>
                    <a:pt x="1966" y="154"/>
                  </a:lnTo>
                  <a:lnTo>
                    <a:pt x="1838" y="77"/>
                  </a:lnTo>
                  <a:lnTo>
                    <a:pt x="1685" y="26"/>
                  </a:lnTo>
                  <a:lnTo>
                    <a:pt x="1532"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9"/>
            <p:cNvSpPr/>
            <p:nvPr/>
          </p:nvSpPr>
          <p:spPr>
            <a:xfrm>
              <a:off x="1045050" y="3472400"/>
              <a:ext cx="282600" cy="274325"/>
            </a:xfrm>
            <a:custGeom>
              <a:rect b="b" l="l" r="r" t="t"/>
              <a:pathLst>
                <a:path extrusionOk="0" h="10973" w="11304">
                  <a:moveTo>
                    <a:pt x="0" y="1"/>
                  </a:moveTo>
                  <a:lnTo>
                    <a:pt x="0" y="9927"/>
                  </a:lnTo>
                  <a:lnTo>
                    <a:pt x="26" y="10156"/>
                  </a:lnTo>
                  <a:lnTo>
                    <a:pt x="77" y="10335"/>
                  </a:lnTo>
                  <a:lnTo>
                    <a:pt x="179" y="10513"/>
                  </a:lnTo>
                  <a:lnTo>
                    <a:pt x="307" y="10666"/>
                  </a:lnTo>
                  <a:lnTo>
                    <a:pt x="460" y="10794"/>
                  </a:lnTo>
                  <a:lnTo>
                    <a:pt x="638" y="10896"/>
                  </a:lnTo>
                  <a:lnTo>
                    <a:pt x="842" y="10947"/>
                  </a:lnTo>
                  <a:lnTo>
                    <a:pt x="1046" y="10973"/>
                  </a:lnTo>
                  <a:lnTo>
                    <a:pt x="10283" y="10973"/>
                  </a:lnTo>
                  <a:lnTo>
                    <a:pt x="10487" y="10947"/>
                  </a:lnTo>
                  <a:lnTo>
                    <a:pt x="10666" y="10896"/>
                  </a:lnTo>
                  <a:lnTo>
                    <a:pt x="10844" y="10794"/>
                  </a:lnTo>
                  <a:lnTo>
                    <a:pt x="10998" y="10666"/>
                  </a:lnTo>
                  <a:lnTo>
                    <a:pt x="11125" y="10513"/>
                  </a:lnTo>
                  <a:lnTo>
                    <a:pt x="11227" y="10335"/>
                  </a:lnTo>
                  <a:lnTo>
                    <a:pt x="11278" y="10156"/>
                  </a:lnTo>
                  <a:lnTo>
                    <a:pt x="11304" y="9927"/>
                  </a:lnTo>
                  <a:lnTo>
                    <a:pt x="11304"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9"/>
            <p:cNvSpPr/>
            <p:nvPr/>
          </p:nvSpPr>
          <p:spPr>
            <a:xfrm>
              <a:off x="1280425" y="3477525"/>
              <a:ext cx="47225" cy="269200"/>
            </a:xfrm>
            <a:custGeom>
              <a:rect b="b" l="l" r="r" t="t"/>
              <a:pathLst>
                <a:path extrusionOk="0" h="10768" w="1889">
                  <a:moveTo>
                    <a:pt x="1021" y="0"/>
                  </a:moveTo>
                  <a:lnTo>
                    <a:pt x="1021" y="9722"/>
                  </a:lnTo>
                  <a:lnTo>
                    <a:pt x="1021" y="9951"/>
                  </a:lnTo>
                  <a:lnTo>
                    <a:pt x="945" y="10130"/>
                  </a:lnTo>
                  <a:lnTo>
                    <a:pt x="843" y="10308"/>
                  </a:lnTo>
                  <a:lnTo>
                    <a:pt x="741" y="10461"/>
                  </a:lnTo>
                  <a:lnTo>
                    <a:pt x="587" y="10589"/>
                  </a:lnTo>
                  <a:lnTo>
                    <a:pt x="409" y="10691"/>
                  </a:lnTo>
                  <a:lnTo>
                    <a:pt x="205" y="10742"/>
                  </a:lnTo>
                  <a:lnTo>
                    <a:pt x="1" y="10768"/>
                  </a:lnTo>
                  <a:lnTo>
                    <a:pt x="868" y="10768"/>
                  </a:lnTo>
                  <a:lnTo>
                    <a:pt x="1072" y="10742"/>
                  </a:lnTo>
                  <a:lnTo>
                    <a:pt x="1251" y="10691"/>
                  </a:lnTo>
                  <a:lnTo>
                    <a:pt x="1429" y="10589"/>
                  </a:lnTo>
                  <a:lnTo>
                    <a:pt x="1583" y="10461"/>
                  </a:lnTo>
                  <a:lnTo>
                    <a:pt x="1710" y="10308"/>
                  </a:lnTo>
                  <a:lnTo>
                    <a:pt x="1812" y="10130"/>
                  </a:lnTo>
                  <a:lnTo>
                    <a:pt x="1863" y="9951"/>
                  </a:lnTo>
                  <a:lnTo>
                    <a:pt x="1889" y="9722"/>
                  </a:lnTo>
                  <a:lnTo>
                    <a:pt x="188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9"/>
            <p:cNvSpPr/>
            <p:nvPr/>
          </p:nvSpPr>
          <p:spPr>
            <a:xfrm>
              <a:off x="1025900" y="3434150"/>
              <a:ext cx="321525" cy="43400"/>
            </a:xfrm>
            <a:custGeom>
              <a:rect b="b" l="l" r="r" t="t"/>
              <a:pathLst>
                <a:path extrusionOk="0" h="1736" w="12861">
                  <a:moveTo>
                    <a:pt x="460" y="0"/>
                  </a:moveTo>
                  <a:lnTo>
                    <a:pt x="358" y="51"/>
                  </a:lnTo>
                  <a:lnTo>
                    <a:pt x="256" y="102"/>
                  </a:lnTo>
                  <a:lnTo>
                    <a:pt x="154" y="179"/>
                  </a:lnTo>
                  <a:lnTo>
                    <a:pt x="103" y="255"/>
                  </a:lnTo>
                  <a:lnTo>
                    <a:pt x="52" y="357"/>
                  </a:lnTo>
                  <a:lnTo>
                    <a:pt x="1" y="459"/>
                  </a:lnTo>
                  <a:lnTo>
                    <a:pt x="1" y="587"/>
                  </a:lnTo>
                  <a:lnTo>
                    <a:pt x="1" y="1148"/>
                  </a:lnTo>
                  <a:lnTo>
                    <a:pt x="1" y="1276"/>
                  </a:lnTo>
                  <a:lnTo>
                    <a:pt x="52" y="1378"/>
                  </a:lnTo>
                  <a:lnTo>
                    <a:pt x="103" y="1480"/>
                  </a:lnTo>
                  <a:lnTo>
                    <a:pt x="154" y="1557"/>
                  </a:lnTo>
                  <a:lnTo>
                    <a:pt x="256" y="1633"/>
                  </a:lnTo>
                  <a:lnTo>
                    <a:pt x="358" y="1684"/>
                  </a:lnTo>
                  <a:lnTo>
                    <a:pt x="460" y="1735"/>
                  </a:lnTo>
                  <a:lnTo>
                    <a:pt x="12376" y="1735"/>
                  </a:lnTo>
                  <a:lnTo>
                    <a:pt x="12504" y="1684"/>
                  </a:lnTo>
                  <a:lnTo>
                    <a:pt x="12606" y="1633"/>
                  </a:lnTo>
                  <a:lnTo>
                    <a:pt x="12682" y="1557"/>
                  </a:lnTo>
                  <a:lnTo>
                    <a:pt x="12759" y="1480"/>
                  </a:lnTo>
                  <a:lnTo>
                    <a:pt x="12810" y="1378"/>
                  </a:lnTo>
                  <a:lnTo>
                    <a:pt x="12835" y="1276"/>
                  </a:lnTo>
                  <a:lnTo>
                    <a:pt x="12861" y="1148"/>
                  </a:lnTo>
                  <a:lnTo>
                    <a:pt x="12861" y="587"/>
                  </a:lnTo>
                  <a:lnTo>
                    <a:pt x="12835" y="459"/>
                  </a:lnTo>
                  <a:lnTo>
                    <a:pt x="12810" y="357"/>
                  </a:lnTo>
                  <a:lnTo>
                    <a:pt x="12759" y="255"/>
                  </a:lnTo>
                  <a:lnTo>
                    <a:pt x="12682" y="179"/>
                  </a:lnTo>
                  <a:lnTo>
                    <a:pt x="12606" y="102"/>
                  </a:lnTo>
                  <a:lnTo>
                    <a:pt x="12504" y="51"/>
                  </a:lnTo>
                  <a:lnTo>
                    <a:pt x="12376"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9"/>
            <p:cNvSpPr/>
            <p:nvPr/>
          </p:nvSpPr>
          <p:spPr>
            <a:xfrm>
              <a:off x="1076300" y="3514525"/>
              <a:ext cx="220750" cy="201575"/>
            </a:xfrm>
            <a:custGeom>
              <a:rect b="b" l="l" r="r" t="t"/>
              <a:pathLst>
                <a:path extrusionOk="0" h="8063" w="8830">
                  <a:moveTo>
                    <a:pt x="77" y="0"/>
                  </a:moveTo>
                  <a:lnTo>
                    <a:pt x="26" y="51"/>
                  </a:lnTo>
                  <a:lnTo>
                    <a:pt x="1" y="102"/>
                  </a:lnTo>
                  <a:lnTo>
                    <a:pt x="1" y="153"/>
                  </a:lnTo>
                  <a:lnTo>
                    <a:pt x="1" y="7604"/>
                  </a:lnTo>
                  <a:lnTo>
                    <a:pt x="1" y="7680"/>
                  </a:lnTo>
                  <a:lnTo>
                    <a:pt x="26" y="7782"/>
                  </a:lnTo>
                  <a:lnTo>
                    <a:pt x="77" y="7859"/>
                  </a:lnTo>
                  <a:lnTo>
                    <a:pt x="128" y="7935"/>
                  </a:lnTo>
                  <a:lnTo>
                    <a:pt x="205" y="7986"/>
                  </a:lnTo>
                  <a:lnTo>
                    <a:pt x="281" y="8037"/>
                  </a:lnTo>
                  <a:lnTo>
                    <a:pt x="383" y="8063"/>
                  </a:lnTo>
                  <a:lnTo>
                    <a:pt x="8446" y="8063"/>
                  </a:lnTo>
                  <a:lnTo>
                    <a:pt x="8523" y="8037"/>
                  </a:lnTo>
                  <a:lnTo>
                    <a:pt x="8625" y="7986"/>
                  </a:lnTo>
                  <a:lnTo>
                    <a:pt x="8676" y="7935"/>
                  </a:lnTo>
                  <a:lnTo>
                    <a:pt x="8752" y="7859"/>
                  </a:lnTo>
                  <a:lnTo>
                    <a:pt x="8778" y="7782"/>
                  </a:lnTo>
                  <a:lnTo>
                    <a:pt x="8804" y="7680"/>
                  </a:lnTo>
                  <a:lnTo>
                    <a:pt x="8829" y="7604"/>
                  </a:lnTo>
                  <a:lnTo>
                    <a:pt x="8829" y="153"/>
                  </a:lnTo>
                  <a:lnTo>
                    <a:pt x="8804" y="102"/>
                  </a:lnTo>
                  <a:lnTo>
                    <a:pt x="8778" y="51"/>
                  </a:lnTo>
                  <a:lnTo>
                    <a:pt x="8727"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9"/>
            <p:cNvSpPr/>
            <p:nvPr/>
          </p:nvSpPr>
          <p:spPr>
            <a:xfrm>
              <a:off x="1272125" y="3514525"/>
              <a:ext cx="24925" cy="201575"/>
            </a:xfrm>
            <a:custGeom>
              <a:rect b="b" l="l" r="r" t="t"/>
              <a:pathLst>
                <a:path extrusionOk="0" h="8063" w="997">
                  <a:moveTo>
                    <a:pt x="282" y="0"/>
                  </a:moveTo>
                  <a:lnTo>
                    <a:pt x="333" y="51"/>
                  </a:lnTo>
                  <a:lnTo>
                    <a:pt x="384" y="102"/>
                  </a:lnTo>
                  <a:lnTo>
                    <a:pt x="384" y="153"/>
                  </a:lnTo>
                  <a:lnTo>
                    <a:pt x="384" y="7604"/>
                  </a:lnTo>
                  <a:lnTo>
                    <a:pt x="384" y="7680"/>
                  </a:lnTo>
                  <a:lnTo>
                    <a:pt x="358" y="7782"/>
                  </a:lnTo>
                  <a:lnTo>
                    <a:pt x="307" y="7859"/>
                  </a:lnTo>
                  <a:lnTo>
                    <a:pt x="256" y="7935"/>
                  </a:lnTo>
                  <a:lnTo>
                    <a:pt x="180" y="7986"/>
                  </a:lnTo>
                  <a:lnTo>
                    <a:pt x="103" y="8037"/>
                  </a:lnTo>
                  <a:lnTo>
                    <a:pt x="1" y="8063"/>
                  </a:lnTo>
                  <a:lnTo>
                    <a:pt x="613" y="8063"/>
                  </a:lnTo>
                  <a:lnTo>
                    <a:pt x="690" y="8037"/>
                  </a:lnTo>
                  <a:lnTo>
                    <a:pt x="792" y="7986"/>
                  </a:lnTo>
                  <a:lnTo>
                    <a:pt x="843" y="7935"/>
                  </a:lnTo>
                  <a:lnTo>
                    <a:pt x="919" y="7859"/>
                  </a:lnTo>
                  <a:lnTo>
                    <a:pt x="945" y="7782"/>
                  </a:lnTo>
                  <a:lnTo>
                    <a:pt x="971" y="7680"/>
                  </a:lnTo>
                  <a:lnTo>
                    <a:pt x="996" y="7604"/>
                  </a:lnTo>
                  <a:lnTo>
                    <a:pt x="996" y="153"/>
                  </a:lnTo>
                  <a:lnTo>
                    <a:pt x="971" y="102"/>
                  </a:lnTo>
                  <a:lnTo>
                    <a:pt x="945" y="51"/>
                  </a:lnTo>
                  <a:lnTo>
                    <a:pt x="894"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9"/>
            <p:cNvSpPr/>
            <p:nvPr/>
          </p:nvSpPr>
          <p:spPr>
            <a:xfrm>
              <a:off x="1097350" y="3560450"/>
              <a:ext cx="28100" cy="12125"/>
            </a:xfrm>
            <a:custGeom>
              <a:rect b="b" l="l" r="r" t="t"/>
              <a:pathLst>
                <a:path extrusionOk="0" h="485" w="1124">
                  <a:moveTo>
                    <a:pt x="230" y="0"/>
                  </a:moveTo>
                  <a:lnTo>
                    <a:pt x="128" y="26"/>
                  </a:lnTo>
                  <a:lnTo>
                    <a:pt x="52" y="77"/>
                  </a:lnTo>
                  <a:lnTo>
                    <a:pt x="1" y="153"/>
                  </a:lnTo>
                  <a:lnTo>
                    <a:pt x="1" y="230"/>
                  </a:lnTo>
                  <a:lnTo>
                    <a:pt x="1" y="332"/>
                  </a:lnTo>
                  <a:lnTo>
                    <a:pt x="52" y="408"/>
                  </a:lnTo>
                  <a:lnTo>
                    <a:pt x="128" y="459"/>
                  </a:lnTo>
                  <a:lnTo>
                    <a:pt x="230" y="485"/>
                  </a:lnTo>
                  <a:lnTo>
                    <a:pt x="894" y="485"/>
                  </a:lnTo>
                  <a:lnTo>
                    <a:pt x="996" y="459"/>
                  </a:lnTo>
                  <a:lnTo>
                    <a:pt x="1072" y="408"/>
                  </a:lnTo>
                  <a:lnTo>
                    <a:pt x="1123" y="332"/>
                  </a:lnTo>
                  <a:lnTo>
                    <a:pt x="1123" y="230"/>
                  </a:lnTo>
                  <a:lnTo>
                    <a:pt x="1123" y="153"/>
                  </a:lnTo>
                  <a:lnTo>
                    <a:pt x="1072" y="77"/>
                  </a:lnTo>
                  <a:lnTo>
                    <a:pt x="996" y="26"/>
                  </a:lnTo>
                  <a:lnTo>
                    <a:pt x="894"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9"/>
            <p:cNvSpPr/>
            <p:nvPr/>
          </p:nvSpPr>
          <p:spPr>
            <a:xfrm>
              <a:off x="1097350" y="3585325"/>
              <a:ext cx="47225" cy="12150"/>
            </a:xfrm>
            <a:custGeom>
              <a:rect b="b" l="l" r="r" t="t"/>
              <a:pathLst>
                <a:path extrusionOk="0" h="486" w="1889">
                  <a:moveTo>
                    <a:pt x="128" y="0"/>
                  </a:moveTo>
                  <a:lnTo>
                    <a:pt x="52" y="51"/>
                  </a:lnTo>
                  <a:lnTo>
                    <a:pt x="1" y="128"/>
                  </a:lnTo>
                  <a:lnTo>
                    <a:pt x="1" y="230"/>
                  </a:lnTo>
                  <a:lnTo>
                    <a:pt x="1" y="332"/>
                  </a:lnTo>
                  <a:lnTo>
                    <a:pt x="52" y="408"/>
                  </a:lnTo>
                  <a:lnTo>
                    <a:pt x="128" y="460"/>
                  </a:lnTo>
                  <a:lnTo>
                    <a:pt x="230" y="485"/>
                  </a:lnTo>
                  <a:lnTo>
                    <a:pt x="1659" y="485"/>
                  </a:lnTo>
                  <a:lnTo>
                    <a:pt x="1761" y="460"/>
                  </a:lnTo>
                  <a:lnTo>
                    <a:pt x="1838" y="408"/>
                  </a:lnTo>
                  <a:lnTo>
                    <a:pt x="1889" y="332"/>
                  </a:lnTo>
                  <a:lnTo>
                    <a:pt x="1889" y="230"/>
                  </a:lnTo>
                  <a:lnTo>
                    <a:pt x="1889" y="128"/>
                  </a:lnTo>
                  <a:lnTo>
                    <a:pt x="1838" y="51"/>
                  </a:lnTo>
                  <a:lnTo>
                    <a:pt x="1761"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9"/>
            <p:cNvSpPr/>
            <p:nvPr/>
          </p:nvSpPr>
          <p:spPr>
            <a:xfrm>
              <a:off x="1097350" y="3534925"/>
              <a:ext cx="47225" cy="12150"/>
            </a:xfrm>
            <a:custGeom>
              <a:rect b="b" l="l" r="r" t="t"/>
              <a:pathLst>
                <a:path extrusionOk="0" h="486" w="1889">
                  <a:moveTo>
                    <a:pt x="230" y="1"/>
                  </a:moveTo>
                  <a:lnTo>
                    <a:pt x="128" y="26"/>
                  </a:lnTo>
                  <a:lnTo>
                    <a:pt x="52" y="77"/>
                  </a:lnTo>
                  <a:lnTo>
                    <a:pt x="1" y="154"/>
                  </a:lnTo>
                  <a:lnTo>
                    <a:pt x="1" y="256"/>
                  </a:lnTo>
                  <a:lnTo>
                    <a:pt x="1" y="332"/>
                  </a:lnTo>
                  <a:lnTo>
                    <a:pt x="52" y="409"/>
                  </a:lnTo>
                  <a:lnTo>
                    <a:pt x="128" y="460"/>
                  </a:lnTo>
                  <a:lnTo>
                    <a:pt x="230" y="485"/>
                  </a:lnTo>
                  <a:lnTo>
                    <a:pt x="1659" y="485"/>
                  </a:lnTo>
                  <a:lnTo>
                    <a:pt x="1761" y="460"/>
                  </a:lnTo>
                  <a:lnTo>
                    <a:pt x="1838" y="409"/>
                  </a:lnTo>
                  <a:lnTo>
                    <a:pt x="1889" y="332"/>
                  </a:lnTo>
                  <a:lnTo>
                    <a:pt x="1889" y="256"/>
                  </a:lnTo>
                  <a:lnTo>
                    <a:pt x="1889" y="154"/>
                  </a:lnTo>
                  <a:lnTo>
                    <a:pt x="1838" y="77"/>
                  </a:lnTo>
                  <a:lnTo>
                    <a:pt x="1761" y="26"/>
                  </a:lnTo>
                  <a:lnTo>
                    <a:pt x="1659"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9"/>
            <p:cNvSpPr/>
            <p:nvPr/>
          </p:nvSpPr>
          <p:spPr>
            <a:xfrm>
              <a:off x="1097350" y="3608925"/>
              <a:ext cx="28100" cy="12150"/>
            </a:xfrm>
            <a:custGeom>
              <a:rect b="b" l="l" r="r" t="t"/>
              <a:pathLst>
                <a:path extrusionOk="0" h="486" w="1124">
                  <a:moveTo>
                    <a:pt x="128" y="0"/>
                  </a:moveTo>
                  <a:lnTo>
                    <a:pt x="52" y="51"/>
                  </a:lnTo>
                  <a:lnTo>
                    <a:pt x="1" y="128"/>
                  </a:lnTo>
                  <a:lnTo>
                    <a:pt x="1" y="230"/>
                  </a:lnTo>
                  <a:lnTo>
                    <a:pt x="1" y="332"/>
                  </a:lnTo>
                  <a:lnTo>
                    <a:pt x="52" y="409"/>
                  </a:lnTo>
                  <a:lnTo>
                    <a:pt x="128" y="460"/>
                  </a:lnTo>
                  <a:lnTo>
                    <a:pt x="230" y="485"/>
                  </a:lnTo>
                  <a:lnTo>
                    <a:pt x="894" y="485"/>
                  </a:lnTo>
                  <a:lnTo>
                    <a:pt x="996" y="460"/>
                  </a:lnTo>
                  <a:lnTo>
                    <a:pt x="1072" y="409"/>
                  </a:lnTo>
                  <a:lnTo>
                    <a:pt x="1123" y="332"/>
                  </a:lnTo>
                  <a:lnTo>
                    <a:pt x="1123" y="230"/>
                  </a:lnTo>
                  <a:lnTo>
                    <a:pt x="1123" y="128"/>
                  </a:lnTo>
                  <a:lnTo>
                    <a:pt x="1072" y="51"/>
                  </a:lnTo>
                  <a:lnTo>
                    <a:pt x="996"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9"/>
            <p:cNvSpPr/>
            <p:nvPr/>
          </p:nvSpPr>
          <p:spPr>
            <a:xfrm>
              <a:off x="1097350" y="3633150"/>
              <a:ext cx="47225" cy="11525"/>
            </a:xfrm>
            <a:custGeom>
              <a:rect b="b" l="l" r="r" t="t"/>
              <a:pathLst>
                <a:path extrusionOk="0" h="461" w="1889">
                  <a:moveTo>
                    <a:pt x="128" y="1"/>
                  </a:moveTo>
                  <a:lnTo>
                    <a:pt x="52" y="52"/>
                  </a:lnTo>
                  <a:lnTo>
                    <a:pt x="1" y="128"/>
                  </a:lnTo>
                  <a:lnTo>
                    <a:pt x="1" y="231"/>
                  </a:lnTo>
                  <a:lnTo>
                    <a:pt x="1" y="333"/>
                  </a:lnTo>
                  <a:lnTo>
                    <a:pt x="52" y="409"/>
                  </a:lnTo>
                  <a:lnTo>
                    <a:pt x="128" y="460"/>
                  </a:lnTo>
                  <a:lnTo>
                    <a:pt x="1761" y="460"/>
                  </a:lnTo>
                  <a:lnTo>
                    <a:pt x="1838" y="409"/>
                  </a:lnTo>
                  <a:lnTo>
                    <a:pt x="1889" y="333"/>
                  </a:lnTo>
                  <a:lnTo>
                    <a:pt x="1889" y="231"/>
                  </a:lnTo>
                  <a:lnTo>
                    <a:pt x="1889" y="128"/>
                  </a:lnTo>
                  <a:lnTo>
                    <a:pt x="1838" y="52"/>
                  </a:lnTo>
                  <a:lnTo>
                    <a:pt x="1761"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9"/>
            <p:cNvSpPr/>
            <p:nvPr/>
          </p:nvSpPr>
          <p:spPr>
            <a:xfrm>
              <a:off x="1227475" y="3640175"/>
              <a:ext cx="47225" cy="47225"/>
            </a:xfrm>
            <a:custGeom>
              <a:rect b="b" l="l" r="r" t="t"/>
              <a:pathLst>
                <a:path extrusionOk="0" h="1889" w="1889">
                  <a:moveTo>
                    <a:pt x="945" y="1"/>
                  </a:moveTo>
                  <a:lnTo>
                    <a:pt x="741" y="26"/>
                  </a:lnTo>
                  <a:lnTo>
                    <a:pt x="562" y="77"/>
                  </a:lnTo>
                  <a:lnTo>
                    <a:pt x="409" y="179"/>
                  </a:lnTo>
                  <a:lnTo>
                    <a:pt x="256" y="281"/>
                  </a:lnTo>
                  <a:lnTo>
                    <a:pt x="154" y="434"/>
                  </a:lnTo>
                  <a:lnTo>
                    <a:pt x="77" y="587"/>
                  </a:lnTo>
                  <a:lnTo>
                    <a:pt x="1" y="766"/>
                  </a:lnTo>
                  <a:lnTo>
                    <a:pt x="1" y="945"/>
                  </a:lnTo>
                  <a:lnTo>
                    <a:pt x="1" y="1149"/>
                  </a:lnTo>
                  <a:lnTo>
                    <a:pt x="77" y="1327"/>
                  </a:lnTo>
                  <a:lnTo>
                    <a:pt x="154" y="1480"/>
                  </a:lnTo>
                  <a:lnTo>
                    <a:pt x="256" y="1634"/>
                  </a:lnTo>
                  <a:lnTo>
                    <a:pt x="409" y="1736"/>
                  </a:lnTo>
                  <a:lnTo>
                    <a:pt x="562" y="1812"/>
                  </a:lnTo>
                  <a:lnTo>
                    <a:pt x="741" y="1889"/>
                  </a:lnTo>
                  <a:lnTo>
                    <a:pt x="1123" y="1889"/>
                  </a:lnTo>
                  <a:lnTo>
                    <a:pt x="1302" y="1812"/>
                  </a:lnTo>
                  <a:lnTo>
                    <a:pt x="1455" y="1736"/>
                  </a:lnTo>
                  <a:lnTo>
                    <a:pt x="1608" y="1634"/>
                  </a:lnTo>
                  <a:lnTo>
                    <a:pt x="1710" y="1480"/>
                  </a:lnTo>
                  <a:lnTo>
                    <a:pt x="1812" y="1327"/>
                  </a:lnTo>
                  <a:lnTo>
                    <a:pt x="1863" y="1149"/>
                  </a:lnTo>
                  <a:lnTo>
                    <a:pt x="1889" y="945"/>
                  </a:lnTo>
                  <a:lnTo>
                    <a:pt x="1863" y="766"/>
                  </a:lnTo>
                  <a:lnTo>
                    <a:pt x="1812" y="587"/>
                  </a:lnTo>
                  <a:lnTo>
                    <a:pt x="1710" y="434"/>
                  </a:lnTo>
                  <a:lnTo>
                    <a:pt x="1608" y="281"/>
                  </a:lnTo>
                  <a:lnTo>
                    <a:pt x="1455" y="179"/>
                  </a:lnTo>
                  <a:lnTo>
                    <a:pt x="1302" y="77"/>
                  </a:lnTo>
                  <a:lnTo>
                    <a:pt x="1123" y="26"/>
                  </a:lnTo>
                  <a:lnTo>
                    <a:pt x="945"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9"/>
            <p:cNvSpPr/>
            <p:nvPr/>
          </p:nvSpPr>
          <p:spPr>
            <a:xfrm>
              <a:off x="1164325" y="3591050"/>
              <a:ext cx="30000" cy="30025"/>
            </a:xfrm>
            <a:custGeom>
              <a:rect b="b" l="l" r="r" t="t"/>
              <a:pathLst>
                <a:path extrusionOk="0" h="1201" w="1200">
                  <a:moveTo>
                    <a:pt x="613" y="1"/>
                  </a:moveTo>
                  <a:lnTo>
                    <a:pt x="486" y="26"/>
                  </a:lnTo>
                  <a:lnTo>
                    <a:pt x="383" y="52"/>
                  </a:lnTo>
                  <a:lnTo>
                    <a:pt x="281" y="103"/>
                  </a:lnTo>
                  <a:lnTo>
                    <a:pt x="179" y="179"/>
                  </a:lnTo>
                  <a:lnTo>
                    <a:pt x="103" y="256"/>
                  </a:lnTo>
                  <a:lnTo>
                    <a:pt x="52" y="358"/>
                  </a:lnTo>
                  <a:lnTo>
                    <a:pt x="26" y="486"/>
                  </a:lnTo>
                  <a:lnTo>
                    <a:pt x="1" y="588"/>
                  </a:lnTo>
                  <a:lnTo>
                    <a:pt x="26" y="715"/>
                  </a:lnTo>
                  <a:lnTo>
                    <a:pt x="52" y="817"/>
                  </a:lnTo>
                  <a:lnTo>
                    <a:pt x="103" y="919"/>
                  </a:lnTo>
                  <a:lnTo>
                    <a:pt x="179" y="1022"/>
                  </a:lnTo>
                  <a:lnTo>
                    <a:pt x="281" y="1098"/>
                  </a:lnTo>
                  <a:lnTo>
                    <a:pt x="383" y="1149"/>
                  </a:lnTo>
                  <a:lnTo>
                    <a:pt x="486" y="1175"/>
                  </a:lnTo>
                  <a:lnTo>
                    <a:pt x="613" y="1200"/>
                  </a:lnTo>
                  <a:lnTo>
                    <a:pt x="715" y="1175"/>
                  </a:lnTo>
                  <a:lnTo>
                    <a:pt x="843" y="1149"/>
                  </a:lnTo>
                  <a:lnTo>
                    <a:pt x="945" y="1098"/>
                  </a:lnTo>
                  <a:lnTo>
                    <a:pt x="1021" y="1022"/>
                  </a:lnTo>
                  <a:lnTo>
                    <a:pt x="1098" y="919"/>
                  </a:lnTo>
                  <a:lnTo>
                    <a:pt x="1149" y="817"/>
                  </a:lnTo>
                  <a:lnTo>
                    <a:pt x="1174" y="715"/>
                  </a:lnTo>
                  <a:lnTo>
                    <a:pt x="1200" y="588"/>
                  </a:lnTo>
                  <a:lnTo>
                    <a:pt x="1174" y="486"/>
                  </a:lnTo>
                  <a:lnTo>
                    <a:pt x="1149" y="358"/>
                  </a:lnTo>
                  <a:lnTo>
                    <a:pt x="1098" y="256"/>
                  </a:lnTo>
                  <a:lnTo>
                    <a:pt x="1021" y="179"/>
                  </a:lnTo>
                  <a:lnTo>
                    <a:pt x="945" y="103"/>
                  </a:lnTo>
                  <a:lnTo>
                    <a:pt x="843" y="52"/>
                  </a:lnTo>
                  <a:lnTo>
                    <a:pt x="715" y="26"/>
                  </a:lnTo>
                  <a:lnTo>
                    <a:pt x="613"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9"/>
            <p:cNvSpPr/>
            <p:nvPr/>
          </p:nvSpPr>
          <p:spPr>
            <a:xfrm>
              <a:off x="1230675" y="3642100"/>
              <a:ext cx="44025" cy="45300"/>
            </a:xfrm>
            <a:custGeom>
              <a:rect b="b" l="l" r="r" t="t"/>
              <a:pathLst>
                <a:path extrusionOk="0" h="1812" w="1761">
                  <a:moveTo>
                    <a:pt x="1174" y="0"/>
                  </a:moveTo>
                  <a:lnTo>
                    <a:pt x="1251" y="128"/>
                  </a:lnTo>
                  <a:lnTo>
                    <a:pt x="1276" y="255"/>
                  </a:lnTo>
                  <a:lnTo>
                    <a:pt x="1302" y="383"/>
                  </a:lnTo>
                  <a:lnTo>
                    <a:pt x="1327" y="510"/>
                  </a:lnTo>
                  <a:lnTo>
                    <a:pt x="1302" y="715"/>
                  </a:lnTo>
                  <a:lnTo>
                    <a:pt x="1251" y="868"/>
                  </a:lnTo>
                  <a:lnTo>
                    <a:pt x="1174" y="1046"/>
                  </a:lnTo>
                  <a:lnTo>
                    <a:pt x="1047" y="1174"/>
                  </a:lnTo>
                  <a:lnTo>
                    <a:pt x="919" y="1301"/>
                  </a:lnTo>
                  <a:lnTo>
                    <a:pt x="740" y="1378"/>
                  </a:lnTo>
                  <a:lnTo>
                    <a:pt x="562" y="1429"/>
                  </a:lnTo>
                  <a:lnTo>
                    <a:pt x="383" y="1455"/>
                  </a:lnTo>
                  <a:lnTo>
                    <a:pt x="179" y="1429"/>
                  </a:lnTo>
                  <a:lnTo>
                    <a:pt x="0" y="1378"/>
                  </a:lnTo>
                  <a:lnTo>
                    <a:pt x="153" y="1557"/>
                  </a:lnTo>
                  <a:lnTo>
                    <a:pt x="358" y="1710"/>
                  </a:lnTo>
                  <a:lnTo>
                    <a:pt x="562" y="1786"/>
                  </a:lnTo>
                  <a:lnTo>
                    <a:pt x="689" y="1812"/>
                  </a:lnTo>
                  <a:lnTo>
                    <a:pt x="995" y="1812"/>
                  </a:lnTo>
                  <a:lnTo>
                    <a:pt x="1174" y="1735"/>
                  </a:lnTo>
                  <a:lnTo>
                    <a:pt x="1327" y="1659"/>
                  </a:lnTo>
                  <a:lnTo>
                    <a:pt x="1480" y="1557"/>
                  </a:lnTo>
                  <a:lnTo>
                    <a:pt x="1582" y="1403"/>
                  </a:lnTo>
                  <a:lnTo>
                    <a:pt x="1684" y="1250"/>
                  </a:lnTo>
                  <a:lnTo>
                    <a:pt x="1735" y="1072"/>
                  </a:lnTo>
                  <a:lnTo>
                    <a:pt x="1761" y="868"/>
                  </a:lnTo>
                  <a:lnTo>
                    <a:pt x="1735" y="740"/>
                  </a:lnTo>
                  <a:lnTo>
                    <a:pt x="1710" y="587"/>
                  </a:lnTo>
                  <a:lnTo>
                    <a:pt x="1659" y="459"/>
                  </a:lnTo>
                  <a:lnTo>
                    <a:pt x="1582" y="357"/>
                  </a:lnTo>
                  <a:lnTo>
                    <a:pt x="1506" y="230"/>
                  </a:lnTo>
                  <a:lnTo>
                    <a:pt x="1404" y="153"/>
                  </a:lnTo>
                  <a:lnTo>
                    <a:pt x="1302" y="77"/>
                  </a:lnTo>
                  <a:lnTo>
                    <a:pt x="1174"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9"/>
            <p:cNvSpPr/>
            <p:nvPr/>
          </p:nvSpPr>
          <p:spPr>
            <a:xfrm>
              <a:off x="1165600" y="3591700"/>
              <a:ext cx="28725" cy="29375"/>
            </a:xfrm>
            <a:custGeom>
              <a:rect b="b" l="l" r="r" t="t"/>
              <a:pathLst>
                <a:path extrusionOk="0" h="1175" w="1149">
                  <a:moveTo>
                    <a:pt x="664" y="0"/>
                  </a:moveTo>
                  <a:lnTo>
                    <a:pt x="715" y="102"/>
                  </a:lnTo>
                  <a:lnTo>
                    <a:pt x="715" y="205"/>
                  </a:lnTo>
                  <a:lnTo>
                    <a:pt x="715" y="332"/>
                  </a:lnTo>
                  <a:lnTo>
                    <a:pt x="664" y="434"/>
                  </a:lnTo>
                  <a:lnTo>
                    <a:pt x="613" y="536"/>
                  </a:lnTo>
                  <a:lnTo>
                    <a:pt x="537" y="613"/>
                  </a:lnTo>
                  <a:lnTo>
                    <a:pt x="460" y="689"/>
                  </a:lnTo>
                  <a:lnTo>
                    <a:pt x="358" y="740"/>
                  </a:lnTo>
                  <a:lnTo>
                    <a:pt x="230" y="791"/>
                  </a:lnTo>
                  <a:lnTo>
                    <a:pt x="1" y="791"/>
                  </a:lnTo>
                  <a:lnTo>
                    <a:pt x="77" y="944"/>
                  </a:lnTo>
                  <a:lnTo>
                    <a:pt x="205" y="1047"/>
                  </a:lnTo>
                  <a:lnTo>
                    <a:pt x="384" y="1149"/>
                  </a:lnTo>
                  <a:lnTo>
                    <a:pt x="562" y="1174"/>
                  </a:lnTo>
                  <a:lnTo>
                    <a:pt x="664" y="1149"/>
                  </a:lnTo>
                  <a:lnTo>
                    <a:pt x="792" y="1123"/>
                  </a:lnTo>
                  <a:lnTo>
                    <a:pt x="894" y="1072"/>
                  </a:lnTo>
                  <a:lnTo>
                    <a:pt x="970" y="996"/>
                  </a:lnTo>
                  <a:lnTo>
                    <a:pt x="1047" y="893"/>
                  </a:lnTo>
                  <a:lnTo>
                    <a:pt x="1098" y="791"/>
                  </a:lnTo>
                  <a:lnTo>
                    <a:pt x="1123" y="689"/>
                  </a:lnTo>
                  <a:lnTo>
                    <a:pt x="1149" y="562"/>
                  </a:lnTo>
                  <a:lnTo>
                    <a:pt x="1149" y="460"/>
                  </a:lnTo>
                  <a:lnTo>
                    <a:pt x="1098" y="358"/>
                  </a:lnTo>
                  <a:lnTo>
                    <a:pt x="1072" y="281"/>
                  </a:lnTo>
                  <a:lnTo>
                    <a:pt x="1021" y="205"/>
                  </a:lnTo>
                  <a:lnTo>
                    <a:pt x="945" y="128"/>
                  </a:lnTo>
                  <a:lnTo>
                    <a:pt x="868" y="51"/>
                  </a:lnTo>
                  <a:lnTo>
                    <a:pt x="766" y="26"/>
                  </a:lnTo>
                  <a:lnTo>
                    <a:pt x="664"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9"/>
            <p:cNvSpPr/>
            <p:nvPr/>
          </p:nvSpPr>
          <p:spPr>
            <a:xfrm>
              <a:off x="1166250" y="3646550"/>
              <a:ext cx="13425" cy="13425"/>
            </a:xfrm>
            <a:custGeom>
              <a:rect b="b" l="l" r="r" t="t"/>
              <a:pathLst>
                <a:path extrusionOk="0" h="537" w="537">
                  <a:moveTo>
                    <a:pt x="281" y="1"/>
                  </a:moveTo>
                  <a:lnTo>
                    <a:pt x="179" y="26"/>
                  </a:lnTo>
                  <a:lnTo>
                    <a:pt x="77" y="77"/>
                  </a:lnTo>
                  <a:lnTo>
                    <a:pt x="26" y="179"/>
                  </a:lnTo>
                  <a:lnTo>
                    <a:pt x="0" y="256"/>
                  </a:lnTo>
                  <a:lnTo>
                    <a:pt x="26" y="358"/>
                  </a:lnTo>
                  <a:lnTo>
                    <a:pt x="77" y="460"/>
                  </a:lnTo>
                  <a:lnTo>
                    <a:pt x="179" y="511"/>
                  </a:lnTo>
                  <a:lnTo>
                    <a:pt x="281" y="537"/>
                  </a:lnTo>
                  <a:lnTo>
                    <a:pt x="358" y="511"/>
                  </a:lnTo>
                  <a:lnTo>
                    <a:pt x="460" y="460"/>
                  </a:lnTo>
                  <a:lnTo>
                    <a:pt x="511" y="358"/>
                  </a:lnTo>
                  <a:lnTo>
                    <a:pt x="536" y="256"/>
                  </a:lnTo>
                  <a:lnTo>
                    <a:pt x="511" y="179"/>
                  </a:lnTo>
                  <a:lnTo>
                    <a:pt x="460" y="77"/>
                  </a:lnTo>
                  <a:lnTo>
                    <a:pt x="358" y="26"/>
                  </a:lnTo>
                  <a:lnTo>
                    <a:pt x="281"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9"/>
            <p:cNvSpPr/>
            <p:nvPr/>
          </p:nvSpPr>
          <p:spPr>
            <a:xfrm>
              <a:off x="1173250" y="3681000"/>
              <a:ext cx="12800" cy="12775"/>
            </a:xfrm>
            <a:custGeom>
              <a:rect b="b" l="l" r="r" t="t"/>
              <a:pathLst>
                <a:path extrusionOk="0" h="511" w="512">
                  <a:moveTo>
                    <a:pt x="256" y="1"/>
                  </a:moveTo>
                  <a:lnTo>
                    <a:pt x="154" y="26"/>
                  </a:lnTo>
                  <a:lnTo>
                    <a:pt x="52" y="77"/>
                  </a:lnTo>
                  <a:lnTo>
                    <a:pt x="1" y="154"/>
                  </a:lnTo>
                  <a:lnTo>
                    <a:pt x="1" y="256"/>
                  </a:lnTo>
                  <a:lnTo>
                    <a:pt x="1" y="358"/>
                  </a:lnTo>
                  <a:lnTo>
                    <a:pt x="52" y="460"/>
                  </a:lnTo>
                  <a:lnTo>
                    <a:pt x="154" y="511"/>
                  </a:lnTo>
                  <a:lnTo>
                    <a:pt x="358" y="511"/>
                  </a:lnTo>
                  <a:lnTo>
                    <a:pt x="435" y="460"/>
                  </a:lnTo>
                  <a:lnTo>
                    <a:pt x="486" y="358"/>
                  </a:lnTo>
                  <a:lnTo>
                    <a:pt x="511" y="256"/>
                  </a:lnTo>
                  <a:lnTo>
                    <a:pt x="486" y="154"/>
                  </a:lnTo>
                  <a:lnTo>
                    <a:pt x="435" y="77"/>
                  </a:lnTo>
                  <a:lnTo>
                    <a:pt x="358" y="26"/>
                  </a:lnTo>
                  <a:lnTo>
                    <a:pt x="256"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9"/>
            <p:cNvSpPr/>
            <p:nvPr/>
          </p:nvSpPr>
          <p:spPr>
            <a:xfrm>
              <a:off x="1115225" y="3684825"/>
              <a:ext cx="12775" cy="12775"/>
            </a:xfrm>
            <a:custGeom>
              <a:rect b="b" l="l" r="r" t="t"/>
              <a:pathLst>
                <a:path extrusionOk="0" h="511" w="511">
                  <a:moveTo>
                    <a:pt x="255" y="1"/>
                  </a:moveTo>
                  <a:lnTo>
                    <a:pt x="153" y="26"/>
                  </a:lnTo>
                  <a:lnTo>
                    <a:pt x="77" y="77"/>
                  </a:lnTo>
                  <a:lnTo>
                    <a:pt x="0" y="154"/>
                  </a:lnTo>
                  <a:lnTo>
                    <a:pt x="0" y="256"/>
                  </a:lnTo>
                  <a:lnTo>
                    <a:pt x="0" y="358"/>
                  </a:lnTo>
                  <a:lnTo>
                    <a:pt x="77" y="460"/>
                  </a:lnTo>
                  <a:lnTo>
                    <a:pt x="153" y="511"/>
                  </a:lnTo>
                  <a:lnTo>
                    <a:pt x="357" y="511"/>
                  </a:lnTo>
                  <a:lnTo>
                    <a:pt x="434" y="460"/>
                  </a:lnTo>
                  <a:lnTo>
                    <a:pt x="485" y="358"/>
                  </a:lnTo>
                  <a:lnTo>
                    <a:pt x="510" y="256"/>
                  </a:lnTo>
                  <a:lnTo>
                    <a:pt x="485" y="154"/>
                  </a:lnTo>
                  <a:lnTo>
                    <a:pt x="434" y="77"/>
                  </a:lnTo>
                  <a:lnTo>
                    <a:pt x="357" y="26"/>
                  </a:lnTo>
                  <a:lnTo>
                    <a:pt x="25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9"/>
            <p:cNvSpPr/>
            <p:nvPr/>
          </p:nvSpPr>
          <p:spPr>
            <a:xfrm>
              <a:off x="1227475" y="3566175"/>
              <a:ext cx="12800" cy="13425"/>
            </a:xfrm>
            <a:custGeom>
              <a:rect b="b" l="l" r="r" t="t"/>
              <a:pathLst>
                <a:path extrusionOk="0" h="537" w="512">
                  <a:moveTo>
                    <a:pt x="256" y="1"/>
                  </a:moveTo>
                  <a:lnTo>
                    <a:pt x="154" y="26"/>
                  </a:lnTo>
                  <a:lnTo>
                    <a:pt x="77" y="77"/>
                  </a:lnTo>
                  <a:lnTo>
                    <a:pt x="1" y="179"/>
                  </a:lnTo>
                  <a:lnTo>
                    <a:pt x="1" y="281"/>
                  </a:lnTo>
                  <a:lnTo>
                    <a:pt x="1" y="358"/>
                  </a:lnTo>
                  <a:lnTo>
                    <a:pt x="77" y="460"/>
                  </a:lnTo>
                  <a:lnTo>
                    <a:pt x="154" y="511"/>
                  </a:lnTo>
                  <a:lnTo>
                    <a:pt x="256" y="537"/>
                  </a:lnTo>
                  <a:lnTo>
                    <a:pt x="358" y="511"/>
                  </a:lnTo>
                  <a:lnTo>
                    <a:pt x="435" y="460"/>
                  </a:lnTo>
                  <a:lnTo>
                    <a:pt x="486" y="358"/>
                  </a:lnTo>
                  <a:lnTo>
                    <a:pt x="511" y="281"/>
                  </a:lnTo>
                  <a:lnTo>
                    <a:pt x="486" y="179"/>
                  </a:lnTo>
                  <a:lnTo>
                    <a:pt x="435" y="77"/>
                  </a:lnTo>
                  <a:lnTo>
                    <a:pt x="358" y="26"/>
                  </a:lnTo>
                  <a:lnTo>
                    <a:pt x="256"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9"/>
            <p:cNvSpPr/>
            <p:nvPr/>
          </p:nvSpPr>
          <p:spPr>
            <a:xfrm>
              <a:off x="1251075" y="3530450"/>
              <a:ext cx="12800" cy="12800"/>
            </a:xfrm>
            <a:custGeom>
              <a:rect b="b" l="l" r="r" t="t"/>
              <a:pathLst>
                <a:path extrusionOk="0" h="512" w="512">
                  <a:moveTo>
                    <a:pt x="256" y="1"/>
                  </a:moveTo>
                  <a:lnTo>
                    <a:pt x="154" y="26"/>
                  </a:lnTo>
                  <a:lnTo>
                    <a:pt x="77" y="77"/>
                  </a:lnTo>
                  <a:lnTo>
                    <a:pt x="1" y="154"/>
                  </a:lnTo>
                  <a:lnTo>
                    <a:pt x="1" y="256"/>
                  </a:lnTo>
                  <a:lnTo>
                    <a:pt x="1" y="358"/>
                  </a:lnTo>
                  <a:lnTo>
                    <a:pt x="77" y="435"/>
                  </a:lnTo>
                  <a:lnTo>
                    <a:pt x="154" y="486"/>
                  </a:lnTo>
                  <a:lnTo>
                    <a:pt x="256" y="511"/>
                  </a:lnTo>
                  <a:lnTo>
                    <a:pt x="358" y="486"/>
                  </a:lnTo>
                  <a:lnTo>
                    <a:pt x="435" y="435"/>
                  </a:lnTo>
                  <a:lnTo>
                    <a:pt x="486" y="358"/>
                  </a:lnTo>
                  <a:lnTo>
                    <a:pt x="511" y="256"/>
                  </a:lnTo>
                  <a:lnTo>
                    <a:pt x="486" y="154"/>
                  </a:lnTo>
                  <a:lnTo>
                    <a:pt x="435" y="77"/>
                  </a:lnTo>
                  <a:lnTo>
                    <a:pt x="358" y="26"/>
                  </a:lnTo>
                  <a:lnTo>
                    <a:pt x="256"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9"/>
            <p:cNvSpPr/>
            <p:nvPr/>
          </p:nvSpPr>
          <p:spPr>
            <a:xfrm>
              <a:off x="1181550" y="3553425"/>
              <a:ext cx="12775" cy="12775"/>
            </a:xfrm>
            <a:custGeom>
              <a:rect b="b" l="l" r="r" t="t"/>
              <a:pathLst>
                <a:path extrusionOk="0" h="511" w="511">
                  <a:moveTo>
                    <a:pt x="256" y="0"/>
                  </a:moveTo>
                  <a:lnTo>
                    <a:pt x="154" y="26"/>
                  </a:lnTo>
                  <a:lnTo>
                    <a:pt x="77" y="77"/>
                  </a:lnTo>
                  <a:lnTo>
                    <a:pt x="1" y="154"/>
                  </a:lnTo>
                  <a:lnTo>
                    <a:pt x="1" y="256"/>
                  </a:lnTo>
                  <a:lnTo>
                    <a:pt x="1" y="358"/>
                  </a:lnTo>
                  <a:lnTo>
                    <a:pt x="77" y="434"/>
                  </a:lnTo>
                  <a:lnTo>
                    <a:pt x="154" y="511"/>
                  </a:lnTo>
                  <a:lnTo>
                    <a:pt x="358" y="511"/>
                  </a:lnTo>
                  <a:lnTo>
                    <a:pt x="434" y="434"/>
                  </a:lnTo>
                  <a:lnTo>
                    <a:pt x="485" y="358"/>
                  </a:lnTo>
                  <a:lnTo>
                    <a:pt x="511" y="256"/>
                  </a:lnTo>
                  <a:lnTo>
                    <a:pt x="485" y="154"/>
                  </a:lnTo>
                  <a:lnTo>
                    <a:pt x="434" y="77"/>
                  </a:lnTo>
                  <a:lnTo>
                    <a:pt x="358" y="26"/>
                  </a:lnTo>
                  <a:lnTo>
                    <a:pt x="256"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0" name="Google Shape;3870;p69"/>
          <p:cNvGrpSpPr/>
          <p:nvPr/>
        </p:nvGrpSpPr>
        <p:grpSpPr>
          <a:xfrm>
            <a:off x="5320296" y="1974026"/>
            <a:ext cx="432685" cy="502902"/>
            <a:chOff x="1766500" y="3349300"/>
            <a:chExt cx="338750" cy="397425"/>
          </a:xfrm>
        </p:grpSpPr>
        <p:sp>
          <p:nvSpPr>
            <p:cNvPr id="3871" name="Google Shape;3871;p69"/>
            <p:cNvSpPr/>
            <p:nvPr/>
          </p:nvSpPr>
          <p:spPr>
            <a:xfrm>
              <a:off x="1961700" y="3651025"/>
              <a:ext cx="40850" cy="23625"/>
            </a:xfrm>
            <a:custGeom>
              <a:rect b="b" l="l" r="r" t="t"/>
              <a:pathLst>
                <a:path extrusionOk="0" h="945" w="1634">
                  <a:moveTo>
                    <a:pt x="256" y="0"/>
                  </a:moveTo>
                  <a:lnTo>
                    <a:pt x="153" y="26"/>
                  </a:lnTo>
                  <a:lnTo>
                    <a:pt x="77" y="77"/>
                  </a:lnTo>
                  <a:lnTo>
                    <a:pt x="26" y="153"/>
                  </a:lnTo>
                  <a:lnTo>
                    <a:pt x="0" y="255"/>
                  </a:lnTo>
                  <a:lnTo>
                    <a:pt x="0" y="944"/>
                  </a:lnTo>
                  <a:lnTo>
                    <a:pt x="1633" y="944"/>
                  </a:lnTo>
                  <a:lnTo>
                    <a:pt x="1633" y="255"/>
                  </a:lnTo>
                  <a:lnTo>
                    <a:pt x="1633" y="153"/>
                  </a:lnTo>
                  <a:lnTo>
                    <a:pt x="1582" y="77"/>
                  </a:lnTo>
                  <a:lnTo>
                    <a:pt x="1506" y="26"/>
                  </a:lnTo>
                  <a:lnTo>
                    <a:pt x="140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9"/>
            <p:cNvSpPr/>
            <p:nvPr/>
          </p:nvSpPr>
          <p:spPr>
            <a:xfrm>
              <a:off x="1966150" y="3584050"/>
              <a:ext cx="33850" cy="48500"/>
            </a:xfrm>
            <a:custGeom>
              <a:rect b="b" l="l" r="r" t="t"/>
              <a:pathLst>
                <a:path extrusionOk="0" h="1940" w="1354">
                  <a:moveTo>
                    <a:pt x="613" y="0"/>
                  </a:moveTo>
                  <a:lnTo>
                    <a:pt x="562" y="26"/>
                  </a:lnTo>
                  <a:lnTo>
                    <a:pt x="537" y="102"/>
                  </a:lnTo>
                  <a:lnTo>
                    <a:pt x="486" y="204"/>
                  </a:lnTo>
                  <a:lnTo>
                    <a:pt x="435" y="306"/>
                  </a:lnTo>
                  <a:lnTo>
                    <a:pt x="282" y="536"/>
                  </a:lnTo>
                  <a:lnTo>
                    <a:pt x="154" y="766"/>
                  </a:lnTo>
                  <a:lnTo>
                    <a:pt x="52" y="1021"/>
                  </a:lnTo>
                  <a:lnTo>
                    <a:pt x="1" y="1148"/>
                  </a:lnTo>
                  <a:lnTo>
                    <a:pt x="1" y="1276"/>
                  </a:lnTo>
                  <a:lnTo>
                    <a:pt x="26" y="1404"/>
                  </a:lnTo>
                  <a:lnTo>
                    <a:pt x="78" y="1557"/>
                  </a:lnTo>
                  <a:lnTo>
                    <a:pt x="129" y="1659"/>
                  </a:lnTo>
                  <a:lnTo>
                    <a:pt x="231" y="1761"/>
                  </a:lnTo>
                  <a:lnTo>
                    <a:pt x="333" y="1863"/>
                  </a:lnTo>
                  <a:lnTo>
                    <a:pt x="460" y="1914"/>
                  </a:lnTo>
                  <a:lnTo>
                    <a:pt x="588" y="1939"/>
                  </a:lnTo>
                  <a:lnTo>
                    <a:pt x="843" y="1939"/>
                  </a:lnTo>
                  <a:lnTo>
                    <a:pt x="996" y="1888"/>
                  </a:lnTo>
                  <a:lnTo>
                    <a:pt x="1124" y="1786"/>
                  </a:lnTo>
                  <a:lnTo>
                    <a:pt x="1251" y="1633"/>
                  </a:lnTo>
                  <a:lnTo>
                    <a:pt x="1328" y="1455"/>
                  </a:lnTo>
                  <a:lnTo>
                    <a:pt x="1353" y="1302"/>
                  </a:lnTo>
                  <a:lnTo>
                    <a:pt x="1353" y="1123"/>
                  </a:lnTo>
                  <a:lnTo>
                    <a:pt x="1328" y="944"/>
                  </a:lnTo>
                  <a:lnTo>
                    <a:pt x="1277" y="791"/>
                  </a:lnTo>
                  <a:lnTo>
                    <a:pt x="1175" y="613"/>
                  </a:lnTo>
                  <a:lnTo>
                    <a:pt x="971" y="306"/>
                  </a:lnTo>
                  <a:lnTo>
                    <a:pt x="741" y="26"/>
                  </a:lnTo>
                  <a:lnTo>
                    <a:pt x="6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9"/>
            <p:cNvSpPr/>
            <p:nvPr/>
          </p:nvSpPr>
          <p:spPr>
            <a:xfrm>
              <a:off x="1977650" y="3584050"/>
              <a:ext cx="22350" cy="48500"/>
            </a:xfrm>
            <a:custGeom>
              <a:rect b="b" l="l" r="r" t="t"/>
              <a:pathLst>
                <a:path extrusionOk="0" h="1940" w="894">
                  <a:moveTo>
                    <a:pt x="153" y="0"/>
                  </a:moveTo>
                  <a:lnTo>
                    <a:pt x="102" y="26"/>
                  </a:lnTo>
                  <a:lnTo>
                    <a:pt x="77" y="102"/>
                  </a:lnTo>
                  <a:lnTo>
                    <a:pt x="0" y="255"/>
                  </a:lnTo>
                  <a:lnTo>
                    <a:pt x="179" y="511"/>
                  </a:lnTo>
                  <a:lnTo>
                    <a:pt x="332" y="766"/>
                  </a:lnTo>
                  <a:lnTo>
                    <a:pt x="383" y="893"/>
                  </a:lnTo>
                  <a:lnTo>
                    <a:pt x="408" y="1021"/>
                  </a:lnTo>
                  <a:lnTo>
                    <a:pt x="434" y="1148"/>
                  </a:lnTo>
                  <a:lnTo>
                    <a:pt x="434" y="1302"/>
                  </a:lnTo>
                  <a:lnTo>
                    <a:pt x="408" y="1455"/>
                  </a:lnTo>
                  <a:lnTo>
                    <a:pt x="306" y="1633"/>
                  </a:lnTo>
                  <a:lnTo>
                    <a:pt x="204" y="1786"/>
                  </a:lnTo>
                  <a:lnTo>
                    <a:pt x="51" y="1888"/>
                  </a:lnTo>
                  <a:lnTo>
                    <a:pt x="0" y="1914"/>
                  </a:lnTo>
                  <a:lnTo>
                    <a:pt x="128" y="1939"/>
                  </a:lnTo>
                  <a:lnTo>
                    <a:pt x="383" y="1939"/>
                  </a:lnTo>
                  <a:lnTo>
                    <a:pt x="536" y="1888"/>
                  </a:lnTo>
                  <a:lnTo>
                    <a:pt x="664" y="1786"/>
                  </a:lnTo>
                  <a:lnTo>
                    <a:pt x="791" y="1633"/>
                  </a:lnTo>
                  <a:lnTo>
                    <a:pt x="868" y="1455"/>
                  </a:lnTo>
                  <a:lnTo>
                    <a:pt x="893" y="1302"/>
                  </a:lnTo>
                  <a:lnTo>
                    <a:pt x="893" y="1123"/>
                  </a:lnTo>
                  <a:lnTo>
                    <a:pt x="868" y="944"/>
                  </a:lnTo>
                  <a:lnTo>
                    <a:pt x="817" y="791"/>
                  </a:lnTo>
                  <a:lnTo>
                    <a:pt x="715" y="613"/>
                  </a:lnTo>
                  <a:lnTo>
                    <a:pt x="511" y="306"/>
                  </a:lnTo>
                  <a:lnTo>
                    <a:pt x="281" y="26"/>
                  </a:lnTo>
                  <a:lnTo>
                    <a:pt x="23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9"/>
            <p:cNvSpPr/>
            <p:nvPr/>
          </p:nvSpPr>
          <p:spPr>
            <a:xfrm>
              <a:off x="1892800" y="3386300"/>
              <a:ext cx="179275" cy="211175"/>
            </a:xfrm>
            <a:custGeom>
              <a:rect b="b" l="l" r="r" t="t"/>
              <a:pathLst>
                <a:path extrusionOk="0" h="8447" w="7171">
                  <a:moveTo>
                    <a:pt x="1812" y="0"/>
                  </a:moveTo>
                  <a:lnTo>
                    <a:pt x="1812" y="1480"/>
                  </a:lnTo>
                  <a:lnTo>
                    <a:pt x="1787" y="1582"/>
                  </a:lnTo>
                  <a:lnTo>
                    <a:pt x="1761" y="1710"/>
                  </a:lnTo>
                  <a:lnTo>
                    <a:pt x="1685" y="1812"/>
                  </a:lnTo>
                  <a:lnTo>
                    <a:pt x="1583" y="1889"/>
                  </a:lnTo>
                  <a:lnTo>
                    <a:pt x="1251" y="2144"/>
                  </a:lnTo>
                  <a:lnTo>
                    <a:pt x="945" y="2450"/>
                  </a:lnTo>
                  <a:lnTo>
                    <a:pt x="664" y="2782"/>
                  </a:lnTo>
                  <a:lnTo>
                    <a:pt x="434" y="3139"/>
                  </a:lnTo>
                  <a:lnTo>
                    <a:pt x="256" y="3547"/>
                  </a:lnTo>
                  <a:lnTo>
                    <a:pt x="128" y="3955"/>
                  </a:lnTo>
                  <a:lnTo>
                    <a:pt x="26" y="4389"/>
                  </a:lnTo>
                  <a:lnTo>
                    <a:pt x="1" y="4848"/>
                  </a:lnTo>
                  <a:lnTo>
                    <a:pt x="26" y="5206"/>
                  </a:lnTo>
                  <a:lnTo>
                    <a:pt x="77" y="5563"/>
                  </a:lnTo>
                  <a:lnTo>
                    <a:pt x="154" y="5894"/>
                  </a:lnTo>
                  <a:lnTo>
                    <a:pt x="281" y="6226"/>
                  </a:lnTo>
                  <a:lnTo>
                    <a:pt x="434" y="6532"/>
                  </a:lnTo>
                  <a:lnTo>
                    <a:pt x="613" y="6839"/>
                  </a:lnTo>
                  <a:lnTo>
                    <a:pt x="792" y="7119"/>
                  </a:lnTo>
                  <a:lnTo>
                    <a:pt x="1021" y="7374"/>
                  </a:lnTo>
                  <a:lnTo>
                    <a:pt x="1276" y="7604"/>
                  </a:lnTo>
                  <a:lnTo>
                    <a:pt x="1557" y="7808"/>
                  </a:lnTo>
                  <a:lnTo>
                    <a:pt x="1838" y="7987"/>
                  </a:lnTo>
                  <a:lnTo>
                    <a:pt x="2144" y="8140"/>
                  </a:lnTo>
                  <a:lnTo>
                    <a:pt x="2476" y="8267"/>
                  </a:lnTo>
                  <a:lnTo>
                    <a:pt x="2833" y="8369"/>
                  </a:lnTo>
                  <a:lnTo>
                    <a:pt x="3165" y="8421"/>
                  </a:lnTo>
                  <a:lnTo>
                    <a:pt x="3522" y="8446"/>
                  </a:lnTo>
                  <a:lnTo>
                    <a:pt x="3905" y="8421"/>
                  </a:lnTo>
                  <a:lnTo>
                    <a:pt x="4262" y="8369"/>
                  </a:lnTo>
                  <a:lnTo>
                    <a:pt x="4619" y="8293"/>
                  </a:lnTo>
                  <a:lnTo>
                    <a:pt x="4951" y="8165"/>
                  </a:lnTo>
                  <a:lnTo>
                    <a:pt x="5257" y="8038"/>
                  </a:lnTo>
                  <a:lnTo>
                    <a:pt x="5563" y="7859"/>
                  </a:lnTo>
                  <a:lnTo>
                    <a:pt x="5844" y="7655"/>
                  </a:lnTo>
                  <a:lnTo>
                    <a:pt x="6099" y="7425"/>
                  </a:lnTo>
                  <a:lnTo>
                    <a:pt x="6329" y="7170"/>
                  </a:lnTo>
                  <a:lnTo>
                    <a:pt x="6558" y="6890"/>
                  </a:lnTo>
                  <a:lnTo>
                    <a:pt x="6737" y="6583"/>
                  </a:lnTo>
                  <a:lnTo>
                    <a:pt x="6890" y="6277"/>
                  </a:lnTo>
                  <a:lnTo>
                    <a:pt x="6992" y="5946"/>
                  </a:lnTo>
                  <a:lnTo>
                    <a:pt x="7094" y="5588"/>
                  </a:lnTo>
                  <a:lnTo>
                    <a:pt x="7145" y="5231"/>
                  </a:lnTo>
                  <a:lnTo>
                    <a:pt x="7171" y="4874"/>
                  </a:lnTo>
                  <a:lnTo>
                    <a:pt x="7145" y="4415"/>
                  </a:lnTo>
                  <a:lnTo>
                    <a:pt x="7043" y="3955"/>
                  </a:lnTo>
                  <a:lnTo>
                    <a:pt x="6915" y="3547"/>
                  </a:lnTo>
                  <a:lnTo>
                    <a:pt x="6737" y="3139"/>
                  </a:lnTo>
                  <a:lnTo>
                    <a:pt x="6507" y="2782"/>
                  </a:lnTo>
                  <a:lnTo>
                    <a:pt x="6226" y="2450"/>
                  </a:lnTo>
                  <a:lnTo>
                    <a:pt x="5920" y="2144"/>
                  </a:lnTo>
                  <a:lnTo>
                    <a:pt x="5589" y="1889"/>
                  </a:lnTo>
                  <a:lnTo>
                    <a:pt x="5487" y="1812"/>
                  </a:lnTo>
                  <a:lnTo>
                    <a:pt x="5410" y="1710"/>
                  </a:lnTo>
                  <a:lnTo>
                    <a:pt x="5384" y="1608"/>
                  </a:lnTo>
                  <a:lnTo>
                    <a:pt x="5359" y="1480"/>
                  </a:lnTo>
                  <a:lnTo>
                    <a:pt x="535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9"/>
            <p:cNvSpPr/>
            <p:nvPr/>
          </p:nvSpPr>
          <p:spPr>
            <a:xfrm>
              <a:off x="1974450" y="3386300"/>
              <a:ext cx="97625" cy="211175"/>
            </a:xfrm>
            <a:custGeom>
              <a:rect b="b" l="l" r="r" t="t"/>
              <a:pathLst>
                <a:path extrusionOk="0" h="8447" w="3905">
                  <a:moveTo>
                    <a:pt x="1455" y="0"/>
                  </a:moveTo>
                  <a:lnTo>
                    <a:pt x="1455" y="1480"/>
                  </a:lnTo>
                  <a:lnTo>
                    <a:pt x="1455" y="1633"/>
                  </a:lnTo>
                  <a:lnTo>
                    <a:pt x="1481" y="1786"/>
                  </a:lnTo>
                  <a:lnTo>
                    <a:pt x="1532" y="1940"/>
                  </a:lnTo>
                  <a:lnTo>
                    <a:pt x="1608" y="2093"/>
                  </a:lnTo>
                  <a:lnTo>
                    <a:pt x="1685" y="2195"/>
                  </a:lnTo>
                  <a:lnTo>
                    <a:pt x="1787" y="2271"/>
                  </a:lnTo>
                  <a:lnTo>
                    <a:pt x="1991" y="2424"/>
                  </a:lnTo>
                  <a:lnTo>
                    <a:pt x="2221" y="2577"/>
                  </a:lnTo>
                  <a:lnTo>
                    <a:pt x="2425" y="2731"/>
                  </a:lnTo>
                  <a:lnTo>
                    <a:pt x="2629" y="2935"/>
                  </a:lnTo>
                  <a:lnTo>
                    <a:pt x="2807" y="3190"/>
                  </a:lnTo>
                  <a:lnTo>
                    <a:pt x="2960" y="3445"/>
                  </a:lnTo>
                  <a:lnTo>
                    <a:pt x="3063" y="3700"/>
                  </a:lnTo>
                  <a:lnTo>
                    <a:pt x="3165" y="3981"/>
                  </a:lnTo>
                  <a:lnTo>
                    <a:pt x="3216" y="4261"/>
                  </a:lnTo>
                  <a:lnTo>
                    <a:pt x="3241" y="4568"/>
                  </a:lnTo>
                  <a:lnTo>
                    <a:pt x="3267" y="4874"/>
                  </a:lnTo>
                  <a:lnTo>
                    <a:pt x="3241" y="5206"/>
                  </a:lnTo>
                  <a:lnTo>
                    <a:pt x="3190" y="5537"/>
                  </a:lnTo>
                  <a:lnTo>
                    <a:pt x="3114" y="5869"/>
                  </a:lnTo>
                  <a:lnTo>
                    <a:pt x="3012" y="6175"/>
                  </a:lnTo>
                  <a:lnTo>
                    <a:pt x="2858" y="6481"/>
                  </a:lnTo>
                  <a:lnTo>
                    <a:pt x="2705" y="6762"/>
                  </a:lnTo>
                  <a:lnTo>
                    <a:pt x="2527" y="7043"/>
                  </a:lnTo>
                  <a:lnTo>
                    <a:pt x="2323" y="7298"/>
                  </a:lnTo>
                  <a:lnTo>
                    <a:pt x="2093" y="7527"/>
                  </a:lnTo>
                  <a:lnTo>
                    <a:pt x="1838" y="7732"/>
                  </a:lnTo>
                  <a:lnTo>
                    <a:pt x="1557" y="7910"/>
                  </a:lnTo>
                  <a:lnTo>
                    <a:pt x="1276" y="8063"/>
                  </a:lnTo>
                  <a:lnTo>
                    <a:pt x="970" y="8191"/>
                  </a:lnTo>
                  <a:lnTo>
                    <a:pt x="664" y="8318"/>
                  </a:lnTo>
                  <a:lnTo>
                    <a:pt x="332" y="8395"/>
                  </a:lnTo>
                  <a:lnTo>
                    <a:pt x="1" y="8421"/>
                  </a:lnTo>
                  <a:lnTo>
                    <a:pt x="256" y="8446"/>
                  </a:lnTo>
                  <a:lnTo>
                    <a:pt x="639" y="8421"/>
                  </a:lnTo>
                  <a:lnTo>
                    <a:pt x="996" y="8369"/>
                  </a:lnTo>
                  <a:lnTo>
                    <a:pt x="1353" y="8293"/>
                  </a:lnTo>
                  <a:lnTo>
                    <a:pt x="1685" y="8165"/>
                  </a:lnTo>
                  <a:lnTo>
                    <a:pt x="1991" y="8038"/>
                  </a:lnTo>
                  <a:lnTo>
                    <a:pt x="2297" y="7859"/>
                  </a:lnTo>
                  <a:lnTo>
                    <a:pt x="2578" y="7655"/>
                  </a:lnTo>
                  <a:lnTo>
                    <a:pt x="2833" y="7425"/>
                  </a:lnTo>
                  <a:lnTo>
                    <a:pt x="3063" y="7170"/>
                  </a:lnTo>
                  <a:lnTo>
                    <a:pt x="3292" y="6890"/>
                  </a:lnTo>
                  <a:lnTo>
                    <a:pt x="3471" y="6583"/>
                  </a:lnTo>
                  <a:lnTo>
                    <a:pt x="3624" y="6277"/>
                  </a:lnTo>
                  <a:lnTo>
                    <a:pt x="3726" y="5946"/>
                  </a:lnTo>
                  <a:lnTo>
                    <a:pt x="3828" y="5588"/>
                  </a:lnTo>
                  <a:lnTo>
                    <a:pt x="3879" y="5231"/>
                  </a:lnTo>
                  <a:lnTo>
                    <a:pt x="3905" y="4874"/>
                  </a:lnTo>
                  <a:lnTo>
                    <a:pt x="3879" y="4415"/>
                  </a:lnTo>
                  <a:lnTo>
                    <a:pt x="3777" y="3955"/>
                  </a:lnTo>
                  <a:lnTo>
                    <a:pt x="3649" y="3547"/>
                  </a:lnTo>
                  <a:lnTo>
                    <a:pt x="3471" y="3139"/>
                  </a:lnTo>
                  <a:lnTo>
                    <a:pt x="3241" y="2782"/>
                  </a:lnTo>
                  <a:lnTo>
                    <a:pt x="2960" y="2450"/>
                  </a:lnTo>
                  <a:lnTo>
                    <a:pt x="2654" y="2144"/>
                  </a:lnTo>
                  <a:lnTo>
                    <a:pt x="2323" y="1889"/>
                  </a:lnTo>
                  <a:lnTo>
                    <a:pt x="2221" y="1812"/>
                  </a:lnTo>
                  <a:lnTo>
                    <a:pt x="2144" y="1710"/>
                  </a:lnTo>
                  <a:lnTo>
                    <a:pt x="2118" y="1608"/>
                  </a:lnTo>
                  <a:lnTo>
                    <a:pt x="2093" y="1480"/>
                  </a:lnTo>
                  <a:lnTo>
                    <a:pt x="209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9"/>
            <p:cNvSpPr/>
            <p:nvPr/>
          </p:nvSpPr>
          <p:spPr>
            <a:xfrm>
              <a:off x="1791375" y="3411825"/>
              <a:ext cx="289625" cy="28725"/>
            </a:xfrm>
            <a:custGeom>
              <a:rect b="b" l="l" r="r" t="t"/>
              <a:pathLst>
                <a:path extrusionOk="0" h="1149" w="11585">
                  <a:moveTo>
                    <a:pt x="256" y="0"/>
                  </a:moveTo>
                  <a:lnTo>
                    <a:pt x="154" y="26"/>
                  </a:lnTo>
                  <a:lnTo>
                    <a:pt x="77" y="77"/>
                  </a:lnTo>
                  <a:lnTo>
                    <a:pt x="1" y="153"/>
                  </a:lnTo>
                  <a:lnTo>
                    <a:pt x="1" y="255"/>
                  </a:lnTo>
                  <a:lnTo>
                    <a:pt x="1" y="893"/>
                  </a:lnTo>
                  <a:lnTo>
                    <a:pt x="1" y="995"/>
                  </a:lnTo>
                  <a:lnTo>
                    <a:pt x="77" y="1072"/>
                  </a:lnTo>
                  <a:lnTo>
                    <a:pt x="154" y="1123"/>
                  </a:lnTo>
                  <a:lnTo>
                    <a:pt x="256" y="1148"/>
                  </a:lnTo>
                  <a:lnTo>
                    <a:pt x="11330" y="1148"/>
                  </a:lnTo>
                  <a:lnTo>
                    <a:pt x="11432" y="1123"/>
                  </a:lnTo>
                  <a:lnTo>
                    <a:pt x="11508" y="1072"/>
                  </a:lnTo>
                  <a:lnTo>
                    <a:pt x="11559" y="995"/>
                  </a:lnTo>
                  <a:lnTo>
                    <a:pt x="11585" y="893"/>
                  </a:lnTo>
                  <a:lnTo>
                    <a:pt x="11585" y="255"/>
                  </a:lnTo>
                  <a:lnTo>
                    <a:pt x="11559" y="153"/>
                  </a:lnTo>
                  <a:lnTo>
                    <a:pt x="11508" y="77"/>
                  </a:lnTo>
                  <a:lnTo>
                    <a:pt x="11432" y="26"/>
                  </a:lnTo>
                  <a:lnTo>
                    <a:pt x="113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9"/>
            <p:cNvSpPr/>
            <p:nvPr/>
          </p:nvSpPr>
          <p:spPr>
            <a:xfrm>
              <a:off x="2058650" y="3411825"/>
              <a:ext cx="22350" cy="28725"/>
            </a:xfrm>
            <a:custGeom>
              <a:rect b="b" l="l" r="r" t="t"/>
              <a:pathLst>
                <a:path extrusionOk="0" h="1149" w="894">
                  <a:moveTo>
                    <a:pt x="1" y="0"/>
                  </a:moveTo>
                  <a:lnTo>
                    <a:pt x="103" y="26"/>
                  </a:lnTo>
                  <a:lnTo>
                    <a:pt x="179" y="77"/>
                  </a:lnTo>
                  <a:lnTo>
                    <a:pt x="256" y="153"/>
                  </a:lnTo>
                  <a:lnTo>
                    <a:pt x="256" y="255"/>
                  </a:lnTo>
                  <a:lnTo>
                    <a:pt x="256" y="893"/>
                  </a:lnTo>
                  <a:lnTo>
                    <a:pt x="256" y="995"/>
                  </a:lnTo>
                  <a:lnTo>
                    <a:pt x="179" y="1072"/>
                  </a:lnTo>
                  <a:lnTo>
                    <a:pt x="103" y="1123"/>
                  </a:lnTo>
                  <a:lnTo>
                    <a:pt x="1" y="1148"/>
                  </a:lnTo>
                  <a:lnTo>
                    <a:pt x="639" y="1148"/>
                  </a:lnTo>
                  <a:lnTo>
                    <a:pt x="741" y="1123"/>
                  </a:lnTo>
                  <a:lnTo>
                    <a:pt x="817" y="1072"/>
                  </a:lnTo>
                  <a:lnTo>
                    <a:pt x="868" y="995"/>
                  </a:lnTo>
                  <a:lnTo>
                    <a:pt x="894" y="893"/>
                  </a:lnTo>
                  <a:lnTo>
                    <a:pt x="894" y="255"/>
                  </a:lnTo>
                  <a:lnTo>
                    <a:pt x="868" y="153"/>
                  </a:lnTo>
                  <a:lnTo>
                    <a:pt x="817" y="77"/>
                  </a:lnTo>
                  <a:lnTo>
                    <a:pt x="741" y="26"/>
                  </a:lnTo>
                  <a:lnTo>
                    <a:pt x="63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9"/>
            <p:cNvSpPr/>
            <p:nvPr/>
          </p:nvSpPr>
          <p:spPr>
            <a:xfrm>
              <a:off x="1827100" y="3349300"/>
              <a:ext cx="28725" cy="359800"/>
            </a:xfrm>
            <a:custGeom>
              <a:rect b="b" l="l" r="r" t="t"/>
              <a:pathLst>
                <a:path extrusionOk="0" h="14392" w="1149">
                  <a:moveTo>
                    <a:pt x="256" y="0"/>
                  </a:moveTo>
                  <a:lnTo>
                    <a:pt x="154" y="26"/>
                  </a:lnTo>
                  <a:lnTo>
                    <a:pt x="77" y="77"/>
                  </a:lnTo>
                  <a:lnTo>
                    <a:pt x="26" y="154"/>
                  </a:lnTo>
                  <a:lnTo>
                    <a:pt x="1" y="256"/>
                  </a:lnTo>
                  <a:lnTo>
                    <a:pt x="1" y="14391"/>
                  </a:lnTo>
                  <a:lnTo>
                    <a:pt x="1149" y="14391"/>
                  </a:lnTo>
                  <a:lnTo>
                    <a:pt x="1149" y="256"/>
                  </a:lnTo>
                  <a:lnTo>
                    <a:pt x="1123" y="154"/>
                  </a:lnTo>
                  <a:lnTo>
                    <a:pt x="1072" y="77"/>
                  </a:lnTo>
                  <a:lnTo>
                    <a:pt x="996" y="26"/>
                  </a:lnTo>
                  <a:lnTo>
                    <a:pt x="894"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9"/>
            <p:cNvSpPr/>
            <p:nvPr/>
          </p:nvSpPr>
          <p:spPr>
            <a:xfrm>
              <a:off x="1922775" y="3349300"/>
              <a:ext cx="119325" cy="43400"/>
            </a:xfrm>
            <a:custGeom>
              <a:rect b="b" l="l" r="r" t="t"/>
              <a:pathLst>
                <a:path extrusionOk="0" h="1736" w="4773">
                  <a:moveTo>
                    <a:pt x="358" y="0"/>
                  </a:moveTo>
                  <a:lnTo>
                    <a:pt x="256" y="26"/>
                  </a:lnTo>
                  <a:lnTo>
                    <a:pt x="180" y="77"/>
                  </a:lnTo>
                  <a:lnTo>
                    <a:pt x="128" y="128"/>
                  </a:lnTo>
                  <a:lnTo>
                    <a:pt x="77" y="205"/>
                  </a:lnTo>
                  <a:lnTo>
                    <a:pt x="26" y="256"/>
                  </a:lnTo>
                  <a:lnTo>
                    <a:pt x="1" y="358"/>
                  </a:lnTo>
                  <a:lnTo>
                    <a:pt x="1" y="434"/>
                  </a:lnTo>
                  <a:lnTo>
                    <a:pt x="1" y="1302"/>
                  </a:lnTo>
                  <a:lnTo>
                    <a:pt x="1" y="1404"/>
                  </a:lnTo>
                  <a:lnTo>
                    <a:pt x="26" y="1480"/>
                  </a:lnTo>
                  <a:lnTo>
                    <a:pt x="77" y="1557"/>
                  </a:lnTo>
                  <a:lnTo>
                    <a:pt x="128" y="1608"/>
                  </a:lnTo>
                  <a:lnTo>
                    <a:pt x="180" y="1659"/>
                  </a:lnTo>
                  <a:lnTo>
                    <a:pt x="256" y="1710"/>
                  </a:lnTo>
                  <a:lnTo>
                    <a:pt x="358" y="1736"/>
                  </a:lnTo>
                  <a:lnTo>
                    <a:pt x="4415" y="1736"/>
                  </a:lnTo>
                  <a:lnTo>
                    <a:pt x="4517" y="1710"/>
                  </a:lnTo>
                  <a:lnTo>
                    <a:pt x="4594" y="1659"/>
                  </a:lnTo>
                  <a:lnTo>
                    <a:pt x="4645" y="1608"/>
                  </a:lnTo>
                  <a:lnTo>
                    <a:pt x="4696" y="1557"/>
                  </a:lnTo>
                  <a:lnTo>
                    <a:pt x="4747" y="1480"/>
                  </a:lnTo>
                  <a:lnTo>
                    <a:pt x="4772" y="1404"/>
                  </a:lnTo>
                  <a:lnTo>
                    <a:pt x="4772" y="1302"/>
                  </a:lnTo>
                  <a:lnTo>
                    <a:pt x="4772" y="434"/>
                  </a:lnTo>
                  <a:lnTo>
                    <a:pt x="4772" y="358"/>
                  </a:lnTo>
                  <a:lnTo>
                    <a:pt x="4747" y="256"/>
                  </a:lnTo>
                  <a:lnTo>
                    <a:pt x="4696" y="205"/>
                  </a:lnTo>
                  <a:lnTo>
                    <a:pt x="4645" y="128"/>
                  </a:lnTo>
                  <a:lnTo>
                    <a:pt x="4594" y="77"/>
                  </a:lnTo>
                  <a:lnTo>
                    <a:pt x="4517" y="26"/>
                  </a:lnTo>
                  <a:lnTo>
                    <a:pt x="4415"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9"/>
            <p:cNvSpPr/>
            <p:nvPr/>
          </p:nvSpPr>
          <p:spPr>
            <a:xfrm>
              <a:off x="1920225" y="3473050"/>
              <a:ext cx="124425" cy="96350"/>
            </a:xfrm>
            <a:custGeom>
              <a:rect b="b" l="l" r="r" t="t"/>
              <a:pathLst>
                <a:path extrusionOk="0" h="3854" w="4977">
                  <a:moveTo>
                    <a:pt x="664" y="1"/>
                  </a:moveTo>
                  <a:lnTo>
                    <a:pt x="537" y="26"/>
                  </a:lnTo>
                  <a:lnTo>
                    <a:pt x="460" y="52"/>
                  </a:lnTo>
                  <a:lnTo>
                    <a:pt x="358" y="128"/>
                  </a:lnTo>
                  <a:lnTo>
                    <a:pt x="307" y="205"/>
                  </a:lnTo>
                  <a:lnTo>
                    <a:pt x="179" y="485"/>
                  </a:lnTo>
                  <a:lnTo>
                    <a:pt x="77" y="791"/>
                  </a:lnTo>
                  <a:lnTo>
                    <a:pt x="26" y="1098"/>
                  </a:lnTo>
                  <a:lnTo>
                    <a:pt x="1" y="1429"/>
                  </a:lnTo>
                  <a:lnTo>
                    <a:pt x="26" y="1659"/>
                  </a:lnTo>
                  <a:lnTo>
                    <a:pt x="52" y="1914"/>
                  </a:lnTo>
                  <a:lnTo>
                    <a:pt x="128" y="2144"/>
                  </a:lnTo>
                  <a:lnTo>
                    <a:pt x="205" y="2348"/>
                  </a:lnTo>
                  <a:lnTo>
                    <a:pt x="307" y="2578"/>
                  </a:lnTo>
                  <a:lnTo>
                    <a:pt x="435" y="2756"/>
                  </a:lnTo>
                  <a:lnTo>
                    <a:pt x="562" y="2960"/>
                  </a:lnTo>
                  <a:lnTo>
                    <a:pt x="715" y="3139"/>
                  </a:lnTo>
                  <a:lnTo>
                    <a:pt x="894" y="3292"/>
                  </a:lnTo>
                  <a:lnTo>
                    <a:pt x="1072" y="3420"/>
                  </a:lnTo>
                  <a:lnTo>
                    <a:pt x="1277" y="3547"/>
                  </a:lnTo>
                  <a:lnTo>
                    <a:pt x="1481" y="3649"/>
                  </a:lnTo>
                  <a:lnTo>
                    <a:pt x="1710" y="3751"/>
                  </a:lnTo>
                  <a:lnTo>
                    <a:pt x="1940" y="3802"/>
                  </a:lnTo>
                  <a:lnTo>
                    <a:pt x="2170" y="3853"/>
                  </a:lnTo>
                  <a:lnTo>
                    <a:pt x="2680" y="3853"/>
                  </a:lnTo>
                  <a:lnTo>
                    <a:pt x="2935" y="3828"/>
                  </a:lnTo>
                  <a:lnTo>
                    <a:pt x="3190" y="3777"/>
                  </a:lnTo>
                  <a:lnTo>
                    <a:pt x="3420" y="3675"/>
                  </a:lnTo>
                  <a:lnTo>
                    <a:pt x="3624" y="3573"/>
                  </a:lnTo>
                  <a:lnTo>
                    <a:pt x="3854" y="3471"/>
                  </a:lnTo>
                  <a:lnTo>
                    <a:pt x="4032" y="3318"/>
                  </a:lnTo>
                  <a:lnTo>
                    <a:pt x="4211" y="3164"/>
                  </a:lnTo>
                  <a:lnTo>
                    <a:pt x="4390" y="2986"/>
                  </a:lnTo>
                  <a:lnTo>
                    <a:pt x="4543" y="2782"/>
                  </a:lnTo>
                  <a:lnTo>
                    <a:pt x="4670" y="2578"/>
                  </a:lnTo>
                  <a:lnTo>
                    <a:pt x="4772" y="2373"/>
                  </a:lnTo>
                  <a:lnTo>
                    <a:pt x="4849" y="2144"/>
                  </a:lnTo>
                  <a:lnTo>
                    <a:pt x="4925" y="1889"/>
                  </a:lnTo>
                  <a:lnTo>
                    <a:pt x="4951" y="1634"/>
                  </a:lnTo>
                  <a:lnTo>
                    <a:pt x="4976" y="1378"/>
                  </a:lnTo>
                  <a:lnTo>
                    <a:pt x="4951" y="1072"/>
                  </a:lnTo>
                  <a:lnTo>
                    <a:pt x="4900" y="791"/>
                  </a:lnTo>
                  <a:lnTo>
                    <a:pt x="4823" y="485"/>
                  </a:lnTo>
                  <a:lnTo>
                    <a:pt x="4696" y="230"/>
                  </a:lnTo>
                  <a:lnTo>
                    <a:pt x="4645" y="128"/>
                  </a:lnTo>
                  <a:lnTo>
                    <a:pt x="4543" y="77"/>
                  </a:lnTo>
                  <a:lnTo>
                    <a:pt x="4441" y="26"/>
                  </a:lnTo>
                  <a:lnTo>
                    <a:pt x="433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9"/>
            <p:cNvSpPr/>
            <p:nvPr/>
          </p:nvSpPr>
          <p:spPr>
            <a:xfrm>
              <a:off x="1975100" y="3473050"/>
              <a:ext cx="69550" cy="96350"/>
            </a:xfrm>
            <a:custGeom>
              <a:rect b="b" l="l" r="r" t="t"/>
              <a:pathLst>
                <a:path extrusionOk="0" h="3854" w="2782">
                  <a:moveTo>
                    <a:pt x="1531" y="1"/>
                  </a:moveTo>
                  <a:lnTo>
                    <a:pt x="1659" y="26"/>
                  </a:lnTo>
                  <a:lnTo>
                    <a:pt x="1761" y="77"/>
                  </a:lnTo>
                  <a:lnTo>
                    <a:pt x="1837" y="128"/>
                  </a:lnTo>
                  <a:lnTo>
                    <a:pt x="1914" y="230"/>
                  </a:lnTo>
                  <a:lnTo>
                    <a:pt x="2016" y="485"/>
                  </a:lnTo>
                  <a:lnTo>
                    <a:pt x="2092" y="791"/>
                  </a:lnTo>
                  <a:lnTo>
                    <a:pt x="2143" y="1072"/>
                  </a:lnTo>
                  <a:lnTo>
                    <a:pt x="2169" y="1378"/>
                  </a:lnTo>
                  <a:lnTo>
                    <a:pt x="2169" y="1608"/>
                  </a:lnTo>
                  <a:lnTo>
                    <a:pt x="2118" y="1838"/>
                  </a:lnTo>
                  <a:lnTo>
                    <a:pt x="2067" y="2067"/>
                  </a:lnTo>
                  <a:lnTo>
                    <a:pt x="2016" y="2271"/>
                  </a:lnTo>
                  <a:lnTo>
                    <a:pt x="1914" y="2476"/>
                  </a:lnTo>
                  <a:lnTo>
                    <a:pt x="1812" y="2680"/>
                  </a:lnTo>
                  <a:lnTo>
                    <a:pt x="1684" y="2858"/>
                  </a:lnTo>
                  <a:lnTo>
                    <a:pt x="1531" y="3037"/>
                  </a:lnTo>
                  <a:lnTo>
                    <a:pt x="1378" y="3190"/>
                  </a:lnTo>
                  <a:lnTo>
                    <a:pt x="1225" y="3343"/>
                  </a:lnTo>
                  <a:lnTo>
                    <a:pt x="1046" y="3471"/>
                  </a:lnTo>
                  <a:lnTo>
                    <a:pt x="842" y="3573"/>
                  </a:lnTo>
                  <a:lnTo>
                    <a:pt x="638" y="3675"/>
                  </a:lnTo>
                  <a:lnTo>
                    <a:pt x="434" y="3751"/>
                  </a:lnTo>
                  <a:lnTo>
                    <a:pt x="230" y="3802"/>
                  </a:lnTo>
                  <a:lnTo>
                    <a:pt x="0" y="3853"/>
                  </a:lnTo>
                  <a:lnTo>
                    <a:pt x="485" y="3853"/>
                  </a:lnTo>
                  <a:lnTo>
                    <a:pt x="740" y="3828"/>
                  </a:lnTo>
                  <a:lnTo>
                    <a:pt x="995" y="3777"/>
                  </a:lnTo>
                  <a:lnTo>
                    <a:pt x="1225" y="3675"/>
                  </a:lnTo>
                  <a:lnTo>
                    <a:pt x="1429" y="3573"/>
                  </a:lnTo>
                  <a:lnTo>
                    <a:pt x="1659" y="3471"/>
                  </a:lnTo>
                  <a:lnTo>
                    <a:pt x="1837" y="3318"/>
                  </a:lnTo>
                  <a:lnTo>
                    <a:pt x="2016" y="3164"/>
                  </a:lnTo>
                  <a:lnTo>
                    <a:pt x="2195" y="2986"/>
                  </a:lnTo>
                  <a:lnTo>
                    <a:pt x="2348" y="2782"/>
                  </a:lnTo>
                  <a:lnTo>
                    <a:pt x="2475" y="2578"/>
                  </a:lnTo>
                  <a:lnTo>
                    <a:pt x="2577" y="2373"/>
                  </a:lnTo>
                  <a:lnTo>
                    <a:pt x="2654" y="2144"/>
                  </a:lnTo>
                  <a:lnTo>
                    <a:pt x="2730" y="1889"/>
                  </a:lnTo>
                  <a:lnTo>
                    <a:pt x="2756" y="1634"/>
                  </a:lnTo>
                  <a:lnTo>
                    <a:pt x="2781" y="1378"/>
                  </a:lnTo>
                  <a:lnTo>
                    <a:pt x="2756" y="1072"/>
                  </a:lnTo>
                  <a:lnTo>
                    <a:pt x="2705" y="791"/>
                  </a:lnTo>
                  <a:lnTo>
                    <a:pt x="2628" y="485"/>
                  </a:lnTo>
                  <a:lnTo>
                    <a:pt x="2501" y="230"/>
                  </a:lnTo>
                  <a:lnTo>
                    <a:pt x="2450" y="128"/>
                  </a:lnTo>
                  <a:lnTo>
                    <a:pt x="2348" y="77"/>
                  </a:lnTo>
                  <a:lnTo>
                    <a:pt x="2246" y="26"/>
                  </a:lnTo>
                  <a:lnTo>
                    <a:pt x="21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9"/>
            <p:cNvSpPr/>
            <p:nvPr/>
          </p:nvSpPr>
          <p:spPr>
            <a:xfrm>
              <a:off x="1929175" y="3669525"/>
              <a:ext cx="106550" cy="36375"/>
            </a:xfrm>
            <a:custGeom>
              <a:rect b="b" l="l" r="r" t="t"/>
              <a:pathLst>
                <a:path extrusionOk="0" h="1455" w="4262">
                  <a:moveTo>
                    <a:pt x="77" y="0"/>
                  </a:moveTo>
                  <a:lnTo>
                    <a:pt x="26" y="51"/>
                  </a:lnTo>
                  <a:lnTo>
                    <a:pt x="0" y="102"/>
                  </a:lnTo>
                  <a:lnTo>
                    <a:pt x="0" y="153"/>
                  </a:lnTo>
                  <a:lnTo>
                    <a:pt x="0" y="715"/>
                  </a:lnTo>
                  <a:lnTo>
                    <a:pt x="0" y="868"/>
                  </a:lnTo>
                  <a:lnTo>
                    <a:pt x="51" y="995"/>
                  </a:lnTo>
                  <a:lnTo>
                    <a:pt x="128" y="1123"/>
                  </a:lnTo>
                  <a:lnTo>
                    <a:pt x="204" y="1225"/>
                  </a:lnTo>
                  <a:lnTo>
                    <a:pt x="306" y="1327"/>
                  </a:lnTo>
                  <a:lnTo>
                    <a:pt x="434" y="1378"/>
                  </a:lnTo>
                  <a:lnTo>
                    <a:pt x="587" y="1429"/>
                  </a:lnTo>
                  <a:lnTo>
                    <a:pt x="714" y="1455"/>
                  </a:lnTo>
                  <a:lnTo>
                    <a:pt x="3521" y="1455"/>
                  </a:lnTo>
                  <a:lnTo>
                    <a:pt x="3674" y="1429"/>
                  </a:lnTo>
                  <a:lnTo>
                    <a:pt x="3827" y="1378"/>
                  </a:lnTo>
                  <a:lnTo>
                    <a:pt x="3955" y="1327"/>
                  </a:lnTo>
                  <a:lnTo>
                    <a:pt x="4057" y="1225"/>
                  </a:lnTo>
                  <a:lnTo>
                    <a:pt x="4134" y="1123"/>
                  </a:lnTo>
                  <a:lnTo>
                    <a:pt x="4210" y="995"/>
                  </a:lnTo>
                  <a:lnTo>
                    <a:pt x="4261" y="868"/>
                  </a:lnTo>
                  <a:lnTo>
                    <a:pt x="4261" y="715"/>
                  </a:lnTo>
                  <a:lnTo>
                    <a:pt x="4261" y="153"/>
                  </a:lnTo>
                  <a:lnTo>
                    <a:pt x="4261" y="102"/>
                  </a:lnTo>
                  <a:lnTo>
                    <a:pt x="4210" y="51"/>
                  </a:lnTo>
                  <a:lnTo>
                    <a:pt x="415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9"/>
            <p:cNvSpPr/>
            <p:nvPr/>
          </p:nvSpPr>
          <p:spPr>
            <a:xfrm>
              <a:off x="2005075" y="3669525"/>
              <a:ext cx="30650" cy="36375"/>
            </a:xfrm>
            <a:custGeom>
              <a:rect b="b" l="l" r="r" t="t"/>
              <a:pathLst>
                <a:path extrusionOk="0" h="1455" w="1226">
                  <a:moveTo>
                    <a:pt x="638" y="0"/>
                  </a:moveTo>
                  <a:lnTo>
                    <a:pt x="689" y="51"/>
                  </a:lnTo>
                  <a:lnTo>
                    <a:pt x="715" y="102"/>
                  </a:lnTo>
                  <a:lnTo>
                    <a:pt x="740" y="153"/>
                  </a:lnTo>
                  <a:lnTo>
                    <a:pt x="740" y="715"/>
                  </a:lnTo>
                  <a:lnTo>
                    <a:pt x="715" y="868"/>
                  </a:lnTo>
                  <a:lnTo>
                    <a:pt x="689" y="995"/>
                  </a:lnTo>
                  <a:lnTo>
                    <a:pt x="613" y="1123"/>
                  </a:lnTo>
                  <a:lnTo>
                    <a:pt x="511" y="1225"/>
                  </a:lnTo>
                  <a:lnTo>
                    <a:pt x="409" y="1327"/>
                  </a:lnTo>
                  <a:lnTo>
                    <a:pt x="281" y="1378"/>
                  </a:lnTo>
                  <a:lnTo>
                    <a:pt x="154" y="1429"/>
                  </a:lnTo>
                  <a:lnTo>
                    <a:pt x="0" y="1455"/>
                  </a:lnTo>
                  <a:lnTo>
                    <a:pt x="485" y="1455"/>
                  </a:lnTo>
                  <a:lnTo>
                    <a:pt x="638" y="1429"/>
                  </a:lnTo>
                  <a:lnTo>
                    <a:pt x="791" y="1378"/>
                  </a:lnTo>
                  <a:lnTo>
                    <a:pt x="919" y="1327"/>
                  </a:lnTo>
                  <a:lnTo>
                    <a:pt x="1021" y="1225"/>
                  </a:lnTo>
                  <a:lnTo>
                    <a:pt x="1098" y="1123"/>
                  </a:lnTo>
                  <a:lnTo>
                    <a:pt x="1174" y="995"/>
                  </a:lnTo>
                  <a:lnTo>
                    <a:pt x="1225" y="868"/>
                  </a:lnTo>
                  <a:lnTo>
                    <a:pt x="1225" y="715"/>
                  </a:lnTo>
                  <a:lnTo>
                    <a:pt x="1225" y="153"/>
                  </a:lnTo>
                  <a:lnTo>
                    <a:pt x="1225" y="102"/>
                  </a:lnTo>
                  <a:lnTo>
                    <a:pt x="1174" y="51"/>
                  </a:lnTo>
                  <a:lnTo>
                    <a:pt x="1123"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9"/>
            <p:cNvSpPr/>
            <p:nvPr/>
          </p:nvSpPr>
          <p:spPr>
            <a:xfrm>
              <a:off x="1808600" y="3393325"/>
              <a:ext cx="66375" cy="66350"/>
            </a:xfrm>
            <a:custGeom>
              <a:rect b="b" l="l" r="r" t="t"/>
              <a:pathLst>
                <a:path extrusionOk="0" h="2654" w="2655">
                  <a:moveTo>
                    <a:pt x="1327" y="0"/>
                  </a:moveTo>
                  <a:lnTo>
                    <a:pt x="1047" y="26"/>
                  </a:lnTo>
                  <a:lnTo>
                    <a:pt x="792" y="102"/>
                  </a:lnTo>
                  <a:lnTo>
                    <a:pt x="587" y="204"/>
                  </a:lnTo>
                  <a:lnTo>
                    <a:pt x="383" y="383"/>
                  </a:lnTo>
                  <a:lnTo>
                    <a:pt x="205" y="587"/>
                  </a:lnTo>
                  <a:lnTo>
                    <a:pt x="103" y="791"/>
                  </a:lnTo>
                  <a:lnTo>
                    <a:pt x="26" y="1046"/>
                  </a:lnTo>
                  <a:lnTo>
                    <a:pt x="1" y="1327"/>
                  </a:lnTo>
                  <a:lnTo>
                    <a:pt x="26" y="1582"/>
                  </a:lnTo>
                  <a:lnTo>
                    <a:pt x="103" y="1837"/>
                  </a:lnTo>
                  <a:lnTo>
                    <a:pt x="205" y="2067"/>
                  </a:lnTo>
                  <a:lnTo>
                    <a:pt x="383" y="2245"/>
                  </a:lnTo>
                  <a:lnTo>
                    <a:pt x="587" y="2424"/>
                  </a:lnTo>
                  <a:lnTo>
                    <a:pt x="792" y="2552"/>
                  </a:lnTo>
                  <a:lnTo>
                    <a:pt x="1047" y="2628"/>
                  </a:lnTo>
                  <a:lnTo>
                    <a:pt x="1327" y="2654"/>
                  </a:lnTo>
                  <a:lnTo>
                    <a:pt x="1583" y="2628"/>
                  </a:lnTo>
                  <a:lnTo>
                    <a:pt x="1838" y="2552"/>
                  </a:lnTo>
                  <a:lnTo>
                    <a:pt x="2067" y="2424"/>
                  </a:lnTo>
                  <a:lnTo>
                    <a:pt x="2246" y="2245"/>
                  </a:lnTo>
                  <a:lnTo>
                    <a:pt x="2425" y="2067"/>
                  </a:lnTo>
                  <a:lnTo>
                    <a:pt x="2552" y="1837"/>
                  </a:lnTo>
                  <a:lnTo>
                    <a:pt x="2629" y="1582"/>
                  </a:lnTo>
                  <a:lnTo>
                    <a:pt x="2654" y="1327"/>
                  </a:lnTo>
                  <a:lnTo>
                    <a:pt x="2629" y="1046"/>
                  </a:lnTo>
                  <a:lnTo>
                    <a:pt x="2552" y="791"/>
                  </a:lnTo>
                  <a:lnTo>
                    <a:pt x="2425" y="587"/>
                  </a:lnTo>
                  <a:lnTo>
                    <a:pt x="2246" y="383"/>
                  </a:lnTo>
                  <a:lnTo>
                    <a:pt x="2067" y="204"/>
                  </a:lnTo>
                  <a:lnTo>
                    <a:pt x="1838" y="102"/>
                  </a:lnTo>
                  <a:lnTo>
                    <a:pt x="1583" y="26"/>
                  </a:lnTo>
                  <a:lnTo>
                    <a:pt x="132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9"/>
            <p:cNvSpPr/>
            <p:nvPr/>
          </p:nvSpPr>
          <p:spPr>
            <a:xfrm>
              <a:off x="1971275" y="3540025"/>
              <a:ext cx="12775" cy="12150"/>
            </a:xfrm>
            <a:custGeom>
              <a:rect b="b" l="l" r="r" t="t"/>
              <a:pathLst>
                <a:path extrusionOk="0" h="486" w="511">
                  <a:moveTo>
                    <a:pt x="153" y="1"/>
                  </a:moveTo>
                  <a:lnTo>
                    <a:pt x="77" y="52"/>
                  </a:lnTo>
                  <a:lnTo>
                    <a:pt x="26" y="154"/>
                  </a:lnTo>
                  <a:lnTo>
                    <a:pt x="0" y="230"/>
                  </a:lnTo>
                  <a:lnTo>
                    <a:pt x="26" y="332"/>
                  </a:lnTo>
                  <a:lnTo>
                    <a:pt x="77" y="409"/>
                  </a:lnTo>
                  <a:lnTo>
                    <a:pt x="153" y="460"/>
                  </a:lnTo>
                  <a:lnTo>
                    <a:pt x="255" y="485"/>
                  </a:lnTo>
                  <a:lnTo>
                    <a:pt x="357" y="460"/>
                  </a:lnTo>
                  <a:lnTo>
                    <a:pt x="434" y="409"/>
                  </a:lnTo>
                  <a:lnTo>
                    <a:pt x="485" y="332"/>
                  </a:lnTo>
                  <a:lnTo>
                    <a:pt x="510" y="230"/>
                  </a:lnTo>
                  <a:lnTo>
                    <a:pt x="485" y="154"/>
                  </a:lnTo>
                  <a:lnTo>
                    <a:pt x="434" y="52"/>
                  </a:lnTo>
                  <a:lnTo>
                    <a:pt x="357" y="1"/>
                  </a:lnTo>
                  <a:close/>
                </a:path>
              </a:pathLst>
            </a:custGeom>
            <a:solidFill>
              <a:srgbClr val="63F1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9"/>
            <p:cNvSpPr/>
            <p:nvPr/>
          </p:nvSpPr>
          <p:spPr>
            <a:xfrm>
              <a:off x="1999975" y="3508775"/>
              <a:ext cx="12775" cy="12775"/>
            </a:xfrm>
            <a:custGeom>
              <a:rect b="b" l="l" r="r" t="t"/>
              <a:pathLst>
                <a:path extrusionOk="0" h="511" w="511">
                  <a:moveTo>
                    <a:pt x="255" y="0"/>
                  </a:moveTo>
                  <a:lnTo>
                    <a:pt x="153" y="26"/>
                  </a:lnTo>
                  <a:lnTo>
                    <a:pt x="77" y="77"/>
                  </a:lnTo>
                  <a:lnTo>
                    <a:pt x="26" y="153"/>
                  </a:lnTo>
                  <a:lnTo>
                    <a:pt x="0" y="256"/>
                  </a:lnTo>
                  <a:lnTo>
                    <a:pt x="26" y="358"/>
                  </a:lnTo>
                  <a:lnTo>
                    <a:pt x="77" y="434"/>
                  </a:lnTo>
                  <a:lnTo>
                    <a:pt x="153" y="485"/>
                  </a:lnTo>
                  <a:lnTo>
                    <a:pt x="255" y="511"/>
                  </a:lnTo>
                  <a:lnTo>
                    <a:pt x="358" y="485"/>
                  </a:lnTo>
                  <a:lnTo>
                    <a:pt x="434" y="434"/>
                  </a:lnTo>
                  <a:lnTo>
                    <a:pt x="485" y="358"/>
                  </a:lnTo>
                  <a:lnTo>
                    <a:pt x="511" y="256"/>
                  </a:lnTo>
                  <a:lnTo>
                    <a:pt x="485" y="153"/>
                  </a:lnTo>
                  <a:lnTo>
                    <a:pt x="434" y="77"/>
                  </a:lnTo>
                  <a:lnTo>
                    <a:pt x="358" y="26"/>
                  </a:lnTo>
                  <a:lnTo>
                    <a:pt x="255" y="0"/>
                  </a:lnTo>
                  <a:close/>
                </a:path>
              </a:pathLst>
            </a:custGeom>
            <a:solidFill>
              <a:srgbClr val="63F1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9"/>
            <p:cNvSpPr/>
            <p:nvPr/>
          </p:nvSpPr>
          <p:spPr>
            <a:xfrm>
              <a:off x="1977650" y="3490275"/>
              <a:ext cx="12775" cy="12150"/>
            </a:xfrm>
            <a:custGeom>
              <a:rect b="b" l="l" r="r" t="t"/>
              <a:pathLst>
                <a:path extrusionOk="0" h="486" w="511">
                  <a:moveTo>
                    <a:pt x="255" y="0"/>
                  </a:moveTo>
                  <a:lnTo>
                    <a:pt x="153" y="26"/>
                  </a:lnTo>
                  <a:lnTo>
                    <a:pt x="77" y="77"/>
                  </a:lnTo>
                  <a:lnTo>
                    <a:pt x="26" y="154"/>
                  </a:lnTo>
                  <a:lnTo>
                    <a:pt x="0" y="256"/>
                  </a:lnTo>
                  <a:lnTo>
                    <a:pt x="26" y="332"/>
                  </a:lnTo>
                  <a:lnTo>
                    <a:pt x="77" y="434"/>
                  </a:lnTo>
                  <a:lnTo>
                    <a:pt x="153" y="485"/>
                  </a:lnTo>
                  <a:lnTo>
                    <a:pt x="357" y="485"/>
                  </a:lnTo>
                  <a:lnTo>
                    <a:pt x="434" y="434"/>
                  </a:lnTo>
                  <a:lnTo>
                    <a:pt x="485" y="332"/>
                  </a:lnTo>
                  <a:lnTo>
                    <a:pt x="511" y="256"/>
                  </a:lnTo>
                  <a:lnTo>
                    <a:pt x="485" y="154"/>
                  </a:lnTo>
                  <a:lnTo>
                    <a:pt x="434" y="77"/>
                  </a:lnTo>
                  <a:lnTo>
                    <a:pt x="357" y="26"/>
                  </a:lnTo>
                  <a:lnTo>
                    <a:pt x="255" y="0"/>
                  </a:lnTo>
                  <a:close/>
                </a:path>
              </a:pathLst>
            </a:custGeom>
            <a:solidFill>
              <a:srgbClr val="63F1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9"/>
            <p:cNvSpPr/>
            <p:nvPr/>
          </p:nvSpPr>
          <p:spPr>
            <a:xfrm>
              <a:off x="1952125" y="3508775"/>
              <a:ext cx="12775" cy="12775"/>
            </a:xfrm>
            <a:custGeom>
              <a:rect b="b" l="l" r="r" t="t"/>
              <a:pathLst>
                <a:path extrusionOk="0" h="511" w="511">
                  <a:moveTo>
                    <a:pt x="256" y="0"/>
                  </a:moveTo>
                  <a:lnTo>
                    <a:pt x="154" y="26"/>
                  </a:lnTo>
                  <a:lnTo>
                    <a:pt x="77" y="77"/>
                  </a:lnTo>
                  <a:lnTo>
                    <a:pt x="26" y="153"/>
                  </a:lnTo>
                  <a:lnTo>
                    <a:pt x="1" y="256"/>
                  </a:lnTo>
                  <a:lnTo>
                    <a:pt x="26" y="358"/>
                  </a:lnTo>
                  <a:lnTo>
                    <a:pt x="77" y="434"/>
                  </a:lnTo>
                  <a:lnTo>
                    <a:pt x="154" y="485"/>
                  </a:lnTo>
                  <a:lnTo>
                    <a:pt x="256" y="511"/>
                  </a:lnTo>
                  <a:lnTo>
                    <a:pt x="358" y="485"/>
                  </a:lnTo>
                  <a:lnTo>
                    <a:pt x="434" y="434"/>
                  </a:lnTo>
                  <a:lnTo>
                    <a:pt x="485" y="358"/>
                  </a:lnTo>
                  <a:lnTo>
                    <a:pt x="511" y="256"/>
                  </a:lnTo>
                  <a:lnTo>
                    <a:pt x="485" y="153"/>
                  </a:lnTo>
                  <a:lnTo>
                    <a:pt x="434" y="77"/>
                  </a:lnTo>
                  <a:lnTo>
                    <a:pt x="358" y="26"/>
                  </a:lnTo>
                  <a:lnTo>
                    <a:pt x="256" y="0"/>
                  </a:lnTo>
                  <a:close/>
                </a:path>
              </a:pathLst>
            </a:custGeom>
            <a:solidFill>
              <a:srgbClr val="63F1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9"/>
            <p:cNvSpPr/>
            <p:nvPr/>
          </p:nvSpPr>
          <p:spPr>
            <a:xfrm>
              <a:off x="1766500" y="3703975"/>
              <a:ext cx="338750" cy="42750"/>
            </a:xfrm>
            <a:custGeom>
              <a:rect b="b" l="l" r="r" t="t"/>
              <a:pathLst>
                <a:path extrusionOk="0" h="1710" w="13550">
                  <a:moveTo>
                    <a:pt x="587" y="0"/>
                  </a:moveTo>
                  <a:lnTo>
                    <a:pt x="485" y="26"/>
                  </a:lnTo>
                  <a:lnTo>
                    <a:pt x="383" y="51"/>
                  </a:lnTo>
                  <a:lnTo>
                    <a:pt x="281" y="102"/>
                  </a:lnTo>
                  <a:lnTo>
                    <a:pt x="179" y="179"/>
                  </a:lnTo>
                  <a:lnTo>
                    <a:pt x="103" y="255"/>
                  </a:lnTo>
                  <a:lnTo>
                    <a:pt x="52" y="357"/>
                  </a:lnTo>
                  <a:lnTo>
                    <a:pt x="26" y="459"/>
                  </a:lnTo>
                  <a:lnTo>
                    <a:pt x="1" y="587"/>
                  </a:lnTo>
                  <a:lnTo>
                    <a:pt x="1" y="1123"/>
                  </a:lnTo>
                  <a:lnTo>
                    <a:pt x="26" y="1250"/>
                  </a:lnTo>
                  <a:lnTo>
                    <a:pt x="52" y="1352"/>
                  </a:lnTo>
                  <a:lnTo>
                    <a:pt x="103" y="1455"/>
                  </a:lnTo>
                  <a:lnTo>
                    <a:pt x="179" y="1531"/>
                  </a:lnTo>
                  <a:lnTo>
                    <a:pt x="281" y="1608"/>
                  </a:lnTo>
                  <a:lnTo>
                    <a:pt x="383" y="1659"/>
                  </a:lnTo>
                  <a:lnTo>
                    <a:pt x="485" y="1710"/>
                  </a:lnTo>
                  <a:lnTo>
                    <a:pt x="13090" y="1710"/>
                  </a:lnTo>
                  <a:lnTo>
                    <a:pt x="13192" y="1659"/>
                  </a:lnTo>
                  <a:lnTo>
                    <a:pt x="13294" y="1608"/>
                  </a:lnTo>
                  <a:lnTo>
                    <a:pt x="13371" y="1531"/>
                  </a:lnTo>
                  <a:lnTo>
                    <a:pt x="13447" y="1455"/>
                  </a:lnTo>
                  <a:lnTo>
                    <a:pt x="13498" y="1352"/>
                  </a:lnTo>
                  <a:lnTo>
                    <a:pt x="13549" y="1250"/>
                  </a:lnTo>
                  <a:lnTo>
                    <a:pt x="13549" y="1123"/>
                  </a:lnTo>
                  <a:lnTo>
                    <a:pt x="13549" y="587"/>
                  </a:lnTo>
                  <a:lnTo>
                    <a:pt x="13549" y="459"/>
                  </a:lnTo>
                  <a:lnTo>
                    <a:pt x="13498" y="357"/>
                  </a:lnTo>
                  <a:lnTo>
                    <a:pt x="13447" y="255"/>
                  </a:lnTo>
                  <a:lnTo>
                    <a:pt x="13371" y="179"/>
                  </a:lnTo>
                  <a:lnTo>
                    <a:pt x="13294" y="102"/>
                  </a:lnTo>
                  <a:lnTo>
                    <a:pt x="13192" y="51"/>
                  </a:lnTo>
                  <a:lnTo>
                    <a:pt x="13090" y="26"/>
                  </a:lnTo>
                  <a:lnTo>
                    <a:pt x="1296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0" name="Google Shape;3890;p69"/>
          <p:cNvGrpSpPr/>
          <p:nvPr/>
        </p:nvGrpSpPr>
        <p:grpSpPr>
          <a:xfrm>
            <a:off x="7212210" y="2008729"/>
            <a:ext cx="507631" cy="433494"/>
            <a:chOff x="2486675" y="3376725"/>
            <a:chExt cx="397425" cy="342575"/>
          </a:xfrm>
        </p:grpSpPr>
        <p:sp>
          <p:nvSpPr>
            <p:cNvPr id="3891" name="Google Shape;3891;p69"/>
            <p:cNvSpPr/>
            <p:nvPr/>
          </p:nvSpPr>
          <p:spPr>
            <a:xfrm>
              <a:off x="2534525" y="3552775"/>
              <a:ext cx="130150" cy="60625"/>
            </a:xfrm>
            <a:custGeom>
              <a:rect b="b" l="l" r="r" t="t"/>
              <a:pathLst>
                <a:path extrusionOk="0" h="2425" w="5206">
                  <a:moveTo>
                    <a:pt x="0" y="1"/>
                  </a:moveTo>
                  <a:lnTo>
                    <a:pt x="0" y="2425"/>
                  </a:lnTo>
                  <a:lnTo>
                    <a:pt x="5206" y="2425"/>
                  </a:lnTo>
                  <a:lnTo>
                    <a:pt x="520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9"/>
            <p:cNvSpPr/>
            <p:nvPr/>
          </p:nvSpPr>
          <p:spPr>
            <a:xfrm>
              <a:off x="2706125" y="3552775"/>
              <a:ext cx="130150" cy="60625"/>
            </a:xfrm>
            <a:custGeom>
              <a:rect b="b" l="l" r="r" t="t"/>
              <a:pathLst>
                <a:path extrusionOk="0" h="2425" w="5206">
                  <a:moveTo>
                    <a:pt x="0" y="1"/>
                  </a:moveTo>
                  <a:lnTo>
                    <a:pt x="0" y="2425"/>
                  </a:lnTo>
                  <a:lnTo>
                    <a:pt x="5205" y="2425"/>
                  </a:lnTo>
                  <a:lnTo>
                    <a:pt x="5205"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9"/>
            <p:cNvSpPr/>
            <p:nvPr/>
          </p:nvSpPr>
          <p:spPr>
            <a:xfrm>
              <a:off x="2506450" y="3666975"/>
              <a:ext cx="358525" cy="52325"/>
            </a:xfrm>
            <a:custGeom>
              <a:rect b="b" l="l" r="r" t="t"/>
              <a:pathLst>
                <a:path extrusionOk="0" h="2093" w="14341">
                  <a:moveTo>
                    <a:pt x="1" y="0"/>
                  </a:moveTo>
                  <a:lnTo>
                    <a:pt x="1" y="2093"/>
                  </a:lnTo>
                  <a:lnTo>
                    <a:pt x="14341" y="2093"/>
                  </a:lnTo>
                  <a:lnTo>
                    <a:pt x="14341"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9"/>
            <p:cNvSpPr/>
            <p:nvPr/>
          </p:nvSpPr>
          <p:spPr>
            <a:xfrm>
              <a:off x="2486675" y="3607000"/>
              <a:ext cx="397425" cy="64450"/>
            </a:xfrm>
            <a:custGeom>
              <a:rect b="b" l="l" r="r" t="t"/>
              <a:pathLst>
                <a:path extrusionOk="0" h="2578" w="15897">
                  <a:moveTo>
                    <a:pt x="588" y="1"/>
                  </a:moveTo>
                  <a:lnTo>
                    <a:pt x="486" y="26"/>
                  </a:lnTo>
                  <a:lnTo>
                    <a:pt x="358" y="52"/>
                  </a:lnTo>
                  <a:lnTo>
                    <a:pt x="256" y="103"/>
                  </a:lnTo>
                  <a:lnTo>
                    <a:pt x="179" y="179"/>
                  </a:lnTo>
                  <a:lnTo>
                    <a:pt x="103" y="256"/>
                  </a:lnTo>
                  <a:lnTo>
                    <a:pt x="52" y="358"/>
                  </a:lnTo>
                  <a:lnTo>
                    <a:pt x="26" y="460"/>
                  </a:lnTo>
                  <a:lnTo>
                    <a:pt x="1" y="588"/>
                  </a:lnTo>
                  <a:lnTo>
                    <a:pt x="1" y="1991"/>
                  </a:lnTo>
                  <a:lnTo>
                    <a:pt x="26" y="2119"/>
                  </a:lnTo>
                  <a:lnTo>
                    <a:pt x="52" y="2221"/>
                  </a:lnTo>
                  <a:lnTo>
                    <a:pt x="103" y="2323"/>
                  </a:lnTo>
                  <a:lnTo>
                    <a:pt x="179" y="2425"/>
                  </a:lnTo>
                  <a:lnTo>
                    <a:pt x="256" y="2476"/>
                  </a:lnTo>
                  <a:lnTo>
                    <a:pt x="358" y="2527"/>
                  </a:lnTo>
                  <a:lnTo>
                    <a:pt x="486" y="2578"/>
                  </a:lnTo>
                  <a:lnTo>
                    <a:pt x="15438" y="2578"/>
                  </a:lnTo>
                  <a:lnTo>
                    <a:pt x="15540" y="2527"/>
                  </a:lnTo>
                  <a:lnTo>
                    <a:pt x="15642" y="2476"/>
                  </a:lnTo>
                  <a:lnTo>
                    <a:pt x="15744" y="2425"/>
                  </a:lnTo>
                  <a:lnTo>
                    <a:pt x="15795" y="2323"/>
                  </a:lnTo>
                  <a:lnTo>
                    <a:pt x="15846" y="2221"/>
                  </a:lnTo>
                  <a:lnTo>
                    <a:pt x="15897" y="2119"/>
                  </a:lnTo>
                  <a:lnTo>
                    <a:pt x="15897" y="1991"/>
                  </a:lnTo>
                  <a:lnTo>
                    <a:pt x="15897" y="588"/>
                  </a:lnTo>
                  <a:lnTo>
                    <a:pt x="15897" y="460"/>
                  </a:lnTo>
                  <a:lnTo>
                    <a:pt x="15846" y="358"/>
                  </a:lnTo>
                  <a:lnTo>
                    <a:pt x="15795" y="256"/>
                  </a:lnTo>
                  <a:lnTo>
                    <a:pt x="15744" y="179"/>
                  </a:lnTo>
                  <a:lnTo>
                    <a:pt x="15642" y="103"/>
                  </a:lnTo>
                  <a:lnTo>
                    <a:pt x="15540" y="52"/>
                  </a:lnTo>
                  <a:lnTo>
                    <a:pt x="15438" y="26"/>
                  </a:lnTo>
                  <a:lnTo>
                    <a:pt x="15310"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9"/>
            <p:cNvSpPr/>
            <p:nvPr/>
          </p:nvSpPr>
          <p:spPr>
            <a:xfrm>
              <a:off x="2842625" y="3607000"/>
              <a:ext cx="41475" cy="64450"/>
            </a:xfrm>
            <a:custGeom>
              <a:rect b="b" l="l" r="r" t="t"/>
              <a:pathLst>
                <a:path extrusionOk="0" h="2578" w="1659">
                  <a:moveTo>
                    <a:pt x="0" y="1"/>
                  </a:moveTo>
                  <a:lnTo>
                    <a:pt x="103" y="26"/>
                  </a:lnTo>
                  <a:lnTo>
                    <a:pt x="230" y="52"/>
                  </a:lnTo>
                  <a:lnTo>
                    <a:pt x="332" y="103"/>
                  </a:lnTo>
                  <a:lnTo>
                    <a:pt x="409" y="179"/>
                  </a:lnTo>
                  <a:lnTo>
                    <a:pt x="485" y="256"/>
                  </a:lnTo>
                  <a:lnTo>
                    <a:pt x="536" y="358"/>
                  </a:lnTo>
                  <a:lnTo>
                    <a:pt x="562" y="460"/>
                  </a:lnTo>
                  <a:lnTo>
                    <a:pt x="587" y="588"/>
                  </a:lnTo>
                  <a:lnTo>
                    <a:pt x="587" y="1991"/>
                  </a:lnTo>
                  <a:lnTo>
                    <a:pt x="562" y="2119"/>
                  </a:lnTo>
                  <a:lnTo>
                    <a:pt x="536" y="2221"/>
                  </a:lnTo>
                  <a:lnTo>
                    <a:pt x="485" y="2323"/>
                  </a:lnTo>
                  <a:lnTo>
                    <a:pt x="409" y="2425"/>
                  </a:lnTo>
                  <a:lnTo>
                    <a:pt x="332" y="2476"/>
                  </a:lnTo>
                  <a:lnTo>
                    <a:pt x="230" y="2527"/>
                  </a:lnTo>
                  <a:lnTo>
                    <a:pt x="103" y="2578"/>
                  </a:lnTo>
                  <a:lnTo>
                    <a:pt x="1200" y="2578"/>
                  </a:lnTo>
                  <a:lnTo>
                    <a:pt x="1302" y="2527"/>
                  </a:lnTo>
                  <a:lnTo>
                    <a:pt x="1404" y="2476"/>
                  </a:lnTo>
                  <a:lnTo>
                    <a:pt x="1506" y="2425"/>
                  </a:lnTo>
                  <a:lnTo>
                    <a:pt x="1557" y="2323"/>
                  </a:lnTo>
                  <a:lnTo>
                    <a:pt x="1608" y="2221"/>
                  </a:lnTo>
                  <a:lnTo>
                    <a:pt x="1659" y="2119"/>
                  </a:lnTo>
                  <a:lnTo>
                    <a:pt x="1659" y="1991"/>
                  </a:lnTo>
                  <a:lnTo>
                    <a:pt x="1659" y="588"/>
                  </a:lnTo>
                  <a:lnTo>
                    <a:pt x="1659" y="460"/>
                  </a:lnTo>
                  <a:lnTo>
                    <a:pt x="1608" y="358"/>
                  </a:lnTo>
                  <a:lnTo>
                    <a:pt x="1557" y="256"/>
                  </a:lnTo>
                  <a:lnTo>
                    <a:pt x="1506" y="179"/>
                  </a:lnTo>
                  <a:lnTo>
                    <a:pt x="1404" y="103"/>
                  </a:lnTo>
                  <a:lnTo>
                    <a:pt x="1302" y="52"/>
                  </a:lnTo>
                  <a:lnTo>
                    <a:pt x="1200" y="26"/>
                  </a:lnTo>
                  <a:lnTo>
                    <a:pt x="1072"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9"/>
            <p:cNvSpPr/>
            <p:nvPr/>
          </p:nvSpPr>
          <p:spPr>
            <a:xfrm>
              <a:off x="2575350" y="3626150"/>
              <a:ext cx="49150" cy="26175"/>
            </a:xfrm>
            <a:custGeom>
              <a:rect b="b" l="l" r="r" t="t"/>
              <a:pathLst>
                <a:path extrusionOk="0" h="1047" w="1966">
                  <a:moveTo>
                    <a:pt x="205" y="0"/>
                  </a:moveTo>
                  <a:lnTo>
                    <a:pt x="128" y="26"/>
                  </a:lnTo>
                  <a:lnTo>
                    <a:pt x="51" y="51"/>
                  </a:lnTo>
                  <a:lnTo>
                    <a:pt x="0" y="128"/>
                  </a:lnTo>
                  <a:lnTo>
                    <a:pt x="0" y="204"/>
                  </a:lnTo>
                  <a:lnTo>
                    <a:pt x="0" y="842"/>
                  </a:lnTo>
                  <a:lnTo>
                    <a:pt x="0" y="919"/>
                  </a:lnTo>
                  <a:lnTo>
                    <a:pt x="51" y="995"/>
                  </a:lnTo>
                  <a:lnTo>
                    <a:pt x="128" y="1046"/>
                  </a:lnTo>
                  <a:lnTo>
                    <a:pt x="1838" y="1046"/>
                  </a:lnTo>
                  <a:lnTo>
                    <a:pt x="1889" y="995"/>
                  </a:lnTo>
                  <a:lnTo>
                    <a:pt x="1940" y="919"/>
                  </a:lnTo>
                  <a:lnTo>
                    <a:pt x="1965" y="842"/>
                  </a:lnTo>
                  <a:lnTo>
                    <a:pt x="1965" y="204"/>
                  </a:lnTo>
                  <a:lnTo>
                    <a:pt x="1940" y="128"/>
                  </a:lnTo>
                  <a:lnTo>
                    <a:pt x="1889" y="51"/>
                  </a:lnTo>
                  <a:lnTo>
                    <a:pt x="1838" y="26"/>
                  </a:lnTo>
                  <a:lnTo>
                    <a:pt x="1761"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9"/>
            <p:cNvSpPr/>
            <p:nvPr/>
          </p:nvSpPr>
          <p:spPr>
            <a:xfrm>
              <a:off x="2746950" y="3626150"/>
              <a:ext cx="49125" cy="26175"/>
            </a:xfrm>
            <a:custGeom>
              <a:rect b="b" l="l" r="r" t="t"/>
              <a:pathLst>
                <a:path extrusionOk="0" h="1047" w="1965">
                  <a:moveTo>
                    <a:pt x="204" y="0"/>
                  </a:moveTo>
                  <a:lnTo>
                    <a:pt x="128" y="26"/>
                  </a:lnTo>
                  <a:lnTo>
                    <a:pt x="51" y="51"/>
                  </a:lnTo>
                  <a:lnTo>
                    <a:pt x="0" y="128"/>
                  </a:lnTo>
                  <a:lnTo>
                    <a:pt x="0" y="204"/>
                  </a:lnTo>
                  <a:lnTo>
                    <a:pt x="0" y="842"/>
                  </a:lnTo>
                  <a:lnTo>
                    <a:pt x="0" y="919"/>
                  </a:lnTo>
                  <a:lnTo>
                    <a:pt x="51" y="995"/>
                  </a:lnTo>
                  <a:lnTo>
                    <a:pt x="128" y="1046"/>
                  </a:lnTo>
                  <a:lnTo>
                    <a:pt x="1837" y="1046"/>
                  </a:lnTo>
                  <a:lnTo>
                    <a:pt x="1888" y="995"/>
                  </a:lnTo>
                  <a:lnTo>
                    <a:pt x="1939" y="919"/>
                  </a:lnTo>
                  <a:lnTo>
                    <a:pt x="1965" y="842"/>
                  </a:lnTo>
                  <a:lnTo>
                    <a:pt x="1965" y="204"/>
                  </a:lnTo>
                  <a:lnTo>
                    <a:pt x="1939" y="128"/>
                  </a:lnTo>
                  <a:lnTo>
                    <a:pt x="1888" y="51"/>
                  </a:lnTo>
                  <a:lnTo>
                    <a:pt x="1837" y="26"/>
                  </a:lnTo>
                  <a:lnTo>
                    <a:pt x="1761"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9"/>
            <p:cNvSpPr/>
            <p:nvPr/>
          </p:nvSpPr>
          <p:spPr>
            <a:xfrm>
              <a:off x="2604700" y="3626150"/>
              <a:ext cx="19800" cy="26175"/>
            </a:xfrm>
            <a:custGeom>
              <a:rect b="b" l="l" r="r" t="t"/>
              <a:pathLst>
                <a:path extrusionOk="0" h="1047" w="792">
                  <a:moveTo>
                    <a:pt x="0" y="0"/>
                  </a:moveTo>
                  <a:lnTo>
                    <a:pt x="77" y="26"/>
                  </a:lnTo>
                  <a:lnTo>
                    <a:pt x="153" y="51"/>
                  </a:lnTo>
                  <a:lnTo>
                    <a:pt x="204" y="128"/>
                  </a:lnTo>
                  <a:lnTo>
                    <a:pt x="204" y="204"/>
                  </a:lnTo>
                  <a:lnTo>
                    <a:pt x="204" y="842"/>
                  </a:lnTo>
                  <a:lnTo>
                    <a:pt x="204" y="919"/>
                  </a:lnTo>
                  <a:lnTo>
                    <a:pt x="153" y="995"/>
                  </a:lnTo>
                  <a:lnTo>
                    <a:pt x="77" y="1046"/>
                  </a:lnTo>
                  <a:lnTo>
                    <a:pt x="664" y="1046"/>
                  </a:lnTo>
                  <a:lnTo>
                    <a:pt x="740" y="995"/>
                  </a:lnTo>
                  <a:lnTo>
                    <a:pt x="766" y="919"/>
                  </a:lnTo>
                  <a:lnTo>
                    <a:pt x="791" y="842"/>
                  </a:lnTo>
                  <a:lnTo>
                    <a:pt x="791" y="204"/>
                  </a:lnTo>
                  <a:lnTo>
                    <a:pt x="766" y="128"/>
                  </a:lnTo>
                  <a:lnTo>
                    <a:pt x="740" y="51"/>
                  </a:lnTo>
                  <a:lnTo>
                    <a:pt x="664" y="26"/>
                  </a:lnTo>
                  <a:lnTo>
                    <a:pt x="587"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9"/>
            <p:cNvSpPr/>
            <p:nvPr/>
          </p:nvSpPr>
          <p:spPr>
            <a:xfrm>
              <a:off x="2776275" y="3626150"/>
              <a:ext cx="19800" cy="26175"/>
            </a:xfrm>
            <a:custGeom>
              <a:rect b="b" l="l" r="r" t="t"/>
              <a:pathLst>
                <a:path extrusionOk="0" h="1047" w="792">
                  <a:moveTo>
                    <a:pt x="1" y="0"/>
                  </a:moveTo>
                  <a:lnTo>
                    <a:pt x="77" y="26"/>
                  </a:lnTo>
                  <a:lnTo>
                    <a:pt x="154" y="51"/>
                  </a:lnTo>
                  <a:lnTo>
                    <a:pt x="205" y="128"/>
                  </a:lnTo>
                  <a:lnTo>
                    <a:pt x="205" y="204"/>
                  </a:lnTo>
                  <a:lnTo>
                    <a:pt x="205" y="842"/>
                  </a:lnTo>
                  <a:lnTo>
                    <a:pt x="205" y="919"/>
                  </a:lnTo>
                  <a:lnTo>
                    <a:pt x="154" y="995"/>
                  </a:lnTo>
                  <a:lnTo>
                    <a:pt x="77" y="1046"/>
                  </a:lnTo>
                  <a:lnTo>
                    <a:pt x="664" y="1046"/>
                  </a:lnTo>
                  <a:lnTo>
                    <a:pt x="715" y="995"/>
                  </a:lnTo>
                  <a:lnTo>
                    <a:pt x="766" y="919"/>
                  </a:lnTo>
                  <a:lnTo>
                    <a:pt x="792" y="842"/>
                  </a:lnTo>
                  <a:lnTo>
                    <a:pt x="792" y="204"/>
                  </a:lnTo>
                  <a:lnTo>
                    <a:pt x="766" y="128"/>
                  </a:lnTo>
                  <a:lnTo>
                    <a:pt x="715" y="51"/>
                  </a:lnTo>
                  <a:lnTo>
                    <a:pt x="664" y="26"/>
                  </a:lnTo>
                  <a:lnTo>
                    <a:pt x="588"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9"/>
            <p:cNvSpPr/>
            <p:nvPr/>
          </p:nvSpPr>
          <p:spPr>
            <a:xfrm>
              <a:off x="2534525" y="3376725"/>
              <a:ext cx="130150" cy="181200"/>
            </a:xfrm>
            <a:custGeom>
              <a:rect b="b" l="l" r="r" t="t"/>
              <a:pathLst>
                <a:path extrusionOk="0" h="7248" w="5206">
                  <a:moveTo>
                    <a:pt x="2424" y="1"/>
                  </a:moveTo>
                  <a:lnTo>
                    <a:pt x="2271" y="52"/>
                  </a:lnTo>
                  <a:lnTo>
                    <a:pt x="2144" y="128"/>
                  </a:lnTo>
                  <a:lnTo>
                    <a:pt x="2016" y="230"/>
                  </a:lnTo>
                  <a:lnTo>
                    <a:pt x="1914" y="332"/>
                  </a:lnTo>
                  <a:lnTo>
                    <a:pt x="1863" y="460"/>
                  </a:lnTo>
                  <a:lnTo>
                    <a:pt x="1812" y="613"/>
                  </a:lnTo>
                  <a:lnTo>
                    <a:pt x="1787" y="766"/>
                  </a:lnTo>
                  <a:lnTo>
                    <a:pt x="1787" y="1123"/>
                  </a:lnTo>
                  <a:lnTo>
                    <a:pt x="1787" y="1225"/>
                  </a:lnTo>
                  <a:lnTo>
                    <a:pt x="1735" y="1353"/>
                  </a:lnTo>
                  <a:lnTo>
                    <a:pt x="1684" y="1455"/>
                  </a:lnTo>
                  <a:lnTo>
                    <a:pt x="1608" y="1532"/>
                  </a:lnTo>
                  <a:lnTo>
                    <a:pt x="1531" y="1608"/>
                  </a:lnTo>
                  <a:lnTo>
                    <a:pt x="1429" y="1685"/>
                  </a:lnTo>
                  <a:lnTo>
                    <a:pt x="1302" y="1710"/>
                  </a:lnTo>
                  <a:lnTo>
                    <a:pt x="1174" y="1710"/>
                  </a:lnTo>
                  <a:lnTo>
                    <a:pt x="944" y="1736"/>
                  </a:lnTo>
                  <a:lnTo>
                    <a:pt x="715" y="1812"/>
                  </a:lnTo>
                  <a:lnTo>
                    <a:pt x="536" y="1914"/>
                  </a:lnTo>
                  <a:lnTo>
                    <a:pt x="358" y="2067"/>
                  </a:lnTo>
                  <a:lnTo>
                    <a:pt x="205" y="2246"/>
                  </a:lnTo>
                  <a:lnTo>
                    <a:pt x="102" y="2450"/>
                  </a:lnTo>
                  <a:lnTo>
                    <a:pt x="26" y="2654"/>
                  </a:lnTo>
                  <a:lnTo>
                    <a:pt x="0" y="2909"/>
                  </a:lnTo>
                  <a:lnTo>
                    <a:pt x="0" y="7247"/>
                  </a:lnTo>
                  <a:lnTo>
                    <a:pt x="5206" y="7247"/>
                  </a:lnTo>
                  <a:lnTo>
                    <a:pt x="5206" y="2909"/>
                  </a:lnTo>
                  <a:lnTo>
                    <a:pt x="5180" y="2654"/>
                  </a:lnTo>
                  <a:lnTo>
                    <a:pt x="5129" y="2450"/>
                  </a:lnTo>
                  <a:lnTo>
                    <a:pt x="5001" y="2246"/>
                  </a:lnTo>
                  <a:lnTo>
                    <a:pt x="4874" y="2067"/>
                  </a:lnTo>
                  <a:lnTo>
                    <a:pt x="4695" y="1914"/>
                  </a:lnTo>
                  <a:lnTo>
                    <a:pt x="4491" y="1812"/>
                  </a:lnTo>
                  <a:lnTo>
                    <a:pt x="4262" y="1736"/>
                  </a:lnTo>
                  <a:lnTo>
                    <a:pt x="4032" y="1710"/>
                  </a:lnTo>
                  <a:lnTo>
                    <a:pt x="3904" y="1710"/>
                  </a:lnTo>
                  <a:lnTo>
                    <a:pt x="3802" y="1685"/>
                  </a:lnTo>
                  <a:lnTo>
                    <a:pt x="3700" y="1608"/>
                  </a:lnTo>
                  <a:lnTo>
                    <a:pt x="3598" y="1532"/>
                  </a:lnTo>
                  <a:lnTo>
                    <a:pt x="3522" y="1455"/>
                  </a:lnTo>
                  <a:lnTo>
                    <a:pt x="3471" y="1353"/>
                  </a:lnTo>
                  <a:lnTo>
                    <a:pt x="3445" y="1225"/>
                  </a:lnTo>
                  <a:lnTo>
                    <a:pt x="3420" y="1123"/>
                  </a:lnTo>
                  <a:lnTo>
                    <a:pt x="3420" y="766"/>
                  </a:lnTo>
                  <a:lnTo>
                    <a:pt x="3420" y="613"/>
                  </a:lnTo>
                  <a:lnTo>
                    <a:pt x="3368" y="460"/>
                  </a:lnTo>
                  <a:lnTo>
                    <a:pt x="3292" y="332"/>
                  </a:lnTo>
                  <a:lnTo>
                    <a:pt x="3190" y="230"/>
                  </a:lnTo>
                  <a:lnTo>
                    <a:pt x="3088" y="128"/>
                  </a:lnTo>
                  <a:lnTo>
                    <a:pt x="2960" y="52"/>
                  </a:lnTo>
                  <a:lnTo>
                    <a:pt x="2807"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9"/>
            <p:cNvSpPr/>
            <p:nvPr/>
          </p:nvSpPr>
          <p:spPr>
            <a:xfrm>
              <a:off x="2591300" y="3376725"/>
              <a:ext cx="73375" cy="181200"/>
            </a:xfrm>
            <a:custGeom>
              <a:rect b="b" l="l" r="r" t="t"/>
              <a:pathLst>
                <a:path extrusionOk="0" h="7248" w="2935">
                  <a:moveTo>
                    <a:pt x="153" y="1"/>
                  </a:moveTo>
                  <a:lnTo>
                    <a:pt x="0" y="52"/>
                  </a:lnTo>
                  <a:lnTo>
                    <a:pt x="102" y="103"/>
                  </a:lnTo>
                  <a:lnTo>
                    <a:pt x="179" y="179"/>
                  </a:lnTo>
                  <a:lnTo>
                    <a:pt x="255" y="256"/>
                  </a:lnTo>
                  <a:lnTo>
                    <a:pt x="332" y="332"/>
                  </a:lnTo>
                  <a:lnTo>
                    <a:pt x="383" y="434"/>
                  </a:lnTo>
                  <a:lnTo>
                    <a:pt x="434" y="536"/>
                  </a:lnTo>
                  <a:lnTo>
                    <a:pt x="460" y="664"/>
                  </a:lnTo>
                  <a:lnTo>
                    <a:pt x="460" y="766"/>
                  </a:lnTo>
                  <a:lnTo>
                    <a:pt x="460" y="1481"/>
                  </a:lnTo>
                  <a:lnTo>
                    <a:pt x="485" y="1608"/>
                  </a:lnTo>
                  <a:lnTo>
                    <a:pt x="511" y="1736"/>
                  </a:lnTo>
                  <a:lnTo>
                    <a:pt x="562" y="1863"/>
                  </a:lnTo>
                  <a:lnTo>
                    <a:pt x="638" y="1991"/>
                  </a:lnTo>
                  <a:lnTo>
                    <a:pt x="740" y="2093"/>
                  </a:lnTo>
                  <a:lnTo>
                    <a:pt x="842" y="2195"/>
                  </a:lnTo>
                  <a:lnTo>
                    <a:pt x="944" y="2246"/>
                  </a:lnTo>
                  <a:lnTo>
                    <a:pt x="1072" y="2272"/>
                  </a:lnTo>
                  <a:lnTo>
                    <a:pt x="1302" y="2272"/>
                  </a:lnTo>
                  <a:lnTo>
                    <a:pt x="1531" y="2348"/>
                  </a:lnTo>
                  <a:lnTo>
                    <a:pt x="1735" y="2450"/>
                  </a:lnTo>
                  <a:lnTo>
                    <a:pt x="1914" y="2603"/>
                  </a:lnTo>
                  <a:lnTo>
                    <a:pt x="2042" y="2782"/>
                  </a:lnTo>
                  <a:lnTo>
                    <a:pt x="2169" y="2986"/>
                  </a:lnTo>
                  <a:lnTo>
                    <a:pt x="2220" y="3190"/>
                  </a:lnTo>
                  <a:lnTo>
                    <a:pt x="2246" y="3445"/>
                  </a:lnTo>
                  <a:lnTo>
                    <a:pt x="2246" y="7247"/>
                  </a:lnTo>
                  <a:lnTo>
                    <a:pt x="2935" y="7247"/>
                  </a:lnTo>
                  <a:lnTo>
                    <a:pt x="2935" y="2909"/>
                  </a:lnTo>
                  <a:lnTo>
                    <a:pt x="2909" y="2654"/>
                  </a:lnTo>
                  <a:lnTo>
                    <a:pt x="2858" y="2450"/>
                  </a:lnTo>
                  <a:lnTo>
                    <a:pt x="2730" y="2246"/>
                  </a:lnTo>
                  <a:lnTo>
                    <a:pt x="2603" y="2067"/>
                  </a:lnTo>
                  <a:lnTo>
                    <a:pt x="2424" y="1914"/>
                  </a:lnTo>
                  <a:lnTo>
                    <a:pt x="2220" y="1812"/>
                  </a:lnTo>
                  <a:lnTo>
                    <a:pt x="1991" y="1736"/>
                  </a:lnTo>
                  <a:lnTo>
                    <a:pt x="1761" y="1710"/>
                  </a:lnTo>
                  <a:lnTo>
                    <a:pt x="1633" y="1710"/>
                  </a:lnTo>
                  <a:lnTo>
                    <a:pt x="1531" y="1685"/>
                  </a:lnTo>
                  <a:lnTo>
                    <a:pt x="1429" y="1608"/>
                  </a:lnTo>
                  <a:lnTo>
                    <a:pt x="1327" y="1532"/>
                  </a:lnTo>
                  <a:lnTo>
                    <a:pt x="1251" y="1455"/>
                  </a:lnTo>
                  <a:lnTo>
                    <a:pt x="1200" y="1353"/>
                  </a:lnTo>
                  <a:lnTo>
                    <a:pt x="1174" y="1225"/>
                  </a:lnTo>
                  <a:lnTo>
                    <a:pt x="1149" y="1123"/>
                  </a:lnTo>
                  <a:lnTo>
                    <a:pt x="1149" y="766"/>
                  </a:lnTo>
                  <a:lnTo>
                    <a:pt x="1149" y="613"/>
                  </a:lnTo>
                  <a:lnTo>
                    <a:pt x="1097" y="460"/>
                  </a:lnTo>
                  <a:lnTo>
                    <a:pt x="1021" y="332"/>
                  </a:lnTo>
                  <a:lnTo>
                    <a:pt x="919" y="230"/>
                  </a:lnTo>
                  <a:lnTo>
                    <a:pt x="817" y="128"/>
                  </a:lnTo>
                  <a:lnTo>
                    <a:pt x="689" y="52"/>
                  </a:lnTo>
                  <a:lnTo>
                    <a:pt x="53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9"/>
            <p:cNvSpPr/>
            <p:nvPr/>
          </p:nvSpPr>
          <p:spPr>
            <a:xfrm>
              <a:off x="2588100" y="3463475"/>
              <a:ext cx="20450" cy="65725"/>
            </a:xfrm>
            <a:custGeom>
              <a:rect b="b" l="l" r="r" t="t"/>
              <a:pathLst>
                <a:path extrusionOk="0" h="2629" w="818">
                  <a:moveTo>
                    <a:pt x="613" y="1"/>
                  </a:moveTo>
                  <a:lnTo>
                    <a:pt x="562" y="26"/>
                  </a:lnTo>
                  <a:lnTo>
                    <a:pt x="511" y="52"/>
                  </a:lnTo>
                  <a:lnTo>
                    <a:pt x="103" y="358"/>
                  </a:lnTo>
                  <a:lnTo>
                    <a:pt x="26" y="435"/>
                  </a:lnTo>
                  <a:lnTo>
                    <a:pt x="1" y="537"/>
                  </a:lnTo>
                  <a:lnTo>
                    <a:pt x="1" y="613"/>
                  </a:lnTo>
                  <a:lnTo>
                    <a:pt x="52" y="664"/>
                  </a:lnTo>
                  <a:lnTo>
                    <a:pt x="77" y="690"/>
                  </a:lnTo>
                  <a:lnTo>
                    <a:pt x="154" y="715"/>
                  </a:lnTo>
                  <a:lnTo>
                    <a:pt x="179" y="715"/>
                  </a:lnTo>
                  <a:lnTo>
                    <a:pt x="230" y="690"/>
                  </a:lnTo>
                  <a:lnTo>
                    <a:pt x="358" y="562"/>
                  </a:lnTo>
                  <a:lnTo>
                    <a:pt x="358" y="562"/>
                  </a:lnTo>
                  <a:lnTo>
                    <a:pt x="332" y="2476"/>
                  </a:lnTo>
                  <a:lnTo>
                    <a:pt x="358" y="2527"/>
                  </a:lnTo>
                  <a:lnTo>
                    <a:pt x="409" y="2578"/>
                  </a:lnTo>
                  <a:lnTo>
                    <a:pt x="486" y="2603"/>
                  </a:lnTo>
                  <a:lnTo>
                    <a:pt x="588" y="2629"/>
                  </a:lnTo>
                  <a:lnTo>
                    <a:pt x="664" y="2603"/>
                  </a:lnTo>
                  <a:lnTo>
                    <a:pt x="741" y="2578"/>
                  </a:lnTo>
                  <a:lnTo>
                    <a:pt x="792" y="2527"/>
                  </a:lnTo>
                  <a:lnTo>
                    <a:pt x="817" y="2476"/>
                  </a:lnTo>
                  <a:lnTo>
                    <a:pt x="817" y="154"/>
                  </a:lnTo>
                  <a:lnTo>
                    <a:pt x="792" y="103"/>
                  </a:lnTo>
                  <a:lnTo>
                    <a:pt x="741" y="52"/>
                  </a:lnTo>
                  <a:lnTo>
                    <a:pt x="690" y="26"/>
                  </a:lnTo>
                  <a:lnTo>
                    <a:pt x="613"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9"/>
            <p:cNvSpPr/>
            <p:nvPr/>
          </p:nvSpPr>
          <p:spPr>
            <a:xfrm>
              <a:off x="2706125" y="3376725"/>
              <a:ext cx="130150" cy="181200"/>
            </a:xfrm>
            <a:custGeom>
              <a:rect b="b" l="l" r="r" t="t"/>
              <a:pathLst>
                <a:path extrusionOk="0" h="7248" w="5206">
                  <a:moveTo>
                    <a:pt x="2424" y="1"/>
                  </a:moveTo>
                  <a:lnTo>
                    <a:pt x="2271" y="52"/>
                  </a:lnTo>
                  <a:lnTo>
                    <a:pt x="2143" y="128"/>
                  </a:lnTo>
                  <a:lnTo>
                    <a:pt x="2016" y="230"/>
                  </a:lnTo>
                  <a:lnTo>
                    <a:pt x="1914" y="332"/>
                  </a:lnTo>
                  <a:lnTo>
                    <a:pt x="1863" y="460"/>
                  </a:lnTo>
                  <a:lnTo>
                    <a:pt x="1812" y="613"/>
                  </a:lnTo>
                  <a:lnTo>
                    <a:pt x="1786" y="766"/>
                  </a:lnTo>
                  <a:lnTo>
                    <a:pt x="1786" y="1123"/>
                  </a:lnTo>
                  <a:lnTo>
                    <a:pt x="1786" y="1225"/>
                  </a:lnTo>
                  <a:lnTo>
                    <a:pt x="1735" y="1353"/>
                  </a:lnTo>
                  <a:lnTo>
                    <a:pt x="1684" y="1455"/>
                  </a:lnTo>
                  <a:lnTo>
                    <a:pt x="1608" y="1532"/>
                  </a:lnTo>
                  <a:lnTo>
                    <a:pt x="1531" y="1608"/>
                  </a:lnTo>
                  <a:lnTo>
                    <a:pt x="1429" y="1685"/>
                  </a:lnTo>
                  <a:lnTo>
                    <a:pt x="1301" y="1710"/>
                  </a:lnTo>
                  <a:lnTo>
                    <a:pt x="1174" y="1710"/>
                  </a:lnTo>
                  <a:lnTo>
                    <a:pt x="944" y="1736"/>
                  </a:lnTo>
                  <a:lnTo>
                    <a:pt x="715" y="1812"/>
                  </a:lnTo>
                  <a:lnTo>
                    <a:pt x="536" y="1914"/>
                  </a:lnTo>
                  <a:lnTo>
                    <a:pt x="357" y="2067"/>
                  </a:lnTo>
                  <a:lnTo>
                    <a:pt x="204" y="2246"/>
                  </a:lnTo>
                  <a:lnTo>
                    <a:pt x="102" y="2450"/>
                  </a:lnTo>
                  <a:lnTo>
                    <a:pt x="26" y="2654"/>
                  </a:lnTo>
                  <a:lnTo>
                    <a:pt x="0" y="2909"/>
                  </a:lnTo>
                  <a:lnTo>
                    <a:pt x="0" y="7247"/>
                  </a:lnTo>
                  <a:lnTo>
                    <a:pt x="5205" y="7247"/>
                  </a:lnTo>
                  <a:lnTo>
                    <a:pt x="5205" y="2909"/>
                  </a:lnTo>
                  <a:lnTo>
                    <a:pt x="5180" y="2654"/>
                  </a:lnTo>
                  <a:lnTo>
                    <a:pt x="5129" y="2450"/>
                  </a:lnTo>
                  <a:lnTo>
                    <a:pt x="5001" y="2246"/>
                  </a:lnTo>
                  <a:lnTo>
                    <a:pt x="4874" y="2067"/>
                  </a:lnTo>
                  <a:lnTo>
                    <a:pt x="4695" y="1914"/>
                  </a:lnTo>
                  <a:lnTo>
                    <a:pt x="4491" y="1812"/>
                  </a:lnTo>
                  <a:lnTo>
                    <a:pt x="4261" y="1736"/>
                  </a:lnTo>
                  <a:lnTo>
                    <a:pt x="4032" y="1710"/>
                  </a:lnTo>
                  <a:lnTo>
                    <a:pt x="3904" y="1710"/>
                  </a:lnTo>
                  <a:lnTo>
                    <a:pt x="3802" y="1685"/>
                  </a:lnTo>
                  <a:lnTo>
                    <a:pt x="3700" y="1608"/>
                  </a:lnTo>
                  <a:lnTo>
                    <a:pt x="3598" y="1532"/>
                  </a:lnTo>
                  <a:lnTo>
                    <a:pt x="3521" y="1455"/>
                  </a:lnTo>
                  <a:lnTo>
                    <a:pt x="3470" y="1353"/>
                  </a:lnTo>
                  <a:lnTo>
                    <a:pt x="3445" y="1225"/>
                  </a:lnTo>
                  <a:lnTo>
                    <a:pt x="3419" y="1123"/>
                  </a:lnTo>
                  <a:lnTo>
                    <a:pt x="3419" y="766"/>
                  </a:lnTo>
                  <a:lnTo>
                    <a:pt x="3419" y="613"/>
                  </a:lnTo>
                  <a:lnTo>
                    <a:pt x="3368" y="460"/>
                  </a:lnTo>
                  <a:lnTo>
                    <a:pt x="3292" y="332"/>
                  </a:lnTo>
                  <a:lnTo>
                    <a:pt x="3190" y="230"/>
                  </a:lnTo>
                  <a:lnTo>
                    <a:pt x="3088" y="128"/>
                  </a:lnTo>
                  <a:lnTo>
                    <a:pt x="2960" y="52"/>
                  </a:lnTo>
                  <a:lnTo>
                    <a:pt x="2807"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9"/>
            <p:cNvSpPr/>
            <p:nvPr/>
          </p:nvSpPr>
          <p:spPr>
            <a:xfrm>
              <a:off x="2762900" y="3376725"/>
              <a:ext cx="73375" cy="181200"/>
            </a:xfrm>
            <a:custGeom>
              <a:rect b="b" l="l" r="r" t="t"/>
              <a:pathLst>
                <a:path extrusionOk="0" h="7248" w="2935">
                  <a:moveTo>
                    <a:pt x="153" y="1"/>
                  </a:moveTo>
                  <a:lnTo>
                    <a:pt x="0" y="52"/>
                  </a:lnTo>
                  <a:lnTo>
                    <a:pt x="102" y="103"/>
                  </a:lnTo>
                  <a:lnTo>
                    <a:pt x="179" y="179"/>
                  </a:lnTo>
                  <a:lnTo>
                    <a:pt x="255" y="256"/>
                  </a:lnTo>
                  <a:lnTo>
                    <a:pt x="332" y="332"/>
                  </a:lnTo>
                  <a:lnTo>
                    <a:pt x="383" y="434"/>
                  </a:lnTo>
                  <a:lnTo>
                    <a:pt x="434" y="536"/>
                  </a:lnTo>
                  <a:lnTo>
                    <a:pt x="459" y="664"/>
                  </a:lnTo>
                  <a:lnTo>
                    <a:pt x="459" y="766"/>
                  </a:lnTo>
                  <a:lnTo>
                    <a:pt x="459" y="1481"/>
                  </a:lnTo>
                  <a:lnTo>
                    <a:pt x="485" y="1608"/>
                  </a:lnTo>
                  <a:lnTo>
                    <a:pt x="510" y="1736"/>
                  </a:lnTo>
                  <a:lnTo>
                    <a:pt x="561" y="1863"/>
                  </a:lnTo>
                  <a:lnTo>
                    <a:pt x="638" y="1991"/>
                  </a:lnTo>
                  <a:lnTo>
                    <a:pt x="740" y="2093"/>
                  </a:lnTo>
                  <a:lnTo>
                    <a:pt x="842" y="2195"/>
                  </a:lnTo>
                  <a:lnTo>
                    <a:pt x="944" y="2246"/>
                  </a:lnTo>
                  <a:lnTo>
                    <a:pt x="1072" y="2272"/>
                  </a:lnTo>
                  <a:lnTo>
                    <a:pt x="1301" y="2272"/>
                  </a:lnTo>
                  <a:lnTo>
                    <a:pt x="1531" y="2348"/>
                  </a:lnTo>
                  <a:lnTo>
                    <a:pt x="1735" y="2450"/>
                  </a:lnTo>
                  <a:lnTo>
                    <a:pt x="1914" y="2603"/>
                  </a:lnTo>
                  <a:lnTo>
                    <a:pt x="2041" y="2782"/>
                  </a:lnTo>
                  <a:lnTo>
                    <a:pt x="2169" y="2986"/>
                  </a:lnTo>
                  <a:lnTo>
                    <a:pt x="2220" y="3190"/>
                  </a:lnTo>
                  <a:lnTo>
                    <a:pt x="2245" y="3445"/>
                  </a:lnTo>
                  <a:lnTo>
                    <a:pt x="2245" y="7247"/>
                  </a:lnTo>
                  <a:lnTo>
                    <a:pt x="2934" y="7247"/>
                  </a:lnTo>
                  <a:lnTo>
                    <a:pt x="2934" y="2909"/>
                  </a:lnTo>
                  <a:lnTo>
                    <a:pt x="2909" y="2654"/>
                  </a:lnTo>
                  <a:lnTo>
                    <a:pt x="2858" y="2450"/>
                  </a:lnTo>
                  <a:lnTo>
                    <a:pt x="2730" y="2246"/>
                  </a:lnTo>
                  <a:lnTo>
                    <a:pt x="2603" y="2067"/>
                  </a:lnTo>
                  <a:lnTo>
                    <a:pt x="2424" y="1914"/>
                  </a:lnTo>
                  <a:lnTo>
                    <a:pt x="2220" y="1812"/>
                  </a:lnTo>
                  <a:lnTo>
                    <a:pt x="1990" y="1736"/>
                  </a:lnTo>
                  <a:lnTo>
                    <a:pt x="1761" y="1710"/>
                  </a:lnTo>
                  <a:lnTo>
                    <a:pt x="1633" y="1710"/>
                  </a:lnTo>
                  <a:lnTo>
                    <a:pt x="1531" y="1685"/>
                  </a:lnTo>
                  <a:lnTo>
                    <a:pt x="1429" y="1608"/>
                  </a:lnTo>
                  <a:lnTo>
                    <a:pt x="1327" y="1532"/>
                  </a:lnTo>
                  <a:lnTo>
                    <a:pt x="1250" y="1455"/>
                  </a:lnTo>
                  <a:lnTo>
                    <a:pt x="1199" y="1353"/>
                  </a:lnTo>
                  <a:lnTo>
                    <a:pt x="1174" y="1225"/>
                  </a:lnTo>
                  <a:lnTo>
                    <a:pt x="1148" y="1123"/>
                  </a:lnTo>
                  <a:lnTo>
                    <a:pt x="1148" y="766"/>
                  </a:lnTo>
                  <a:lnTo>
                    <a:pt x="1148" y="613"/>
                  </a:lnTo>
                  <a:lnTo>
                    <a:pt x="1097" y="460"/>
                  </a:lnTo>
                  <a:lnTo>
                    <a:pt x="1021" y="332"/>
                  </a:lnTo>
                  <a:lnTo>
                    <a:pt x="919" y="230"/>
                  </a:lnTo>
                  <a:lnTo>
                    <a:pt x="817" y="128"/>
                  </a:lnTo>
                  <a:lnTo>
                    <a:pt x="689" y="52"/>
                  </a:lnTo>
                  <a:lnTo>
                    <a:pt x="53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9"/>
            <p:cNvSpPr/>
            <p:nvPr/>
          </p:nvSpPr>
          <p:spPr>
            <a:xfrm>
              <a:off x="2748850" y="3464125"/>
              <a:ext cx="44675" cy="65075"/>
            </a:xfrm>
            <a:custGeom>
              <a:rect b="b" l="l" r="r" t="t"/>
              <a:pathLst>
                <a:path extrusionOk="0" h="2603" w="1787">
                  <a:moveTo>
                    <a:pt x="1021" y="0"/>
                  </a:moveTo>
                  <a:lnTo>
                    <a:pt x="970" y="26"/>
                  </a:lnTo>
                  <a:lnTo>
                    <a:pt x="919" y="51"/>
                  </a:lnTo>
                  <a:lnTo>
                    <a:pt x="868" y="102"/>
                  </a:lnTo>
                  <a:lnTo>
                    <a:pt x="26" y="1761"/>
                  </a:lnTo>
                  <a:lnTo>
                    <a:pt x="1" y="1863"/>
                  </a:lnTo>
                  <a:lnTo>
                    <a:pt x="26" y="1939"/>
                  </a:lnTo>
                  <a:lnTo>
                    <a:pt x="52" y="1991"/>
                  </a:lnTo>
                  <a:lnTo>
                    <a:pt x="103" y="2016"/>
                  </a:lnTo>
                  <a:lnTo>
                    <a:pt x="1021" y="2016"/>
                  </a:lnTo>
                  <a:lnTo>
                    <a:pt x="1021" y="2450"/>
                  </a:lnTo>
                  <a:lnTo>
                    <a:pt x="1047" y="2501"/>
                  </a:lnTo>
                  <a:lnTo>
                    <a:pt x="1098" y="2552"/>
                  </a:lnTo>
                  <a:lnTo>
                    <a:pt x="1149" y="2577"/>
                  </a:lnTo>
                  <a:lnTo>
                    <a:pt x="1251" y="2603"/>
                  </a:lnTo>
                  <a:lnTo>
                    <a:pt x="1328" y="2577"/>
                  </a:lnTo>
                  <a:lnTo>
                    <a:pt x="1404" y="2552"/>
                  </a:lnTo>
                  <a:lnTo>
                    <a:pt x="1455" y="2501"/>
                  </a:lnTo>
                  <a:lnTo>
                    <a:pt x="1481" y="2450"/>
                  </a:lnTo>
                  <a:lnTo>
                    <a:pt x="1481" y="2016"/>
                  </a:lnTo>
                  <a:lnTo>
                    <a:pt x="1710" y="2016"/>
                  </a:lnTo>
                  <a:lnTo>
                    <a:pt x="1736" y="1965"/>
                  </a:lnTo>
                  <a:lnTo>
                    <a:pt x="1787" y="1888"/>
                  </a:lnTo>
                  <a:lnTo>
                    <a:pt x="1787" y="1812"/>
                  </a:lnTo>
                  <a:lnTo>
                    <a:pt x="1787" y="1735"/>
                  </a:lnTo>
                  <a:lnTo>
                    <a:pt x="1761" y="1659"/>
                  </a:lnTo>
                  <a:lnTo>
                    <a:pt x="1710" y="1608"/>
                  </a:lnTo>
                  <a:lnTo>
                    <a:pt x="1481" y="1608"/>
                  </a:lnTo>
                  <a:lnTo>
                    <a:pt x="1481" y="1225"/>
                  </a:lnTo>
                  <a:lnTo>
                    <a:pt x="1455" y="1148"/>
                  </a:lnTo>
                  <a:lnTo>
                    <a:pt x="1404" y="1123"/>
                  </a:lnTo>
                  <a:lnTo>
                    <a:pt x="1328" y="1097"/>
                  </a:lnTo>
                  <a:lnTo>
                    <a:pt x="1251" y="1072"/>
                  </a:lnTo>
                  <a:lnTo>
                    <a:pt x="1174" y="1097"/>
                  </a:lnTo>
                  <a:lnTo>
                    <a:pt x="1098" y="1123"/>
                  </a:lnTo>
                  <a:lnTo>
                    <a:pt x="1047" y="1148"/>
                  </a:lnTo>
                  <a:lnTo>
                    <a:pt x="1021" y="1225"/>
                  </a:lnTo>
                  <a:lnTo>
                    <a:pt x="1021" y="1608"/>
                  </a:lnTo>
                  <a:lnTo>
                    <a:pt x="613" y="1608"/>
                  </a:lnTo>
                  <a:lnTo>
                    <a:pt x="1276" y="230"/>
                  </a:lnTo>
                  <a:lnTo>
                    <a:pt x="1302" y="179"/>
                  </a:lnTo>
                  <a:lnTo>
                    <a:pt x="1276" y="102"/>
                  </a:lnTo>
                  <a:lnTo>
                    <a:pt x="1225" y="51"/>
                  </a:lnTo>
                  <a:lnTo>
                    <a:pt x="114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6" name="Google Shape;3906;p69"/>
          <p:cNvGrpSpPr/>
          <p:nvPr/>
        </p:nvGrpSpPr>
        <p:grpSpPr>
          <a:xfrm>
            <a:off x="7115003" y="3974911"/>
            <a:ext cx="1875861" cy="1182997"/>
            <a:chOff x="3950825" y="2616175"/>
            <a:chExt cx="1119850" cy="706225"/>
          </a:xfrm>
        </p:grpSpPr>
        <p:sp>
          <p:nvSpPr>
            <p:cNvPr id="3907" name="Google Shape;3907;p69"/>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9"/>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9"/>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9"/>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9"/>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9"/>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9"/>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9"/>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9"/>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9"/>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9"/>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9"/>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9"/>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9"/>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9"/>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9"/>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9"/>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9"/>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9"/>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9"/>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9"/>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9"/>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9"/>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9"/>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9"/>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9"/>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9"/>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9"/>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9"/>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9"/>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9"/>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9"/>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9"/>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9"/>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9"/>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9"/>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9"/>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9"/>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9"/>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9"/>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9"/>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9"/>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9"/>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9"/>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9"/>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9"/>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9"/>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9"/>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9"/>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9"/>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9"/>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8" name="Google Shape;3958;p69"/>
          <p:cNvGrpSpPr/>
          <p:nvPr/>
        </p:nvGrpSpPr>
        <p:grpSpPr>
          <a:xfrm>
            <a:off x="6069578" y="4278392"/>
            <a:ext cx="1142615" cy="785586"/>
            <a:chOff x="3057000" y="3451875"/>
            <a:chExt cx="652550" cy="448650"/>
          </a:xfrm>
        </p:grpSpPr>
        <p:sp>
          <p:nvSpPr>
            <p:cNvPr id="3959" name="Google Shape;3959;p69"/>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9"/>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9"/>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9"/>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9"/>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9"/>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9"/>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9"/>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9"/>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9"/>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9"/>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9"/>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9"/>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9"/>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9"/>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9"/>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9"/>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9"/>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9"/>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9"/>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9"/>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9"/>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9"/>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9"/>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9"/>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9"/>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9"/>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9"/>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9"/>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9"/>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9"/>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9"/>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9"/>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9"/>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9"/>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7" name="Shape 3997"/>
        <p:cNvGrpSpPr/>
        <p:nvPr/>
      </p:nvGrpSpPr>
      <p:grpSpPr>
        <a:xfrm>
          <a:off x="0" y="0"/>
          <a:ext cx="0" cy="0"/>
          <a:chOff x="0" y="0"/>
          <a:chExt cx="0" cy="0"/>
        </a:xfrm>
      </p:grpSpPr>
      <p:sp>
        <p:nvSpPr>
          <p:cNvPr id="3998" name="Google Shape;3998;p70"/>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RESEARCH FIELDS</a:t>
            </a:r>
            <a:endParaRPr/>
          </a:p>
        </p:txBody>
      </p:sp>
      <p:sp>
        <p:nvSpPr>
          <p:cNvPr id="3999" name="Google Shape;3999;p70"/>
          <p:cNvSpPr txBox="1"/>
          <p:nvPr/>
        </p:nvSpPr>
        <p:spPr>
          <a:xfrm>
            <a:off x="711488" y="1704159"/>
            <a:ext cx="1463100" cy="541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lt2"/>
                </a:solidFill>
                <a:latin typeface="Assistant"/>
                <a:ea typeface="Assistant"/>
                <a:cs typeface="Assistant"/>
                <a:sym typeface="Assistant"/>
              </a:rPr>
              <a:t>Mars is a very cold planet</a:t>
            </a:r>
            <a:endParaRPr sz="1600">
              <a:solidFill>
                <a:schemeClr val="lt2"/>
              </a:solidFill>
              <a:latin typeface="Assistant"/>
              <a:ea typeface="Assistant"/>
              <a:cs typeface="Assistant"/>
              <a:sym typeface="Assistant"/>
            </a:endParaRPr>
          </a:p>
        </p:txBody>
      </p:sp>
      <p:sp>
        <p:nvSpPr>
          <p:cNvPr id="4000" name="Google Shape;4000;p70"/>
          <p:cNvSpPr txBox="1"/>
          <p:nvPr/>
        </p:nvSpPr>
        <p:spPr>
          <a:xfrm>
            <a:off x="711488" y="1437459"/>
            <a:ext cx="1463100" cy="183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Dosis"/>
                <a:ea typeface="Dosis"/>
                <a:cs typeface="Dosis"/>
                <a:sym typeface="Dosis"/>
              </a:rPr>
              <a:t>MARS</a:t>
            </a:r>
            <a:endParaRPr b="1" sz="2000">
              <a:solidFill>
                <a:schemeClr val="lt2"/>
              </a:solidFill>
              <a:latin typeface="Dosis"/>
              <a:ea typeface="Dosis"/>
              <a:cs typeface="Dosis"/>
              <a:sym typeface="Dosis"/>
            </a:endParaRPr>
          </a:p>
        </p:txBody>
      </p:sp>
      <p:sp>
        <p:nvSpPr>
          <p:cNvPr id="4001" name="Google Shape;4001;p70"/>
          <p:cNvSpPr txBox="1"/>
          <p:nvPr/>
        </p:nvSpPr>
        <p:spPr>
          <a:xfrm>
            <a:off x="711488" y="3525022"/>
            <a:ext cx="1463100" cy="541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lt2"/>
                </a:solidFill>
                <a:latin typeface="Assistant"/>
                <a:ea typeface="Assistant"/>
                <a:cs typeface="Assistant"/>
                <a:sym typeface="Assistant"/>
              </a:rPr>
              <a:t>Mercury is a small planet</a:t>
            </a:r>
            <a:endParaRPr sz="1600">
              <a:solidFill>
                <a:schemeClr val="lt2"/>
              </a:solidFill>
              <a:latin typeface="Assistant"/>
              <a:ea typeface="Assistant"/>
              <a:cs typeface="Assistant"/>
              <a:sym typeface="Assistant"/>
            </a:endParaRPr>
          </a:p>
        </p:txBody>
      </p:sp>
      <p:sp>
        <p:nvSpPr>
          <p:cNvPr id="4002" name="Google Shape;4002;p70"/>
          <p:cNvSpPr txBox="1"/>
          <p:nvPr/>
        </p:nvSpPr>
        <p:spPr>
          <a:xfrm>
            <a:off x="711488" y="3258322"/>
            <a:ext cx="1463100" cy="183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Dosis"/>
                <a:ea typeface="Dosis"/>
                <a:cs typeface="Dosis"/>
                <a:sym typeface="Dosis"/>
              </a:rPr>
              <a:t>MERCURY</a:t>
            </a:r>
            <a:endParaRPr b="1" sz="2000">
              <a:solidFill>
                <a:schemeClr val="lt2"/>
              </a:solidFill>
              <a:latin typeface="Dosis"/>
              <a:ea typeface="Dosis"/>
              <a:cs typeface="Dosis"/>
              <a:sym typeface="Dosis"/>
            </a:endParaRPr>
          </a:p>
        </p:txBody>
      </p:sp>
      <p:sp>
        <p:nvSpPr>
          <p:cNvPr id="4003" name="Google Shape;4003;p70"/>
          <p:cNvSpPr txBox="1"/>
          <p:nvPr/>
        </p:nvSpPr>
        <p:spPr>
          <a:xfrm>
            <a:off x="6969413" y="1705084"/>
            <a:ext cx="1463100" cy="541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lt2"/>
                </a:solidFill>
                <a:latin typeface="Assistant"/>
                <a:ea typeface="Assistant"/>
                <a:cs typeface="Assistant"/>
                <a:sym typeface="Assistant"/>
              </a:rPr>
              <a:t>Jupiter is the biggest planet</a:t>
            </a:r>
            <a:endParaRPr sz="1600">
              <a:solidFill>
                <a:schemeClr val="lt2"/>
              </a:solidFill>
              <a:latin typeface="Assistant"/>
              <a:ea typeface="Assistant"/>
              <a:cs typeface="Assistant"/>
              <a:sym typeface="Assistant"/>
            </a:endParaRPr>
          </a:p>
        </p:txBody>
      </p:sp>
      <p:sp>
        <p:nvSpPr>
          <p:cNvPr id="4004" name="Google Shape;4004;p70"/>
          <p:cNvSpPr txBox="1"/>
          <p:nvPr/>
        </p:nvSpPr>
        <p:spPr>
          <a:xfrm>
            <a:off x="6969413" y="1436522"/>
            <a:ext cx="1463100" cy="183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Dosis"/>
                <a:ea typeface="Dosis"/>
                <a:cs typeface="Dosis"/>
                <a:sym typeface="Dosis"/>
              </a:rPr>
              <a:t>JUPITER</a:t>
            </a:r>
            <a:endParaRPr b="1" sz="2000">
              <a:solidFill>
                <a:schemeClr val="lt2"/>
              </a:solidFill>
              <a:latin typeface="Dosis"/>
              <a:ea typeface="Dosis"/>
              <a:cs typeface="Dosis"/>
              <a:sym typeface="Dosis"/>
            </a:endParaRPr>
          </a:p>
        </p:txBody>
      </p:sp>
      <p:sp>
        <p:nvSpPr>
          <p:cNvPr id="4005" name="Google Shape;4005;p70"/>
          <p:cNvSpPr txBox="1"/>
          <p:nvPr/>
        </p:nvSpPr>
        <p:spPr>
          <a:xfrm>
            <a:off x="6969413" y="3525946"/>
            <a:ext cx="1463100" cy="541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lt2"/>
                </a:solidFill>
                <a:latin typeface="Assistant"/>
                <a:ea typeface="Assistant"/>
                <a:cs typeface="Assistant"/>
                <a:sym typeface="Assistant"/>
              </a:rPr>
              <a:t>Neptune is far away from us</a:t>
            </a:r>
            <a:endParaRPr sz="1600">
              <a:solidFill>
                <a:schemeClr val="lt2"/>
              </a:solidFill>
              <a:latin typeface="Assistant"/>
              <a:ea typeface="Assistant"/>
              <a:cs typeface="Assistant"/>
              <a:sym typeface="Assistant"/>
            </a:endParaRPr>
          </a:p>
        </p:txBody>
      </p:sp>
      <p:sp>
        <p:nvSpPr>
          <p:cNvPr id="4006" name="Google Shape;4006;p70"/>
          <p:cNvSpPr txBox="1"/>
          <p:nvPr/>
        </p:nvSpPr>
        <p:spPr>
          <a:xfrm>
            <a:off x="6969413" y="3257384"/>
            <a:ext cx="1463100" cy="183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Dosis"/>
                <a:ea typeface="Dosis"/>
                <a:cs typeface="Dosis"/>
                <a:sym typeface="Dosis"/>
              </a:rPr>
              <a:t>NEPTUNE</a:t>
            </a:r>
            <a:endParaRPr b="1" sz="2000">
              <a:solidFill>
                <a:schemeClr val="lt2"/>
              </a:solidFill>
              <a:latin typeface="Dosis"/>
              <a:ea typeface="Dosis"/>
              <a:cs typeface="Dosis"/>
              <a:sym typeface="Dosis"/>
            </a:endParaRPr>
          </a:p>
        </p:txBody>
      </p:sp>
      <p:grpSp>
        <p:nvGrpSpPr>
          <p:cNvPr id="4007" name="Google Shape;4007;p70"/>
          <p:cNvGrpSpPr/>
          <p:nvPr/>
        </p:nvGrpSpPr>
        <p:grpSpPr>
          <a:xfrm>
            <a:off x="3370030" y="1545993"/>
            <a:ext cx="2413464" cy="2413464"/>
            <a:chOff x="3508800" y="1689424"/>
            <a:chExt cx="2126400" cy="2126400"/>
          </a:xfrm>
        </p:grpSpPr>
        <p:sp>
          <p:nvSpPr>
            <p:cNvPr id="4008" name="Google Shape;4008;p70"/>
            <p:cNvSpPr/>
            <p:nvPr/>
          </p:nvSpPr>
          <p:spPr>
            <a:xfrm>
              <a:off x="3508800" y="1689424"/>
              <a:ext cx="2126400" cy="2126400"/>
            </a:xfrm>
            <a:prstGeom prst="arc">
              <a:avLst>
                <a:gd fmla="val 16200000" name="adj1"/>
                <a:gd fmla="val 4314" name="adj2"/>
              </a:avLst>
            </a:prstGeom>
            <a:noFill/>
            <a:ln cap="rnd" cmpd="sng" w="2286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4009" name="Google Shape;4009;p70"/>
            <p:cNvSpPr/>
            <p:nvPr/>
          </p:nvSpPr>
          <p:spPr>
            <a:xfrm rot="5400000">
              <a:off x="3508800" y="1689424"/>
              <a:ext cx="2126400" cy="2126400"/>
            </a:xfrm>
            <a:prstGeom prst="arc">
              <a:avLst>
                <a:gd fmla="val 16200000" name="adj1"/>
                <a:gd fmla="val 4314" name="adj2"/>
              </a:avLst>
            </a:prstGeom>
            <a:noFill/>
            <a:ln cap="rnd" cmpd="sng" w="228600">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4010" name="Google Shape;4010;p70"/>
            <p:cNvSpPr/>
            <p:nvPr/>
          </p:nvSpPr>
          <p:spPr>
            <a:xfrm rot="10800000">
              <a:off x="3508800" y="1689424"/>
              <a:ext cx="2126400" cy="2126400"/>
            </a:xfrm>
            <a:prstGeom prst="arc">
              <a:avLst>
                <a:gd fmla="val 16200000" name="adj1"/>
                <a:gd fmla="val 4314" name="adj2"/>
              </a:avLst>
            </a:prstGeom>
            <a:noFill/>
            <a:ln cap="rnd" cmpd="sng" w="228600">
              <a:solidFill>
                <a:schemeClr val="accent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4011" name="Google Shape;4011;p70"/>
            <p:cNvSpPr/>
            <p:nvPr/>
          </p:nvSpPr>
          <p:spPr>
            <a:xfrm rot="-5400000">
              <a:off x="3508800" y="1689424"/>
              <a:ext cx="2126400" cy="2126400"/>
            </a:xfrm>
            <a:prstGeom prst="arc">
              <a:avLst>
                <a:gd fmla="val 16200000" name="adj1"/>
                <a:gd fmla="val 4314" name="adj2"/>
              </a:avLst>
            </a:prstGeom>
            <a:noFill/>
            <a:ln cap="rnd" cmpd="sng" w="228600">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4012" name="Google Shape;4012;p70"/>
          <p:cNvSpPr/>
          <p:nvPr/>
        </p:nvSpPr>
        <p:spPr>
          <a:xfrm>
            <a:off x="2250777" y="1508898"/>
            <a:ext cx="654300" cy="6543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0"/>
          <p:cNvSpPr/>
          <p:nvPr/>
        </p:nvSpPr>
        <p:spPr>
          <a:xfrm>
            <a:off x="6241752" y="1508898"/>
            <a:ext cx="654300" cy="6543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0"/>
          <p:cNvSpPr/>
          <p:nvPr/>
        </p:nvSpPr>
        <p:spPr>
          <a:xfrm>
            <a:off x="2250777" y="3332936"/>
            <a:ext cx="654300" cy="6543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0"/>
          <p:cNvSpPr/>
          <p:nvPr/>
        </p:nvSpPr>
        <p:spPr>
          <a:xfrm>
            <a:off x="6241752" y="3332936"/>
            <a:ext cx="654300" cy="6543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6" name="Google Shape;4016;p70"/>
          <p:cNvGrpSpPr/>
          <p:nvPr/>
        </p:nvGrpSpPr>
        <p:grpSpPr>
          <a:xfrm>
            <a:off x="2379213" y="1637975"/>
            <a:ext cx="397425" cy="396150"/>
            <a:chOff x="3236200" y="3349950"/>
            <a:chExt cx="397425" cy="396150"/>
          </a:xfrm>
        </p:grpSpPr>
        <p:sp>
          <p:nvSpPr>
            <p:cNvPr id="4017" name="Google Shape;4017;p70"/>
            <p:cNvSpPr/>
            <p:nvPr/>
          </p:nvSpPr>
          <p:spPr>
            <a:xfrm>
              <a:off x="3254700" y="3399700"/>
              <a:ext cx="67650" cy="308750"/>
            </a:xfrm>
            <a:custGeom>
              <a:rect b="b" l="l" r="r" t="t"/>
              <a:pathLst>
                <a:path extrusionOk="0" h="12350" w="2706">
                  <a:moveTo>
                    <a:pt x="817" y="0"/>
                  </a:moveTo>
                  <a:lnTo>
                    <a:pt x="639" y="26"/>
                  </a:lnTo>
                  <a:lnTo>
                    <a:pt x="485" y="77"/>
                  </a:lnTo>
                  <a:lnTo>
                    <a:pt x="358" y="153"/>
                  </a:lnTo>
                  <a:lnTo>
                    <a:pt x="230" y="255"/>
                  </a:lnTo>
                  <a:lnTo>
                    <a:pt x="128" y="383"/>
                  </a:lnTo>
                  <a:lnTo>
                    <a:pt x="52" y="511"/>
                  </a:lnTo>
                  <a:lnTo>
                    <a:pt x="1" y="664"/>
                  </a:lnTo>
                  <a:lnTo>
                    <a:pt x="1" y="842"/>
                  </a:lnTo>
                  <a:lnTo>
                    <a:pt x="1" y="12350"/>
                  </a:lnTo>
                  <a:lnTo>
                    <a:pt x="945" y="12350"/>
                  </a:lnTo>
                  <a:lnTo>
                    <a:pt x="945" y="1174"/>
                  </a:lnTo>
                  <a:lnTo>
                    <a:pt x="970" y="1097"/>
                  </a:lnTo>
                  <a:lnTo>
                    <a:pt x="996" y="1021"/>
                  </a:lnTo>
                  <a:lnTo>
                    <a:pt x="1072" y="995"/>
                  </a:lnTo>
                  <a:lnTo>
                    <a:pt x="1149" y="970"/>
                  </a:lnTo>
                  <a:lnTo>
                    <a:pt x="2705" y="970"/>
                  </a:lnTo>
                  <a:lnTo>
                    <a:pt x="27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0"/>
            <p:cNvSpPr/>
            <p:nvPr/>
          </p:nvSpPr>
          <p:spPr>
            <a:xfrm>
              <a:off x="3551325" y="3399700"/>
              <a:ext cx="64450" cy="306850"/>
            </a:xfrm>
            <a:custGeom>
              <a:rect b="b" l="l" r="r" t="t"/>
              <a:pathLst>
                <a:path extrusionOk="0" h="12274" w="2578">
                  <a:moveTo>
                    <a:pt x="0" y="0"/>
                  </a:moveTo>
                  <a:lnTo>
                    <a:pt x="0" y="970"/>
                  </a:lnTo>
                  <a:lnTo>
                    <a:pt x="1404" y="970"/>
                  </a:lnTo>
                  <a:lnTo>
                    <a:pt x="1480" y="995"/>
                  </a:lnTo>
                  <a:lnTo>
                    <a:pt x="1557" y="1021"/>
                  </a:lnTo>
                  <a:lnTo>
                    <a:pt x="1608" y="1097"/>
                  </a:lnTo>
                  <a:lnTo>
                    <a:pt x="1633" y="1174"/>
                  </a:lnTo>
                  <a:lnTo>
                    <a:pt x="1633" y="12273"/>
                  </a:lnTo>
                  <a:lnTo>
                    <a:pt x="2577" y="12273"/>
                  </a:lnTo>
                  <a:lnTo>
                    <a:pt x="2577" y="842"/>
                  </a:lnTo>
                  <a:lnTo>
                    <a:pt x="2552" y="664"/>
                  </a:lnTo>
                  <a:lnTo>
                    <a:pt x="2526" y="511"/>
                  </a:lnTo>
                  <a:lnTo>
                    <a:pt x="2450" y="383"/>
                  </a:lnTo>
                  <a:lnTo>
                    <a:pt x="2348" y="255"/>
                  </a:lnTo>
                  <a:lnTo>
                    <a:pt x="2220" y="153"/>
                  </a:lnTo>
                  <a:lnTo>
                    <a:pt x="2067" y="77"/>
                  </a:lnTo>
                  <a:lnTo>
                    <a:pt x="1914" y="26"/>
                  </a:lnTo>
                  <a:lnTo>
                    <a:pt x="17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0"/>
            <p:cNvSpPr/>
            <p:nvPr/>
          </p:nvSpPr>
          <p:spPr>
            <a:xfrm>
              <a:off x="3236200" y="3701425"/>
              <a:ext cx="397425" cy="44675"/>
            </a:xfrm>
            <a:custGeom>
              <a:rect b="b" l="l" r="r" t="t"/>
              <a:pathLst>
                <a:path extrusionOk="0" h="1787" w="15897">
                  <a:moveTo>
                    <a:pt x="511" y="0"/>
                  </a:moveTo>
                  <a:lnTo>
                    <a:pt x="409" y="26"/>
                  </a:lnTo>
                  <a:lnTo>
                    <a:pt x="307" y="51"/>
                  </a:lnTo>
                  <a:lnTo>
                    <a:pt x="230" y="102"/>
                  </a:lnTo>
                  <a:lnTo>
                    <a:pt x="154" y="153"/>
                  </a:lnTo>
                  <a:lnTo>
                    <a:pt x="103" y="230"/>
                  </a:lnTo>
                  <a:lnTo>
                    <a:pt x="52" y="306"/>
                  </a:lnTo>
                  <a:lnTo>
                    <a:pt x="26" y="408"/>
                  </a:lnTo>
                  <a:lnTo>
                    <a:pt x="1" y="510"/>
                  </a:lnTo>
                  <a:lnTo>
                    <a:pt x="1" y="1276"/>
                  </a:lnTo>
                  <a:lnTo>
                    <a:pt x="26" y="1378"/>
                  </a:lnTo>
                  <a:lnTo>
                    <a:pt x="52" y="1480"/>
                  </a:lnTo>
                  <a:lnTo>
                    <a:pt x="103" y="1557"/>
                  </a:lnTo>
                  <a:lnTo>
                    <a:pt x="154" y="1633"/>
                  </a:lnTo>
                  <a:lnTo>
                    <a:pt x="230" y="1710"/>
                  </a:lnTo>
                  <a:lnTo>
                    <a:pt x="307" y="1735"/>
                  </a:lnTo>
                  <a:lnTo>
                    <a:pt x="409" y="1761"/>
                  </a:lnTo>
                  <a:lnTo>
                    <a:pt x="511" y="1786"/>
                  </a:lnTo>
                  <a:lnTo>
                    <a:pt x="15412" y="1786"/>
                  </a:lnTo>
                  <a:lnTo>
                    <a:pt x="15514" y="1761"/>
                  </a:lnTo>
                  <a:lnTo>
                    <a:pt x="15591" y="1735"/>
                  </a:lnTo>
                  <a:lnTo>
                    <a:pt x="15693" y="1710"/>
                  </a:lnTo>
                  <a:lnTo>
                    <a:pt x="15769" y="1633"/>
                  </a:lnTo>
                  <a:lnTo>
                    <a:pt x="15820" y="1557"/>
                  </a:lnTo>
                  <a:lnTo>
                    <a:pt x="15871" y="1480"/>
                  </a:lnTo>
                  <a:lnTo>
                    <a:pt x="15897" y="1378"/>
                  </a:lnTo>
                  <a:lnTo>
                    <a:pt x="15897" y="1276"/>
                  </a:lnTo>
                  <a:lnTo>
                    <a:pt x="15897" y="510"/>
                  </a:lnTo>
                  <a:lnTo>
                    <a:pt x="15897" y="408"/>
                  </a:lnTo>
                  <a:lnTo>
                    <a:pt x="15871" y="306"/>
                  </a:lnTo>
                  <a:lnTo>
                    <a:pt x="15820" y="230"/>
                  </a:lnTo>
                  <a:lnTo>
                    <a:pt x="15769" y="153"/>
                  </a:lnTo>
                  <a:lnTo>
                    <a:pt x="15693" y="102"/>
                  </a:lnTo>
                  <a:lnTo>
                    <a:pt x="15591" y="51"/>
                  </a:lnTo>
                  <a:lnTo>
                    <a:pt x="15514" y="26"/>
                  </a:lnTo>
                  <a:lnTo>
                    <a:pt x="15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0"/>
            <p:cNvSpPr/>
            <p:nvPr/>
          </p:nvSpPr>
          <p:spPr>
            <a:xfrm>
              <a:off x="3319125" y="3349950"/>
              <a:ext cx="232225" cy="303000"/>
            </a:xfrm>
            <a:custGeom>
              <a:rect b="b" l="l" r="r" t="t"/>
              <a:pathLst>
                <a:path extrusionOk="0" h="12120" w="9289">
                  <a:moveTo>
                    <a:pt x="128" y="0"/>
                  </a:moveTo>
                  <a:lnTo>
                    <a:pt x="77" y="26"/>
                  </a:lnTo>
                  <a:lnTo>
                    <a:pt x="26" y="51"/>
                  </a:lnTo>
                  <a:lnTo>
                    <a:pt x="1" y="102"/>
                  </a:lnTo>
                  <a:lnTo>
                    <a:pt x="1" y="153"/>
                  </a:lnTo>
                  <a:lnTo>
                    <a:pt x="1" y="7451"/>
                  </a:lnTo>
                  <a:lnTo>
                    <a:pt x="26" y="7935"/>
                  </a:lnTo>
                  <a:lnTo>
                    <a:pt x="77" y="8395"/>
                  </a:lnTo>
                  <a:lnTo>
                    <a:pt x="205" y="8854"/>
                  </a:lnTo>
                  <a:lnTo>
                    <a:pt x="358" y="9262"/>
                  </a:lnTo>
                  <a:lnTo>
                    <a:pt x="562" y="9670"/>
                  </a:lnTo>
                  <a:lnTo>
                    <a:pt x="792" y="10053"/>
                  </a:lnTo>
                  <a:lnTo>
                    <a:pt x="1047" y="10410"/>
                  </a:lnTo>
                  <a:lnTo>
                    <a:pt x="1353" y="10742"/>
                  </a:lnTo>
                  <a:lnTo>
                    <a:pt x="1685" y="11048"/>
                  </a:lnTo>
                  <a:lnTo>
                    <a:pt x="2042" y="11303"/>
                  </a:lnTo>
                  <a:lnTo>
                    <a:pt x="2425" y="11559"/>
                  </a:lnTo>
                  <a:lnTo>
                    <a:pt x="2833" y="11737"/>
                  </a:lnTo>
                  <a:lnTo>
                    <a:pt x="3267" y="11890"/>
                  </a:lnTo>
                  <a:lnTo>
                    <a:pt x="3700" y="12018"/>
                  </a:lnTo>
                  <a:lnTo>
                    <a:pt x="4160" y="12094"/>
                  </a:lnTo>
                  <a:lnTo>
                    <a:pt x="4645" y="12120"/>
                  </a:lnTo>
                  <a:lnTo>
                    <a:pt x="5104" y="12094"/>
                  </a:lnTo>
                  <a:lnTo>
                    <a:pt x="5589" y="12018"/>
                  </a:lnTo>
                  <a:lnTo>
                    <a:pt x="6022" y="11890"/>
                  </a:lnTo>
                  <a:lnTo>
                    <a:pt x="6456" y="11737"/>
                  </a:lnTo>
                  <a:lnTo>
                    <a:pt x="6864" y="11559"/>
                  </a:lnTo>
                  <a:lnTo>
                    <a:pt x="7247" y="11303"/>
                  </a:lnTo>
                  <a:lnTo>
                    <a:pt x="7604" y="11048"/>
                  </a:lnTo>
                  <a:lnTo>
                    <a:pt x="7936" y="10742"/>
                  </a:lnTo>
                  <a:lnTo>
                    <a:pt x="8217" y="10410"/>
                  </a:lnTo>
                  <a:lnTo>
                    <a:pt x="8497" y="10053"/>
                  </a:lnTo>
                  <a:lnTo>
                    <a:pt x="8727" y="9670"/>
                  </a:lnTo>
                  <a:lnTo>
                    <a:pt x="8931" y="9262"/>
                  </a:lnTo>
                  <a:lnTo>
                    <a:pt x="9084" y="8854"/>
                  </a:lnTo>
                  <a:lnTo>
                    <a:pt x="9186" y="8395"/>
                  </a:lnTo>
                  <a:lnTo>
                    <a:pt x="9263" y="7935"/>
                  </a:lnTo>
                  <a:lnTo>
                    <a:pt x="9288" y="7451"/>
                  </a:lnTo>
                  <a:lnTo>
                    <a:pt x="9288" y="153"/>
                  </a:lnTo>
                  <a:lnTo>
                    <a:pt x="9288" y="102"/>
                  </a:lnTo>
                  <a:lnTo>
                    <a:pt x="9237" y="51"/>
                  </a:lnTo>
                  <a:lnTo>
                    <a:pt x="9212" y="26"/>
                  </a:lnTo>
                  <a:lnTo>
                    <a:pt x="9161" y="0"/>
                  </a:lnTo>
                  <a:lnTo>
                    <a:pt x="7222" y="0"/>
                  </a:lnTo>
                  <a:lnTo>
                    <a:pt x="7171" y="26"/>
                  </a:lnTo>
                  <a:lnTo>
                    <a:pt x="7120" y="51"/>
                  </a:lnTo>
                  <a:lnTo>
                    <a:pt x="7094" y="102"/>
                  </a:lnTo>
                  <a:lnTo>
                    <a:pt x="7069" y="153"/>
                  </a:lnTo>
                  <a:lnTo>
                    <a:pt x="7069" y="7451"/>
                  </a:lnTo>
                  <a:lnTo>
                    <a:pt x="7069" y="7706"/>
                  </a:lnTo>
                  <a:lnTo>
                    <a:pt x="7018" y="7961"/>
                  </a:lnTo>
                  <a:lnTo>
                    <a:pt x="6966" y="8190"/>
                  </a:lnTo>
                  <a:lnTo>
                    <a:pt x="6890" y="8420"/>
                  </a:lnTo>
                  <a:lnTo>
                    <a:pt x="6788" y="8624"/>
                  </a:lnTo>
                  <a:lnTo>
                    <a:pt x="6660" y="8828"/>
                  </a:lnTo>
                  <a:lnTo>
                    <a:pt x="6507" y="9007"/>
                  </a:lnTo>
                  <a:lnTo>
                    <a:pt x="6354" y="9186"/>
                  </a:lnTo>
                  <a:lnTo>
                    <a:pt x="6201" y="9339"/>
                  </a:lnTo>
                  <a:lnTo>
                    <a:pt x="5997" y="9492"/>
                  </a:lnTo>
                  <a:lnTo>
                    <a:pt x="5793" y="9594"/>
                  </a:lnTo>
                  <a:lnTo>
                    <a:pt x="5589" y="9696"/>
                  </a:lnTo>
                  <a:lnTo>
                    <a:pt x="5359" y="9798"/>
                  </a:lnTo>
                  <a:lnTo>
                    <a:pt x="5129" y="9849"/>
                  </a:lnTo>
                  <a:lnTo>
                    <a:pt x="4900" y="9875"/>
                  </a:lnTo>
                  <a:lnTo>
                    <a:pt x="4645" y="9900"/>
                  </a:lnTo>
                  <a:lnTo>
                    <a:pt x="4389" y="9875"/>
                  </a:lnTo>
                  <a:lnTo>
                    <a:pt x="4160" y="9849"/>
                  </a:lnTo>
                  <a:lnTo>
                    <a:pt x="3905" y="9798"/>
                  </a:lnTo>
                  <a:lnTo>
                    <a:pt x="3700" y="9696"/>
                  </a:lnTo>
                  <a:lnTo>
                    <a:pt x="3471" y="9594"/>
                  </a:lnTo>
                  <a:lnTo>
                    <a:pt x="3267" y="9492"/>
                  </a:lnTo>
                  <a:lnTo>
                    <a:pt x="3088" y="9339"/>
                  </a:lnTo>
                  <a:lnTo>
                    <a:pt x="2909" y="9186"/>
                  </a:lnTo>
                  <a:lnTo>
                    <a:pt x="2756" y="9007"/>
                  </a:lnTo>
                  <a:lnTo>
                    <a:pt x="2629" y="8828"/>
                  </a:lnTo>
                  <a:lnTo>
                    <a:pt x="2501" y="8624"/>
                  </a:lnTo>
                  <a:lnTo>
                    <a:pt x="2399" y="8420"/>
                  </a:lnTo>
                  <a:lnTo>
                    <a:pt x="2323" y="8190"/>
                  </a:lnTo>
                  <a:lnTo>
                    <a:pt x="2246" y="7961"/>
                  </a:lnTo>
                  <a:lnTo>
                    <a:pt x="2221" y="7706"/>
                  </a:lnTo>
                  <a:lnTo>
                    <a:pt x="2195" y="7451"/>
                  </a:lnTo>
                  <a:lnTo>
                    <a:pt x="2195" y="153"/>
                  </a:lnTo>
                  <a:lnTo>
                    <a:pt x="2195" y="102"/>
                  </a:lnTo>
                  <a:lnTo>
                    <a:pt x="2170" y="51"/>
                  </a:lnTo>
                  <a:lnTo>
                    <a:pt x="2118" y="26"/>
                  </a:lnTo>
                  <a:lnTo>
                    <a:pt x="206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0"/>
            <p:cNvSpPr/>
            <p:nvPr/>
          </p:nvSpPr>
          <p:spPr>
            <a:xfrm>
              <a:off x="3426300" y="3349950"/>
              <a:ext cx="125050" cy="303000"/>
            </a:xfrm>
            <a:custGeom>
              <a:rect b="b" l="l" r="r" t="t"/>
              <a:pathLst>
                <a:path extrusionOk="0" h="12120" w="5002">
                  <a:moveTo>
                    <a:pt x="4159" y="0"/>
                  </a:moveTo>
                  <a:lnTo>
                    <a:pt x="4210" y="26"/>
                  </a:lnTo>
                  <a:lnTo>
                    <a:pt x="4261" y="51"/>
                  </a:lnTo>
                  <a:lnTo>
                    <a:pt x="4287" y="102"/>
                  </a:lnTo>
                  <a:lnTo>
                    <a:pt x="4287" y="153"/>
                  </a:lnTo>
                  <a:lnTo>
                    <a:pt x="4287" y="7451"/>
                  </a:lnTo>
                  <a:lnTo>
                    <a:pt x="4261" y="7935"/>
                  </a:lnTo>
                  <a:lnTo>
                    <a:pt x="4210" y="8395"/>
                  </a:lnTo>
                  <a:lnTo>
                    <a:pt x="4083" y="8854"/>
                  </a:lnTo>
                  <a:lnTo>
                    <a:pt x="3930" y="9262"/>
                  </a:lnTo>
                  <a:lnTo>
                    <a:pt x="3726" y="9670"/>
                  </a:lnTo>
                  <a:lnTo>
                    <a:pt x="3496" y="10053"/>
                  </a:lnTo>
                  <a:lnTo>
                    <a:pt x="3241" y="10410"/>
                  </a:lnTo>
                  <a:lnTo>
                    <a:pt x="2935" y="10742"/>
                  </a:lnTo>
                  <a:lnTo>
                    <a:pt x="2628" y="11023"/>
                  </a:lnTo>
                  <a:lnTo>
                    <a:pt x="2322" y="11278"/>
                  </a:lnTo>
                  <a:lnTo>
                    <a:pt x="1965" y="11482"/>
                  </a:lnTo>
                  <a:lnTo>
                    <a:pt x="1608" y="11686"/>
                  </a:lnTo>
                  <a:lnTo>
                    <a:pt x="1225" y="11839"/>
                  </a:lnTo>
                  <a:lnTo>
                    <a:pt x="842" y="11967"/>
                  </a:lnTo>
                  <a:lnTo>
                    <a:pt x="434" y="12043"/>
                  </a:lnTo>
                  <a:lnTo>
                    <a:pt x="0" y="12094"/>
                  </a:lnTo>
                  <a:lnTo>
                    <a:pt x="358" y="12120"/>
                  </a:lnTo>
                  <a:lnTo>
                    <a:pt x="817" y="12094"/>
                  </a:lnTo>
                  <a:lnTo>
                    <a:pt x="1302" y="12018"/>
                  </a:lnTo>
                  <a:lnTo>
                    <a:pt x="1735" y="11890"/>
                  </a:lnTo>
                  <a:lnTo>
                    <a:pt x="2169" y="11737"/>
                  </a:lnTo>
                  <a:lnTo>
                    <a:pt x="2577" y="11559"/>
                  </a:lnTo>
                  <a:lnTo>
                    <a:pt x="2960" y="11303"/>
                  </a:lnTo>
                  <a:lnTo>
                    <a:pt x="3317" y="11048"/>
                  </a:lnTo>
                  <a:lnTo>
                    <a:pt x="3649" y="10742"/>
                  </a:lnTo>
                  <a:lnTo>
                    <a:pt x="3930" y="10410"/>
                  </a:lnTo>
                  <a:lnTo>
                    <a:pt x="4210" y="10053"/>
                  </a:lnTo>
                  <a:lnTo>
                    <a:pt x="4440" y="9670"/>
                  </a:lnTo>
                  <a:lnTo>
                    <a:pt x="4644" y="9262"/>
                  </a:lnTo>
                  <a:lnTo>
                    <a:pt x="4797" y="8854"/>
                  </a:lnTo>
                  <a:lnTo>
                    <a:pt x="4899" y="8395"/>
                  </a:lnTo>
                  <a:lnTo>
                    <a:pt x="4976" y="7935"/>
                  </a:lnTo>
                  <a:lnTo>
                    <a:pt x="5001" y="7451"/>
                  </a:lnTo>
                  <a:lnTo>
                    <a:pt x="5001" y="153"/>
                  </a:lnTo>
                  <a:lnTo>
                    <a:pt x="5001" y="102"/>
                  </a:lnTo>
                  <a:lnTo>
                    <a:pt x="4950" y="51"/>
                  </a:lnTo>
                  <a:lnTo>
                    <a:pt x="4925" y="26"/>
                  </a:lnTo>
                  <a:lnTo>
                    <a:pt x="487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0"/>
            <p:cNvSpPr/>
            <p:nvPr/>
          </p:nvSpPr>
          <p:spPr>
            <a:xfrm>
              <a:off x="3310825" y="3393950"/>
              <a:ext cx="75950" cy="35750"/>
            </a:xfrm>
            <a:custGeom>
              <a:rect b="b" l="l" r="r" t="t"/>
              <a:pathLst>
                <a:path extrusionOk="0" h="1430" w="3038">
                  <a:moveTo>
                    <a:pt x="231" y="1"/>
                  </a:moveTo>
                  <a:lnTo>
                    <a:pt x="129" y="26"/>
                  </a:lnTo>
                  <a:lnTo>
                    <a:pt x="78" y="77"/>
                  </a:lnTo>
                  <a:lnTo>
                    <a:pt x="27" y="128"/>
                  </a:lnTo>
                  <a:lnTo>
                    <a:pt x="1" y="205"/>
                  </a:lnTo>
                  <a:lnTo>
                    <a:pt x="1" y="1225"/>
                  </a:lnTo>
                  <a:lnTo>
                    <a:pt x="27" y="1302"/>
                  </a:lnTo>
                  <a:lnTo>
                    <a:pt x="78" y="1378"/>
                  </a:lnTo>
                  <a:lnTo>
                    <a:pt x="129" y="1429"/>
                  </a:lnTo>
                  <a:lnTo>
                    <a:pt x="2910" y="1429"/>
                  </a:lnTo>
                  <a:lnTo>
                    <a:pt x="2986" y="1378"/>
                  </a:lnTo>
                  <a:lnTo>
                    <a:pt x="3037" y="1302"/>
                  </a:lnTo>
                  <a:lnTo>
                    <a:pt x="3037" y="1225"/>
                  </a:lnTo>
                  <a:lnTo>
                    <a:pt x="3037" y="205"/>
                  </a:lnTo>
                  <a:lnTo>
                    <a:pt x="3037" y="128"/>
                  </a:lnTo>
                  <a:lnTo>
                    <a:pt x="2986" y="77"/>
                  </a:lnTo>
                  <a:lnTo>
                    <a:pt x="2910" y="26"/>
                  </a:lnTo>
                  <a:lnTo>
                    <a:pt x="283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0"/>
            <p:cNvSpPr/>
            <p:nvPr/>
          </p:nvSpPr>
          <p:spPr>
            <a:xfrm>
              <a:off x="3483700" y="3393950"/>
              <a:ext cx="75950" cy="35750"/>
            </a:xfrm>
            <a:custGeom>
              <a:rect b="b" l="l" r="r" t="t"/>
              <a:pathLst>
                <a:path extrusionOk="0" h="1430" w="3038">
                  <a:moveTo>
                    <a:pt x="205" y="1"/>
                  </a:moveTo>
                  <a:lnTo>
                    <a:pt x="128" y="26"/>
                  </a:lnTo>
                  <a:lnTo>
                    <a:pt x="52" y="77"/>
                  </a:lnTo>
                  <a:lnTo>
                    <a:pt x="26" y="128"/>
                  </a:lnTo>
                  <a:lnTo>
                    <a:pt x="1" y="205"/>
                  </a:lnTo>
                  <a:lnTo>
                    <a:pt x="1" y="1225"/>
                  </a:lnTo>
                  <a:lnTo>
                    <a:pt x="26" y="1302"/>
                  </a:lnTo>
                  <a:lnTo>
                    <a:pt x="52" y="1378"/>
                  </a:lnTo>
                  <a:lnTo>
                    <a:pt x="128" y="1429"/>
                  </a:lnTo>
                  <a:lnTo>
                    <a:pt x="2910" y="1429"/>
                  </a:lnTo>
                  <a:lnTo>
                    <a:pt x="2961" y="1378"/>
                  </a:lnTo>
                  <a:lnTo>
                    <a:pt x="3012" y="1302"/>
                  </a:lnTo>
                  <a:lnTo>
                    <a:pt x="3037" y="1225"/>
                  </a:lnTo>
                  <a:lnTo>
                    <a:pt x="3037" y="205"/>
                  </a:lnTo>
                  <a:lnTo>
                    <a:pt x="3012" y="128"/>
                  </a:lnTo>
                  <a:lnTo>
                    <a:pt x="2961" y="77"/>
                  </a:lnTo>
                  <a:lnTo>
                    <a:pt x="2910" y="26"/>
                  </a:lnTo>
                  <a:lnTo>
                    <a:pt x="283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0"/>
            <p:cNvSpPr/>
            <p:nvPr/>
          </p:nvSpPr>
          <p:spPr>
            <a:xfrm>
              <a:off x="3242575" y="3523450"/>
              <a:ext cx="45950" cy="40200"/>
            </a:xfrm>
            <a:custGeom>
              <a:rect b="b" l="l" r="r" t="t"/>
              <a:pathLst>
                <a:path extrusionOk="0" h="1608" w="1838">
                  <a:moveTo>
                    <a:pt x="307" y="0"/>
                  </a:moveTo>
                  <a:lnTo>
                    <a:pt x="205" y="26"/>
                  </a:lnTo>
                  <a:lnTo>
                    <a:pt x="103" y="77"/>
                  </a:lnTo>
                  <a:lnTo>
                    <a:pt x="26" y="179"/>
                  </a:lnTo>
                  <a:lnTo>
                    <a:pt x="1" y="281"/>
                  </a:lnTo>
                  <a:lnTo>
                    <a:pt x="1" y="1302"/>
                  </a:lnTo>
                  <a:lnTo>
                    <a:pt x="26" y="1429"/>
                  </a:lnTo>
                  <a:lnTo>
                    <a:pt x="103" y="1531"/>
                  </a:lnTo>
                  <a:lnTo>
                    <a:pt x="205" y="1582"/>
                  </a:lnTo>
                  <a:lnTo>
                    <a:pt x="307" y="1608"/>
                  </a:lnTo>
                  <a:lnTo>
                    <a:pt x="1532" y="1608"/>
                  </a:lnTo>
                  <a:lnTo>
                    <a:pt x="1659" y="1582"/>
                  </a:lnTo>
                  <a:lnTo>
                    <a:pt x="1761" y="1531"/>
                  </a:lnTo>
                  <a:lnTo>
                    <a:pt x="1812" y="1429"/>
                  </a:lnTo>
                  <a:lnTo>
                    <a:pt x="1838" y="1302"/>
                  </a:lnTo>
                  <a:lnTo>
                    <a:pt x="1838" y="281"/>
                  </a:lnTo>
                  <a:lnTo>
                    <a:pt x="1812" y="179"/>
                  </a:lnTo>
                  <a:lnTo>
                    <a:pt x="1761" y="77"/>
                  </a:lnTo>
                  <a:lnTo>
                    <a:pt x="1659" y="26"/>
                  </a:lnTo>
                  <a:lnTo>
                    <a:pt x="1532"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0"/>
            <p:cNvSpPr/>
            <p:nvPr/>
          </p:nvSpPr>
          <p:spPr>
            <a:xfrm>
              <a:off x="3581300" y="3523450"/>
              <a:ext cx="45950" cy="40200"/>
            </a:xfrm>
            <a:custGeom>
              <a:rect b="b" l="l" r="r" t="t"/>
              <a:pathLst>
                <a:path extrusionOk="0" h="1608" w="1838">
                  <a:moveTo>
                    <a:pt x="307" y="0"/>
                  </a:moveTo>
                  <a:lnTo>
                    <a:pt x="205" y="26"/>
                  </a:lnTo>
                  <a:lnTo>
                    <a:pt x="103" y="77"/>
                  </a:lnTo>
                  <a:lnTo>
                    <a:pt x="26" y="179"/>
                  </a:lnTo>
                  <a:lnTo>
                    <a:pt x="1" y="281"/>
                  </a:lnTo>
                  <a:lnTo>
                    <a:pt x="1" y="1302"/>
                  </a:lnTo>
                  <a:lnTo>
                    <a:pt x="26" y="1429"/>
                  </a:lnTo>
                  <a:lnTo>
                    <a:pt x="103" y="1531"/>
                  </a:lnTo>
                  <a:lnTo>
                    <a:pt x="205" y="1582"/>
                  </a:lnTo>
                  <a:lnTo>
                    <a:pt x="307" y="1608"/>
                  </a:lnTo>
                  <a:lnTo>
                    <a:pt x="1532" y="1608"/>
                  </a:lnTo>
                  <a:lnTo>
                    <a:pt x="1659" y="1582"/>
                  </a:lnTo>
                  <a:lnTo>
                    <a:pt x="1761" y="1531"/>
                  </a:lnTo>
                  <a:lnTo>
                    <a:pt x="1812" y="1429"/>
                  </a:lnTo>
                  <a:lnTo>
                    <a:pt x="1838" y="1302"/>
                  </a:lnTo>
                  <a:lnTo>
                    <a:pt x="1838" y="281"/>
                  </a:lnTo>
                  <a:lnTo>
                    <a:pt x="1812" y="179"/>
                  </a:lnTo>
                  <a:lnTo>
                    <a:pt x="1761" y="77"/>
                  </a:lnTo>
                  <a:lnTo>
                    <a:pt x="1659" y="26"/>
                  </a:lnTo>
                  <a:lnTo>
                    <a:pt x="1532"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0"/>
            <p:cNvSpPr/>
            <p:nvPr/>
          </p:nvSpPr>
          <p:spPr>
            <a:xfrm>
              <a:off x="3319125" y="3481975"/>
              <a:ext cx="232225" cy="170975"/>
            </a:xfrm>
            <a:custGeom>
              <a:rect b="b" l="l" r="r" t="t"/>
              <a:pathLst>
                <a:path extrusionOk="0" h="6839" w="9289">
                  <a:moveTo>
                    <a:pt x="1" y="1"/>
                  </a:moveTo>
                  <a:lnTo>
                    <a:pt x="1" y="2170"/>
                  </a:lnTo>
                  <a:lnTo>
                    <a:pt x="1" y="2654"/>
                  </a:lnTo>
                  <a:lnTo>
                    <a:pt x="77" y="3114"/>
                  </a:lnTo>
                  <a:lnTo>
                    <a:pt x="205" y="3573"/>
                  </a:lnTo>
                  <a:lnTo>
                    <a:pt x="358" y="3981"/>
                  </a:lnTo>
                  <a:lnTo>
                    <a:pt x="562" y="4389"/>
                  </a:lnTo>
                  <a:lnTo>
                    <a:pt x="792" y="4772"/>
                  </a:lnTo>
                  <a:lnTo>
                    <a:pt x="1047" y="5129"/>
                  </a:lnTo>
                  <a:lnTo>
                    <a:pt x="1353" y="5461"/>
                  </a:lnTo>
                  <a:lnTo>
                    <a:pt x="1685" y="5767"/>
                  </a:lnTo>
                  <a:lnTo>
                    <a:pt x="2042" y="6022"/>
                  </a:lnTo>
                  <a:lnTo>
                    <a:pt x="2425" y="6278"/>
                  </a:lnTo>
                  <a:lnTo>
                    <a:pt x="2833" y="6456"/>
                  </a:lnTo>
                  <a:lnTo>
                    <a:pt x="3267" y="6609"/>
                  </a:lnTo>
                  <a:lnTo>
                    <a:pt x="3700" y="6737"/>
                  </a:lnTo>
                  <a:lnTo>
                    <a:pt x="4160" y="6813"/>
                  </a:lnTo>
                  <a:lnTo>
                    <a:pt x="4645" y="6839"/>
                  </a:lnTo>
                  <a:lnTo>
                    <a:pt x="5104" y="6813"/>
                  </a:lnTo>
                  <a:lnTo>
                    <a:pt x="5589" y="6737"/>
                  </a:lnTo>
                  <a:lnTo>
                    <a:pt x="6022" y="6609"/>
                  </a:lnTo>
                  <a:lnTo>
                    <a:pt x="6456" y="6456"/>
                  </a:lnTo>
                  <a:lnTo>
                    <a:pt x="6864" y="6278"/>
                  </a:lnTo>
                  <a:lnTo>
                    <a:pt x="7247" y="6022"/>
                  </a:lnTo>
                  <a:lnTo>
                    <a:pt x="7604" y="5767"/>
                  </a:lnTo>
                  <a:lnTo>
                    <a:pt x="7936" y="5461"/>
                  </a:lnTo>
                  <a:lnTo>
                    <a:pt x="8217" y="5129"/>
                  </a:lnTo>
                  <a:lnTo>
                    <a:pt x="8497" y="4772"/>
                  </a:lnTo>
                  <a:lnTo>
                    <a:pt x="8727" y="4389"/>
                  </a:lnTo>
                  <a:lnTo>
                    <a:pt x="8931" y="3981"/>
                  </a:lnTo>
                  <a:lnTo>
                    <a:pt x="9084" y="3573"/>
                  </a:lnTo>
                  <a:lnTo>
                    <a:pt x="9186" y="3114"/>
                  </a:lnTo>
                  <a:lnTo>
                    <a:pt x="9263" y="2654"/>
                  </a:lnTo>
                  <a:lnTo>
                    <a:pt x="9288" y="2170"/>
                  </a:lnTo>
                  <a:lnTo>
                    <a:pt x="9288" y="1"/>
                  </a:lnTo>
                  <a:lnTo>
                    <a:pt x="7069" y="1"/>
                  </a:lnTo>
                  <a:lnTo>
                    <a:pt x="7069" y="2170"/>
                  </a:lnTo>
                  <a:lnTo>
                    <a:pt x="7069" y="2425"/>
                  </a:lnTo>
                  <a:lnTo>
                    <a:pt x="7018" y="2680"/>
                  </a:lnTo>
                  <a:lnTo>
                    <a:pt x="6966" y="2909"/>
                  </a:lnTo>
                  <a:lnTo>
                    <a:pt x="6890" y="3139"/>
                  </a:lnTo>
                  <a:lnTo>
                    <a:pt x="6788" y="3343"/>
                  </a:lnTo>
                  <a:lnTo>
                    <a:pt x="6660" y="3547"/>
                  </a:lnTo>
                  <a:lnTo>
                    <a:pt x="6507" y="3726"/>
                  </a:lnTo>
                  <a:lnTo>
                    <a:pt x="6354" y="3905"/>
                  </a:lnTo>
                  <a:lnTo>
                    <a:pt x="6201" y="4058"/>
                  </a:lnTo>
                  <a:lnTo>
                    <a:pt x="5997" y="4211"/>
                  </a:lnTo>
                  <a:lnTo>
                    <a:pt x="5793" y="4313"/>
                  </a:lnTo>
                  <a:lnTo>
                    <a:pt x="5589" y="4415"/>
                  </a:lnTo>
                  <a:lnTo>
                    <a:pt x="5359" y="4517"/>
                  </a:lnTo>
                  <a:lnTo>
                    <a:pt x="5129" y="4568"/>
                  </a:lnTo>
                  <a:lnTo>
                    <a:pt x="4900" y="4594"/>
                  </a:lnTo>
                  <a:lnTo>
                    <a:pt x="4645" y="4619"/>
                  </a:lnTo>
                  <a:lnTo>
                    <a:pt x="4389" y="4594"/>
                  </a:lnTo>
                  <a:lnTo>
                    <a:pt x="4160" y="4568"/>
                  </a:lnTo>
                  <a:lnTo>
                    <a:pt x="3905" y="4517"/>
                  </a:lnTo>
                  <a:lnTo>
                    <a:pt x="3700" y="4415"/>
                  </a:lnTo>
                  <a:lnTo>
                    <a:pt x="3471" y="4313"/>
                  </a:lnTo>
                  <a:lnTo>
                    <a:pt x="3267" y="4211"/>
                  </a:lnTo>
                  <a:lnTo>
                    <a:pt x="3088" y="4058"/>
                  </a:lnTo>
                  <a:lnTo>
                    <a:pt x="2909" y="3905"/>
                  </a:lnTo>
                  <a:lnTo>
                    <a:pt x="2756" y="3726"/>
                  </a:lnTo>
                  <a:lnTo>
                    <a:pt x="2629" y="3547"/>
                  </a:lnTo>
                  <a:lnTo>
                    <a:pt x="2501" y="3343"/>
                  </a:lnTo>
                  <a:lnTo>
                    <a:pt x="2399" y="3139"/>
                  </a:lnTo>
                  <a:lnTo>
                    <a:pt x="2323" y="2909"/>
                  </a:lnTo>
                  <a:lnTo>
                    <a:pt x="2246" y="2680"/>
                  </a:lnTo>
                  <a:lnTo>
                    <a:pt x="2221" y="2425"/>
                  </a:lnTo>
                  <a:lnTo>
                    <a:pt x="2195" y="2170"/>
                  </a:lnTo>
                  <a:lnTo>
                    <a:pt x="219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0"/>
            <p:cNvSpPr/>
            <p:nvPr/>
          </p:nvSpPr>
          <p:spPr>
            <a:xfrm>
              <a:off x="3426300" y="3481975"/>
              <a:ext cx="125050" cy="170975"/>
            </a:xfrm>
            <a:custGeom>
              <a:rect b="b" l="l" r="r" t="t"/>
              <a:pathLst>
                <a:path extrusionOk="0" h="6839" w="5002">
                  <a:moveTo>
                    <a:pt x="4287" y="1"/>
                  </a:moveTo>
                  <a:lnTo>
                    <a:pt x="4287" y="2170"/>
                  </a:lnTo>
                  <a:lnTo>
                    <a:pt x="4261" y="2654"/>
                  </a:lnTo>
                  <a:lnTo>
                    <a:pt x="4210" y="3114"/>
                  </a:lnTo>
                  <a:lnTo>
                    <a:pt x="4083" y="3573"/>
                  </a:lnTo>
                  <a:lnTo>
                    <a:pt x="3930" y="3981"/>
                  </a:lnTo>
                  <a:lnTo>
                    <a:pt x="3726" y="4389"/>
                  </a:lnTo>
                  <a:lnTo>
                    <a:pt x="3496" y="4772"/>
                  </a:lnTo>
                  <a:lnTo>
                    <a:pt x="3241" y="5129"/>
                  </a:lnTo>
                  <a:lnTo>
                    <a:pt x="2935" y="5461"/>
                  </a:lnTo>
                  <a:lnTo>
                    <a:pt x="2628" y="5742"/>
                  </a:lnTo>
                  <a:lnTo>
                    <a:pt x="2322" y="5997"/>
                  </a:lnTo>
                  <a:lnTo>
                    <a:pt x="1965" y="6201"/>
                  </a:lnTo>
                  <a:lnTo>
                    <a:pt x="1608" y="6405"/>
                  </a:lnTo>
                  <a:lnTo>
                    <a:pt x="1225" y="6558"/>
                  </a:lnTo>
                  <a:lnTo>
                    <a:pt x="842" y="6686"/>
                  </a:lnTo>
                  <a:lnTo>
                    <a:pt x="434" y="6762"/>
                  </a:lnTo>
                  <a:lnTo>
                    <a:pt x="0" y="6813"/>
                  </a:lnTo>
                  <a:lnTo>
                    <a:pt x="204" y="6813"/>
                  </a:lnTo>
                  <a:lnTo>
                    <a:pt x="255" y="6839"/>
                  </a:lnTo>
                  <a:lnTo>
                    <a:pt x="358" y="6839"/>
                  </a:lnTo>
                  <a:lnTo>
                    <a:pt x="817" y="6813"/>
                  </a:lnTo>
                  <a:lnTo>
                    <a:pt x="1302" y="6737"/>
                  </a:lnTo>
                  <a:lnTo>
                    <a:pt x="1735" y="6609"/>
                  </a:lnTo>
                  <a:lnTo>
                    <a:pt x="2169" y="6456"/>
                  </a:lnTo>
                  <a:lnTo>
                    <a:pt x="2577" y="6278"/>
                  </a:lnTo>
                  <a:lnTo>
                    <a:pt x="2960" y="6022"/>
                  </a:lnTo>
                  <a:lnTo>
                    <a:pt x="3317" y="5767"/>
                  </a:lnTo>
                  <a:lnTo>
                    <a:pt x="3649" y="5461"/>
                  </a:lnTo>
                  <a:lnTo>
                    <a:pt x="3930" y="5129"/>
                  </a:lnTo>
                  <a:lnTo>
                    <a:pt x="4210" y="4772"/>
                  </a:lnTo>
                  <a:lnTo>
                    <a:pt x="4440" y="4389"/>
                  </a:lnTo>
                  <a:lnTo>
                    <a:pt x="4644" y="3981"/>
                  </a:lnTo>
                  <a:lnTo>
                    <a:pt x="4797" y="3573"/>
                  </a:lnTo>
                  <a:lnTo>
                    <a:pt x="4899" y="3114"/>
                  </a:lnTo>
                  <a:lnTo>
                    <a:pt x="4976" y="2654"/>
                  </a:lnTo>
                  <a:lnTo>
                    <a:pt x="5001" y="2170"/>
                  </a:lnTo>
                  <a:lnTo>
                    <a:pt x="5001"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0"/>
            <p:cNvSpPr/>
            <p:nvPr/>
          </p:nvSpPr>
          <p:spPr>
            <a:xfrm>
              <a:off x="3349100" y="3572550"/>
              <a:ext cx="12150" cy="12150"/>
            </a:xfrm>
            <a:custGeom>
              <a:rect b="b" l="l" r="r" t="t"/>
              <a:pathLst>
                <a:path extrusionOk="0" h="486" w="486">
                  <a:moveTo>
                    <a:pt x="256" y="1"/>
                  </a:moveTo>
                  <a:lnTo>
                    <a:pt x="154" y="26"/>
                  </a:lnTo>
                  <a:lnTo>
                    <a:pt x="77" y="77"/>
                  </a:lnTo>
                  <a:lnTo>
                    <a:pt x="26" y="154"/>
                  </a:lnTo>
                  <a:lnTo>
                    <a:pt x="1" y="256"/>
                  </a:lnTo>
                  <a:lnTo>
                    <a:pt x="26" y="333"/>
                  </a:lnTo>
                  <a:lnTo>
                    <a:pt x="77" y="409"/>
                  </a:lnTo>
                  <a:lnTo>
                    <a:pt x="154" y="486"/>
                  </a:lnTo>
                  <a:lnTo>
                    <a:pt x="333" y="486"/>
                  </a:lnTo>
                  <a:lnTo>
                    <a:pt x="435" y="409"/>
                  </a:lnTo>
                  <a:lnTo>
                    <a:pt x="486" y="333"/>
                  </a:lnTo>
                  <a:lnTo>
                    <a:pt x="486" y="256"/>
                  </a:lnTo>
                  <a:lnTo>
                    <a:pt x="486" y="154"/>
                  </a:lnTo>
                  <a:lnTo>
                    <a:pt x="435" y="77"/>
                  </a:lnTo>
                  <a:lnTo>
                    <a:pt x="333" y="26"/>
                  </a:lnTo>
                  <a:lnTo>
                    <a:pt x="2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0"/>
            <p:cNvSpPr/>
            <p:nvPr/>
          </p:nvSpPr>
          <p:spPr>
            <a:xfrm>
              <a:off x="3501575" y="3584675"/>
              <a:ext cx="12775" cy="12800"/>
            </a:xfrm>
            <a:custGeom>
              <a:rect b="b" l="l" r="r" t="t"/>
              <a:pathLst>
                <a:path extrusionOk="0" h="512" w="511">
                  <a:moveTo>
                    <a:pt x="255" y="1"/>
                  </a:moveTo>
                  <a:lnTo>
                    <a:pt x="153" y="26"/>
                  </a:lnTo>
                  <a:lnTo>
                    <a:pt x="77" y="77"/>
                  </a:lnTo>
                  <a:lnTo>
                    <a:pt x="26" y="154"/>
                  </a:lnTo>
                  <a:lnTo>
                    <a:pt x="0" y="256"/>
                  </a:lnTo>
                  <a:lnTo>
                    <a:pt x="26" y="358"/>
                  </a:lnTo>
                  <a:lnTo>
                    <a:pt x="77" y="434"/>
                  </a:lnTo>
                  <a:lnTo>
                    <a:pt x="153" y="486"/>
                  </a:lnTo>
                  <a:lnTo>
                    <a:pt x="255" y="511"/>
                  </a:lnTo>
                  <a:lnTo>
                    <a:pt x="357" y="486"/>
                  </a:lnTo>
                  <a:lnTo>
                    <a:pt x="434" y="434"/>
                  </a:lnTo>
                  <a:lnTo>
                    <a:pt x="485" y="358"/>
                  </a:lnTo>
                  <a:lnTo>
                    <a:pt x="510" y="256"/>
                  </a:lnTo>
                  <a:lnTo>
                    <a:pt x="485" y="154"/>
                  </a:lnTo>
                  <a:lnTo>
                    <a:pt x="434" y="77"/>
                  </a:lnTo>
                  <a:lnTo>
                    <a:pt x="357" y="26"/>
                  </a:lnTo>
                  <a:lnTo>
                    <a:pt x="2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0"/>
            <p:cNvSpPr/>
            <p:nvPr/>
          </p:nvSpPr>
          <p:spPr>
            <a:xfrm>
              <a:off x="3380375" y="3603825"/>
              <a:ext cx="12775" cy="12125"/>
            </a:xfrm>
            <a:custGeom>
              <a:rect b="b" l="l" r="r" t="t"/>
              <a:pathLst>
                <a:path extrusionOk="0" h="485" w="511">
                  <a:moveTo>
                    <a:pt x="255" y="0"/>
                  </a:moveTo>
                  <a:lnTo>
                    <a:pt x="153" y="26"/>
                  </a:lnTo>
                  <a:lnTo>
                    <a:pt x="77" y="77"/>
                  </a:lnTo>
                  <a:lnTo>
                    <a:pt x="26" y="153"/>
                  </a:lnTo>
                  <a:lnTo>
                    <a:pt x="0" y="255"/>
                  </a:lnTo>
                  <a:lnTo>
                    <a:pt x="26" y="332"/>
                  </a:lnTo>
                  <a:lnTo>
                    <a:pt x="77" y="434"/>
                  </a:lnTo>
                  <a:lnTo>
                    <a:pt x="153" y="485"/>
                  </a:lnTo>
                  <a:lnTo>
                    <a:pt x="357" y="485"/>
                  </a:lnTo>
                  <a:lnTo>
                    <a:pt x="434" y="434"/>
                  </a:lnTo>
                  <a:lnTo>
                    <a:pt x="485" y="332"/>
                  </a:lnTo>
                  <a:lnTo>
                    <a:pt x="511" y="255"/>
                  </a:lnTo>
                  <a:lnTo>
                    <a:pt x="485" y="153"/>
                  </a:lnTo>
                  <a:lnTo>
                    <a:pt x="434" y="77"/>
                  </a:lnTo>
                  <a:lnTo>
                    <a:pt x="357" y="26"/>
                  </a:lnTo>
                  <a:lnTo>
                    <a:pt x="2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0"/>
            <p:cNvSpPr/>
            <p:nvPr/>
          </p:nvSpPr>
          <p:spPr>
            <a:xfrm>
              <a:off x="3524525" y="3537475"/>
              <a:ext cx="12800" cy="12150"/>
            </a:xfrm>
            <a:custGeom>
              <a:rect b="b" l="l" r="r" t="t"/>
              <a:pathLst>
                <a:path extrusionOk="0" h="486" w="512">
                  <a:moveTo>
                    <a:pt x="154" y="1"/>
                  </a:moveTo>
                  <a:lnTo>
                    <a:pt x="77" y="52"/>
                  </a:lnTo>
                  <a:lnTo>
                    <a:pt x="26" y="154"/>
                  </a:lnTo>
                  <a:lnTo>
                    <a:pt x="1" y="230"/>
                  </a:lnTo>
                  <a:lnTo>
                    <a:pt x="26" y="332"/>
                  </a:lnTo>
                  <a:lnTo>
                    <a:pt x="77" y="409"/>
                  </a:lnTo>
                  <a:lnTo>
                    <a:pt x="154" y="460"/>
                  </a:lnTo>
                  <a:lnTo>
                    <a:pt x="256" y="485"/>
                  </a:lnTo>
                  <a:lnTo>
                    <a:pt x="358" y="460"/>
                  </a:lnTo>
                  <a:lnTo>
                    <a:pt x="435" y="409"/>
                  </a:lnTo>
                  <a:lnTo>
                    <a:pt x="486" y="332"/>
                  </a:lnTo>
                  <a:lnTo>
                    <a:pt x="511" y="230"/>
                  </a:lnTo>
                  <a:lnTo>
                    <a:pt x="486" y="154"/>
                  </a:lnTo>
                  <a:lnTo>
                    <a:pt x="435" y="52"/>
                  </a:lnTo>
                  <a:lnTo>
                    <a:pt x="3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0"/>
            <p:cNvSpPr/>
            <p:nvPr/>
          </p:nvSpPr>
          <p:spPr>
            <a:xfrm>
              <a:off x="3349100" y="3529175"/>
              <a:ext cx="12150" cy="12800"/>
            </a:xfrm>
            <a:custGeom>
              <a:rect b="b" l="l" r="r" t="t"/>
              <a:pathLst>
                <a:path extrusionOk="0" h="512" w="486">
                  <a:moveTo>
                    <a:pt x="256" y="1"/>
                  </a:moveTo>
                  <a:lnTo>
                    <a:pt x="154" y="26"/>
                  </a:lnTo>
                  <a:lnTo>
                    <a:pt x="77" y="77"/>
                  </a:lnTo>
                  <a:lnTo>
                    <a:pt x="26" y="154"/>
                  </a:lnTo>
                  <a:lnTo>
                    <a:pt x="1" y="256"/>
                  </a:lnTo>
                  <a:lnTo>
                    <a:pt x="26" y="358"/>
                  </a:lnTo>
                  <a:lnTo>
                    <a:pt x="77" y="435"/>
                  </a:lnTo>
                  <a:lnTo>
                    <a:pt x="154" y="486"/>
                  </a:lnTo>
                  <a:lnTo>
                    <a:pt x="256" y="511"/>
                  </a:lnTo>
                  <a:lnTo>
                    <a:pt x="333" y="486"/>
                  </a:lnTo>
                  <a:lnTo>
                    <a:pt x="435" y="435"/>
                  </a:lnTo>
                  <a:lnTo>
                    <a:pt x="486" y="358"/>
                  </a:lnTo>
                  <a:lnTo>
                    <a:pt x="486" y="256"/>
                  </a:lnTo>
                  <a:lnTo>
                    <a:pt x="486" y="154"/>
                  </a:lnTo>
                  <a:lnTo>
                    <a:pt x="435" y="77"/>
                  </a:lnTo>
                  <a:lnTo>
                    <a:pt x="333" y="26"/>
                  </a:lnTo>
                  <a:lnTo>
                    <a:pt x="2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0"/>
            <p:cNvSpPr/>
            <p:nvPr/>
          </p:nvSpPr>
          <p:spPr>
            <a:xfrm>
              <a:off x="3518150" y="3507500"/>
              <a:ext cx="12775" cy="12775"/>
            </a:xfrm>
            <a:custGeom>
              <a:rect b="b" l="l" r="r" t="t"/>
              <a:pathLst>
                <a:path extrusionOk="0" h="511" w="511">
                  <a:moveTo>
                    <a:pt x="256" y="0"/>
                  </a:moveTo>
                  <a:lnTo>
                    <a:pt x="154" y="26"/>
                  </a:lnTo>
                  <a:lnTo>
                    <a:pt x="77" y="77"/>
                  </a:lnTo>
                  <a:lnTo>
                    <a:pt x="26" y="153"/>
                  </a:lnTo>
                  <a:lnTo>
                    <a:pt x="1" y="256"/>
                  </a:lnTo>
                  <a:lnTo>
                    <a:pt x="26" y="358"/>
                  </a:lnTo>
                  <a:lnTo>
                    <a:pt x="77" y="434"/>
                  </a:lnTo>
                  <a:lnTo>
                    <a:pt x="154" y="485"/>
                  </a:lnTo>
                  <a:lnTo>
                    <a:pt x="256" y="511"/>
                  </a:lnTo>
                  <a:lnTo>
                    <a:pt x="358" y="485"/>
                  </a:lnTo>
                  <a:lnTo>
                    <a:pt x="434" y="434"/>
                  </a:lnTo>
                  <a:lnTo>
                    <a:pt x="485" y="358"/>
                  </a:lnTo>
                  <a:lnTo>
                    <a:pt x="511" y="256"/>
                  </a:lnTo>
                  <a:lnTo>
                    <a:pt x="485" y="153"/>
                  </a:lnTo>
                  <a:lnTo>
                    <a:pt x="434" y="77"/>
                  </a:lnTo>
                  <a:lnTo>
                    <a:pt x="358" y="26"/>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0"/>
            <p:cNvSpPr/>
            <p:nvPr/>
          </p:nvSpPr>
          <p:spPr>
            <a:xfrm>
              <a:off x="3336350" y="3501125"/>
              <a:ext cx="12775" cy="12775"/>
            </a:xfrm>
            <a:custGeom>
              <a:rect b="b" l="l" r="r" t="t"/>
              <a:pathLst>
                <a:path extrusionOk="0" h="511" w="511">
                  <a:moveTo>
                    <a:pt x="256" y="0"/>
                  </a:moveTo>
                  <a:lnTo>
                    <a:pt x="154" y="26"/>
                  </a:lnTo>
                  <a:lnTo>
                    <a:pt x="77" y="77"/>
                  </a:lnTo>
                  <a:lnTo>
                    <a:pt x="26" y="153"/>
                  </a:lnTo>
                  <a:lnTo>
                    <a:pt x="1" y="255"/>
                  </a:lnTo>
                  <a:lnTo>
                    <a:pt x="26" y="357"/>
                  </a:lnTo>
                  <a:lnTo>
                    <a:pt x="77" y="434"/>
                  </a:lnTo>
                  <a:lnTo>
                    <a:pt x="154" y="485"/>
                  </a:lnTo>
                  <a:lnTo>
                    <a:pt x="256" y="511"/>
                  </a:lnTo>
                  <a:lnTo>
                    <a:pt x="358" y="485"/>
                  </a:lnTo>
                  <a:lnTo>
                    <a:pt x="434" y="434"/>
                  </a:lnTo>
                  <a:lnTo>
                    <a:pt x="485" y="357"/>
                  </a:lnTo>
                  <a:lnTo>
                    <a:pt x="511" y="255"/>
                  </a:lnTo>
                  <a:lnTo>
                    <a:pt x="485" y="153"/>
                  </a:lnTo>
                  <a:lnTo>
                    <a:pt x="434" y="77"/>
                  </a:lnTo>
                  <a:lnTo>
                    <a:pt x="358" y="26"/>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5" name="Google Shape;4035;p70"/>
          <p:cNvGrpSpPr/>
          <p:nvPr/>
        </p:nvGrpSpPr>
        <p:grpSpPr>
          <a:xfrm>
            <a:off x="6474800" y="1637338"/>
            <a:ext cx="188200" cy="397425"/>
            <a:chOff x="4090350" y="3349300"/>
            <a:chExt cx="188200" cy="397425"/>
          </a:xfrm>
        </p:grpSpPr>
        <p:sp>
          <p:nvSpPr>
            <p:cNvPr id="4036" name="Google Shape;4036;p70"/>
            <p:cNvSpPr/>
            <p:nvPr/>
          </p:nvSpPr>
          <p:spPr>
            <a:xfrm>
              <a:off x="4114575" y="3407975"/>
              <a:ext cx="139725" cy="338750"/>
            </a:xfrm>
            <a:custGeom>
              <a:rect b="b" l="l" r="r" t="t"/>
              <a:pathLst>
                <a:path extrusionOk="0" h="13550" w="5589">
                  <a:moveTo>
                    <a:pt x="1" y="1"/>
                  </a:moveTo>
                  <a:lnTo>
                    <a:pt x="1" y="10768"/>
                  </a:lnTo>
                  <a:lnTo>
                    <a:pt x="26" y="11049"/>
                  </a:lnTo>
                  <a:lnTo>
                    <a:pt x="77" y="11330"/>
                  </a:lnTo>
                  <a:lnTo>
                    <a:pt x="128" y="11585"/>
                  </a:lnTo>
                  <a:lnTo>
                    <a:pt x="230" y="11840"/>
                  </a:lnTo>
                  <a:lnTo>
                    <a:pt x="358" y="12095"/>
                  </a:lnTo>
                  <a:lnTo>
                    <a:pt x="486" y="12325"/>
                  </a:lnTo>
                  <a:lnTo>
                    <a:pt x="639" y="12529"/>
                  </a:lnTo>
                  <a:lnTo>
                    <a:pt x="817" y="12733"/>
                  </a:lnTo>
                  <a:lnTo>
                    <a:pt x="1021" y="12912"/>
                  </a:lnTo>
                  <a:lnTo>
                    <a:pt x="1251" y="13065"/>
                  </a:lnTo>
                  <a:lnTo>
                    <a:pt x="1481" y="13218"/>
                  </a:lnTo>
                  <a:lnTo>
                    <a:pt x="1710" y="13320"/>
                  </a:lnTo>
                  <a:lnTo>
                    <a:pt x="1965" y="13422"/>
                  </a:lnTo>
                  <a:lnTo>
                    <a:pt x="2246" y="13499"/>
                  </a:lnTo>
                  <a:lnTo>
                    <a:pt x="2527" y="13524"/>
                  </a:lnTo>
                  <a:lnTo>
                    <a:pt x="2807" y="13550"/>
                  </a:lnTo>
                  <a:lnTo>
                    <a:pt x="3088" y="13524"/>
                  </a:lnTo>
                  <a:lnTo>
                    <a:pt x="3369" y="13499"/>
                  </a:lnTo>
                  <a:lnTo>
                    <a:pt x="3624" y="13422"/>
                  </a:lnTo>
                  <a:lnTo>
                    <a:pt x="3879" y="13320"/>
                  </a:lnTo>
                  <a:lnTo>
                    <a:pt x="4134" y="13218"/>
                  </a:lnTo>
                  <a:lnTo>
                    <a:pt x="4364" y="13065"/>
                  </a:lnTo>
                  <a:lnTo>
                    <a:pt x="4568" y="12912"/>
                  </a:lnTo>
                  <a:lnTo>
                    <a:pt x="4772" y="12733"/>
                  </a:lnTo>
                  <a:lnTo>
                    <a:pt x="4951" y="12529"/>
                  </a:lnTo>
                  <a:lnTo>
                    <a:pt x="5129" y="12325"/>
                  </a:lnTo>
                  <a:lnTo>
                    <a:pt x="5257" y="12095"/>
                  </a:lnTo>
                  <a:lnTo>
                    <a:pt x="5385" y="11840"/>
                  </a:lnTo>
                  <a:lnTo>
                    <a:pt x="5461" y="11585"/>
                  </a:lnTo>
                  <a:lnTo>
                    <a:pt x="5538" y="11330"/>
                  </a:lnTo>
                  <a:lnTo>
                    <a:pt x="5589" y="11049"/>
                  </a:lnTo>
                  <a:lnTo>
                    <a:pt x="5589" y="10768"/>
                  </a:lnTo>
                  <a:lnTo>
                    <a:pt x="5589"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0"/>
            <p:cNvSpPr/>
            <p:nvPr/>
          </p:nvSpPr>
          <p:spPr>
            <a:xfrm>
              <a:off x="4172625" y="3418200"/>
              <a:ext cx="81675" cy="328525"/>
            </a:xfrm>
            <a:custGeom>
              <a:rect b="b" l="l" r="r" t="t"/>
              <a:pathLst>
                <a:path extrusionOk="0" h="13141" w="3267">
                  <a:moveTo>
                    <a:pt x="2348" y="0"/>
                  </a:moveTo>
                  <a:lnTo>
                    <a:pt x="2348" y="10359"/>
                  </a:lnTo>
                  <a:lnTo>
                    <a:pt x="2323" y="10615"/>
                  </a:lnTo>
                  <a:lnTo>
                    <a:pt x="2297" y="10844"/>
                  </a:lnTo>
                  <a:lnTo>
                    <a:pt x="2246" y="11099"/>
                  </a:lnTo>
                  <a:lnTo>
                    <a:pt x="2169" y="11329"/>
                  </a:lnTo>
                  <a:lnTo>
                    <a:pt x="2067" y="11559"/>
                  </a:lnTo>
                  <a:lnTo>
                    <a:pt x="1940" y="11763"/>
                  </a:lnTo>
                  <a:lnTo>
                    <a:pt x="1812" y="11967"/>
                  </a:lnTo>
                  <a:lnTo>
                    <a:pt x="1659" y="12171"/>
                  </a:lnTo>
                  <a:lnTo>
                    <a:pt x="1506" y="12324"/>
                  </a:lnTo>
                  <a:lnTo>
                    <a:pt x="1327" y="12503"/>
                  </a:lnTo>
                  <a:lnTo>
                    <a:pt x="1123" y="12630"/>
                  </a:lnTo>
                  <a:lnTo>
                    <a:pt x="919" y="12783"/>
                  </a:lnTo>
                  <a:lnTo>
                    <a:pt x="715" y="12886"/>
                  </a:lnTo>
                  <a:lnTo>
                    <a:pt x="485" y="12988"/>
                  </a:lnTo>
                  <a:lnTo>
                    <a:pt x="256" y="13039"/>
                  </a:lnTo>
                  <a:lnTo>
                    <a:pt x="1" y="13090"/>
                  </a:lnTo>
                  <a:lnTo>
                    <a:pt x="256" y="13141"/>
                  </a:lnTo>
                  <a:lnTo>
                    <a:pt x="485" y="13141"/>
                  </a:lnTo>
                  <a:lnTo>
                    <a:pt x="766" y="13115"/>
                  </a:lnTo>
                  <a:lnTo>
                    <a:pt x="1047" y="13090"/>
                  </a:lnTo>
                  <a:lnTo>
                    <a:pt x="1302" y="13013"/>
                  </a:lnTo>
                  <a:lnTo>
                    <a:pt x="1557" y="12911"/>
                  </a:lnTo>
                  <a:lnTo>
                    <a:pt x="1812" y="12809"/>
                  </a:lnTo>
                  <a:lnTo>
                    <a:pt x="2042" y="12656"/>
                  </a:lnTo>
                  <a:lnTo>
                    <a:pt x="2246" y="12503"/>
                  </a:lnTo>
                  <a:lnTo>
                    <a:pt x="2450" y="12324"/>
                  </a:lnTo>
                  <a:lnTo>
                    <a:pt x="2629" y="12120"/>
                  </a:lnTo>
                  <a:lnTo>
                    <a:pt x="2807" y="11916"/>
                  </a:lnTo>
                  <a:lnTo>
                    <a:pt x="2935" y="11686"/>
                  </a:lnTo>
                  <a:lnTo>
                    <a:pt x="3063" y="11431"/>
                  </a:lnTo>
                  <a:lnTo>
                    <a:pt x="3139" y="11176"/>
                  </a:lnTo>
                  <a:lnTo>
                    <a:pt x="3216" y="10921"/>
                  </a:lnTo>
                  <a:lnTo>
                    <a:pt x="3267" y="10640"/>
                  </a:lnTo>
                  <a:lnTo>
                    <a:pt x="3267" y="10359"/>
                  </a:lnTo>
                  <a:lnTo>
                    <a:pt x="326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0"/>
            <p:cNvSpPr/>
            <p:nvPr/>
          </p:nvSpPr>
          <p:spPr>
            <a:xfrm>
              <a:off x="4142000" y="3539400"/>
              <a:ext cx="84875" cy="177975"/>
            </a:xfrm>
            <a:custGeom>
              <a:rect b="b" l="l" r="r" t="t"/>
              <a:pathLst>
                <a:path extrusionOk="0" h="7119" w="3395">
                  <a:moveTo>
                    <a:pt x="358" y="0"/>
                  </a:moveTo>
                  <a:lnTo>
                    <a:pt x="205" y="26"/>
                  </a:lnTo>
                  <a:lnTo>
                    <a:pt x="103" y="102"/>
                  </a:lnTo>
                  <a:lnTo>
                    <a:pt x="26" y="230"/>
                  </a:lnTo>
                  <a:lnTo>
                    <a:pt x="1" y="357"/>
                  </a:lnTo>
                  <a:lnTo>
                    <a:pt x="1" y="5409"/>
                  </a:lnTo>
                  <a:lnTo>
                    <a:pt x="26" y="5588"/>
                  </a:lnTo>
                  <a:lnTo>
                    <a:pt x="52" y="5767"/>
                  </a:lnTo>
                  <a:lnTo>
                    <a:pt x="77" y="5920"/>
                  </a:lnTo>
                  <a:lnTo>
                    <a:pt x="128" y="6073"/>
                  </a:lnTo>
                  <a:lnTo>
                    <a:pt x="205" y="6226"/>
                  </a:lnTo>
                  <a:lnTo>
                    <a:pt x="307" y="6353"/>
                  </a:lnTo>
                  <a:lnTo>
                    <a:pt x="384" y="6507"/>
                  </a:lnTo>
                  <a:lnTo>
                    <a:pt x="511" y="6609"/>
                  </a:lnTo>
                  <a:lnTo>
                    <a:pt x="613" y="6736"/>
                  </a:lnTo>
                  <a:lnTo>
                    <a:pt x="766" y="6813"/>
                  </a:lnTo>
                  <a:lnTo>
                    <a:pt x="894" y="6915"/>
                  </a:lnTo>
                  <a:lnTo>
                    <a:pt x="1047" y="6991"/>
                  </a:lnTo>
                  <a:lnTo>
                    <a:pt x="1200" y="7042"/>
                  </a:lnTo>
                  <a:lnTo>
                    <a:pt x="1353" y="7068"/>
                  </a:lnTo>
                  <a:lnTo>
                    <a:pt x="1532" y="7093"/>
                  </a:lnTo>
                  <a:lnTo>
                    <a:pt x="1710" y="7119"/>
                  </a:lnTo>
                  <a:lnTo>
                    <a:pt x="1889" y="7093"/>
                  </a:lnTo>
                  <a:lnTo>
                    <a:pt x="2042" y="7068"/>
                  </a:lnTo>
                  <a:lnTo>
                    <a:pt x="2221" y="7042"/>
                  </a:lnTo>
                  <a:lnTo>
                    <a:pt x="2374" y="6991"/>
                  </a:lnTo>
                  <a:lnTo>
                    <a:pt x="2527" y="6915"/>
                  </a:lnTo>
                  <a:lnTo>
                    <a:pt x="2655" y="6813"/>
                  </a:lnTo>
                  <a:lnTo>
                    <a:pt x="2782" y="6736"/>
                  </a:lnTo>
                  <a:lnTo>
                    <a:pt x="2910" y="6609"/>
                  </a:lnTo>
                  <a:lnTo>
                    <a:pt x="3012" y="6507"/>
                  </a:lnTo>
                  <a:lnTo>
                    <a:pt x="3114" y="6353"/>
                  </a:lnTo>
                  <a:lnTo>
                    <a:pt x="3190" y="6226"/>
                  </a:lnTo>
                  <a:lnTo>
                    <a:pt x="3267" y="6073"/>
                  </a:lnTo>
                  <a:lnTo>
                    <a:pt x="3318" y="5920"/>
                  </a:lnTo>
                  <a:lnTo>
                    <a:pt x="3369" y="5767"/>
                  </a:lnTo>
                  <a:lnTo>
                    <a:pt x="3394" y="5588"/>
                  </a:lnTo>
                  <a:lnTo>
                    <a:pt x="3394" y="5409"/>
                  </a:lnTo>
                  <a:lnTo>
                    <a:pt x="3394" y="357"/>
                  </a:lnTo>
                  <a:lnTo>
                    <a:pt x="3369" y="230"/>
                  </a:lnTo>
                  <a:lnTo>
                    <a:pt x="3292" y="102"/>
                  </a:lnTo>
                  <a:lnTo>
                    <a:pt x="3190" y="26"/>
                  </a:lnTo>
                  <a:lnTo>
                    <a:pt x="306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0"/>
            <p:cNvSpPr/>
            <p:nvPr/>
          </p:nvSpPr>
          <p:spPr>
            <a:xfrm>
              <a:off x="4139450" y="3442425"/>
              <a:ext cx="27475" cy="11525"/>
            </a:xfrm>
            <a:custGeom>
              <a:rect b="b" l="l" r="r" t="t"/>
              <a:pathLst>
                <a:path extrusionOk="0" h="461" w="1099">
                  <a:moveTo>
                    <a:pt x="154" y="1"/>
                  </a:moveTo>
                  <a:lnTo>
                    <a:pt x="77" y="52"/>
                  </a:lnTo>
                  <a:lnTo>
                    <a:pt x="26" y="128"/>
                  </a:lnTo>
                  <a:lnTo>
                    <a:pt x="1" y="230"/>
                  </a:lnTo>
                  <a:lnTo>
                    <a:pt x="26" y="307"/>
                  </a:lnTo>
                  <a:lnTo>
                    <a:pt x="77" y="383"/>
                  </a:lnTo>
                  <a:lnTo>
                    <a:pt x="154" y="435"/>
                  </a:lnTo>
                  <a:lnTo>
                    <a:pt x="230" y="460"/>
                  </a:lnTo>
                  <a:lnTo>
                    <a:pt x="868" y="460"/>
                  </a:lnTo>
                  <a:lnTo>
                    <a:pt x="970" y="435"/>
                  </a:lnTo>
                  <a:lnTo>
                    <a:pt x="1047" y="383"/>
                  </a:lnTo>
                  <a:lnTo>
                    <a:pt x="1098" y="307"/>
                  </a:lnTo>
                  <a:lnTo>
                    <a:pt x="1098" y="230"/>
                  </a:lnTo>
                  <a:lnTo>
                    <a:pt x="1098" y="128"/>
                  </a:lnTo>
                  <a:lnTo>
                    <a:pt x="1047" y="52"/>
                  </a:lnTo>
                  <a:lnTo>
                    <a:pt x="97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0"/>
            <p:cNvSpPr/>
            <p:nvPr/>
          </p:nvSpPr>
          <p:spPr>
            <a:xfrm>
              <a:off x="4139450" y="3473050"/>
              <a:ext cx="27475" cy="11500"/>
            </a:xfrm>
            <a:custGeom>
              <a:rect b="b" l="l" r="r" t="t"/>
              <a:pathLst>
                <a:path extrusionOk="0" h="460" w="1099">
                  <a:moveTo>
                    <a:pt x="230" y="1"/>
                  </a:moveTo>
                  <a:lnTo>
                    <a:pt x="154" y="26"/>
                  </a:lnTo>
                  <a:lnTo>
                    <a:pt x="77" y="77"/>
                  </a:lnTo>
                  <a:lnTo>
                    <a:pt x="26" y="154"/>
                  </a:lnTo>
                  <a:lnTo>
                    <a:pt x="1" y="230"/>
                  </a:lnTo>
                  <a:lnTo>
                    <a:pt x="26" y="332"/>
                  </a:lnTo>
                  <a:lnTo>
                    <a:pt x="77" y="409"/>
                  </a:lnTo>
                  <a:lnTo>
                    <a:pt x="154" y="460"/>
                  </a:lnTo>
                  <a:lnTo>
                    <a:pt x="970" y="460"/>
                  </a:lnTo>
                  <a:lnTo>
                    <a:pt x="1047" y="409"/>
                  </a:lnTo>
                  <a:lnTo>
                    <a:pt x="1098" y="332"/>
                  </a:lnTo>
                  <a:lnTo>
                    <a:pt x="1098" y="230"/>
                  </a:lnTo>
                  <a:lnTo>
                    <a:pt x="1098" y="154"/>
                  </a:lnTo>
                  <a:lnTo>
                    <a:pt x="1047" y="77"/>
                  </a:lnTo>
                  <a:lnTo>
                    <a:pt x="970" y="26"/>
                  </a:lnTo>
                  <a:lnTo>
                    <a:pt x="868"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0"/>
            <p:cNvSpPr/>
            <p:nvPr/>
          </p:nvSpPr>
          <p:spPr>
            <a:xfrm>
              <a:off x="4139450" y="3504300"/>
              <a:ext cx="27475" cy="11525"/>
            </a:xfrm>
            <a:custGeom>
              <a:rect b="b" l="l" r="r" t="t"/>
              <a:pathLst>
                <a:path extrusionOk="0" h="461" w="1099">
                  <a:moveTo>
                    <a:pt x="154" y="1"/>
                  </a:moveTo>
                  <a:lnTo>
                    <a:pt x="77" y="52"/>
                  </a:lnTo>
                  <a:lnTo>
                    <a:pt x="26" y="128"/>
                  </a:lnTo>
                  <a:lnTo>
                    <a:pt x="1" y="230"/>
                  </a:lnTo>
                  <a:lnTo>
                    <a:pt x="26" y="307"/>
                  </a:lnTo>
                  <a:lnTo>
                    <a:pt x="77" y="384"/>
                  </a:lnTo>
                  <a:lnTo>
                    <a:pt x="154" y="435"/>
                  </a:lnTo>
                  <a:lnTo>
                    <a:pt x="230" y="460"/>
                  </a:lnTo>
                  <a:lnTo>
                    <a:pt x="868" y="460"/>
                  </a:lnTo>
                  <a:lnTo>
                    <a:pt x="970" y="435"/>
                  </a:lnTo>
                  <a:lnTo>
                    <a:pt x="1047" y="384"/>
                  </a:lnTo>
                  <a:lnTo>
                    <a:pt x="1098" y="307"/>
                  </a:lnTo>
                  <a:lnTo>
                    <a:pt x="1098" y="230"/>
                  </a:lnTo>
                  <a:lnTo>
                    <a:pt x="1098" y="128"/>
                  </a:lnTo>
                  <a:lnTo>
                    <a:pt x="1047" y="52"/>
                  </a:lnTo>
                  <a:lnTo>
                    <a:pt x="97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0"/>
            <p:cNvSpPr/>
            <p:nvPr/>
          </p:nvSpPr>
          <p:spPr>
            <a:xfrm>
              <a:off x="4090350" y="3349300"/>
              <a:ext cx="188200" cy="68925"/>
            </a:xfrm>
            <a:custGeom>
              <a:rect b="b" l="l" r="r" t="t"/>
              <a:pathLst>
                <a:path extrusionOk="0" h="2757" w="7528">
                  <a:moveTo>
                    <a:pt x="689" y="0"/>
                  </a:moveTo>
                  <a:lnTo>
                    <a:pt x="561" y="26"/>
                  </a:lnTo>
                  <a:lnTo>
                    <a:pt x="434" y="52"/>
                  </a:lnTo>
                  <a:lnTo>
                    <a:pt x="306" y="128"/>
                  </a:lnTo>
                  <a:lnTo>
                    <a:pt x="204" y="205"/>
                  </a:lnTo>
                  <a:lnTo>
                    <a:pt x="128" y="307"/>
                  </a:lnTo>
                  <a:lnTo>
                    <a:pt x="51" y="409"/>
                  </a:lnTo>
                  <a:lnTo>
                    <a:pt x="26" y="536"/>
                  </a:lnTo>
                  <a:lnTo>
                    <a:pt x="0" y="689"/>
                  </a:lnTo>
                  <a:lnTo>
                    <a:pt x="0" y="2067"/>
                  </a:lnTo>
                  <a:lnTo>
                    <a:pt x="26" y="2195"/>
                  </a:lnTo>
                  <a:lnTo>
                    <a:pt x="51" y="2322"/>
                  </a:lnTo>
                  <a:lnTo>
                    <a:pt x="128" y="2450"/>
                  </a:lnTo>
                  <a:lnTo>
                    <a:pt x="204" y="2552"/>
                  </a:lnTo>
                  <a:lnTo>
                    <a:pt x="306" y="2629"/>
                  </a:lnTo>
                  <a:lnTo>
                    <a:pt x="434" y="2705"/>
                  </a:lnTo>
                  <a:lnTo>
                    <a:pt x="561" y="2731"/>
                  </a:lnTo>
                  <a:lnTo>
                    <a:pt x="689" y="2756"/>
                  </a:lnTo>
                  <a:lnTo>
                    <a:pt x="6838" y="2756"/>
                  </a:lnTo>
                  <a:lnTo>
                    <a:pt x="6991" y="2731"/>
                  </a:lnTo>
                  <a:lnTo>
                    <a:pt x="7119" y="2705"/>
                  </a:lnTo>
                  <a:lnTo>
                    <a:pt x="7221" y="2629"/>
                  </a:lnTo>
                  <a:lnTo>
                    <a:pt x="7323" y="2552"/>
                  </a:lnTo>
                  <a:lnTo>
                    <a:pt x="7425" y="2450"/>
                  </a:lnTo>
                  <a:lnTo>
                    <a:pt x="7476" y="2322"/>
                  </a:lnTo>
                  <a:lnTo>
                    <a:pt x="7527" y="2195"/>
                  </a:lnTo>
                  <a:lnTo>
                    <a:pt x="7527" y="2067"/>
                  </a:lnTo>
                  <a:lnTo>
                    <a:pt x="7527" y="689"/>
                  </a:lnTo>
                  <a:lnTo>
                    <a:pt x="7527" y="536"/>
                  </a:lnTo>
                  <a:lnTo>
                    <a:pt x="7476" y="409"/>
                  </a:lnTo>
                  <a:lnTo>
                    <a:pt x="7425" y="307"/>
                  </a:lnTo>
                  <a:lnTo>
                    <a:pt x="7323" y="205"/>
                  </a:lnTo>
                  <a:lnTo>
                    <a:pt x="7221" y="128"/>
                  </a:lnTo>
                  <a:lnTo>
                    <a:pt x="7119" y="52"/>
                  </a:lnTo>
                  <a:lnTo>
                    <a:pt x="6991" y="26"/>
                  </a:lnTo>
                  <a:lnTo>
                    <a:pt x="6838"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0"/>
            <p:cNvSpPr/>
            <p:nvPr/>
          </p:nvSpPr>
          <p:spPr>
            <a:xfrm>
              <a:off x="4166900" y="3607000"/>
              <a:ext cx="12125" cy="12800"/>
            </a:xfrm>
            <a:custGeom>
              <a:rect b="b" l="l" r="r" t="t"/>
              <a:pathLst>
                <a:path extrusionOk="0" h="512" w="485">
                  <a:moveTo>
                    <a:pt x="230" y="1"/>
                  </a:moveTo>
                  <a:lnTo>
                    <a:pt x="153" y="26"/>
                  </a:lnTo>
                  <a:lnTo>
                    <a:pt x="51" y="77"/>
                  </a:lnTo>
                  <a:lnTo>
                    <a:pt x="0" y="154"/>
                  </a:lnTo>
                  <a:lnTo>
                    <a:pt x="0" y="256"/>
                  </a:lnTo>
                  <a:lnTo>
                    <a:pt x="0" y="358"/>
                  </a:lnTo>
                  <a:lnTo>
                    <a:pt x="51" y="435"/>
                  </a:lnTo>
                  <a:lnTo>
                    <a:pt x="153" y="486"/>
                  </a:lnTo>
                  <a:lnTo>
                    <a:pt x="230" y="511"/>
                  </a:lnTo>
                  <a:lnTo>
                    <a:pt x="332" y="486"/>
                  </a:lnTo>
                  <a:lnTo>
                    <a:pt x="408" y="435"/>
                  </a:lnTo>
                  <a:lnTo>
                    <a:pt x="459" y="358"/>
                  </a:lnTo>
                  <a:lnTo>
                    <a:pt x="485" y="256"/>
                  </a:lnTo>
                  <a:lnTo>
                    <a:pt x="459" y="154"/>
                  </a:lnTo>
                  <a:lnTo>
                    <a:pt x="408" y="77"/>
                  </a:lnTo>
                  <a:lnTo>
                    <a:pt x="332" y="26"/>
                  </a:lnTo>
                  <a:lnTo>
                    <a:pt x="230" y="1"/>
                  </a:lnTo>
                  <a:close/>
                </a:path>
              </a:pathLst>
            </a:custGeom>
            <a:solidFill>
              <a:srgbClr val="6BDB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0"/>
            <p:cNvSpPr/>
            <p:nvPr/>
          </p:nvSpPr>
          <p:spPr>
            <a:xfrm>
              <a:off x="4194950" y="3576400"/>
              <a:ext cx="12800" cy="12125"/>
            </a:xfrm>
            <a:custGeom>
              <a:rect b="b" l="l" r="r" t="t"/>
              <a:pathLst>
                <a:path extrusionOk="0" h="485" w="512">
                  <a:moveTo>
                    <a:pt x="154" y="0"/>
                  </a:moveTo>
                  <a:lnTo>
                    <a:pt x="77" y="51"/>
                  </a:lnTo>
                  <a:lnTo>
                    <a:pt x="26" y="153"/>
                  </a:lnTo>
                  <a:lnTo>
                    <a:pt x="1" y="230"/>
                  </a:lnTo>
                  <a:lnTo>
                    <a:pt x="26" y="332"/>
                  </a:lnTo>
                  <a:lnTo>
                    <a:pt x="77" y="408"/>
                  </a:lnTo>
                  <a:lnTo>
                    <a:pt x="154" y="459"/>
                  </a:lnTo>
                  <a:lnTo>
                    <a:pt x="256" y="485"/>
                  </a:lnTo>
                  <a:lnTo>
                    <a:pt x="358" y="459"/>
                  </a:lnTo>
                  <a:lnTo>
                    <a:pt x="434" y="408"/>
                  </a:lnTo>
                  <a:lnTo>
                    <a:pt x="486" y="332"/>
                  </a:lnTo>
                  <a:lnTo>
                    <a:pt x="511" y="230"/>
                  </a:lnTo>
                  <a:lnTo>
                    <a:pt x="486" y="153"/>
                  </a:lnTo>
                  <a:lnTo>
                    <a:pt x="434" y="51"/>
                  </a:lnTo>
                  <a:lnTo>
                    <a:pt x="358" y="0"/>
                  </a:lnTo>
                  <a:close/>
                </a:path>
              </a:pathLst>
            </a:custGeom>
            <a:solidFill>
              <a:srgbClr val="6BDB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0"/>
            <p:cNvSpPr/>
            <p:nvPr/>
          </p:nvSpPr>
          <p:spPr>
            <a:xfrm>
              <a:off x="4169450" y="3563625"/>
              <a:ext cx="12775" cy="12800"/>
            </a:xfrm>
            <a:custGeom>
              <a:rect b="b" l="l" r="r" t="t"/>
              <a:pathLst>
                <a:path extrusionOk="0" h="512" w="511">
                  <a:moveTo>
                    <a:pt x="255" y="1"/>
                  </a:moveTo>
                  <a:lnTo>
                    <a:pt x="153" y="26"/>
                  </a:lnTo>
                  <a:lnTo>
                    <a:pt x="77" y="77"/>
                  </a:lnTo>
                  <a:lnTo>
                    <a:pt x="26" y="154"/>
                  </a:lnTo>
                  <a:lnTo>
                    <a:pt x="0" y="256"/>
                  </a:lnTo>
                  <a:lnTo>
                    <a:pt x="26" y="358"/>
                  </a:lnTo>
                  <a:lnTo>
                    <a:pt x="77" y="434"/>
                  </a:lnTo>
                  <a:lnTo>
                    <a:pt x="153" y="486"/>
                  </a:lnTo>
                  <a:lnTo>
                    <a:pt x="255" y="511"/>
                  </a:lnTo>
                  <a:lnTo>
                    <a:pt x="357" y="486"/>
                  </a:lnTo>
                  <a:lnTo>
                    <a:pt x="434" y="434"/>
                  </a:lnTo>
                  <a:lnTo>
                    <a:pt x="485" y="358"/>
                  </a:lnTo>
                  <a:lnTo>
                    <a:pt x="510" y="256"/>
                  </a:lnTo>
                  <a:lnTo>
                    <a:pt x="485" y="154"/>
                  </a:lnTo>
                  <a:lnTo>
                    <a:pt x="434" y="77"/>
                  </a:lnTo>
                  <a:lnTo>
                    <a:pt x="357" y="26"/>
                  </a:lnTo>
                  <a:lnTo>
                    <a:pt x="255" y="1"/>
                  </a:lnTo>
                  <a:close/>
                </a:path>
              </a:pathLst>
            </a:custGeom>
            <a:solidFill>
              <a:srgbClr val="6BDB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6" name="Google Shape;4046;p70"/>
          <p:cNvGrpSpPr/>
          <p:nvPr/>
        </p:nvGrpSpPr>
        <p:grpSpPr>
          <a:xfrm>
            <a:off x="2379225" y="3472838"/>
            <a:ext cx="397425" cy="374475"/>
            <a:chOff x="4735250" y="3360775"/>
            <a:chExt cx="397425" cy="374475"/>
          </a:xfrm>
        </p:grpSpPr>
        <p:sp>
          <p:nvSpPr>
            <p:cNvPr id="4047" name="Google Shape;4047;p70"/>
            <p:cNvSpPr/>
            <p:nvPr/>
          </p:nvSpPr>
          <p:spPr>
            <a:xfrm>
              <a:off x="4735250" y="3360775"/>
              <a:ext cx="203500" cy="280700"/>
            </a:xfrm>
            <a:custGeom>
              <a:rect b="b" l="l" r="r" t="t"/>
              <a:pathLst>
                <a:path extrusionOk="0" h="11228" w="8140">
                  <a:moveTo>
                    <a:pt x="3190" y="1"/>
                  </a:moveTo>
                  <a:lnTo>
                    <a:pt x="3088" y="26"/>
                  </a:lnTo>
                  <a:lnTo>
                    <a:pt x="2986" y="77"/>
                  </a:lnTo>
                  <a:lnTo>
                    <a:pt x="2909" y="128"/>
                  </a:lnTo>
                  <a:lnTo>
                    <a:pt x="2833" y="205"/>
                  </a:lnTo>
                  <a:lnTo>
                    <a:pt x="2782" y="307"/>
                  </a:lnTo>
                  <a:lnTo>
                    <a:pt x="2731" y="384"/>
                  </a:lnTo>
                  <a:lnTo>
                    <a:pt x="2731" y="511"/>
                  </a:lnTo>
                  <a:lnTo>
                    <a:pt x="2731" y="613"/>
                  </a:lnTo>
                  <a:lnTo>
                    <a:pt x="3088" y="3752"/>
                  </a:lnTo>
                  <a:lnTo>
                    <a:pt x="3088" y="3777"/>
                  </a:lnTo>
                  <a:lnTo>
                    <a:pt x="3062" y="3803"/>
                  </a:lnTo>
                  <a:lnTo>
                    <a:pt x="3011" y="3803"/>
                  </a:lnTo>
                  <a:lnTo>
                    <a:pt x="2986" y="3752"/>
                  </a:lnTo>
                  <a:lnTo>
                    <a:pt x="2297" y="1481"/>
                  </a:lnTo>
                  <a:lnTo>
                    <a:pt x="2271" y="1379"/>
                  </a:lnTo>
                  <a:lnTo>
                    <a:pt x="2195" y="1277"/>
                  </a:lnTo>
                  <a:lnTo>
                    <a:pt x="2118" y="1200"/>
                  </a:lnTo>
                  <a:lnTo>
                    <a:pt x="2016" y="1149"/>
                  </a:lnTo>
                  <a:lnTo>
                    <a:pt x="1914" y="1098"/>
                  </a:lnTo>
                  <a:lnTo>
                    <a:pt x="1787" y="1072"/>
                  </a:lnTo>
                  <a:lnTo>
                    <a:pt x="1685" y="1072"/>
                  </a:lnTo>
                  <a:lnTo>
                    <a:pt x="1557" y="1098"/>
                  </a:lnTo>
                  <a:lnTo>
                    <a:pt x="1455" y="1149"/>
                  </a:lnTo>
                  <a:lnTo>
                    <a:pt x="1353" y="1200"/>
                  </a:lnTo>
                  <a:lnTo>
                    <a:pt x="1276" y="1277"/>
                  </a:lnTo>
                  <a:lnTo>
                    <a:pt x="1225" y="1379"/>
                  </a:lnTo>
                  <a:lnTo>
                    <a:pt x="1174" y="1481"/>
                  </a:lnTo>
                  <a:lnTo>
                    <a:pt x="1149" y="1583"/>
                  </a:lnTo>
                  <a:lnTo>
                    <a:pt x="1149" y="1710"/>
                  </a:lnTo>
                  <a:lnTo>
                    <a:pt x="1174" y="1838"/>
                  </a:lnTo>
                  <a:lnTo>
                    <a:pt x="1685" y="4083"/>
                  </a:lnTo>
                  <a:lnTo>
                    <a:pt x="1659" y="4134"/>
                  </a:lnTo>
                  <a:lnTo>
                    <a:pt x="1608" y="4134"/>
                  </a:lnTo>
                  <a:lnTo>
                    <a:pt x="1582" y="4109"/>
                  </a:lnTo>
                  <a:lnTo>
                    <a:pt x="1047" y="2859"/>
                  </a:lnTo>
                  <a:lnTo>
                    <a:pt x="996" y="2782"/>
                  </a:lnTo>
                  <a:lnTo>
                    <a:pt x="919" y="2705"/>
                  </a:lnTo>
                  <a:lnTo>
                    <a:pt x="817" y="2654"/>
                  </a:lnTo>
                  <a:lnTo>
                    <a:pt x="740" y="2603"/>
                  </a:lnTo>
                  <a:lnTo>
                    <a:pt x="638" y="2578"/>
                  </a:lnTo>
                  <a:lnTo>
                    <a:pt x="536" y="2578"/>
                  </a:lnTo>
                  <a:lnTo>
                    <a:pt x="434" y="2603"/>
                  </a:lnTo>
                  <a:lnTo>
                    <a:pt x="332" y="2629"/>
                  </a:lnTo>
                  <a:lnTo>
                    <a:pt x="256" y="2680"/>
                  </a:lnTo>
                  <a:lnTo>
                    <a:pt x="179" y="2731"/>
                  </a:lnTo>
                  <a:lnTo>
                    <a:pt x="103" y="2807"/>
                  </a:lnTo>
                  <a:lnTo>
                    <a:pt x="77" y="2884"/>
                  </a:lnTo>
                  <a:lnTo>
                    <a:pt x="26" y="2961"/>
                  </a:lnTo>
                  <a:lnTo>
                    <a:pt x="0" y="3063"/>
                  </a:lnTo>
                  <a:lnTo>
                    <a:pt x="0" y="3165"/>
                  </a:lnTo>
                  <a:lnTo>
                    <a:pt x="26" y="3241"/>
                  </a:lnTo>
                  <a:lnTo>
                    <a:pt x="332" y="4747"/>
                  </a:lnTo>
                  <a:lnTo>
                    <a:pt x="485" y="5487"/>
                  </a:lnTo>
                  <a:lnTo>
                    <a:pt x="689" y="6176"/>
                  </a:lnTo>
                  <a:lnTo>
                    <a:pt x="945" y="6864"/>
                  </a:lnTo>
                  <a:lnTo>
                    <a:pt x="1225" y="7553"/>
                  </a:lnTo>
                  <a:lnTo>
                    <a:pt x="1429" y="7962"/>
                  </a:lnTo>
                  <a:lnTo>
                    <a:pt x="1633" y="8370"/>
                  </a:lnTo>
                  <a:lnTo>
                    <a:pt x="1838" y="8804"/>
                  </a:lnTo>
                  <a:lnTo>
                    <a:pt x="1991" y="9237"/>
                  </a:lnTo>
                  <a:lnTo>
                    <a:pt x="2093" y="9646"/>
                  </a:lnTo>
                  <a:lnTo>
                    <a:pt x="2195" y="10079"/>
                  </a:lnTo>
                  <a:lnTo>
                    <a:pt x="2271" y="10513"/>
                  </a:lnTo>
                  <a:lnTo>
                    <a:pt x="2322" y="10947"/>
                  </a:lnTo>
                  <a:lnTo>
                    <a:pt x="2348" y="11023"/>
                  </a:lnTo>
                  <a:lnTo>
                    <a:pt x="2373" y="11075"/>
                  </a:lnTo>
                  <a:lnTo>
                    <a:pt x="2450" y="11177"/>
                  </a:lnTo>
                  <a:lnTo>
                    <a:pt x="2552" y="11228"/>
                  </a:lnTo>
                  <a:lnTo>
                    <a:pt x="2705" y="11228"/>
                  </a:lnTo>
                  <a:lnTo>
                    <a:pt x="6992" y="10437"/>
                  </a:lnTo>
                  <a:lnTo>
                    <a:pt x="7119" y="10386"/>
                  </a:lnTo>
                  <a:lnTo>
                    <a:pt x="7196" y="10284"/>
                  </a:lnTo>
                  <a:lnTo>
                    <a:pt x="7247" y="10181"/>
                  </a:lnTo>
                  <a:lnTo>
                    <a:pt x="7247" y="10054"/>
                  </a:lnTo>
                  <a:lnTo>
                    <a:pt x="7068" y="9237"/>
                  </a:lnTo>
                  <a:lnTo>
                    <a:pt x="6966" y="8778"/>
                  </a:lnTo>
                  <a:lnTo>
                    <a:pt x="6915" y="8319"/>
                  </a:lnTo>
                  <a:lnTo>
                    <a:pt x="6890" y="7885"/>
                  </a:lnTo>
                  <a:lnTo>
                    <a:pt x="6915" y="7400"/>
                  </a:lnTo>
                  <a:lnTo>
                    <a:pt x="7017" y="6941"/>
                  </a:lnTo>
                  <a:lnTo>
                    <a:pt x="7119" y="6482"/>
                  </a:lnTo>
                  <a:lnTo>
                    <a:pt x="7272" y="6022"/>
                  </a:lnTo>
                  <a:lnTo>
                    <a:pt x="7426" y="5589"/>
                  </a:lnTo>
                  <a:lnTo>
                    <a:pt x="7553" y="5282"/>
                  </a:lnTo>
                  <a:lnTo>
                    <a:pt x="7706" y="4976"/>
                  </a:lnTo>
                  <a:lnTo>
                    <a:pt x="8038" y="4389"/>
                  </a:lnTo>
                  <a:lnTo>
                    <a:pt x="8114" y="4262"/>
                  </a:lnTo>
                  <a:lnTo>
                    <a:pt x="8140" y="4160"/>
                  </a:lnTo>
                  <a:lnTo>
                    <a:pt x="8140" y="4032"/>
                  </a:lnTo>
                  <a:lnTo>
                    <a:pt x="8114" y="3905"/>
                  </a:lnTo>
                  <a:lnTo>
                    <a:pt x="8089" y="3803"/>
                  </a:lnTo>
                  <a:lnTo>
                    <a:pt x="8012" y="3701"/>
                  </a:lnTo>
                  <a:lnTo>
                    <a:pt x="7936" y="3598"/>
                  </a:lnTo>
                  <a:lnTo>
                    <a:pt x="7834" y="3522"/>
                  </a:lnTo>
                  <a:lnTo>
                    <a:pt x="7732" y="3471"/>
                  </a:lnTo>
                  <a:lnTo>
                    <a:pt x="7604" y="3445"/>
                  </a:lnTo>
                  <a:lnTo>
                    <a:pt x="7502" y="3420"/>
                  </a:lnTo>
                  <a:lnTo>
                    <a:pt x="7375" y="3445"/>
                  </a:lnTo>
                  <a:lnTo>
                    <a:pt x="7272" y="3471"/>
                  </a:lnTo>
                  <a:lnTo>
                    <a:pt x="7145" y="3547"/>
                  </a:lnTo>
                  <a:lnTo>
                    <a:pt x="7068" y="3624"/>
                  </a:lnTo>
                  <a:lnTo>
                    <a:pt x="6992" y="3726"/>
                  </a:lnTo>
                  <a:lnTo>
                    <a:pt x="6635" y="4389"/>
                  </a:lnTo>
                  <a:lnTo>
                    <a:pt x="6584" y="4466"/>
                  </a:lnTo>
                  <a:lnTo>
                    <a:pt x="6507" y="4492"/>
                  </a:lnTo>
                  <a:lnTo>
                    <a:pt x="6430" y="4517"/>
                  </a:lnTo>
                  <a:lnTo>
                    <a:pt x="6354" y="4517"/>
                  </a:lnTo>
                  <a:lnTo>
                    <a:pt x="6277" y="4492"/>
                  </a:lnTo>
                  <a:lnTo>
                    <a:pt x="6226" y="4440"/>
                  </a:lnTo>
                  <a:lnTo>
                    <a:pt x="6175" y="4389"/>
                  </a:lnTo>
                  <a:lnTo>
                    <a:pt x="6150" y="4287"/>
                  </a:lnTo>
                  <a:lnTo>
                    <a:pt x="5665" y="613"/>
                  </a:lnTo>
                  <a:lnTo>
                    <a:pt x="5639" y="511"/>
                  </a:lnTo>
                  <a:lnTo>
                    <a:pt x="5614" y="435"/>
                  </a:lnTo>
                  <a:lnTo>
                    <a:pt x="5563" y="358"/>
                  </a:lnTo>
                  <a:lnTo>
                    <a:pt x="5486" y="281"/>
                  </a:lnTo>
                  <a:lnTo>
                    <a:pt x="5410" y="230"/>
                  </a:lnTo>
                  <a:lnTo>
                    <a:pt x="5308" y="205"/>
                  </a:lnTo>
                  <a:lnTo>
                    <a:pt x="5206" y="179"/>
                  </a:lnTo>
                  <a:lnTo>
                    <a:pt x="5104" y="205"/>
                  </a:lnTo>
                  <a:lnTo>
                    <a:pt x="5027" y="230"/>
                  </a:lnTo>
                  <a:lnTo>
                    <a:pt x="4925" y="256"/>
                  </a:lnTo>
                  <a:lnTo>
                    <a:pt x="4874" y="307"/>
                  </a:lnTo>
                  <a:lnTo>
                    <a:pt x="4797" y="384"/>
                  </a:lnTo>
                  <a:lnTo>
                    <a:pt x="4746" y="435"/>
                  </a:lnTo>
                  <a:lnTo>
                    <a:pt x="4721" y="537"/>
                  </a:lnTo>
                  <a:lnTo>
                    <a:pt x="4695" y="613"/>
                  </a:lnTo>
                  <a:lnTo>
                    <a:pt x="4695" y="715"/>
                  </a:lnTo>
                  <a:lnTo>
                    <a:pt x="4721" y="3547"/>
                  </a:lnTo>
                  <a:lnTo>
                    <a:pt x="4695" y="3598"/>
                  </a:lnTo>
                  <a:lnTo>
                    <a:pt x="4644" y="3598"/>
                  </a:lnTo>
                  <a:lnTo>
                    <a:pt x="4619" y="3573"/>
                  </a:lnTo>
                  <a:lnTo>
                    <a:pt x="3802" y="384"/>
                  </a:lnTo>
                  <a:lnTo>
                    <a:pt x="3751" y="281"/>
                  </a:lnTo>
                  <a:lnTo>
                    <a:pt x="3700" y="205"/>
                  </a:lnTo>
                  <a:lnTo>
                    <a:pt x="3649" y="128"/>
                  </a:lnTo>
                  <a:lnTo>
                    <a:pt x="3573" y="77"/>
                  </a:lnTo>
                  <a:lnTo>
                    <a:pt x="3471" y="26"/>
                  </a:lnTo>
                  <a:lnTo>
                    <a:pt x="3394"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0"/>
            <p:cNvSpPr/>
            <p:nvPr/>
          </p:nvSpPr>
          <p:spPr>
            <a:xfrm>
              <a:off x="4892800" y="3446250"/>
              <a:ext cx="45950" cy="176725"/>
            </a:xfrm>
            <a:custGeom>
              <a:rect b="b" l="l" r="r" t="t"/>
              <a:pathLst>
                <a:path extrusionOk="0" h="7069" w="1838">
                  <a:moveTo>
                    <a:pt x="1226" y="1"/>
                  </a:moveTo>
                  <a:lnTo>
                    <a:pt x="1073" y="26"/>
                  </a:lnTo>
                  <a:lnTo>
                    <a:pt x="919" y="77"/>
                  </a:lnTo>
                  <a:lnTo>
                    <a:pt x="996" y="128"/>
                  </a:lnTo>
                  <a:lnTo>
                    <a:pt x="1124" y="230"/>
                  </a:lnTo>
                  <a:lnTo>
                    <a:pt x="1200" y="358"/>
                  </a:lnTo>
                  <a:lnTo>
                    <a:pt x="1277" y="511"/>
                  </a:lnTo>
                  <a:lnTo>
                    <a:pt x="1302" y="664"/>
                  </a:lnTo>
                  <a:lnTo>
                    <a:pt x="1277" y="843"/>
                  </a:lnTo>
                  <a:lnTo>
                    <a:pt x="1200" y="1021"/>
                  </a:lnTo>
                  <a:lnTo>
                    <a:pt x="843" y="1608"/>
                  </a:lnTo>
                  <a:lnTo>
                    <a:pt x="690" y="1915"/>
                  </a:lnTo>
                  <a:lnTo>
                    <a:pt x="562" y="2246"/>
                  </a:lnTo>
                  <a:lnTo>
                    <a:pt x="384" y="2706"/>
                  </a:lnTo>
                  <a:lnTo>
                    <a:pt x="256" y="3165"/>
                  </a:lnTo>
                  <a:lnTo>
                    <a:pt x="128" y="3650"/>
                  </a:lnTo>
                  <a:lnTo>
                    <a:pt x="52" y="4109"/>
                  </a:lnTo>
                  <a:lnTo>
                    <a:pt x="26" y="4364"/>
                  </a:lnTo>
                  <a:lnTo>
                    <a:pt x="1" y="4594"/>
                  </a:lnTo>
                  <a:lnTo>
                    <a:pt x="26" y="5053"/>
                  </a:lnTo>
                  <a:lnTo>
                    <a:pt x="103" y="5512"/>
                  </a:lnTo>
                  <a:lnTo>
                    <a:pt x="179" y="5997"/>
                  </a:lnTo>
                  <a:lnTo>
                    <a:pt x="384" y="6814"/>
                  </a:lnTo>
                  <a:lnTo>
                    <a:pt x="384" y="6967"/>
                  </a:lnTo>
                  <a:lnTo>
                    <a:pt x="333" y="7069"/>
                  </a:lnTo>
                  <a:lnTo>
                    <a:pt x="690" y="7018"/>
                  </a:lnTo>
                  <a:lnTo>
                    <a:pt x="817" y="6967"/>
                  </a:lnTo>
                  <a:lnTo>
                    <a:pt x="894" y="6865"/>
                  </a:lnTo>
                  <a:lnTo>
                    <a:pt x="945" y="6762"/>
                  </a:lnTo>
                  <a:lnTo>
                    <a:pt x="945" y="6635"/>
                  </a:lnTo>
                  <a:lnTo>
                    <a:pt x="766" y="5818"/>
                  </a:lnTo>
                  <a:lnTo>
                    <a:pt x="664" y="5359"/>
                  </a:lnTo>
                  <a:lnTo>
                    <a:pt x="613" y="4900"/>
                  </a:lnTo>
                  <a:lnTo>
                    <a:pt x="588" y="4466"/>
                  </a:lnTo>
                  <a:lnTo>
                    <a:pt x="613" y="3981"/>
                  </a:lnTo>
                  <a:lnTo>
                    <a:pt x="715" y="3522"/>
                  </a:lnTo>
                  <a:lnTo>
                    <a:pt x="817" y="3063"/>
                  </a:lnTo>
                  <a:lnTo>
                    <a:pt x="970" y="2603"/>
                  </a:lnTo>
                  <a:lnTo>
                    <a:pt x="1124" y="2170"/>
                  </a:lnTo>
                  <a:lnTo>
                    <a:pt x="1251" y="1863"/>
                  </a:lnTo>
                  <a:lnTo>
                    <a:pt x="1404" y="1557"/>
                  </a:lnTo>
                  <a:lnTo>
                    <a:pt x="1736" y="970"/>
                  </a:lnTo>
                  <a:lnTo>
                    <a:pt x="1812" y="792"/>
                  </a:lnTo>
                  <a:lnTo>
                    <a:pt x="1838" y="639"/>
                  </a:lnTo>
                  <a:lnTo>
                    <a:pt x="1812" y="486"/>
                  </a:lnTo>
                  <a:lnTo>
                    <a:pt x="1761" y="333"/>
                  </a:lnTo>
                  <a:lnTo>
                    <a:pt x="1659" y="205"/>
                  </a:lnTo>
                  <a:lnTo>
                    <a:pt x="1532" y="103"/>
                  </a:lnTo>
                  <a:lnTo>
                    <a:pt x="1379" y="26"/>
                  </a:lnTo>
                  <a:lnTo>
                    <a:pt x="1226"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0"/>
            <p:cNvSpPr/>
            <p:nvPr/>
          </p:nvSpPr>
          <p:spPr>
            <a:xfrm>
              <a:off x="4929800" y="3453925"/>
              <a:ext cx="202875" cy="281325"/>
            </a:xfrm>
            <a:custGeom>
              <a:rect b="b" l="l" r="r" t="t"/>
              <a:pathLst>
                <a:path extrusionOk="0" h="11253" w="8115">
                  <a:moveTo>
                    <a:pt x="4849" y="0"/>
                  </a:moveTo>
                  <a:lnTo>
                    <a:pt x="4747" y="26"/>
                  </a:lnTo>
                  <a:lnTo>
                    <a:pt x="4645" y="51"/>
                  </a:lnTo>
                  <a:lnTo>
                    <a:pt x="4568" y="102"/>
                  </a:lnTo>
                  <a:lnTo>
                    <a:pt x="4492" y="153"/>
                  </a:lnTo>
                  <a:lnTo>
                    <a:pt x="4415" y="230"/>
                  </a:lnTo>
                  <a:lnTo>
                    <a:pt x="4364" y="306"/>
                  </a:lnTo>
                  <a:lnTo>
                    <a:pt x="4338" y="408"/>
                  </a:lnTo>
                  <a:lnTo>
                    <a:pt x="3522" y="3598"/>
                  </a:lnTo>
                  <a:lnTo>
                    <a:pt x="3496" y="3623"/>
                  </a:lnTo>
                  <a:lnTo>
                    <a:pt x="3445" y="3623"/>
                  </a:lnTo>
                  <a:lnTo>
                    <a:pt x="3420" y="3572"/>
                  </a:lnTo>
                  <a:lnTo>
                    <a:pt x="3445" y="740"/>
                  </a:lnTo>
                  <a:lnTo>
                    <a:pt x="3445" y="638"/>
                  </a:lnTo>
                  <a:lnTo>
                    <a:pt x="3420" y="561"/>
                  </a:lnTo>
                  <a:lnTo>
                    <a:pt x="3369" y="459"/>
                  </a:lnTo>
                  <a:lnTo>
                    <a:pt x="3318" y="383"/>
                  </a:lnTo>
                  <a:lnTo>
                    <a:pt x="3267" y="332"/>
                  </a:lnTo>
                  <a:lnTo>
                    <a:pt x="3190" y="281"/>
                  </a:lnTo>
                  <a:lnTo>
                    <a:pt x="3114" y="230"/>
                  </a:lnTo>
                  <a:lnTo>
                    <a:pt x="3012" y="204"/>
                  </a:lnTo>
                  <a:lnTo>
                    <a:pt x="2910" y="204"/>
                  </a:lnTo>
                  <a:lnTo>
                    <a:pt x="2833" y="230"/>
                  </a:lnTo>
                  <a:lnTo>
                    <a:pt x="2731" y="255"/>
                  </a:lnTo>
                  <a:lnTo>
                    <a:pt x="2654" y="306"/>
                  </a:lnTo>
                  <a:lnTo>
                    <a:pt x="2578" y="383"/>
                  </a:lnTo>
                  <a:lnTo>
                    <a:pt x="2527" y="459"/>
                  </a:lnTo>
                  <a:lnTo>
                    <a:pt x="2476" y="536"/>
                  </a:lnTo>
                  <a:lnTo>
                    <a:pt x="2450" y="638"/>
                  </a:lnTo>
                  <a:lnTo>
                    <a:pt x="1991" y="4312"/>
                  </a:lnTo>
                  <a:lnTo>
                    <a:pt x="1965" y="4414"/>
                  </a:lnTo>
                  <a:lnTo>
                    <a:pt x="1914" y="4465"/>
                  </a:lnTo>
                  <a:lnTo>
                    <a:pt x="1863" y="4516"/>
                  </a:lnTo>
                  <a:lnTo>
                    <a:pt x="1787" y="4542"/>
                  </a:lnTo>
                  <a:lnTo>
                    <a:pt x="1710" y="4542"/>
                  </a:lnTo>
                  <a:lnTo>
                    <a:pt x="1634" y="4516"/>
                  </a:lnTo>
                  <a:lnTo>
                    <a:pt x="1557" y="4465"/>
                  </a:lnTo>
                  <a:lnTo>
                    <a:pt x="1506" y="4414"/>
                  </a:lnTo>
                  <a:lnTo>
                    <a:pt x="1149" y="3751"/>
                  </a:lnTo>
                  <a:lnTo>
                    <a:pt x="1072" y="3649"/>
                  </a:lnTo>
                  <a:lnTo>
                    <a:pt x="970" y="3572"/>
                  </a:lnTo>
                  <a:lnTo>
                    <a:pt x="868" y="3496"/>
                  </a:lnTo>
                  <a:lnTo>
                    <a:pt x="766" y="3470"/>
                  </a:lnTo>
                  <a:lnTo>
                    <a:pt x="639" y="3445"/>
                  </a:lnTo>
                  <a:lnTo>
                    <a:pt x="511" y="3445"/>
                  </a:lnTo>
                  <a:lnTo>
                    <a:pt x="409" y="3496"/>
                  </a:lnTo>
                  <a:lnTo>
                    <a:pt x="281" y="3547"/>
                  </a:lnTo>
                  <a:lnTo>
                    <a:pt x="179" y="3623"/>
                  </a:lnTo>
                  <a:lnTo>
                    <a:pt x="103" y="3700"/>
                  </a:lnTo>
                  <a:lnTo>
                    <a:pt x="52" y="3827"/>
                  </a:lnTo>
                  <a:lnTo>
                    <a:pt x="1" y="3929"/>
                  </a:lnTo>
                  <a:lnTo>
                    <a:pt x="1" y="4057"/>
                  </a:lnTo>
                  <a:lnTo>
                    <a:pt x="1" y="4159"/>
                  </a:lnTo>
                  <a:lnTo>
                    <a:pt x="26" y="4287"/>
                  </a:lnTo>
                  <a:lnTo>
                    <a:pt x="77" y="4414"/>
                  </a:lnTo>
                  <a:lnTo>
                    <a:pt x="409" y="5001"/>
                  </a:lnTo>
                  <a:lnTo>
                    <a:pt x="562" y="5282"/>
                  </a:lnTo>
                  <a:lnTo>
                    <a:pt x="690" y="5613"/>
                  </a:lnTo>
                  <a:lnTo>
                    <a:pt x="868" y="6047"/>
                  </a:lnTo>
                  <a:lnTo>
                    <a:pt x="1021" y="6507"/>
                  </a:lnTo>
                  <a:lnTo>
                    <a:pt x="1123" y="6966"/>
                  </a:lnTo>
                  <a:lnTo>
                    <a:pt x="1200" y="7425"/>
                  </a:lnTo>
                  <a:lnTo>
                    <a:pt x="1251" y="7910"/>
                  </a:lnTo>
                  <a:lnTo>
                    <a:pt x="1226" y="8344"/>
                  </a:lnTo>
                  <a:lnTo>
                    <a:pt x="1149" y="8777"/>
                  </a:lnTo>
                  <a:lnTo>
                    <a:pt x="1072" y="9262"/>
                  </a:lnTo>
                  <a:lnTo>
                    <a:pt x="868" y="10053"/>
                  </a:lnTo>
                  <a:lnTo>
                    <a:pt x="868" y="10206"/>
                  </a:lnTo>
                  <a:lnTo>
                    <a:pt x="919" y="10308"/>
                  </a:lnTo>
                  <a:lnTo>
                    <a:pt x="1021" y="10385"/>
                  </a:lnTo>
                  <a:lnTo>
                    <a:pt x="1123" y="10436"/>
                  </a:lnTo>
                  <a:lnTo>
                    <a:pt x="5436" y="11252"/>
                  </a:lnTo>
                  <a:lnTo>
                    <a:pt x="5563" y="11252"/>
                  </a:lnTo>
                  <a:lnTo>
                    <a:pt x="5691" y="11201"/>
                  </a:lnTo>
                  <a:lnTo>
                    <a:pt x="5767" y="11099"/>
                  </a:lnTo>
                  <a:lnTo>
                    <a:pt x="5793" y="11048"/>
                  </a:lnTo>
                  <a:lnTo>
                    <a:pt x="5818" y="10972"/>
                  </a:lnTo>
                  <a:lnTo>
                    <a:pt x="5844" y="10538"/>
                  </a:lnTo>
                  <a:lnTo>
                    <a:pt x="5920" y="10104"/>
                  </a:lnTo>
                  <a:lnTo>
                    <a:pt x="6022" y="9670"/>
                  </a:lnTo>
                  <a:lnTo>
                    <a:pt x="6150" y="9237"/>
                  </a:lnTo>
                  <a:lnTo>
                    <a:pt x="6303" y="8803"/>
                  </a:lnTo>
                  <a:lnTo>
                    <a:pt x="6507" y="8395"/>
                  </a:lnTo>
                  <a:lnTo>
                    <a:pt x="6711" y="7986"/>
                  </a:lnTo>
                  <a:lnTo>
                    <a:pt x="6916" y="7578"/>
                  </a:lnTo>
                  <a:lnTo>
                    <a:pt x="7196" y="6889"/>
                  </a:lnTo>
                  <a:lnTo>
                    <a:pt x="7451" y="6200"/>
                  </a:lnTo>
                  <a:lnTo>
                    <a:pt x="7630" y="5511"/>
                  </a:lnTo>
                  <a:lnTo>
                    <a:pt x="7783" y="4771"/>
                  </a:lnTo>
                  <a:lnTo>
                    <a:pt x="8115" y="3266"/>
                  </a:lnTo>
                  <a:lnTo>
                    <a:pt x="8115" y="3164"/>
                  </a:lnTo>
                  <a:lnTo>
                    <a:pt x="8115" y="3087"/>
                  </a:lnTo>
                  <a:lnTo>
                    <a:pt x="8089" y="2985"/>
                  </a:lnTo>
                  <a:lnTo>
                    <a:pt x="8064" y="2909"/>
                  </a:lnTo>
                  <a:lnTo>
                    <a:pt x="8013" y="2832"/>
                  </a:lnTo>
                  <a:lnTo>
                    <a:pt x="7962" y="2756"/>
                  </a:lnTo>
                  <a:lnTo>
                    <a:pt x="7885" y="2705"/>
                  </a:lnTo>
                  <a:lnTo>
                    <a:pt x="7809" y="2654"/>
                  </a:lnTo>
                  <a:lnTo>
                    <a:pt x="7707" y="2603"/>
                  </a:lnTo>
                  <a:lnTo>
                    <a:pt x="7502" y="2603"/>
                  </a:lnTo>
                  <a:lnTo>
                    <a:pt x="7400" y="2628"/>
                  </a:lnTo>
                  <a:lnTo>
                    <a:pt x="7298" y="2679"/>
                  </a:lnTo>
                  <a:lnTo>
                    <a:pt x="7222" y="2730"/>
                  </a:lnTo>
                  <a:lnTo>
                    <a:pt x="7145" y="2807"/>
                  </a:lnTo>
                  <a:lnTo>
                    <a:pt x="7094" y="2883"/>
                  </a:lnTo>
                  <a:lnTo>
                    <a:pt x="6558" y="4134"/>
                  </a:lnTo>
                  <a:lnTo>
                    <a:pt x="6533" y="4159"/>
                  </a:lnTo>
                  <a:lnTo>
                    <a:pt x="6482" y="4159"/>
                  </a:lnTo>
                  <a:lnTo>
                    <a:pt x="6456" y="4134"/>
                  </a:lnTo>
                  <a:lnTo>
                    <a:pt x="6456" y="4108"/>
                  </a:lnTo>
                  <a:lnTo>
                    <a:pt x="6967" y="1837"/>
                  </a:lnTo>
                  <a:lnTo>
                    <a:pt x="6992" y="1735"/>
                  </a:lnTo>
                  <a:lnTo>
                    <a:pt x="6992" y="1608"/>
                  </a:lnTo>
                  <a:lnTo>
                    <a:pt x="6967" y="1505"/>
                  </a:lnTo>
                  <a:lnTo>
                    <a:pt x="6916" y="1403"/>
                  </a:lnTo>
                  <a:lnTo>
                    <a:pt x="6839" y="1301"/>
                  </a:lnTo>
                  <a:lnTo>
                    <a:pt x="6762" y="1225"/>
                  </a:lnTo>
                  <a:lnTo>
                    <a:pt x="6686" y="1174"/>
                  </a:lnTo>
                  <a:lnTo>
                    <a:pt x="6558" y="1123"/>
                  </a:lnTo>
                  <a:lnTo>
                    <a:pt x="6456" y="1097"/>
                  </a:lnTo>
                  <a:lnTo>
                    <a:pt x="6329" y="1097"/>
                  </a:lnTo>
                  <a:lnTo>
                    <a:pt x="6227" y="1123"/>
                  </a:lnTo>
                  <a:lnTo>
                    <a:pt x="6125" y="1148"/>
                  </a:lnTo>
                  <a:lnTo>
                    <a:pt x="6022" y="1225"/>
                  </a:lnTo>
                  <a:lnTo>
                    <a:pt x="5946" y="1301"/>
                  </a:lnTo>
                  <a:lnTo>
                    <a:pt x="5869" y="1378"/>
                  </a:lnTo>
                  <a:lnTo>
                    <a:pt x="5818" y="1505"/>
                  </a:lnTo>
                  <a:lnTo>
                    <a:pt x="5129" y="3776"/>
                  </a:lnTo>
                  <a:lnTo>
                    <a:pt x="5104" y="3802"/>
                  </a:lnTo>
                  <a:lnTo>
                    <a:pt x="5078" y="3827"/>
                  </a:lnTo>
                  <a:lnTo>
                    <a:pt x="5053" y="3802"/>
                  </a:lnTo>
                  <a:lnTo>
                    <a:pt x="5027" y="3751"/>
                  </a:lnTo>
                  <a:lnTo>
                    <a:pt x="5410" y="638"/>
                  </a:lnTo>
                  <a:lnTo>
                    <a:pt x="5410" y="510"/>
                  </a:lnTo>
                  <a:lnTo>
                    <a:pt x="5385" y="408"/>
                  </a:lnTo>
                  <a:lnTo>
                    <a:pt x="5359" y="306"/>
                  </a:lnTo>
                  <a:lnTo>
                    <a:pt x="5308" y="230"/>
                  </a:lnTo>
                  <a:lnTo>
                    <a:pt x="5231" y="153"/>
                  </a:lnTo>
                  <a:lnTo>
                    <a:pt x="5155" y="77"/>
                  </a:lnTo>
                  <a:lnTo>
                    <a:pt x="5053" y="51"/>
                  </a:lnTo>
                  <a:lnTo>
                    <a:pt x="4951" y="26"/>
                  </a:lnTo>
                  <a:lnTo>
                    <a:pt x="4849"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0"/>
            <p:cNvSpPr/>
            <p:nvPr/>
          </p:nvSpPr>
          <p:spPr>
            <a:xfrm>
              <a:off x="5058650" y="3518975"/>
              <a:ext cx="74025" cy="216275"/>
            </a:xfrm>
            <a:custGeom>
              <a:rect b="b" l="l" r="r" t="t"/>
              <a:pathLst>
                <a:path extrusionOk="0" h="8651" w="2961">
                  <a:moveTo>
                    <a:pt x="2272" y="1"/>
                  </a:moveTo>
                  <a:lnTo>
                    <a:pt x="2144" y="77"/>
                  </a:lnTo>
                  <a:lnTo>
                    <a:pt x="2297" y="179"/>
                  </a:lnTo>
                  <a:lnTo>
                    <a:pt x="2399" y="332"/>
                  </a:lnTo>
                  <a:lnTo>
                    <a:pt x="2425" y="485"/>
                  </a:lnTo>
                  <a:lnTo>
                    <a:pt x="2425" y="664"/>
                  </a:lnTo>
                  <a:lnTo>
                    <a:pt x="2093" y="2169"/>
                  </a:lnTo>
                  <a:lnTo>
                    <a:pt x="1940" y="2909"/>
                  </a:lnTo>
                  <a:lnTo>
                    <a:pt x="1762" y="3598"/>
                  </a:lnTo>
                  <a:lnTo>
                    <a:pt x="1506" y="4287"/>
                  </a:lnTo>
                  <a:lnTo>
                    <a:pt x="1226" y="4976"/>
                  </a:lnTo>
                  <a:lnTo>
                    <a:pt x="1022" y="5384"/>
                  </a:lnTo>
                  <a:lnTo>
                    <a:pt x="817" y="5793"/>
                  </a:lnTo>
                  <a:lnTo>
                    <a:pt x="613" y="6201"/>
                  </a:lnTo>
                  <a:lnTo>
                    <a:pt x="460" y="6635"/>
                  </a:lnTo>
                  <a:lnTo>
                    <a:pt x="333" y="7068"/>
                  </a:lnTo>
                  <a:lnTo>
                    <a:pt x="231" y="7502"/>
                  </a:lnTo>
                  <a:lnTo>
                    <a:pt x="154" y="7936"/>
                  </a:lnTo>
                  <a:lnTo>
                    <a:pt x="129" y="8370"/>
                  </a:lnTo>
                  <a:lnTo>
                    <a:pt x="103" y="8446"/>
                  </a:lnTo>
                  <a:lnTo>
                    <a:pt x="77" y="8497"/>
                  </a:lnTo>
                  <a:lnTo>
                    <a:pt x="1" y="8599"/>
                  </a:lnTo>
                  <a:lnTo>
                    <a:pt x="282" y="8650"/>
                  </a:lnTo>
                  <a:lnTo>
                    <a:pt x="409" y="8650"/>
                  </a:lnTo>
                  <a:lnTo>
                    <a:pt x="537" y="8599"/>
                  </a:lnTo>
                  <a:lnTo>
                    <a:pt x="613" y="8497"/>
                  </a:lnTo>
                  <a:lnTo>
                    <a:pt x="639" y="8446"/>
                  </a:lnTo>
                  <a:lnTo>
                    <a:pt x="664" y="8370"/>
                  </a:lnTo>
                  <a:lnTo>
                    <a:pt x="690" y="7936"/>
                  </a:lnTo>
                  <a:lnTo>
                    <a:pt x="766" y="7502"/>
                  </a:lnTo>
                  <a:lnTo>
                    <a:pt x="868" y="7068"/>
                  </a:lnTo>
                  <a:lnTo>
                    <a:pt x="996" y="6635"/>
                  </a:lnTo>
                  <a:lnTo>
                    <a:pt x="1149" y="6201"/>
                  </a:lnTo>
                  <a:lnTo>
                    <a:pt x="1353" y="5793"/>
                  </a:lnTo>
                  <a:lnTo>
                    <a:pt x="1557" y="5384"/>
                  </a:lnTo>
                  <a:lnTo>
                    <a:pt x="1762" y="4976"/>
                  </a:lnTo>
                  <a:lnTo>
                    <a:pt x="2042" y="4287"/>
                  </a:lnTo>
                  <a:lnTo>
                    <a:pt x="2272" y="3598"/>
                  </a:lnTo>
                  <a:lnTo>
                    <a:pt x="2476" y="2909"/>
                  </a:lnTo>
                  <a:lnTo>
                    <a:pt x="2629" y="2169"/>
                  </a:lnTo>
                  <a:lnTo>
                    <a:pt x="2961" y="664"/>
                  </a:lnTo>
                  <a:lnTo>
                    <a:pt x="2961" y="562"/>
                  </a:lnTo>
                  <a:lnTo>
                    <a:pt x="2961" y="485"/>
                  </a:lnTo>
                  <a:lnTo>
                    <a:pt x="2935" y="383"/>
                  </a:lnTo>
                  <a:lnTo>
                    <a:pt x="2910" y="307"/>
                  </a:lnTo>
                  <a:lnTo>
                    <a:pt x="2859" y="230"/>
                  </a:lnTo>
                  <a:lnTo>
                    <a:pt x="2808" y="154"/>
                  </a:lnTo>
                  <a:lnTo>
                    <a:pt x="2731" y="103"/>
                  </a:lnTo>
                  <a:lnTo>
                    <a:pt x="2655" y="52"/>
                  </a:lnTo>
                  <a:lnTo>
                    <a:pt x="2527"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1" name="Google Shape;4051;p70"/>
          <p:cNvGrpSpPr/>
          <p:nvPr/>
        </p:nvGrpSpPr>
        <p:grpSpPr>
          <a:xfrm>
            <a:off x="6435563" y="3461375"/>
            <a:ext cx="266675" cy="397425"/>
            <a:chOff x="5550475" y="3349300"/>
            <a:chExt cx="266675" cy="397425"/>
          </a:xfrm>
        </p:grpSpPr>
        <p:sp>
          <p:nvSpPr>
            <p:cNvPr id="4052" name="Google Shape;4052;p70"/>
            <p:cNvSpPr/>
            <p:nvPr/>
          </p:nvSpPr>
          <p:spPr>
            <a:xfrm>
              <a:off x="5550475" y="3548325"/>
              <a:ext cx="266675" cy="198400"/>
            </a:xfrm>
            <a:custGeom>
              <a:rect b="b" l="l" r="r" t="t"/>
              <a:pathLst>
                <a:path extrusionOk="0" h="7936" w="10667">
                  <a:moveTo>
                    <a:pt x="1838" y="0"/>
                  </a:moveTo>
                  <a:lnTo>
                    <a:pt x="1634" y="26"/>
                  </a:lnTo>
                  <a:lnTo>
                    <a:pt x="1455" y="102"/>
                  </a:lnTo>
                  <a:lnTo>
                    <a:pt x="1276" y="204"/>
                  </a:lnTo>
                  <a:lnTo>
                    <a:pt x="1123" y="358"/>
                  </a:lnTo>
                  <a:lnTo>
                    <a:pt x="996" y="511"/>
                  </a:lnTo>
                  <a:lnTo>
                    <a:pt x="919" y="689"/>
                  </a:lnTo>
                  <a:lnTo>
                    <a:pt x="868" y="868"/>
                  </a:lnTo>
                  <a:lnTo>
                    <a:pt x="868" y="1046"/>
                  </a:lnTo>
                  <a:lnTo>
                    <a:pt x="894" y="1225"/>
                  </a:lnTo>
                  <a:lnTo>
                    <a:pt x="894" y="1353"/>
                  </a:lnTo>
                  <a:lnTo>
                    <a:pt x="843" y="1455"/>
                  </a:lnTo>
                  <a:lnTo>
                    <a:pt x="766" y="1557"/>
                  </a:lnTo>
                  <a:lnTo>
                    <a:pt x="638" y="1633"/>
                  </a:lnTo>
                  <a:lnTo>
                    <a:pt x="460" y="1710"/>
                  </a:lnTo>
                  <a:lnTo>
                    <a:pt x="307" y="1837"/>
                  </a:lnTo>
                  <a:lnTo>
                    <a:pt x="179" y="1991"/>
                  </a:lnTo>
                  <a:lnTo>
                    <a:pt x="77" y="2195"/>
                  </a:lnTo>
                  <a:lnTo>
                    <a:pt x="26" y="2348"/>
                  </a:lnTo>
                  <a:lnTo>
                    <a:pt x="1" y="2526"/>
                  </a:lnTo>
                  <a:lnTo>
                    <a:pt x="1" y="2705"/>
                  </a:lnTo>
                  <a:lnTo>
                    <a:pt x="26" y="2884"/>
                  </a:lnTo>
                  <a:lnTo>
                    <a:pt x="103" y="3037"/>
                  </a:lnTo>
                  <a:lnTo>
                    <a:pt x="205" y="3190"/>
                  </a:lnTo>
                  <a:lnTo>
                    <a:pt x="307" y="3343"/>
                  </a:lnTo>
                  <a:lnTo>
                    <a:pt x="460" y="3445"/>
                  </a:lnTo>
                  <a:lnTo>
                    <a:pt x="664" y="3547"/>
                  </a:lnTo>
                  <a:lnTo>
                    <a:pt x="868" y="3598"/>
                  </a:lnTo>
                  <a:lnTo>
                    <a:pt x="1072" y="3624"/>
                  </a:lnTo>
                  <a:lnTo>
                    <a:pt x="1276" y="3573"/>
                  </a:lnTo>
                  <a:lnTo>
                    <a:pt x="1455" y="3521"/>
                  </a:lnTo>
                  <a:lnTo>
                    <a:pt x="1634" y="3419"/>
                  </a:lnTo>
                  <a:lnTo>
                    <a:pt x="1787" y="3266"/>
                  </a:lnTo>
                  <a:lnTo>
                    <a:pt x="1914" y="3088"/>
                  </a:lnTo>
                  <a:lnTo>
                    <a:pt x="1991" y="2935"/>
                  </a:lnTo>
                  <a:lnTo>
                    <a:pt x="7961" y="6277"/>
                  </a:lnTo>
                  <a:lnTo>
                    <a:pt x="7885" y="6379"/>
                  </a:lnTo>
                  <a:lnTo>
                    <a:pt x="7808" y="6507"/>
                  </a:lnTo>
                  <a:lnTo>
                    <a:pt x="7757" y="6685"/>
                  </a:lnTo>
                  <a:lnTo>
                    <a:pt x="7732" y="6864"/>
                  </a:lnTo>
                  <a:lnTo>
                    <a:pt x="7757" y="7043"/>
                  </a:lnTo>
                  <a:lnTo>
                    <a:pt x="7783" y="7221"/>
                  </a:lnTo>
                  <a:lnTo>
                    <a:pt x="7859" y="7374"/>
                  </a:lnTo>
                  <a:lnTo>
                    <a:pt x="7961" y="7527"/>
                  </a:lnTo>
                  <a:lnTo>
                    <a:pt x="8063" y="7655"/>
                  </a:lnTo>
                  <a:lnTo>
                    <a:pt x="8217" y="7783"/>
                  </a:lnTo>
                  <a:lnTo>
                    <a:pt x="8421" y="7885"/>
                  </a:lnTo>
                  <a:lnTo>
                    <a:pt x="8625" y="7936"/>
                  </a:lnTo>
                  <a:lnTo>
                    <a:pt x="8829" y="7936"/>
                  </a:lnTo>
                  <a:lnTo>
                    <a:pt x="9033" y="7910"/>
                  </a:lnTo>
                  <a:lnTo>
                    <a:pt x="9212" y="7834"/>
                  </a:lnTo>
                  <a:lnTo>
                    <a:pt x="9390" y="7732"/>
                  </a:lnTo>
                  <a:lnTo>
                    <a:pt x="9543" y="7578"/>
                  </a:lnTo>
                  <a:lnTo>
                    <a:pt x="9671" y="7400"/>
                  </a:lnTo>
                  <a:lnTo>
                    <a:pt x="9748" y="7247"/>
                  </a:lnTo>
                  <a:lnTo>
                    <a:pt x="9773" y="7068"/>
                  </a:lnTo>
                  <a:lnTo>
                    <a:pt x="9799" y="6890"/>
                  </a:lnTo>
                  <a:lnTo>
                    <a:pt x="9773" y="6711"/>
                  </a:lnTo>
                  <a:lnTo>
                    <a:pt x="9773" y="6583"/>
                  </a:lnTo>
                  <a:lnTo>
                    <a:pt x="9824" y="6456"/>
                  </a:lnTo>
                  <a:lnTo>
                    <a:pt x="9901" y="6379"/>
                  </a:lnTo>
                  <a:lnTo>
                    <a:pt x="10003" y="6303"/>
                  </a:lnTo>
                  <a:lnTo>
                    <a:pt x="10156" y="6226"/>
                  </a:lnTo>
                  <a:lnTo>
                    <a:pt x="10309" y="6124"/>
                  </a:lnTo>
                  <a:lnTo>
                    <a:pt x="10436" y="5996"/>
                  </a:lnTo>
                  <a:lnTo>
                    <a:pt x="10538" y="5843"/>
                  </a:lnTo>
                  <a:lnTo>
                    <a:pt x="10615" y="5639"/>
                  </a:lnTo>
                  <a:lnTo>
                    <a:pt x="10666" y="5435"/>
                  </a:lnTo>
                  <a:lnTo>
                    <a:pt x="10666" y="5231"/>
                  </a:lnTo>
                  <a:lnTo>
                    <a:pt x="10615" y="5027"/>
                  </a:lnTo>
                  <a:lnTo>
                    <a:pt x="10538" y="4848"/>
                  </a:lnTo>
                  <a:lnTo>
                    <a:pt x="10436" y="4670"/>
                  </a:lnTo>
                  <a:lnTo>
                    <a:pt x="10283" y="4542"/>
                  </a:lnTo>
                  <a:lnTo>
                    <a:pt x="10079" y="4415"/>
                  </a:lnTo>
                  <a:lnTo>
                    <a:pt x="9926" y="4363"/>
                  </a:lnTo>
                  <a:lnTo>
                    <a:pt x="9748" y="4312"/>
                  </a:lnTo>
                  <a:lnTo>
                    <a:pt x="9569" y="4312"/>
                  </a:lnTo>
                  <a:lnTo>
                    <a:pt x="9390" y="4338"/>
                  </a:lnTo>
                  <a:lnTo>
                    <a:pt x="9212" y="4415"/>
                  </a:lnTo>
                  <a:lnTo>
                    <a:pt x="9059" y="4491"/>
                  </a:lnTo>
                  <a:lnTo>
                    <a:pt x="8905" y="4619"/>
                  </a:lnTo>
                  <a:lnTo>
                    <a:pt x="8803" y="4746"/>
                  </a:lnTo>
                  <a:lnTo>
                    <a:pt x="8727" y="4874"/>
                  </a:lnTo>
                  <a:lnTo>
                    <a:pt x="8676" y="4976"/>
                  </a:lnTo>
                  <a:lnTo>
                    <a:pt x="2705" y="1659"/>
                  </a:lnTo>
                  <a:lnTo>
                    <a:pt x="2782" y="1557"/>
                  </a:lnTo>
                  <a:lnTo>
                    <a:pt x="2833" y="1429"/>
                  </a:lnTo>
                  <a:lnTo>
                    <a:pt x="2884" y="1251"/>
                  </a:lnTo>
                  <a:lnTo>
                    <a:pt x="2909" y="1072"/>
                  </a:lnTo>
                  <a:lnTo>
                    <a:pt x="2909" y="893"/>
                  </a:lnTo>
                  <a:lnTo>
                    <a:pt x="2884" y="715"/>
                  </a:lnTo>
                  <a:lnTo>
                    <a:pt x="2807" y="562"/>
                  </a:lnTo>
                  <a:lnTo>
                    <a:pt x="2705" y="409"/>
                  </a:lnTo>
                  <a:lnTo>
                    <a:pt x="2578" y="255"/>
                  </a:lnTo>
                  <a:lnTo>
                    <a:pt x="2450" y="153"/>
                  </a:lnTo>
                  <a:lnTo>
                    <a:pt x="2246" y="51"/>
                  </a:lnTo>
                  <a:lnTo>
                    <a:pt x="2042"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0"/>
            <p:cNvSpPr/>
            <p:nvPr/>
          </p:nvSpPr>
          <p:spPr>
            <a:xfrm>
              <a:off x="5550475" y="3606375"/>
              <a:ext cx="237325" cy="140350"/>
            </a:xfrm>
            <a:custGeom>
              <a:rect b="b" l="l" r="r" t="t"/>
              <a:pathLst>
                <a:path extrusionOk="0" h="5614" w="9493">
                  <a:moveTo>
                    <a:pt x="1889" y="0"/>
                  </a:moveTo>
                  <a:lnTo>
                    <a:pt x="1812" y="26"/>
                  </a:lnTo>
                  <a:lnTo>
                    <a:pt x="1761" y="51"/>
                  </a:lnTo>
                  <a:lnTo>
                    <a:pt x="1736" y="102"/>
                  </a:lnTo>
                  <a:lnTo>
                    <a:pt x="1659" y="204"/>
                  </a:lnTo>
                  <a:lnTo>
                    <a:pt x="1557" y="306"/>
                  </a:lnTo>
                  <a:lnTo>
                    <a:pt x="1480" y="409"/>
                  </a:lnTo>
                  <a:lnTo>
                    <a:pt x="1378" y="485"/>
                  </a:lnTo>
                  <a:lnTo>
                    <a:pt x="1251" y="536"/>
                  </a:lnTo>
                  <a:lnTo>
                    <a:pt x="1149" y="562"/>
                  </a:lnTo>
                  <a:lnTo>
                    <a:pt x="894" y="613"/>
                  </a:lnTo>
                  <a:lnTo>
                    <a:pt x="664" y="587"/>
                  </a:lnTo>
                  <a:lnTo>
                    <a:pt x="409" y="511"/>
                  </a:lnTo>
                  <a:lnTo>
                    <a:pt x="205" y="409"/>
                  </a:lnTo>
                  <a:lnTo>
                    <a:pt x="1" y="255"/>
                  </a:lnTo>
                  <a:lnTo>
                    <a:pt x="1" y="383"/>
                  </a:lnTo>
                  <a:lnTo>
                    <a:pt x="26" y="511"/>
                  </a:lnTo>
                  <a:lnTo>
                    <a:pt x="52" y="613"/>
                  </a:lnTo>
                  <a:lnTo>
                    <a:pt x="103" y="740"/>
                  </a:lnTo>
                  <a:lnTo>
                    <a:pt x="179" y="842"/>
                  </a:lnTo>
                  <a:lnTo>
                    <a:pt x="256" y="944"/>
                  </a:lnTo>
                  <a:lnTo>
                    <a:pt x="358" y="1046"/>
                  </a:lnTo>
                  <a:lnTo>
                    <a:pt x="460" y="1123"/>
                  </a:lnTo>
                  <a:lnTo>
                    <a:pt x="664" y="1225"/>
                  </a:lnTo>
                  <a:lnTo>
                    <a:pt x="868" y="1276"/>
                  </a:lnTo>
                  <a:lnTo>
                    <a:pt x="1072" y="1302"/>
                  </a:lnTo>
                  <a:lnTo>
                    <a:pt x="1276" y="1251"/>
                  </a:lnTo>
                  <a:lnTo>
                    <a:pt x="1455" y="1199"/>
                  </a:lnTo>
                  <a:lnTo>
                    <a:pt x="1634" y="1097"/>
                  </a:lnTo>
                  <a:lnTo>
                    <a:pt x="1787" y="944"/>
                  </a:lnTo>
                  <a:lnTo>
                    <a:pt x="1914" y="766"/>
                  </a:lnTo>
                  <a:lnTo>
                    <a:pt x="1991" y="613"/>
                  </a:lnTo>
                  <a:lnTo>
                    <a:pt x="7961" y="3955"/>
                  </a:lnTo>
                  <a:lnTo>
                    <a:pt x="7885" y="4057"/>
                  </a:lnTo>
                  <a:lnTo>
                    <a:pt x="7808" y="4185"/>
                  </a:lnTo>
                  <a:lnTo>
                    <a:pt x="7757" y="4363"/>
                  </a:lnTo>
                  <a:lnTo>
                    <a:pt x="7732" y="4542"/>
                  </a:lnTo>
                  <a:lnTo>
                    <a:pt x="7757" y="4721"/>
                  </a:lnTo>
                  <a:lnTo>
                    <a:pt x="7783" y="4899"/>
                  </a:lnTo>
                  <a:lnTo>
                    <a:pt x="7859" y="5052"/>
                  </a:lnTo>
                  <a:lnTo>
                    <a:pt x="7961" y="5205"/>
                  </a:lnTo>
                  <a:lnTo>
                    <a:pt x="8063" y="5333"/>
                  </a:lnTo>
                  <a:lnTo>
                    <a:pt x="8217" y="5461"/>
                  </a:lnTo>
                  <a:lnTo>
                    <a:pt x="8370" y="5537"/>
                  </a:lnTo>
                  <a:lnTo>
                    <a:pt x="8548" y="5588"/>
                  </a:lnTo>
                  <a:lnTo>
                    <a:pt x="8727" y="5614"/>
                  </a:lnTo>
                  <a:lnTo>
                    <a:pt x="8880" y="5614"/>
                  </a:lnTo>
                  <a:lnTo>
                    <a:pt x="9059" y="5563"/>
                  </a:lnTo>
                  <a:lnTo>
                    <a:pt x="9212" y="5512"/>
                  </a:lnTo>
                  <a:lnTo>
                    <a:pt x="9365" y="5435"/>
                  </a:lnTo>
                  <a:lnTo>
                    <a:pt x="9492" y="5307"/>
                  </a:lnTo>
                  <a:lnTo>
                    <a:pt x="9492" y="5307"/>
                  </a:lnTo>
                  <a:lnTo>
                    <a:pt x="9365" y="5333"/>
                  </a:lnTo>
                  <a:lnTo>
                    <a:pt x="9263" y="5333"/>
                  </a:lnTo>
                  <a:lnTo>
                    <a:pt x="9135" y="5282"/>
                  </a:lnTo>
                  <a:lnTo>
                    <a:pt x="8982" y="5205"/>
                  </a:lnTo>
                  <a:lnTo>
                    <a:pt x="8829" y="5103"/>
                  </a:lnTo>
                  <a:lnTo>
                    <a:pt x="8701" y="4976"/>
                  </a:lnTo>
                  <a:lnTo>
                    <a:pt x="8625" y="4823"/>
                  </a:lnTo>
                  <a:lnTo>
                    <a:pt x="8548" y="4644"/>
                  </a:lnTo>
                  <a:lnTo>
                    <a:pt x="8497" y="4465"/>
                  </a:lnTo>
                  <a:lnTo>
                    <a:pt x="8497" y="4287"/>
                  </a:lnTo>
                  <a:lnTo>
                    <a:pt x="8523" y="4108"/>
                  </a:lnTo>
                  <a:lnTo>
                    <a:pt x="8574" y="3930"/>
                  </a:lnTo>
                  <a:lnTo>
                    <a:pt x="8625" y="3828"/>
                  </a:lnTo>
                  <a:lnTo>
                    <a:pt x="8650" y="3777"/>
                  </a:lnTo>
                  <a:lnTo>
                    <a:pt x="8650" y="3726"/>
                  </a:lnTo>
                  <a:lnTo>
                    <a:pt x="8625" y="3674"/>
                  </a:lnTo>
                  <a:lnTo>
                    <a:pt x="8574" y="3623"/>
                  </a:lnTo>
                  <a:lnTo>
                    <a:pt x="1940" y="26"/>
                  </a:lnTo>
                  <a:lnTo>
                    <a:pt x="188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0"/>
            <p:cNvSpPr/>
            <p:nvPr/>
          </p:nvSpPr>
          <p:spPr>
            <a:xfrm>
              <a:off x="5574075" y="3349300"/>
              <a:ext cx="218825" cy="211800"/>
            </a:xfrm>
            <a:custGeom>
              <a:rect b="b" l="l" r="r" t="t"/>
              <a:pathLst>
                <a:path extrusionOk="0" h="8472" w="8753">
                  <a:moveTo>
                    <a:pt x="4389" y="0"/>
                  </a:moveTo>
                  <a:lnTo>
                    <a:pt x="3930" y="26"/>
                  </a:lnTo>
                  <a:lnTo>
                    <a:pt x="3496" y="77"/>
                  </a:lnTo>
                  <a:lnTo>
                    <a:pt x="3088" y="179"/>
                  </a:lnTo>
                  <a:lnTo>
                    <a:pt x="2680" y="307"/>
                  </a:lnTo>
                  <a:lnTo>
                    <a:pt x="2297" y="460"/>
                  </a:lnTo>
                  <a:lnTo>
                    <a:pt x="1940" y="638"/>
                  </a:lnTo>
                  <a:lnTo>
                    <a:pt x="1608" y="868"/>
                  </a:lnTo>
                  <a:lnTo>
                    <a:pt x="1302" y="1098"/>
                  </a:lnTo>
                  <a:lnTo>
                    <a:pt x="996" y="1378"/>
                  </a:lnTo>
                  <a:lnTo>
                    <a:pt x="766" y="1659"/>
                  </a:lnTo>
                  <a:lnTo>
                    <a:pt x="536" y="1965"/>
                  </a:lnTo>
                  <a:lnTo>
                    <a:pt x="358" y="2297"/>
                  </a:lnTo>
                  <a:lnTo>
                    <a:pt x="205" y="2654"/>
                  </a:lnTo>
                  <a:lnTo>
                    <a:pt x="103" y="3011"/>
                  </a:lnTo>
                  <a:lnTo>
                    <a:pt x="26" y="3394"/>
                  </a:lnTo>
                  <a:lnTo>
                    <a:pt x="1" y="3777"/>
                  </a:lnTo>
                  <a:lnTo>
                    <a:pt x="26" y="4057"/>
                  </a:lnTo>
                  <a:lnTo>
                    <a:pt x="52" y="4313"/>
                  </a:lnTo>
                  <a:lnTo>
                    <a:pt x="103" y="4568"/>
                  </a:lnTo>
                  <a:lnTo>
                    <a:pt x="179" y="4823"/>
                  </a:lnTo>
                  <a:lnTo>
                    <a:pt x="281" y="5078"/>
                  </a:lnTo>
                  <a:lnTo>
                    <a:pt x="383" y="5308"/>
                  </a:lnTo>
                  <a:lnTo>
                    <a:pt x="511" y="5537"/>
                  </a:lnTo>
                  <a:lnTo>
                    <a:pt x="664" y="5767"/>
                  </a:lnTo>
                  <a:lnTo>
                    <a:pt x="817" y="5971"/>
                  </a:lnTo>
                  <a:lnTo>
                    <a:pt x="996" y="6175"/>
                  </a:lnTo>
                  <a:lnTo>
                    <a:pt x="1174" y="6354"/>
                  </a:lnTo>
                  <a:lnTo>
                    <a:pt x="1404" y="6532"/>
                  </a:lnTo>
                  <a:lnTo>
                    <a:pt x="1608" y="6711"/>
                  </a:lnTo>
                  <a:lnTo>
                    <a:pt x="1838" y="6864"/>
                  </a:lnTo>
                  <a:lnTo>
                    <a:pt x="2093" y="6992"/>
                  </a:lnTo>
                  <a:lnTo>
                    <a:pt x="2348" y="7119"/>
                  </a:lnTo>
                  <a:lnTo>
                    <a:pt x="2450" y="7170"/>
                  </a:lnTo>
                  <a:lnTo>
                    <a:pt x="2501" y="7247"/>
                  </a:lnTo>
                  <a:lnTo>
                    <a:pt x="2527" y="7349"/>
                  </a:lnTo>
                  <a:lnTo>
                    <a:pt x="2552" y="7426"/>
                  </a:lnTo>
                  <a:lnTo>
                    <a:pt x="2527" y="7630"/>
                  </a:lnTo>
                  <a:lnTo>
                    <a:pt x="2527" y="7834"/>
                  </a:lnTo>
                  <a:lnTo>
                    <a:pt x="2527" y="7961"/>
                  </a:lnTo>
                  <a:lnTo>
                    <a:pt x="2578" y="8089"/>
                  </a:lnTo>
                  <a:lnTo>
                    <a:pt x="2629" y="8191"/>
                  </a:lnTo>
                  <a:lnTo>
                    <a:pt x="2705" y="8293"/>
                  </a:lnTo>
                  <a:lnTo>
                    <a:pt x="2807" y="8370"/>
                  </a:lnTo>
                  <a:lnTo>
                    <a:pt x="2909" y="8421"/>
                  </a:lnTo>
                  <a:lnTo>
                    <a:pt x="3037" y="8446"/>
                  </a:lnTo>
                  <a:lnTo>
                    <a:pt x="3165" y="8472"/>
                  </a:lnTo>
                  <a:lnTo>
                    <a:pt x="3343" y="8446"/>
                  </a:lnTo>
                  <a:lnTo>
                    <a:pt x="3496" y="8370"/>
                  </a:lnTo>
                  <a:lnTo>
                    <a:pt x="3624" y="8242"/>
                  </a:lnTo>
                  <a:lnTo>
                    <a:pt x="3726" y="8114"/>
                  </a:lnTo>
                  <a:lnTo>
                    <a:pt x="3751" y="8089"/>
                  </a:lnTo>
                  <a:lnTo>
                    <a:pt x="3802" y="8089"/>
                  </a:lnTo>
                  <a:lnTo>
                    <a:pt x="3802" y="8114"/>
                  </a:lnTo>
                  <a:lnTo>
                    <a:pt x="3904" y="8242"/>
                  </a:lnTo>
                  <a:lnTo>
                    <a:pt x="4032" y="8370"/>
                  </a:lnTo>
                  <a:lnTo>
                    <a:pt x="4211" y="8446"/>
                  </a:lnTo>
                  <a:lnTo>
                    <a:pt x="4389" y="8472"/>
                  </a:lnTo>
                  <a:lnTo>
                    <a:pt x="4568" y="8446"/>
                  </a:lnTo>
                  <a:lnTo>
                    <a:pt x="4721" y="8370"/>
                  </a:lnTo>
                  <a:lnTo>
                    <a:pt x="4849" y="8242"/>
                  </a:lnTo>
                  <a:lnTo>
                    <a:pt x="4951" y="8089"/>
                  </a:lnTo>
                  <a:lnTo>
                    <a:pt x="4976" y="8063"/>
                  </a:lnTo>
                  <a:lnTo>
                    <a:pt x="5027" y="8063"/>
                  </a:lnTo>
                  <a:lnTo>
                    <a:pt x="5053" y="8089"/>
                  </a:lnTo>
                  <a:lnTo>
                    <a:pt x="5129" y="8242"/>
                  </a:lnTo>
                  <a:lnTo>
                    <a:pt x="5282" y="8370"/>
                  </a:lnTo>
                  <a:lnTo>
                    <a:pt x="5435" y="8446"/>
                  </a:lnTo>
                  <a:lnTo>
                    <a:pt x="5614" y="8472"/>
                  </a:lnTo>
                  <a:lnTo>
                    <a:pt x="5742" y="8446"/>
                  </a:lnTo>
                  <a:lnTo>
                    <a:pt x="5869" y="8421"/>
                  </a:lnTo>
                  <a:lnTo>
                    <a:pt x="5971" y="8370"/>
                  </a:lnTo>
                  <a:lnTo>
                    <a:pt x="6073" y="8293"/>
                  </a:lnTo>
                  <a:lnTo>
                    <a:pt x="6150" y="8191"/>
                  </a:lnTo>
                  <a:lnTo>
                    <a:pt x="6201" y="8089"/>
                  </a:lnTo>
                  <a:lnTo>
                    <a:pt x="6226" y="7961"/>
                  </a:lnTo>
                  <a:lnTo>
                    <a:pt x="6252" y="7834"/>
                  </a:lnTo>
                  <a:lnTo>
                    <a:pt x="6226" y="7630"/>
                  </a:lnTo>
                  <a:lnTo>
                    <a:pt x="6226" y="7426"/>
                  </a:lnTo>
                  <a:lnTo>
                    <a:pt x="6226" y="7349"/>
                  </a:lnTo>
                  <a:lnTo>
                    <a:pt x="6277" y="7247"/>
                  </a:lnTo>
                  <a:lnTo>
                    <a:pt x="6328" y="7170"/>
                  </a:lnTo>
                  <a:lnTo>
                    <a:pt x="6431" y="7119"/>
                  </a:lnTo>
                  <a:lnTo>
                    <a:pt x="6686" y="6992"/>
                  </a:lnTo>
                  <a:lnTo>
                    <a:pt x="6915" y="6864"/>
                  </a:lnTo>
                  <a:lnTo>
                    <a:pt x="7170" y="6711"/>
                  </a:lnTo>
                  <a:lnTo>
                    <a:pt x="7375" y="6532"/>
                  </a:lnTo>
                  <a:lnTo>
                    <a:pt x="7579" y="6354"/>
                  </a:lnTo>
                  <a:lnTo>
                    <a:pt x="7783" y="6175"/>
                  </a:lnTo>
                  <a:lnTo>
                    <a:pt x="7961" y="5971"/>
                  </a:lnTo>
                  <a:lnTo>
                    <a:pt x="8115" y="5767"/>
                  </a:lnTo>
                  <a:lnTo>
                    <a:pt x="8268" y="5537"/>
                  </a:lnTo>
                  <a:lnTo>
                    <a:pt x="8395" y="5308"/>
                  </a:lnTo>
                  <a:lnTo>
                    <a:pt x="8497" y="5078"/>
                  </a:lnTo>
                  <a:lnTo>
                    <a:pt x="8599" y="4823"/>
                  </a:lnTo>
                  <a:lnTo>
                    <a:pt x="8676" y="4568"/>
                  </a:lnTo>
                  <a:lnTo>
                    <a:pt x="8727" y="4313"/>
                  </a:lnTo>
                  <a:lnTo>
                    <a:pt x="8752" y="4057"/>
                  </a:lnTo>
                  <a:lnTo>
                    <a:pt x="8752" y="3777"/>
                  </a:lnTo>
                  <a:lnTo>
                    <a:pt x="8752" y="3394"/>
                  </a:lnTo>
                  <a:lnTo>
                    <a:pt x="8676" y="3011"/>
                  </a:lnTo>
                  <a:lnTo>
                    <a:pt x="8574" y="2654"/>
                  </a:lnTo>
                  <a:lnTo>
                    <a:pt x="8421" y="2297"/>
                  </a:lnTo>
                  <a:lnTo>
                    <a:pt x="8242" y="1965"/>
                  </a:lnTo>
                  <a:lnTo>
                    <a:pt x="8013" y="1659"/>
                  </a:lnTo>
                  <a:lnTo>
                    <a:pt x="7757" y="1378"/>
                  </a:lnTo>
                  <a:lnTo>
                    <a:pt x="7477" y="1098"/>
                  </a:lnTo>
                  <a:lnTo>
                    <a:pt x="7170" y="868"/>
                  </a:lnTo>
                  <a:lnTo>
                    <a:pt x="6839" y="638"/>
                  </a:lnTo>
                  <a:lnTo>
                    <a:pt x="6482" y="460"/>
                  </a:lnTo>
                  <a:lnTo>
                    <a:pt x="6099" y="307"/>
                  </a:lnTo>
                  <a:lnTo>
                    <a:pt x="5691" y="179"/>
                  </a:lnTo>
                  <a:lnTo>
                    <a:pt x="5257" y="77"/>
                  </a:lnTo>
                  <a:lnTo>
                    <a:pt x="4823" y="26"/>
                  </a:lnTo>
                  <a:lnTo>
                    <a:pt x="438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0"/>
            <p:cNvSpPr/>
            <p:nvPr/>
          </p:nvSpPr>
          <p:spPr>
            <a:xfrm>
              <a:off x="5709300" y="3358225"/>
              <a:ext cx="83600" cy="202875"/>
            </a:xfrm>
            <a:custGeom>
              <a:rect b="b" l="l" r="r" t="t"/>
              <a:pathLst>
                <a:path extrusionOk="0" h="8115" w="3344">
                  <a:moveTo>
                    <a:pt x="817" y="1"/>
                  </a:moveTo>
                  <a:lnTo>
                    <a:pt x="1251" y="256"/>
                  </a:lnTo>
                  <a:lnTo>
                    <a:pt x="1634" y="588"/>
                  </a:lnTo>
                  <a:lnTo>
                    <a:pt x="1813" y="766"/>
                  </a:lnTo>
                  <a:lnTo>
                    <a:pt x="1966" y="945"/>
                  </a:lnTo>
                  <a:lnTo>
                    <a:pt x="2119" y="1123"/>
                  </a:lnTo>
                  <a:lnTo>
                    <a:pt x="2272" y="1328"/>
                  </a:lnTo>
                  <a:lnTo>
                    <a:pt x="2399" y="1532"/>
                  </a:lnTo>
                  <a:lnTo>
                    <a:pt x="2501" y="1761"/>
                  </a:lnTo>
                  <a:lnTo>
                    <a:pt x="2604" y="1965"/>
                  </a:lnTo>
                  <a:lnTo>
                    <a:pt x="2680" y="2195"/>
                  </a:lnTo>
                  <a:lnTo>
                    <a:pt x="2731" y="2425"/>
                  </a:lnTo>
                  <a:lnTo>
                    <a:pt x="2782" y="2680"/>
                  </a:lnTo>
                  <a:lnTo>
                    <a:pt x="2808" y="2909"/>
                  </a:lnTo>
                  <a:lnTo>
                    <a:pt x="2808" y="3165"/>
                  </a:lnTo>
                  <a:lnTo>
                    <a:pt x="2808" y="3445"/>
                  </a:lnTo>
                  <a:lnTo>
                    <a:pt x="2782" y="3700"/>
                  </a:lnTo>
                  <a:lnTo>
                    <a:pt x="2706" y="3956"/>
                  </a:lnTo>
                  <a:lnTo>
                    <a:pt x="2655" y="4211"/>
                  </a:lnTo>
                  <a:lnTo>
                    <a:pt x="2552" y="4466"/>
                  </a:lnTo>
                  <a:lnTo>
                    <a:pt x="2450" y="4696"/>
                  </a:lnTo>
                  <a:lnTo>
                    <a:pt x="2323" y="4925"/>
                  </a:lnTo>
                  <a:lnTo>
                    <a:pt x="2170" y="5129"/>
                  </a:lnTo>
                  <a:lnTo>
                    <a:pt x="2017" y="5359"/>
                  </a:lnTo>
                  <a:lnTo>
                    <a:pt x="1838" y="5563"/>
                  </a:lnTo>
                  <a:lnTo>
                    <a:pt x="1634" y="5742"/>
                  </a:lnTo>
                  <a:lnTo>
                    <a:pt x="1430" y="5920"/>
                  </a:lnTo>
                  <a:lnTo>
                    <a:pt x="1200" y="6099"/>
                  </a:lnTo>
                  <a:lnTo>
                    <a:pt x="971" y="6252"/>
                  </a:lnTo>
                  <a:lnTo>
                    <a:pt x="741" y="6380"/>
                  </a:lnTo>
                  <a:lnTo>
                    <a:pt x="486" y="6507"/>
                  </a:lnTo>
                  <a:lnTo>
                    <a:pt x="384" y="6584"/>
                  </a:lnTo>
                  <a:lnTo>
                    <a:pt x="307" y="6686"/>
                  </a:lnTo>
                  <a:lnTo>
                    <a:pt x="282" y="6839"/>
                  </a:lnTo>
                  <a:lnTo>
                    <a:pt x="282" y="6992"/>
                  </a:lnTo>
                  <a:lnTo>
                    <a:pt x="282" y="7298"/>
                  </a:lnTo>
                  <a:lnTo>
                    <a:pt x="307" y="7528"/>
                  </a:lnTo>
                  <a:lnTo>
                    <a:pt x="282" y="7706"/>
                  </a:lnTo>
                  <a:lnTo>
                    <a:pt x="205" y="7859"/>
                  </a:lnTo>
                  <a:lnTo>
                    <a:pt x="128" y="7987"/>
                  </a:lnTo>
                  <a:lnTo>
                    <a:pt x="1" y="8064"/>
                  </a:lnTo>
                  <a:lnTo>
                    <a:pt x="103" y="8089"/>
                  </a:lnTo>
                  <a:lnTo>
                    <a:pt x="205" y="8115"/>
                  </a:lnTo>
                  <a:lnTo>
                    <a:pt x="333" y="8089"/>
                  </a:lnTo>
                  <a:lnTo>
                    <a:pt x="460" y="8064"/>
                  </a:lnTo>
                  <a:lnTo>
                    <a:pt x="562" y="8013"/>
                  </a:lnTo>
                  <a:lnTo>
                    <a:pt x="664" y="7936"/>
                  </a:lnTo>
                  <a:lnTo>
                    <a:pt x="741" y="7834"/>
                  </a:lnTo>
                  <a:lnTo>
                    <a:pt x="792" y="7732"/>
                  </a:lnTo>
                  <a:lnTo>
                    <a:pt x="817" y="7604"/>
                  </a:lnTo>
                  <a:lnTo>
                    <a:pt x="843" y="7477"/>
                  </a:lnTo>
                  <a:lnTo>
                    <a:pt x="817" y="7273"/>
                  </a:lnTo>
                  <a:lnTo>
                    <a:pt x="817" y="7069"/>
                  </a:lnTo>
                  <a:lnTo>
                    <a:pt x="817" y="6992"/>
                  </a:lnTo>
                  <a:lnTo>
                    <a:pt x="868" y="6890"/>
                  </a:lnTo>
                  <a:lnTo>
                    <a:pt x="919" y="6813"/>
                  </a:lnTo>
                  <a:lnTo>
                    <a:pt x="1022" y="6762"/>
                  </a:lnTo>
                  <a:lnTo>
                    <a:pt x="1277" y="6635"/>
                  </a:lnTo>
                  <a:lnTo>
                    <a:pt x="1506" y="6507"/>
                  </a:lnTo>
                  <a:lnTo>
                    <a:pt x="1761" y="6354"/>
                  </a:lnTo>
                  <a:lnTo>
                    <a:pt x="1966" y="6175"/>
                  </a:lnTo>
                  <a:lnTo>
                    <a:pt x="2170" y="5997"/>
                  </a:lnTo>
                  <a:lnTo>
                    <a:pt x="2374" y="5818"/>
                  </a:lnTo>
                  <a:lnTo>
                    <a:pt x="2552" y="5614"/>
                  </a:lnTo>
                  <a:lnTo>
                    <a:pt x="2706" y="5410"/>
                  </a:lnTo>
                  <a:lnTo>
                    <a:pt x="2859" y="5180"/>
                  </a:lnTo>
                  <a:lnTo>
                    <a:pt x="2986" y="4951"/>
                  </a:lnTo>
                  <a:lnTo>
                    <a:pt x="3088" y="4721"/>
                  </a:lnTo>
                  <a:lnTo>
                    <a:pt x="3190" y="4466"/>
                  </a:lnTo>
                  <a:lnTo>
                    <a:pt x="3267" y="4211"/>
                  </a:lnTo>
                  <a:lnTo>
                    <a:pt x="3318" y="3956"/>
                  </a:lnTo>
                  <a:lnTo>
                    <a:pt x="3343" y="3700"/>
                  </a:lnTo>
                  <a:lnTo>
                    <a:pt x="3343" y="3420"/>
                  </a:lnTo>
                  <a:lnTo>
                    <a:pt x="3343" y="3139"/>
                  </a:lnTo>
                  <a:lnTo>
                    <a:pt x="3318" y="2858"/>
                  </a:lnTo>
                  <a:lnTo>
                    <a:pt x="3241" y="2603"/>
                  </a:lnTo>
                  <a:lnTo>
                    <a:pt x="3165" y="2323"/>
                  </a:lnTo>
                  <a:lnTo>
                    <a:pt x="3063" y="2067"/>
                  </a:lnTo>
                  <a:lnTo>
                    <a:pt x="2935" y="1812"/>
                  </a:lnTo>
                  <a:lnTo>
                    <a:pt x="2808" y="1583"/>
                  </a:lnTo>
                  <a:lnTo>
                    <a:pt x="2655" y="1353"/>
                  </a:lnTo>
                  <a:lnTo>
                    <a:pt x="2476" y="1149"/>
                  </a:lnTo>
                  <a:lnTo>
                    <a:pt x="2272" y="945"/>
                  </a:lnTo>
                  <a:lnTo>
                    <a:pt x="2068" y="741"/>
                  </a:lnTo>
                  <a:lnTo>
                    <a:pt x="1838" y="562"/>
                  </a:lnTo>
                  <a:lnTo>
                    <a:pt x="1608" y="409"/>
                  </a:lnTo>
                  <a:lnTo>
                    <a:pt x="1353" y="256"/>
                  </a:lnTo>
                  <a:lnTo>
                    <a:pt x="1073" y="103"/>
                  </a:lnTo>
                  <a:lnTo>
                    <a:pt x="817"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0"/>
            <p:cNvSpPr/>
            <p:nvPr/>
          </p:nvSpPr>
          <p:spPr>
            <a:xfrm>
              <a:off x="5612350" y="3415650"/>
              <a:ext cx="57425" cy="56775"/>
            </a:xfrm>
            <a:custGeom>
              <a:rect b="b" l="l" r="r" t="t"/>
              <a:pathLst>
                <a:path extrusionOk="0" h="2271" w="2297">
                  <a:moveTo>
                    <a:pt x="919" y="0"/>
                  </a:moveTo>
                  <a:lnTo>
                    <a:pt x="715" y="77"/>
                  </a:lnTo>
                  <a:lnTo>
                    <a:pt x="511" y="179"/>
                  </a:lnTo>
                  <a:lnTo>
                    <a:pt x="332" y="332"/>
                  </a:lnTo>
                  <a:lnTo>
                    <a:pt x="205" y="485"/>
                  </a:lnTo>
                  <a:lnTo>
                    <a:pt x="103" y="689"/>
                  </a:lnTo>
                  <a:lnTo>
                    <a:pt x="26" y="893"/>
                  </a:lnTo>
                  <a:lnTo>
                    <a:pt x="1" y="1123"/>
                  </a:lnTo>
                  <a:lnTo>
                    <a:pt x="26" y="1352"/>
                  </a:lnTo>
                  <a:lnTo>
                    <a:pt x="103" y="1582"/>
                  </a:lnTo>
                  <a:lnTo>
                    <a:pt x="205" y="1761"/>
                  </a:lnTo>
                  <a:lnTo>
                    <a:pt x="332" y="1939"/>
                  </a:lnTo>
                  <a:lnTo>
                    <a:pt x="511" y="2067"/>
                  </a:lnTo>
                  <a:lnTo>
                    <a:pt x="715" y="2169"/>
                  </a:lnTo>
                  <a:lnTo>
                    <a:pt x="919" y="2245"/>
                  </a:lnTo>
                  <a:lnTo>
                    <a:pt x="1149" y="2271"/>
                  </a:lnTo>
                  <a:lnTo>
                    <a:pt x="1378" y="2245"/>
                  </a:lnTo>
                  <a:lnTo>
                    <a:pt x="1583" y="2169"/>
                  </a:lnTo>
                  <a:lnTo>
                    <a:pt x="1787" y="2067"/>
                  </a:lnTo>
                  <a:lnTo>
                    <a:pt x="1965" y="1939"/>
                  </a:lnTo>
                  <a:lnTo>
                    <a:pt x="2093" y="1761"/>
                  </a:lnTo>
                  <a:lnTo>
                    <a:pt x="2195" y="1582"/>
                  </a:lnTo>
                  <a:lnTo>
                    <a:pt x="2271" y="1352"/>
                  </a:lnTo>
                  <a:lnTo>
                    <a:pt x="2297" y="1123"/>
                  </a:lnTo>
                  <a:lnTo>
                    <a:pt x="2271" y="893"/>
                  </a:lnTo>
                  <a:lnTo>
                    <a:pt x="2195" y="689"/>
                  </a:lnTo>
                  <a:lnTo>
                    <a:pt x="2093" y="485"/>
                  </a:lnTo>
                  <a:lnTo>
                    <a:pt x="1965" y="332"/>
                  </a:lnTo>
                  <a:lnTo>
                    <a:pt x="1787" y="179"/>
                  </a:lnTo>
                  <a:lnTo>
                    <a:pt x="1583" y="77"/>
                  </a:lnTo>
                  <a:lnTo>
                    <a:pt x="13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0"/>
            <p:cNvSpPr/>
            <p:nvPr/>
          </p:nvSpPr>
          <p:spPr>
            <a:xfrm>
              <a:off x="5697825" y="3415650"/>
              <a:ext cx="56800" cy="56775"/>
            </a:xfrm>
            <a:custGeom>
              <a:rect b="b" l="l" r="r" t="t"/>
              <a:pathLst>
                <a:path extrusionOk="0" h="2271" w="2272">
                  <a:moveTo>
                    <a:pt x="919" y="0"/>
                  </a:moveTo>
                  <a:lnTo>
                    <a:pt x="690" y="77"/>
                  </a:lnTo>
                  <a:lnTo>
                    <a:pt x="511" y="179"/>
                  </a:lnTo>
                  <a:lnTo>
                    <a:pt x="332" y="332"/>
                  </a:lnTo>
                  <a:lnTo>
                    <a:pt x="205" y="485"/>
                  </a:lnTo>
                  <a:lnTo>
                    <a:pt x="77" y="689"/>
                  </a:lnTo>
                  <a:lnTo>
                    <a:pt x="26" y="893"/>
                  </a:lnTo>
                  <a:lnTo>
                    <a:pt x="1" y="1123"/>
                  </a:lnTo>
                  <a:lnTo>
                    <a:pt x="26" y="1352"/>
                  </a:lnTo>
                  <a:lnTo>
                    <a:pt x="77" y="1582"/>
                  </a:lnTo>
                  <a:lnTo>
                    <a:pt x="205" y="1761"/>
                  </a:lnTo>
                  <a:lnTo>
                    <a:pt x="332" y="1939"/>
                  </a:lnTo>
                  <a:lnTo>
                    <a:pt x="511" y="2067"/>
                  </a:lnTo>
                  <a:lnTo>
                    <a:pt x="690" y="2169"/>
                  </a:lnTo>
                  <a:lnTo>
                    <a:pt x="919" y="2245"/>
                  </a:lnTo>
                  <a:lnTo>
                    <a:pt x="1149" y="2271"/>
                  </a:lnTo>
                  <a:lnTo>
                    <a:pt x="1378" y="2245"/>
                  </a:lnTo>
                  <a:lnTo>
                    <a:pt x="1583" y="2169"/>
                  </a:lnTo>
                  <a:lnTo>
                    <a:pt x="1787" y="2067"/>
                  </a:lnTo>
                  <a:lnTo>
                    <a:pt x="1940" y="1939"/>
                  </a:lnTo>
                  <a:lnTo>
                    <a:pt x="2093" y="1761"/>
                  </a:lnTo>
                  <a:lnTo>
                    <a:pt x="2195" y="1582"/>
                  </a:lnTo>
                  <a:lnTo>
                    <a:pt x="2246" y="1352"/>
                  </a:lnTo>
                  <a:lnTo>
                    <a:pt x="2272" y="1123"/>
                  </a:lnTo>
                  <a:lnTo>
                    <a:pt x="2246" y="893"/>
                  </a:lnTo>
                  <a:lnTo>
                    <a:pt x="2195" y="689"/>
                  </a:lnTo>
                  <a:lnTo>
                    <a:pt x="2093" y="485"/>
                  </a:lnTo>
                  <a:lnTo>
                    <a:pt x="1940" y="332"/>
                  </a:lnTo>
                  <a:lnTo>
                    <a:pt x="1787" y="179"/>
                  </a:lnTo>
                  <a:lnTo>
                    <a:pt x="1583" y="77"/>
                  </a:lnTo>
                  <a:lnTo>
                    <a:pt x="13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0"/>
            <p:cNvSpPr/>
            <p:nvPr/>
          </p:nvSpPr>
          <p:spPr>
            <a:xfrm>
              <a:off x="5670400" y="3472400"/>
              <a:ext cx="26825" cy="34475"/>
            </a:xfrm>
            <a:custGeom>
              <a:rect b="b" l="l" r="r" t="t"/>
              <a:pathLst>
                <a:path extrusionOk="0" h="1379" w="1073">
                  <a:moveTo>
                    <a:pt x="536" y="1"/>
                  </a:moveTo>
                  <a:lnTo>
                    <a:pt x="460" y="27"/>
                  </a:lnTo>
                  <a:lnTo>
                    <a:pt x="409" y="78"/>
                  </a:lnTo>
                  <a:lnTo>
                    <a:pt x="77" y="537"/>
                  </a:lnTo>
                  <a:lnTo>
                    <a:pt x="26" y="639"/>
                  </a:lnTo>
                  <a:lnTo>
                    <a:pt x="0" y="715"/>
                  </a:lnTo>
                  <a:lnTo>
                    <a:pt x="0" y="817"/>
                  </a:lnTo>
                  <a:lnTo>
                    <a:pt x="0" y="894"/>
                  </a:lnTo>
                  <a:lnTo>
                    <a:pt x="0" y="996"/>
                  </a:lnTo>
                  <a:lnTo>
                    <a:pt x="51" y="1073"/>
                  </a:lnTo>
                  <a:lnTo>
                    <a:pt x="103" y="1149"/>
                  </a:lnTo>
                  <a:lnTo>
                    <a:pt x="154" y="1226"/>
                  </a:lnTo>
                  <a:lnTo>
                    <a:pt x="230" y="1302"/>
                  </a:lnTo>
                  <a:lnTo>
                    <a:pt x="332" y="1353"/>
                  </a:lnTo>
                  <a:lnTo>
                    <a:pt x="434" y="1379"/>
                  </a:lnTo>
                  <a:lnTo>
                    <a:pt x="638" y="1379"/>
                  </a:lnTo>
                  <a:lnTo>
                    <a:pt x="740" y="1353"/>
                  </a:lnTo>
                  <a:lnTo>
                    <a:pt x="817" y="1302"/>
                  </a:lnTo>
                  <a:lnTo>
                    <a:pt x="919" y="1226"/>
                  </a:lnTo>
                  <a:lnTo>
                    <a:pt x="970" y="1149"/>
                  </a:lnTo>
                  <a:lnTo>
                    <a:pt x="1021" y="1073"/>
                  </a:lnTo>
                  <a:lnTo>
                    <a:pt x="1047" y="996"/>
                  </a:lnTo>
                  <a:lnTo>
                    <a:pt x="1072" y="894"/>
                  </a:lnTo>
                  <a:lnTo>
                    <a:pt x="1072" y="817"/>
                  </a:lnTo>
                  <a:lnTo>
                    <a:pt x="1047" y="715"/>
                  </a:lnTo>
                  <a:lnTo>
                    <a:pt x="1021" y="639"/>
                  </a:lnTo>
                  <a:lnTo>
                    <a:pt x="970" y="537"/>
                  </a:lnTo>
                  <a:lnTo>
                    <a:pt x="664" y="78"/>
                  </a:lnTo>
                  <a:lnTo>
                    <a:pt x="613" y="27"/>
                  </a:ln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0"/>
            <p:cNvSpPr/>
            <p:nvPr/>
          </p:nvSpPr>
          <p:spPr>
            <a:xfrm>
              <a:off x="5550475" y="3548325"/>
              <a:ext cx="266675" cy="198400"/>
            </a:xfrm>
            <a:custGeom>
              <a:rect b="b" l="l" r="r" t="t"/>
              <a:pathLst>
                <a:path extrusionOk="0" h="7936" w="10667">
                  <a:moveTo>
                    <a:pt x="8625" y="0"/>
                  </a:moveTo>
                  <a:lnTo>
                    <a:pt x="8421" y="51"/>
                  </a:lnTo>
                  <a:lnTo>
                    <a:pt x="8217" y="153"/>
                  </a:lnTo>
                  <a:lnTo>
                    <a:pt x="8063" y="255"/>
                  </a:lnTo>
                  <a:lnTo>
                    <a:pt x="7961" y="409"/>
                  </a:lnTo>
                  <a:lnTo>
                    <a:pt x="7859" y="562"/>
                  </a:lnTo>
                  <a:lnTo>
                    <a:pt x="7783" y="715"/>
                  </a:lnTo>
                  <a:lnTo>
                    <a:pt x="7757" y="893"/>
                  </a:lnTo>
                  <a:lnTo>
                    <a:pt x="7732" y="1072"/>
                  </a:lnTo>
                  <a:lnTo>
                    <a:pt x="7757" y="1251"/>
                  </a:lnTo>
                  <a:lnTo>
                    <a:pt x="7808" y="1429"/>
                  </a:lnTo>
                  <a:lnTo>
                    <a:pt x="7885" y="1557"/>
                  </a:lnTo>
                  <a:lnTo>
                    <a:pt x="7961" y="1659"/>
                  </a:lnTo>
                  <a:lnTo>
                    <a:pt x="1991" y="4976"/>
                  </a:lnTo>
                  <a:lnTo>
                    <a:pt x="1940" y="4874"/>
                  </a:lnTo>
                  <a:lnTo>
                    <a:pt x="1863" y="4746"/>
                  </a:lnTo>
                  <a:lnTo>
                    <a:pt x="1736" y="4619"/>
                  </a:lnTo>
                  <a:lnTo>
                    <a:pt x="1608" y="4491"/>
                  </a:lnTo>
                  <a:lnTo>
                    <a:pt x="1455" y="4415"/>
                  </a:lnTo>
                  <a:lnTo>
                    <a:pt x="1276" y="4338"/>
                  </a:lnTo>
                  <a:lnTo>
                    <a:pt x="1098" y="4312"/>
                  </a:lnTo>
                  <a:lnTo>
                    <a:pt x="919" y="4312"/>
                  </a:lnTo>
                  <a:lnTo>
                    <a:pt x="740" y="4363"/>
                  </a:lnTo>
                  <a:lnTo>
                    <a:pt x="562" y="4415"/>
                  </a:lnTo>
                  <a:lnTo>
                    <a:pt x="383" y="4542"/>
                  </a:lnTo>
                  <a:lnTo>
                    <a:pt x="230" y="4670"/>
                  </a:lnTo>
                  <a:lnTo>
                    <a:pt x="128" y="4848"/>
                  </a:lnTo>
                  <a:lnTo>
                    <a:pt x="26" y="5027"/>
                  </a:lnTo>
                  <a:lnTo>
                    <a:pt x="1" y="5231"/>
                  </a:lnTo>
                  <a:lnTo>
                    <a:pt x="1" y="5435"/>
                  </a:lnTo>
                  <a:lnTo>
                    <a:pt x="26" y="5639"/>
                  </a:lnTo>
                  <a:lnTo>
                    <a:pt x="128" y="5843"/>
                  </a:lnTo>
                  <a:lnTo>
                    <a:pt x="230" y="5996"/>
                  </a:lnTo>
                  <a:lnTo>
                    <a:pt x="358" y="6124"/>
                  </a:lnTo>
                  <a:lnTo>
                    <a:pt x="485" y="6226"/>
                  </a:lnTo>
                  <a:lnTo>
                    <a:pt x="664" y="6303"/>
                  </a:lnTo>
                  <a:lnTo>
                    <a:pt x="766" y="6379"/>
                  </a:lnTo>
                  <a:lnTo>
                    <a:pt x="843" y="6456"/>
                  </a:lnTo>
                  <a:lnTo>
                    <a:pt x="894" y="6583"/>
                  </a:lnTo>
                  <a:lnTo>
                    <a:pt x="894" y="6711"/>
                  </a:lnTo>
                  <a:lnTo>
                    <a:pt x="868" y="6890"/>
                  </a:lnTo>
                  <a:lnTo>
                    <a:pt x="868" y="7068"/>
                  </a:lnTo>
                  <a:lnTo>
                    <a:pt x="919" y="7247"/>
                  </a:lnTo>
                  <a:lnTo>
                    <a:pt x="996" y="7400"/>
                  </a:lnTo>
                  <a:lnTo>
                    <a:pt x="1123" y="7578"/>
                  </a:lnTo>
                  <a:lnTo>
                    <a:pt x="1276" y="7732"/>
                  </a:lnTo>
                  <a:lnTo>
                    <a:pt x="1455" y="7834"/>
                  </a:lnTo>
                  <a:lnTo>
                    <a:pt x="1634" y="7910"/>
                  </a:lnTo>
                  <a:lnTo>
                    <a:pt x="1838" y="7936"/>
                  </a:lnTo>
                  <a:lnTo>
                    <a:pt x="2042" y="7936"/>
                  </a:lnTo>
                  <a:lnTo>
                    <a:pt x="2246" y="7885"/>
                  </a:lnTo>
                  <a:lnTo>
                    <a:pt x="2450" y="7783"/>
                  </a:lnTo>
                  <a:lnTo>
                    <a:pt x="2578" y="7655"/>
                  </a:lnTo>
                  <a:lnTo>
                    <a:pt x="2705" y="7527"/>
                  </a:lnTo>
                  <a:lnTo>
                    <a:pt x="2807" y="7374"/>
                  </a:lnTo>
                  <a:lnTo>
                    <a:pt x="2884" y="7221"/>
                  </a:lnTo>
                  <a:lnTo>
                    <a:pt x="2909" y="7043"/>
                  </a:lnTo>
                  <a:lnTo>
                    <a:pt x="2909" y="6864"/>
                  </a:lnTo>
                  <a:lnTo>
                    <a:pt x="2884" y="6685"/>
                  </a:lnTo>
                  <a:lnTo>
                    <a:pt x="2833" y="6507"/>
                  </a:lnTo>
                  <a:lnTo>
                    <a:pt x="2782" y="6379"/>
                  </a:lnTo>
                  <a:lnTo>
                    <a:pt x="2705" y="6277"/>
                  </a:lnTo>
                  <a:lnTo>
                    <a:pt x="8676" y="2935"/>
                  </a:lnTo>
                  <a:lnTo>
                    <a:pt x="8727" y="3088"/>
                  </a:lnTo>
                  <a:lnTo>
                    <a:pt x="8854" y="3266"/>
                  </a:lnTo>
                  <a:lnTo>
                    <a:pt x="9008" y="3419"/>
                  </a:lnTo>
                  <a:lnTo>
                    <a:pt x="9186" y="3521"/>
                  </a:lnTo>
                  <a:lnTo>
                    <a:pt x="9390" y="3573"/>
                  </a:lnTo>
                  <a:lnTo>
                    <a:pt x="9594" y="3624"/>
                  </a:lnTo>
                  <a:lnTo>
                    <a:pt x="9799" y="3598"/>
                  </a:lnTo>
                  <a:lnTo>
                    <a:pt x="10003" y="3547"/>
                  </a:lnTo>
                  <a:lnTo>
                    <a:pt x="10207" y="3445"/>
                  </a:lnTo>
                  <a:lnTo>
                    <a:pt x="10334" y="3343"/>
                  </a:lnTo>
                  <a:lnTo>
                    <a:pt x="10462" y="3190"/>
                  </a:lnTo>
                  <a:lnTo>
                    <a:pt x="10564" y="3037"/>
                  </a:lnTo>
                  <a:lnTo>
                    <a:pt x="10615" y="2884"/>
                  </a:lnTo>
                  <a:lnTo>
                    <a:pt x="10666" y="2705"/>
                  </a:lnTo>
                  <a:lnTo>
                    <a:pt x="10666" y="2526"/>
                  </a:lnTo>
                  <a:lnTo>
                    <a:pt x="10641" y="2348"/>
                  </a:lnTo>
                  <a:lnTo>
                    <a:pt x="10590" y="2195"/>
                  </a:lnTo>
                  <a:lnTo>
                    <a:pt x="10487" y="1991"/>
                  </a:lnTo>
                  <a:lnTo>
                    <a:pt x="10360" y="1837"/>
                  </a:lnTo>
                  <a:lnTo>
                    <a:pt x="10181" y="1710"/>
                  </a:lnTo>
                  <a:lnTo>
                    <a:pt x="10003" y="1633"/>
                  </a:lnTo>
                  <a:lnTo>
                    <a:pt x="9901" y="1557"/>
                  </a:lnTo>
                  <a:lnTo>
                    <a:pt x="9824" y="1455"/>
                  </a:lnTo>
                  <a:lnTo>
                    <a:pt x="9773" y="1353"/>
                  </a:lnTo>
                  <a:lnTo>
                    <a:pt x="9773" y="1225"/>
                  </a:lnTo>
                  <a:lnTo>
                    <a:pt x="9799" y="1046"/>
                  </a:lnTo>
                  <a:lnTo>
                    <a:pt x="9773" y="868"/>
                  </a:lnTo>
                  <a:lnTo>
                    <a:pt x="9748" y="689"/>
                  </a:lnTo>
                  <a:lnTo>
                    <a:pt x="9671" y="511"/>
                  </a:lnTo>
                  <a:lnTo>
                    <a:pt x="9543" y="358"/>
                  </a:lnTo>
                  <a:lnTo>
                    <a:pt x="9390" y="204"/>
                  </a:lnTo>
                  <a:lnTo>
                    <a:pt x="9212" y="102"/>
                  </a:lnTo>
                  <a:lnTo>
                    <a:pt x="9033" y="26"/>
                  </a:lnTo>
                  <a:lnTo>
                    <a:pt x="8829"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3" name="Shape 4063"/>
        <p:cNvGrpSpPr/>
        <p:nvPr/>
      </p:nvGrpSpPr>
      <p:grpSpPr>
        <a:xfrm>
          <a:off x="0" y="0"/>
          <a:ext cx="0" cy="0"/>
          <a:chOff x="0" y="0"/>
          <a:chExt cx="0" cy="0"/>
        </a:xfrm>
      </p:grpSpPr>
      <p:sp>
        <p:nvSpPr>
          <p:cNvPr id="4064" name="Google Shape;4064;p71"/>
          <p:cNvSpPr txBox="1"/>
          <p:nvPr>
            <p:ph idx="6"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ROLE OF MATHEMATICS</a:t>
            </a:r>
            <a:endParaRPr/>
          </a:p>
        </p:txBody>
      </p:sp>
      <p:sp>
        <p:nvSpPr>
          <p:cNvPr id="4065" name="Google Shape;4065;p71"/>
          <p:cNvSpPr txBox="1"/>
          <p:nvPr>
            <p:ph type="title"/>
          </p:nvPr>
        </p:nvSpPr>
        <p:spPr>
          <a:xfrm>
            <a:off x="3153471" y="1148913"/>
            <a:ext cx="3891300" cy="319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4066" name="Google Shape;4066;p71"/>
          <p:cNvSpPr txBox="1"/>
          <p:nvPr>
            <p:ph idx="1" type="subTitle"/>
          </p:nvPr>
        </p:nvSpPr>
        <p:spPr>
          <a:xfrm>
            <a:off x="3153471" y="1400371"/>
            <a:ext cx="38913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closest planet to the Sun and the smallest in the Solar System</a:t>
            </a:r>
            <a:endParaRPr/>
          </a:p>
        </p:txBody>
      </p:sp>
      <p:sp>
        <p:nvSpPr>
          <p:cNvPr id="4067" name="Google Shape;4067;p71"/>
          <p:cNvSpPr txBox="1"/>
          <p:nvPr>
            <p:ph idx="2" type="title"/>
          </p:nvPr>
        </p:nvSpPr>
        <p:spPr>
          <a:xfrm>
            <a:off x="3196333" y="2347240"/>
            <a:ext cx="3891300" cy="319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4068" name="Google Shape;4068;p71"/>
          <p:cNvSpPr txBox="1"/>
          <p:nvPr>
            <p:ph idx="3" type="subTitle"/>
          </p:nvPr>
        </p:nvSpPr>
        <p:spPr>
          <a:xfrm>
            <a:off x="3196333" y="2598181"/>
            <a:ext cx="38913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4069" name="Google Shape;4069;p71"/>
          <p:cNvSpPr txBox="1"/>
          <p:nvPr>
            <p:ph idx="4" type="title"/>
          </p:nvPr>
        </p:nvSpPr>
        <p:spPr>
          <a:xfrm>
            <a:off x="3153471" y="3545568"/>
            <a:ext cx="3891300" cy="319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4070" name="Google Shape;4070;p71"/>
          <p:cNvSpPr txBox="1"/>
          <p:nvPr>
            <p:ph idx="5" type="subTitle"/>
          </p:nvPr>
        </p:nvSpPr>
        <p:spPr>
          <a:xfrm>
            <a:off x="3153471" y="3797027"/>
            <a:ext cx="38913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4071" name="Google Shape;4071;p71"/>
          <p:cNvSpPr/>
          <p:nvPr/>
        </p:nvSpPr>
        <p:spPr>
          <a:xfrm>
            <a:off x="2056367" y="1075630"/>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1"/>
          <p:cNvSpPr/>
          <p:nvPr/>
        </p:nvSpPr>
        <p:spPr>
          <a:xfrm>
            <a:off x="2056367" y="2274462"/>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1"/>
          <p:cNvSpPr/>
          <p:nvPr/>
        </p:nvSpPr>
        <p:spPr>
          <a:xfrm>
            <a:off x="2056367" y="3473293"/>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4" name="Google Shape;4074;p71"/>
          <p:cNvGrpSpPr/>
          <p:nvPr/>
        </p:nvGrpSpPr>
        <p:grpSpPr>
          <a:xfrm>
            <a:off x="2350561" y="1296530"/>
            <a:ext cx="356311" cy="502902"/>
            <a:chOff x="4793925" y="4040125"/>
            <a:chExt cx="280075" cy="397425"/>
          </a:xfrm>
        </p:grpSpPr>
        <p:sp>
          <p:nvSpPr>
            <p:cNvPr id="4075" name="Google Shape;4075;p71"/>
            <p:cNvSpPr/>
            <p:nvPr/>
          </p:nvSpPr>
          <p:spPr>
            <a:xfrm>
              <a:off x="4903650" y="4040125"/>
              <a:ext cx="60625" cy="77225"/>
            </a:xfrm>
            <a:custGeom>
              <a:rect b="b" l="l" r="r" t="t"/>
              <a:pathLst>
                <a:path extrusionOk="0" h="3089" w="2425">
                  <a:moveTo>
                    <a:pt x="1149" y="1"/>
                  </a:moveTo>
                  <a:lnTo>
                    <a:pt x="919" y="26"/>
                  </a:lnTo>
                  <a:lnTo>
                    <a:pt x="715" y="103"/>
                  </a:lnTo>
                  <a:lnTo>
                    <a:pt x="536" y="205"/>
                  </a:lnTo>
                  <a:lnTo>
                    <a:pt x="358" y="358"/>
                  </a:lnTo>
                  <a:lnTo>
                    <a:pt x="230" y="511"/>
                  </a:lnTo>
                  <a:lnTo>
                    <a:pt x="103" y="715"/>
                  </a:lnTo>
                  <a:lnTo>
                    <a:pt x="52" y="919"/>
                  </a:lnTo>
                  <a:lnTo>
                    <a:pt x="1" y="1124"/>
                  </a:lnTo>
                  <a:lnTo>
                    <a:pt x="26" y="1379"/>
                  </a:lnTo>
                  <a:lnTo>
                    <a:pt x="77" y="1608"/>
                  </a:lnTo>
                  <a:lnTo>
                    <a:pt x="179" y="1838"/>
                  </a:lnTo>
                  <a:lnTo>
                    <a:pt x="307" y="2017"/>
                  </a:lnTo>
                  <a:lnTo>
                    <a:pt x="383" y="2093"/>
                  </a:lnTo>
                  <a:lnTo>
                    <a:pt x="434" y="2195"/>
                  </a:lnTo>
                  <a:lnTo>
                    <a:pt x="460" y="2297"/>
                  </a:lnTo>
                  <a:lnTo>
                    <a:pt x="460" y="2399"/>
                  </a:lnTo>
                  <a:lnTo>
                    <a:pt x="460" y="3088"/>
                  </a:lnTo>
                  <a:lnTo>
                    <a:pt x="1965" y="3088"/>
                  </a:lnTo>
                  <a:lnTo>
                    <a:pt x="1965" y="2399"/>
                  </a:lnTo>
                  <a:lnTo>
                    <a:pt x="1991" y="2297"/>
                  </a:lnTo>
                  <a:lnTo>
                    <a:pt x="2016" y="2195"/>
                  </a:lnTo>
                  <a:lnTo>
                    <a:pt x="2067" y="2093"/>
                  </a:lnTo>
                  <a:lnTo>
                    <a:pt x="2118" y="2017"/>
                  </a:lnTo>
                  <a:lnTo>
                    <a:pt x="2246" y="1838"/>
                  </a:lnTo>
                  <a:lnTo>
                    <a:pt x="2348" y="1634"/>
                  </a:lnTo>
                  <a:lnTo>
                    <a:pt x="2425" y="1430"/>
                  </a:lnTo>
                  <a:lnTo>
                    <a:pt x="2425" y="1200"/>
                  </a:lnTo>
                  <a:lnTo>
                    <a:pt x="2399" y="945"/>
                  </a:lnTo>
                  <a:lnTo>
                    <a:pt x="2323" y="715"/>
                  </a:lnTo>
                  <a:lnTo>
                    <a:pt x="2220" y="511"/>
                  </a:lnTo>
                  <a:lnTo>
                    <a:pt x="2042" y="333"/>
                  </a:lnTo>
                  <a:lnTo>
                    <a:pt x="1863" y="179"/>
                  </a:lnTo>
                  <a:lnTo>
                    <a:pt x="1634" y="77"/>
                  </a:lnTo>
                  <a:lnTo>
                    <a:pt x="14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1"/>
            <p:cNvSpPr/>
            <p:nvPr/>
          </p:nvSpPr>
          <p:spPr>
            <a:xfrm>
              <a:off x="4843700" y="4406275"/>
              <a:ext cx="179900" cy="31275"/>
            </a:xfrm>
            <a:custGeom>
              <a:rect b="b" l="l" r="r" t="t"/>
              <a:pathLst>
                <a:path extrusionOk="0" h="1251" w="7196">
                  <a:moveTo>
                    <a:pt x="0" y="1"/>
                  </a:moveTo>
                  <a:lnTo>
                    <a:pt x="0" y="1047"/>
                  </a:lnTo>
                  <a:lnTo>
                    <a:pt x="26" y="1123"/>
                  </a:lnTo>
                  <a:lnTo>
                    <a:pt x="51" y="1174"/>
                  </a:lnTo>
                  <a:lnTo>
                    <a:pt x="128" y="1225"/>
                  </a:lnTo>
                  <a:lnTo>
                    <a:pt x="204" y="1251"/>
                  </a:lnTo>
                  <a:lnTo>
                    <a:pt x="6991" y="1251"/>
                  </a:lnTo>
                  <a:lnTo>
                    <a:pt x="7068" y="1225"/>
                  </a:lnTo>
                  <a:lnTo>
                    <a:pt x="7145" y="1174"/>
                  </a:lnTo>
                  <a:lnTo>
                    <a:pt x="7170" y="1123"/>
                  </a:lnTo>
                  <a:lnTo>
                    <a:pt x="7196" y="1047"/>
                  </a:lnTo>
                  <a:lnTo>
                    <a:pt x="719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1"/>
            <p:cNvSpPr/>
            <p:nvPr/>
          </p:nvSpPr>
          <p:spPr>
            <a:xfrm>
              <a:off x="4805425" y="4148575"/>
              <a:ext cx="256450" cy="263475"/>
            </a:xfrm>
            <a:custGeom>
              <a:rect b="b" l="l" r="r" t="t"/>
              <a:pathLst>
                <a:path extrusionOk="0" h="10539" w="10258">
                  <a:moveTo>
                    <a:pt x="3419" y="0"/>
                  </a:moveTo>
                  <a:lnTo>
                    <a:pt x="3419" y="1838"/>
                  </a:lnTo>
                  <a:lnTo>
                    <a:pt x="3394" y="2016"/>
                  </a:lnTo>
                  <a:lnTo>
                    <a:pt x="3343" y="2169"/>
                  </a:lnTo>
                  <a:lnTo>
                    <a:pt x="3215" y="2297"/>
                  </a:lnTo>
                  <a:lnTo>
                    <a:pt x="3062" y="2399"/>
                  </a:lnTo>
                  <a:lnTo>
                    <a:pt x="2730" y="2552"/>
                  </a:lnTo>
                  <a:lnTo>
                    <a:pt x="2424" y="2731"/>
                  </a:lnTo>
                  <a:lnTo>
                    <a:pt x="2118" y="2935"/>
                  </a:lnTo>
                  <a:lnTo>
                    <a:pt x="1812" y="3164"/>
                  </a:lnTo>
                  <a:lnTo>
                    <a:pt x="1557" y="3420"/>
                  </a:lnTo>
                  <a:lnTo>
                    <a:pt x="1302" y="3675"/>
                  </a:lnTo>
                  <a:lnTo>
                    <a:pt x="1072" y="3955"/>
                  </a:lnTo>
                  <a:lnTo>
                    <a:pt x="842" y="4262"/>
                  </a:lnTo>
                  <a:lnTo>
                    <a:pt x="664" y="4568"/>
                  </a:lnTo>
                  <a:lnTo>
                    <a:pt x="485" y="4899"/>
                  </a:lnTo>
                  <a:lnTo>
                    <a:pt x="332" y="5231"/>
                  </a:lnTo>
                  <a:lnTo>
                    <a:pt x="230" y="5588"/>
                  </a:lnTo>
                  <a:lnTo>
                    <a:pt x="128" y="5946"/>
                  </a:lnTo>
                  <a:lnTo>
                    <a:pt x="51" y="6328"/>
                  </a:lnTo>
                  <a:lnTo>
                    <a:pt x="0" y="6711"/>
                  </a:lnTo>
                  <a:lnTo>
                    <a:pt x="0" y="7094"/>
                  </a:lnTo>
                  <a:lnTo>
                    <a:pt x="0" y="8880"/>
                  </a:lnTo>
                  <a:lnTo>
                    <a:pt x="0" y="9058"/>
                  </a:lnTo>
                  <a:lnTo>
                    <a:pt x="26" y="9212"/>
                  </a:lnTo>
                  <a:lnTo>
                    <a:pt x="77" y="9365"/>
                  </a:lnTo>
                  <a:lnTo>
                    <a:pt x="128" y="9518"/>
                  </a:lnTo>
                  <a:lnTo>
                    <a:pt x="204" y="9671"/>
                  </a:lnTo>
                  <a:lnTo>
                    <a:pt x="281" y="9798"/>
                  </a:lnTo>
                  <a:lnTo>
                    <a:pt x="485" y="10054"/>
                  </a:lnTo>
                  <a:lnTo>
                    <a:pt x="715" y="10258"/>
                  </a:lnTo>
                  <a:lnTo>
                    <a:pt x="868" y="10334"/>
                  </a:lnTo>
                  <a:lnTo>
                    <a:pt x="995" y="10411"/>
                  </a:lnTo>
                  <a:lnTo>
                    <a:pt x="1148" y="10462"/>
                  </a:lnTo>
                  <a:lnTo>
                    <a:pt x="1327" y="10487"/>
                  </a:lnTo>
                  <a:lnTo>
                    <a:pt x="1480" y="10513"/>
                  </a:lnTo>
                  <a:lnTo>
                    <a:pt x="1659" y="10538"/>
                  </a:lnTo>
                  <a:lnTo>
                    <a:pt x="8599" y="10538"/>
                  </a:lnTo>
                  <a:lnTo>
                    <a:pt x="8778" y="10513"/>
                  </a:lnTo>
                  <a:lnTo>
                    <a:pt x="8931" y="10487"/>
                  </a:lnTo>
                  <a:lnTo>
                    <a:pt x="9109" y="10462"/>
                  </a:lnTo>
                  <a:lnTo>
                    <a:pt x="9262" y="10411"/>
                  </a:lnTo>
                  <a:lnTo>
                    <a:pt x="9390" y="10334"/>
                  </a:lnTo>
                  <a:lnTo>
                    <a:pt x="9543" y="10258"/>
                  </a:lnTo>
                  <a:lnTo>
                    <a:pt x="9773" y="10054"/>
                  </a:lnTo>
                  <a:lnTo>
                    <a:pt x="9977" y="9798"/>
                  </a:lnTo>
                  <a:lnTo>
                    <a:pt x="10053" y="9671"/>
                  </a:lnTo>
                  <a:lnTo>
                    <a:pt x="10130" y="9518"/>
                  </a:lnTo>
                  <a:lnTo>
                    <a:pt x="10181" y="9365"/>
                  </a:lnTo>
                  <a:lnTo>
                    <a:pt x="10232" y="9212"/>
                  </a:lnTo>
                  <a:lnTo>
                    <a:pt x="10258" y="9058"/>
                  </a:lnTo>
                  <a:lnTo>
                    <a:pt x="10258" y="8880"/>
                  </a:lnTo>
                  <a:lnTo>
                    <a:pt x="10258" y="7094"/>
                  </a:lnTo>
                  <a:lnTo>
                    <a:pt x="10258" y="6711"/>
                  </a:lnTo>
                  <a:lnTo>
                    <a:pt x="10206" y="6328"/>
                  </a:lnTo>
                  <a:lnTo>
                    <a:pt x="10130" y="5946"/>
                  </a:lnTo>
                  <a:lnTo>
                    <a:pt x="10028" y="5588"/>
                  </a:lnTo>
                  <a:lnTo>
                    <a:pt x="9926" y="5231"/>
                  </a:lnTo>
                  <a:lnTo>
                    <a:pt x="9773" y="4899"/>
                  </a:lnTo>
                  <a:lnTo>
                    <a:pt x="9594" y="4568"/>
                  </a:lnTo>
                  <a:lnTo>
                    <a:pt x="9415" y="4262"/>
                  </a:lnTo>
                  <a:lnTo>
                    <a:pt x="9186" y="3955"/>
                  </a:lnTo>
                  <a:lnTo>
                    <a:pt x="8956" y="3675"/>
                  </a:lnTo>
                  <a:lnTo>
                    <a:pt x="8701" y="3420"/>
                  </a:lnTo>
                  <a:lnTo>
                    <a:pt x="8446" y="3164"/>
                  </a:lnTo>
                  <a:lnTo>
                    <a:pt x="8140" y="2935"/>
                  </a:lnTo>
                  <a:lnTo>
                    <a:pt x="7834" y="2731"/>
                  </a:lnTo>
                  <a:lnTo>
                    <a:pt x="7527" y="2552"/>
                  </a:lnTo>
                  <a:lnTo>
                    <a:pt x="7196" y="2399"/>
                  </a:lnTo>
                  <a:lnTo>
                    <a:pt x="7043" y="2297"/>
                  </a:lnTo>
                  <a:lnTo>
                    <a:pt x="6915" y="2169"/>
                  </a:lnTo>
                  <a:lnTo>
                    <a:pt x="6864" y="2016"/>
                  </a:lnTo>
                  <a:lnTo>
                    <a:pt x="6838" y="1838"/>
                  </a:lnTo>
                  <a:lnTo>
                    <a:pt x="6838"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1"/>
            <p:cNvSpPr/>
            <p:nvPr/>
          </p:nvSpPr>
          <p:spPr>
            <a:xfrm>
              <a:off x="5027400" y="4117325"/>
              <a:ext cx="46600" cy="47225"/>
            </a:xfrm>
            <a:custGeom>
              <a:rect b="b" l="l" r="r" t="t"/>
              <a:pathLst>
                <a:path extrusionOk="0" h="1889" w="1864">
                  <a:moveTo>
                    <a:pt x="919" y="0"/>
                  </a:moveTo>
                  <a:lnTo>
                    <a:pt x="741" y="26"/>
                  </a:lnTo>
                  <a:lnTo>
                    <a:pt x="562" y="77"/>
                  </a:lnTo>
                  <a:lnTo>
                    <a:pt x="409" y="179"/>
                  </a:lnTo>
                  <a:lnTo>
                    <a:pt x="256" y="281"/>
                  </a:lnTo>
                  <a:lnTo>
                    <a:pt x="154" y="408"/>
                  </a:lnTo>
                  <a:lnTo>
                    <a:pt x="52" y="587"/>
                  </a:lnTo>
                  <a:lnTo>
                    <a:pt x="1" y="766"/>
                  </a:lnTo>
                  <a:lnTo>
                    <a:pt x="1" y="944"/>
                  </a:lnTo>
                  <a:lnTo>
                    <a:pt x="1" y="1148"/>
                  </a:lnTo>
                  <a:lnTo>
                    <a:pt x="52" y="1301"/>
                  </a:lnTo>
                  <a:lnTo>
                    <a:pt x="154" y="1480"/>
                  </a:lnTo>
                  <a:lnTo>
                    <a:pt x="256" y="1608"/>
                  </a:lnTo>
                  <a:lnTo>
                    <a:pt x="409" y="1735"/>
                  </a:lnTo>
                  <a:lnTo>
                    <a:pt x="562" y="1812"/>
                  </a:lnTo>
                  <a:lnTo>
                    <a:pt x="741" y="1863"/>
                  </a:lnTo>
                  <a:lnTo>
                    <a:pt x="919" y="1888"/>
                  </a:lnTo>
                  <a:lnTo>
                    <a:pt x="1123" y="1863"/>
                  </a:lnTo>
                  <a:lnTo>
                    <a:pt x="1302" y="1812"/>
                  </a:lnTo>
                  <a:lnTo>
                    <a:pt x="1455" y="1735"/>
                  </a:lnTo>
                  <a:lnTo>
                    <a:pt x="1583" y="1608"/>
                  </a:lnTo>
                  <a:lnTo>
                    <a:pt x="1710" y="1480"/>
                  </a:lnTo>
                  <a:lnTo>
                    <a:pt x="1787" y="1301"/>
                  </a:lnTo>
                  <a:lnTo>
                    <a:pt x="1863" y="1148"/>
                  </a:lnTo>
                  <a:lnTo>
                    <a:pt x="1863" y="944"/>
                  </a:lnTo>
                  <a:lnTo>
                    <a:pt x="1863" y="766"/>
                  </a:lnTo>
                  <a:lnTo>
                    <a:pt x="1787" y="587"/>
                  </a:lnTo>
                  <a:lnTo>
                    <a:pt x="1710" y="408"/>
                  </a:lnTo>
                  <a:lnTo>
                    <a:pt x="1583" y="281"/>
                  </a:lnTo>
                  <a:lnTo>
                    <a:pt x="1455" y="179"/>
                  </a:lnTo>
                  <a:lnTo>
                    <a:pt x="1302" y="77"/>
                  </a:lnTo>
                  <a:lnTo>
                    <a:pt x="1123" y="26"/>
                  </a:lnTo>
                  <a:lnTo>
                    <a:pt x="919"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1"/>
            <p:cNvSpPr/>
            <p:nvPr/>
          </p:nvSpPr>
          <p:spPr>
            <a:xfrm>
              <a:off x="4804775" y="4064375"/>
              <a:ext cx="46600" cy="46600"/>
            </a:xfrm>
            <a:custGeom>
              <a:rect b="b" l="l" r="r" t="t"/>
              <a:pathLst>
                <a:path extrusionOk="0" h="1864" w="1864">
                  <a:moveTo>
                    <a:pt x="741" y="0"/>
                  </a:moveTo>
                  <a:lnTo>
                    <a:pt x="562" y="77"/>
                  </a:lnTo>
                  <a:lnTo>
                    <a:pt x="409" y="154"/>
                  </a:lnTo>
                  <a:lnTo>
                    <a:pt x="256" y="256"/>
                  </a:lnTo>
                  <a:lnTo>
                    <a:pt x="154" y="409"/>
                  </a:lnTo>
                  <a:lnTo>
                    <a:pt x="52" y="562"/>
                  </a:lnTo>
                  <a:lnTo>
                    <a:pt x="1" y="740"/>
                  </a:lnTo>
                  <a:lnTo>
                    <a:pt x="1" y="944"/>
                  </a:lnTo>
                  <a:lnTo>
                    <a:pt x="1" y="1123"/>
                  </a:lnTo>
                  <a:lnTo>
                    <a:pt x="52" y="1302"/>
                  </a:lnTo>
                  <a:lnTo>
                    <a:pt x="154" y="1455"/>
                  </a:lnTo>
                  <a:lnTo>
                    <a:pt x="256" y="1608"/>
                  </a:lnTo>
                  <a:lnTo>
                    <a:pt x="409" y="1710"/>
                  </a:lnTo>
                  <a:lnTo>
                    <a:pt x="562" y="1812"/>
                  </a:lnTo>
                  <a:lnTo>
                    <a:pt x="741" y="1863"/>
                  </a:lnTo>
                  <a:lnTo>
                    <a:pt x="1123" y="1863"/>
                  </a:lnTo>
                  <a:lnTo>
                    <a:pt x="1302" y="1812"/>
                  </a:lnTo>
                  <a:lnTo>
                    <a:pt x="1455" y="1710"/>
                  </a:lnTo>
                  <a:lnTo>
                    <a:pt x="1608" y="1608"/>
                  </a:lnTo>
                  <a:lnTo>
                    <a:pt x="1710" y="1455"/>
                  </a:lnTo>
                  <a:lnTo>
                    <a:pt x="1787" y="1302"/>
                  </a:lnTo>
                  <a:lnTo>
                    <a:pt x="1863" y="1123"/>
                  </a:lnTo>
                  <a:lnTo>
                    <a:pt x="1863" y="944"/>
                  </a:lnTo>
                  <a:lnTo>
                    <a:pt x="1863" y="740"/>
                  </a:lnTo>
                  <a:lnTo>
                    <a:pt x="1787" y="562"/>
                  </a:lnTo>
                  <a:lnTo>
                    <a:pt x="1710" y="409"/>
                  </a:lnTo>
                  <a:lnTo>
                    <a:pt x="1608" y="256"/>
                  </a:lnTo>
                  <a:lnTo>
                    <a:pt x="1455" y="154"/>
                  </a:lnTo>
                  <a:lnTo>
                    <a:pt x="1302" y="77"/>
                  </a:lnTo>
                  <a:lnTo>
                    <a:pt x="112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1"/>
            <p:cNvSpPr/>
            <p:nvPr/>
          </p:nvSpPr>
          <p:spPr>
            <a:xfrm>
              <a:off x="4793925" y="4144100"/>
              <a:ext cx="33850" cy="33850"/>
            </a:xfrm>
            <a:custGeom>
              <a:rect b="b" l="l" r="r" t="t"/>
              <a:pathLst>
                <a:path extrusionOk="0" h="1354" w="1354">
                  <a:moveTo>
                    <a:pt x="562" y="1"/>
                  </a:moveTo>
                  <a:lnTo>
                    <a:pt x="435" y="52"/>
                  </a:lnTo>
                  <a:lnTo>
                    <a:pt x="307" y="103"/>
                  </a:lnTo>
                  <a:lnTo>
                    <a:pt x="205" y="179"/>
                  </a:lnTo>
                  <a:lnTo>
                    <a:pt x="129" y="282"/>
                  </a:lnTo>
                  <a:lnTo>
                    <a:pt x="52" y="409"/>
                  </a:lnTo>
                  <a:lnTo>
                    <a:pt x="26" y="537"/>
                  </a:lnTo>
                  <a:lnTo>
                    <a:pt x="1" y="664"/>
                  </a:lnTo>
                  <a:lnTo>
                    <a:pt x="26" y="817"/>
                  </a:lnTo>
                  <a:lnTo>
                    <a:pt x="52" y="945"/>
                  </a:lnTo>
                  <a:lnTo>
                    <a:pt x="129" y="1047"/>
                  </a:lnTo>
                  <a:lnTo>
                    <a:pt x="205" y="1149"/>
                  </a:lnTo>
                  <a:lnTo>
                    <a:pt x="307" y="1226"/>
                  </a:lnTo>
                  <a:lnTo>
                    <a:pt x="435" y="1302"/>
                  </a:lnTo>
                  <a:lnTo>
                    <a:pt x="562" y="1328"/>
                  </a:lnTo>
                  <a:lnTo>
                    <a:pt x="690" y="1353"/>
                  </a:lnTo>
                  <a:lnTo>
                    <a:pt x="817" y="1328"/>
                  </a:lnTo>
                  <a:lnTo>
                    <a:pt x="945" y="1302"/>
                  </a:lnTo>
                  <a:lnTo>
                    <a:pt x="1073" y="1226"/>
                  </a:lnTo>
                  <a:lnTo>
                    <a:pt x="1175" y="1149"/>
                  </a:lnTo>
                  <a:lnTo>
                    <a:pt x="1251" y="1047"/>
                  </a:lnTo>
                  <a:lnTo>
                    <a:pt x="1302" y="945"/>
                  </a:lnTo>
                  <a:lnTo>
                    <a:pt x="1353" y="817"/>
                  </a:lnTo>
                  <a:lnTo>
                    <a:pt x="1353" y="664"/>
                  </a:lnTo>
                  <a:lnTo>
                    <a:pt x="1353" y="537"/>
                  </a:lnTo>
                  <a:lnTo>
                    <a:pt x="1302" y="409"/>
                  </a:lnTo>
                  <a:lnTo>
                    <a:pt x="1251" y="282"/>
                  </a:lnTo>
                  <a:lnTo>
                    <a:pt x="1175" y="179"/>
                  </a:lnTo>
                  <a:lnTo>
                    <a:pt x="1073" y="103"/>
                  </a:lnTo>
                  <a:lnTo>
                    <a:pt x="945" y="52"/>
                  </a:lnTo>
                  <a:lnTo>
                    <a:pt x="817"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1"/>
            <p:cNvSpPr/>
            <p:nvPr/>
          </p:nvSpPr>
          <p:spPr>
            <a:xfrm>
              <a:off x="5030600" y="4118600"/>
              <a:ext cx="43400" cy="45950"/>
            </a:xfrm>
            <a:custGeom>
              <a:rect b="b" l="l" r="r" t="t"/>
              <a:pathLst>
                <a:path extrusionOk="0" h="1838" w="1736">
                  <a:moveTo>
                    <a:pt x="1123" y="0"/>
                  </a:moveTo>
                  <a:lnTo>
                    <a:pt x="1174" y="128"/>
                  </a:lnTo>
                  <a:lnTo>
                    <a:pt x="1225" y="230"/>
                  </a:lnTo>
                  <a:lnTo>
                    <a:pt x="1251" y="383"/>
                  </a:lnTo>
                  <a:lnTo>
                    <a:pt x="1251" y="511"/>
                  </a:lnTo>
                  <a:lnTo>
                    <a:pt x="1225" y="689"/>
                  </a:lnTo>
                  <a:lnTo>
                    <a:pt x="1174" y="868"/>
                  </a:lnTo>
                  <a:lnTo>
                    <a:pt x="1097" y="1021"/>
                  </a:lnTo>
                  <a:lnTo>
                    <a:pt x="970" y="1174"/>
                  </a:lnTo>
                  <a:lnTo>
                    <a:pt x="842" y="1276"/>
                  </a:lnTo>
                  <a:lnTo>
                    <a:pt x="689" y="1378"/>
                  </a:lnTo>
                  <a:lnTo>
                    <a:pt x="511" y="1429"/>
                  </a:lnTo>
                  <a:lnTo>
                    <a:pt x="306" y="1455"/>
                  </a:lnTo>
                  <a:lnTo>
                    <a:pt x="153" y="1429"/>
                  </a:lnTo>
                  <a:lnTo>
                    <a:pt x="0" y="1404"/>
                  </a:lnTo>
                  <a:lnTo>
                    <a:pt x="153" y="1582"/>
                  </a:lnTo>
                  <a:lnTo>
                    <a:pt x="332" y="1710"/>
                  </a:lnTo>
                  <a:lnTo>
                    <a:pt x="562" y="1812"/>
                  </a:lnTo>
                  <a:lnTo>
                    <a:pt x="689" y="1837"/>
                  </a:lnTo>
                  <a:lnTo>
                    <a:pt x="791" y="1837"/>
                  </a:lnTo>
                  <a:lnTo>
                    <a:pt x="995" y="1812"/>
                  </a:lnTo>
                  <a:lnTo>
                    <a:pt x="1174" y="1761"/>
                  </a:lnTo>
                  <a:lnTo>
                    <a:pt x="1327" y="1684"/>
                  </a:lnTo>
                  <a:lnTo>
                    <a:pt x="1455" y="1557"/>
                  </a:lnTo>
                  <a:lnTo>
                    <a:pt x="1582" y="1429"/>
                  </a:lnTo>
                  <a:lnTo>
                    <a:pt x="1659" y="1250"/>
                  </a:lnTo>
                  <a:lnTo>
                    <a:pt x="1735" y="1097"/>
                  </a:lnTo>
                  <a:lnTo>
                    <a:pt x="1735" y="893"/>
                  </a:lnTo>
                  <a:lnTo>
                    <a:pt x="1735" y="740"/>
                  </a:lnTo>
                  <a:lnTo>
                    <a:pt x="1684" y="613"/>
                  </a:lnTo>
                  <a:lnTo>
                    <a:pt x="1633" y="460"/>
                  </a:lnTo>
                  <a:lnTo>
                    <a:pt x="1557" y="357"/>
                  </a:lnTo>
                  <a:lnTo>
                    <a:pt x="1480" y="230"/>
                  </a:lnTo>
                  <a:lnTo>
                    <a:pt x="1353" y="153"/>
                  </a:lnTo>
                  <a:lnTo>
                    <a:pt x="1251" y="77"/>
                  </a:lnTo>
                  <a:lnTo>
                    <a:pt x="112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1"/>
            <p:cNvSpPr/>
            <p:nvPr/>
          </p:nvSpPr>
          <p:spPr>
            <a:xfrm>
              <a:off x="4807975" y="4065650"/>
              <a:ext cx="43400" cy="45325"/>
            </a:xfrm>
            <a:custGeom>
              <a:rect b="b" l="l" r="r" t="t"/>
              <a:pathLst>
                <a:path extrusionOk="0" h="1813" w="1736">
                  <a:moveTo>
                    <a:pt x="1123" y="0"/>
                  </a:moveTo>
                  <a:lnTo>
                    <a:pt x="1174" y="103"/>
                  </a:lnTo>
                  <a:lnTo>
                    <a:pt x="1225" y="230"/>
                  </a:lnTo>
                  <a:lnTo>
                    <a:pt x="1251" y="358"/>
                  </a:lnTo>
                  <a:lnTo>
                    <a:pt x="1251" y="485"/>
                  </a:lnTo>
                  <a:lnTo>
                    <a:pt x="1225" y="689"/>
                  </a:lnTo>
                  <a:lnTo>
                    <a:pt x="1174" y="868"/>
                  </a:lnTo>
                  <a:lnTo>
                    <a:pt x="1097" y="1021"/>
                  </a:lnTo>
                  <a:lnTo>
                    <a:pt x="970" y="1149"/>
                  </a:lnTo>
                  <a:lnTo>
                    <a:pt x="842" y="1276"/>
                  </a:lnTo>
                  <a:lnTo>
                    <a:pt x="689" y="1353"/>
                  </a:lnTo>
                  <a:lnTo>
                    <a:pt x="511" y="1404"/>
                  </a:lnTo>
                  <a:lnTo>
                    <a:pt x="306" y="1429"/>
                  </a:lnTo>
                  <a:lnTo>
                    <a:pt x="153" y="1429"/>
                  </a:lnTo>
                  <a:lnTo>
                    <a:pt x="0" y="1378"/>
                  </a:lnTo>
                  <a:lnTo>
                    <a:pt x="0" y="1378"/>
                  </a:lnTo>
                  <a:lnTo>
                    <a:pt x="153" y="1557"/>
                  </a:lnTo>
                  <a:lnTo>
                    <a:pt x="332" y="1710"/>
                  </a:lnTo>
                  <a:lnTo>
                    <a:pt x="562" y="1787"/>
                  </a:lnTo>
                  <a:lnTo>
                    <a:pt x="689" y="1812"/>
                  </a:lnTo>
                  <a:lnTo>
                    <a:pt x="995" y="1812"/>
                  </a:lnTo>
                  <a:lnTo>
                    <a:pt x="1174" y="1761"/>
                  </a:lnTo>
                  <a:lnTo>
                    <a:pt x="1327" y="1659"/>
                  </a:lnTo>
                  <a:lnTo>
                    <a:pt x="1480" y="1557"/>
                  </a:lnTo>
                  <a:lnTo>
                    <a:pt x="1582" y="1404"/>
                  </a:lnTo>
                  <a:lnTo>
                    <a:pt x="1659" y="1251"/>
                  </a:lnTo>
                  <a:lnTo>
                    <a:pt x="1735" y="1072"/>
                  </a:lnTo>
                  <a:lnTo>
                    <a:pt x="1735" y="893"/>
                  </a:lnTo>
                  <a:lnTo>
                    <a:pt x="1735" y="740"/>
                  </a:lnTo>
                  <a:lnTo>
                    <a:pt x="1710" y="587"/>
                  </a:lnTo>
                  <a:lnTo>
                    <a:pt x="1633" y="460"/>
                  </a:lnTo>
                  <a:lnTo>
                    <a:pt x="1557" y="332"/>
                  </a:lnTo>
                  <a:lnTo>
                    <a:pt x="1480" y="230"/>
                  </a:lnTo>
                  <a:lnTo>
                    <a:pt x="1378" y="128"/>
                  </a:lnTo>
                  <a:lnTo>
                    <a:pt x="1251" y="51"/>
                  </a:lnTo>
                  <a:lnTo>
                    <a:pt x="112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1"/>
            <p:cNvSpPr/>
            <p:nvPr/>
          </p:nvSpPr>
          <p:spPr>
            <a:xfrm>
              <a:off x="4795850" y="4144100"/>
              <a:ext cx="31925" cy="33850"/>
            </a:xfrm>
            <a:custGeom>
              <a:rect b="b" l="l" r="r" t="t"/>
              <a:pathLst>
                <a:path extrusionOk="0" h="1354" w="1277">
                  <a:moveTo>
                    <a:pt x="740" y="1"/>
                  </a:moveTo>
                  <a:lnTo>
                    <a:pt x="791" y="128"/>
                  </a:lnTo>
                  <a:lnTo>
                    <a:pt x="791" y="282"/>
                  </a:lnTo>
                  <a:lnTo>
                    <a:pt x="791" y="409"/>
                  </a:lnTo>
                  <a:lnTo>
                    <a:pt x="740" y="537"/>
                  </a:lnTo>
                  <a:lnTo>
                    <a:pt x="689" y="664"/>
                  </a:lnTo>
                  <a:lnTo>
                    <a:pt x="613" y="766"/>
                  </a:lnTo>
                  <a:lnTo>
                    <a:pt x="511" y="843"/>
                  </a:lnTo>
                  <a:lnTo>
                    <a:pt x="383" y="894"/>
                  </a:lnTo>
                  <a:lnTo>
                    <a:pt x="256" y="945"/>
                  </a:lnTo>
                  <a:lnTo>
                    <a:pt x="0" y="945"/>
                  </a:lnTo>
                  <a:lnTo>
                    <a:pt x="103" y="1098"/>
                  </a:lnTo>
                  <a:lnTo>
                    <a:pt x="230" y="1226"/>
                  </a:lnTo>
                  <a:lnTo>
                    <a:pt x="409" y="1328"/>
                  </a:lnTo>
                  <a:lnTo>
                    <a:pt x="613" y="1353"/>
                  </a:lnTo>
                  <a:lnTo>
                    <a:pt x="740" y="1328"/>
                  </a:lnTo>
                  <a:lnTo>
                    <a:pt x="868" y="1302"/>
                  </a:lnTo>
                  <a:lnTo>
                    <a:pt x="996" y="1226"/>
                  </a:lnTo>
                  <a:lnTo>
                    <a:pt x="1098" y="1149"/>
                  </a:lnTo>
                  <a:lnTo>
                    <a:pt x="1174" y="1047"/>
                  </a:lnTo>
                  <a:lnTo>
                    <a:pt x="1225" y="945"/>
                  </a:lnTo>
                  <a:lnTo>
                    <a:pt x="1276" y="817"/>
                  </a:lnTo>
                  <a:lnTo>
                    <a:pt x="1276" y="664"/>
                  </a:lnTo>
                  <a:lnTo>
                    <a:pt x="1276" y="537"/>
                  </a:lnTo>
                  <a:lnTo>
                    <a:pt x="1251" y="435"/>
                  </a:lnTo>
                  <a:lnTo>
                    <a:pt x="1200" y="333"/>
                  </a:lnTo>
                  <a:lnTo>
                    <a:pt x="1123" y="230"/>
                  </a:lnTo>
                  <a:lnTo>
                    <a:pt x="1047" y="154"/>
                  </a:lnTo>
                  <a:lnTo>
                    <a:pt x="970" y="77"/>
                  </a:lnTo>
                  <a:lnTo>
                    <a:pt x="842" y="26"/>
                  </a:lnTo>
                  <a:lnTo>
                    <a:pt x="740"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1"/>
            <p:cNvSpPr/>
            <p:nvPr/>
          </p:nvSpPr>
          <p:spPr>
            <a:xfrm>
              <a:off x="4876225" y="4110950"/>
              <a:ext cx="114850" cy="43400"/>
            </a:xfrm>
            <a:custGeom>
              <a:rect b="b" l="l" r="r" t="t"/>
              <a:pathLst>
                <a:path extrusionOk="0" h="1736" w="4594">
                  <a:moveTo>
                    <a:pt x="205" y="0"/>
                  </a:moveTo>
                  <a:lnTo>
                    <a:pt x="128" y="26"/>
                  </a:lnTo>
                  <a:lnTo>
                    <a:pt x="77" y="77"/>
                  </a:lnTo>
                  <a:lnTo>
                    <a:pt x="26" y="128"/>
                  </a:lnTo>
                  <a:lnTo>
                    <a:pt x="0" y="204"/>
                  </a:lnTo>
                  <a:lnTo>
                    <a:pt x="0" y="1556"/>
                  </a:lnTo>
                  <a:lnTo>
                    <a:pt x="26" y="1633"/>
                  </a:lnTo>
                  <a:lnTo>
                    <a:pt x="77" y="1684"/>
                  </a:lnTo>
                  <a:lnTo>
                    <a:pt x="128" y="1735"/>
                  </a:lnTo>
                  <a:lnTo>
                    <a:pt x="4466" y="1735"/>
                  </a:lnTo>
                  <a:lnTo>
                    <a:pt x="4517" y="1684"/>
                  </a:lnTo>
                  <a:lnTo>
                    <a:pt x="4568" y="1633"/>
                  </a:lnTo>
                  <a:lnTo>
                    <a:pt x="4593" y="1556"/>
                  </a:lnTo>
                  <a:lnTo>
                    <a:pt x="4593" y="204"/>
                  </a:lnTo>
                  <a:lnTo>
                    <a:pt x="4568" y="128"/>
                  </a:lnTo>
                  <a:lnTo>
                    <a:pt x="4517" y="77"/>
                  </a:lnTo>
                  <a:lnTo>
                    <a:pt x="4466" y="26"/>
                  </a:lnTo>
                  <a:lnTo>
                    <a:pt x="438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1"/>
            <p:cNvSpPr/>
            <p:nvPr/>
          </p:nvSpPr>
          <p:spPr>
            <a:xfrm>
              <a:off x="4970625" y="4110950"/>
              <a:ext cx="20450" cy="43400"/>
            </a:xfrm>
            <a:custGeom>
              <a:rect b="b" l="l" r="r" t="t"/>
              <a:pathLst>
                <a:path extrusionOk="0" h="1736" w="818">
                  <a:moveTo>
                    <a:pt x="1" y="0"/>
                  </a:moveTo>
                  <a:lnTo>
                    <a:pt x="52" y="26"/>
                  </a:lnTo>
                  <a:lnTo>
                    <a:pt x="128" y="77"/>
                  </a:lnTo>
                  <a:lnTo>
                    <a:pt x="154" y="128"/>
                  </a:lnTo>
                  <a:lnTo>
                    <a:pt x="179" y="204"/>
                  </a:lnTo>
                  <a:lnTo>
                    <a:pt x="179" y="1556"/>
                  </a:lnTo>
                  <a:lnTo>
                    <a:pt x="154" y="1633"/>
                  </a:lnTo>
                  <a:lnTo>
                    <a:pt x="128" y="1684"/>
                  </a:lnTo>
                  <a:lnTo>
                    <a:pt x="52" y="1735"/>
                  </a:lnTo>
                  <a:lnTo>
                    <a:pt x="690" y="1735"/>
                  </a:lnTo>
                  <a:lnTo>
                    <a:pt x="741" y="1684"/>
                  </a:lnTo>
                  <a:lnTo>
                    <a:pt x="792" y="1633"/>
                  </a:lnTo>
                  <a:lnTo>
                    <a:pt x="817" y="1556"/>
                  </a:lnTo>
                  <a:lnTo>
                    <a:pt x="817" y="204"/>
                  </a:lnTo>
                  <a:lnTo>
                    <a:pt x="792" y="128"/>
                  </a:lnTo>
                  <a:lnTo>
                    <a:pt x="741" y="77"/>
                  </a:lnTo>
                  <a:lnTo>
                    <a:pt x="690" y="26"/>
                  </a:lnTo>
                  <a:lnTo>
                    <a:pt x="613"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1"/>
            <p:cNvSpPr/>
            <p:nvPr/>
          </p:nvSpPr>
          <p:spPr>
            <a:xfrm>
              <a:off x="4834750" y="4309950"/>
              <a:ext cx="197775" cy="72750"/>
            </a:xfrm>
            <a:custGeom>
              <a:rect b="b" l="l" r="r" t="t"/>
              <a:pathLst>
                <a:path extrusionOk="0" h="2910" w="7911">
                  <a:moveTo>
                    <a:pt x="333" y="1"/>
                  </a:moveTo>
                  <a:lnTo>
                    <a:pt x="205" y="26"/>
                  </a:lnTo>
                  <a:lnTo>
                    <a:pt x="77" y="103"/>
                  </a:lnTo>
                  <a:lnTo>
                    <a:pt x="26" y="205"/>
                  </a:lnTo>
                  <a:lnTo>
                    <a:pt x="1" y="333"/>
                  </a:lnTo>
                  <a:lnTo>
                    <a:pt x="1" y="2297"/>
                  </a:lnTo>
                  <a:lnTo>
                    <a:pt x="1" y="2425"/>
                  </a:lnTo>
                  <a:lnTo>
                    <a:pt x="52" y="2527"/>
                  </a:lnTo>
                  <a:lnTo>
                    <a:pt x="103" y="2655"/>
                  </a:lnTo>
                  <a:lnTo>
                    <a:pt x="180" y="2731"/>
                  </a:lnTo>
                  <a:lnTo>
                    <a:pt x="256" y="2808"/>
                  </a:lnTo>
                  <a:lnTo>
                    <a:pt x="358" y="2859"/>
                  </a:lnTo>
                  <a:lnTo>
                    <a:pt x="486" y="2910"/>
                  </a:lnTo>
                  <a:lnTo>
                    <a:pt x="7426" y="2910"/>
                  </a:lnTo>
                  <a:lnTo>
                    <a:pt x="7528" y="2859"/>
                  </a:lnTo>
                  <a:lnTo>
                    <a:pt x="7656" y="2808"/>
                  </a:lnTo>
                  <a:lnTo>
                    <a:pt x="7732" y="2731"/>
                  </a:lnTo>
                  <a:lnTo>
                    <a:pt x="7809" y="2655"/>
                  </a:lnTo>
                  <a:lnTo>
                    <a:pt x="7860" y="2527"/>
                  </a:lnTo>
                  <a:lnTo>
                    <a:pt x="7911" y="2425"/>
                  </a:lnTo>
                  <a:lnTo>
                    <a:pt x="7911" y="2297"/>
                  </a:lnTo>
                  <a:lnTo>
                    <a:pt x="7911" y="333"/>
                  </a:lnTo>
                  <a:lnTo>
                    <a:pt x="7885" y="205"/>
                  </a:lnTo>
                  <a:lnTo>
                    <a:pt x="7834" y="103"/>
                  </a:lnTo>
                  <a:lnTo>
                    <a:pt x="7707" y="26"/>
                  </a:lnTo>
                  <a:lnTo>
                    <a:pt x="7579"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1"/>
            <p:cNvSpPr/>
            <p:nvPr/>
          </p:nvSpPr>
          <p:spPr>
            <a:xfrm>
              <a:off x="4946400" y="4335475"/>
              <a:ext cx="30000" cy="29375"/>
            </a:xfrm>
            <a:custGeom>
              <a:rect b="b" l="l" r="r" t="t"/>
              <a:pathLst>
                <a:path extrusionOk="0" h="1175" w="1200">
                  <a:moveTo>
                    <a:pt x="485" y="1"/>
                  </a:moveTo>
                  <a:lnTo>
                    <a:pt x="357" y="26"/>
                  </a:lnTo>
                  <a:lnTo>
                    <a:pt x="281" y="103"/>
                  </a:lnTo>
                  <a:lnTo>
                    <a:pt x="179" y="154"/>
                  </a:lnTo>
                  <a:lnTo>
                    <a:pt x="102" y="256"/>
                  </a:lnTo>
                  <a:lnTo>
                    <a:pt x="51" y="358"/>
                  </a:lnTo>
                  <a:lnTo>
                    <a:pt x="26" y="460"/>
                  </a:lnTo>
                  <a:lnTo>
                    <a:pt x="0" y="587"/>
                  </a:lnTo>
                  <a:lnTo>
                    <a:pt x="26" y="689"/>
                  </a:lnTo>
                  <a:lnTo>
                    <a:pt x="51" y="817"/>
                  </a:lnTo>
                  <a:lnTo>
                    <a:pt x="102" y="919"/>
                  </a:lnTo>
                  <a:lnTo>
                    <a:pt x="179" y="996"/>
                  </a:lnTo>
                  <a:lnTo>
                    <a:pt x="281" y="1072"/>
                  </a:lnTo>
                  <a:lnTo>
                    <a:pt x="357" y="1123"/>
                  </a:lnTo>
                  <a:lnTo>
                    <a:pt x="485" y="1149"/>
                  </a:lnTo>
                  <a:lnTo>
                    <a:pt x="587" y="1174"/>
                  </a:lnTo>
                  <a:lnTo>
                    <a:pt x="715" y="1149"/>
                  </a:lnTo>
                  <a:lnTo>
                    <a:pt x="817" y="1123"/>
                  </a:lnTo>
                  <a:lnTo>
                    <a:pt x="919" y="1072"/>
                  </a:lnTo>
                  <a:lnTo>
                    <a:pt x="1021" y="996"/>
                  </a:lnTo>
                  <a:lnTo>
                    <a:pt x="1097" y="919"/>
                  </a:lnTo>
                  <a:lnTo>
                    <a:pt x="1148" y="817"/>
                  </a:lnTo>
                  <a:lnTo>
                    <a:pt x="1174" y="689"/>
                  </a:lnTo>
                  <a:lnTo>
                    <a:pt x="1199" y="587"/>
                  </a:lnTo>
                  <a:lnTo>
                    <a:pt x="1174" y="460"/>
                  </a:lnTo>
                  <a:lnTo>
                    <a:pt x="1148" y="358"/>
                  </a:lnTo>
                  <a:lnTo>
                    <a:pt x="1097" y="256"/>
                  </a:lnTo>
                  <a:lnTo>
                    <a:pt x="1021" y="154"/>
                  </a:lnTo>
                  <a:lnTo>
                    <a:pt x="919" y="103"/>
                  </a:lnTo>
                  <a:lnTo>
                    <a:pt x="817" y="26"/>
                  </a:lnTo>
                  <a:lnTo>
                    <a:pt x="715" y="1"/>
                  </a:lnTo>
                  <a:close/>
                </a:path>
              </a:pathLst>
            </a:custGeom>
            <a:solidFill>
              <a:srgbClr val="6EDC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1"/>
            <p:cNvSpPr/>
            <p:nvPr/>
          </p:nvSpPr>
          <p:spPr>
            <a:xfrm>
              <a:off x="4948950" y="4336125"/>
              <a:ext cx="27450" cy="28725"/>
            </a:xfrm>
            <a:custGeom>
              <a:rect b="b" l="l" r="r" t="t"/>
              <a:pathLst>
                <a:path extrusionOk="0" h="1149" w="1098">
                  <a:moveTo>
                    <a:pt x="664" y="0"/>
                  </a:moveTo>
                  <a:lnTo>
                    <a:pt x="740" y="128"/>
                  </a:lnTo>
                  <a:lnTo>
                    <a:pt x="766" y="306"/>
                  </a:lnTo>
                  <a:lnTo>
                    <a:pt x="740" y="408"/>
                  </a:lnTo>
                  <a:lnTo>
                    <a:pt x="715" y="536"/>
                  </a:lnTo>
                  <a:lnTo>
                    <a:pt x="664" y="638"/>
                  </a:lnTo>
                  <a:lnTo>
                    <a:pt x="587" y="714"/>
                  </a:lnTo>
                  <a:lnTo>
                    <a:pt x="485" y="791"/>
                  </a:lnTo>
                  <a:lnTo>
                    <a:pt x="383" y="842"/>
                  </a:lnTo>
                  <a:lnTo>
                    <a:pt x="281" y="868"/>
                  </a:lnTo>
                  <a:lnTo>
                    <a:pt x="153" y="893"/>
                  </a:lnTo>
                  <a:lnTo>
                    <a:pt x="0" y="868"/>
                  </a:lnTo>
                  <a:lnTo>
                    <a:pt x="0" y="868"/>
                  </a:lnTo>
                  <a:lnTo>
                    <a:pt x="77" y="970"/>
                  </a:lnTo>
                  <a:lnTo>
                    <a:pt x="204" y="1072"/>
                  </a:lnTo>
                  <a:lnTo>
                    <a:pt x="332" y="1123"/>
                  </a:lnTo>
                  <a:lnTo>
                    <a:pt x="485" y="1148"/>
                  </a:lnTo>
                  <a:lnTo>
                    <a:pt x="613" y="1123"/>
                  </a:lnTo>
                  <a:lnTo>
                    <a:pt x="715" y="1097"/>
                  </a:lnTo>
                  <a:lnTo>
                    <a:pt x="817" y="1046"/>
                  </a:lnTo>
                  <a:lnTo>
                    <a:pt x="919" y="970"/>
                  </a:lnTo>
                  <a:lnTo>
                    <a:pt x="995" y="893"/>
                  </a:lnTo>
                  <a:lnTo>
                    <a:pt x="1046" y="791"/>
                  </a:lnTo>
                  <a:lnTo>
                    <a:pt x="1072" y="663"/>
                  </a:lnTo>
                  <a:lnTo>
                    <a:pt x="1097" y="561"/>
                  </a:lnTo>
                  <a:lnTo>
                    <a:pt x="1072" y="459"/>
                  </a:lnTo>
                  <a:lnTo>
                    <a:pt x="1046" y="357"/>
                  </a:lnTo>
                  <a:lnTo>
                    <a:pt x="970" y="204"/>
                  </a:lnTo>
                  <a:lnTo>
                    <a:pt x="842" y="77"/>
                  </a:lnTo>
                  <a:lnTo>
                    <a:pt x="664" y="0"/>
                  </a:lnTo>
                  <a:close/>
                </a:path>
              </a:pathLst>
            </a:custGeom>
            <a:solidFill>
              <a:srgbClr val="6EDC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1"/>
            <p:cNvSpPr/>
            <p:nvPr/>
          </p:nvSpPr>
          <p:spPr>
            <a:xfrm>
              <a:off x="4890900" y="4337400"/>
              <a:ext cx="13425" cy="12775"/>
            </a:xfrm>
            <a:custGeom>
              <a:rect b="b" l="l" r="r" t="t"/>
              <a:pathLst>
                <a:path extrusionOk="0" h="511" w="537">
                  <a:moveTo>
                    <a:pt x="179" y="0"/>
                  </a:moveTo>
                  <a:lnTo>
                    <a:pt x="77" y="77"/>
                  </a:lnTo>
                  <a:lnTo>
                    <a:pt x="26" y="153"/>
                  </a:lnTo>
                  <a:lnTo>
                    <a:pt x="0" y="255"/>
                  </a:lnTo>
                  <a:lnTo>
                    <a:pt x="26" y="357"/>
                  </a:lnTo>
                  <a:lnTo>
                    <a:pt x="77" y="434"/>
                  </a:lnTo>
                  <a:lnTo>
                    <a:pt x="179" y="485"/>
                  </a:lnTo>
                  <a:lnTo>
                    <a:pt x="281" y="510"/>
                  </a:lnTo>
                  <a:lnTo>
                    <a:pt x="358" y="485"/>
                  </a:lnTo>
                  <a:lnTo>
                    <a:pt x="460" y="434"/>
                  </a:lnTo>
                  <a:lnTo>
                    <a:pt x="511" y="357"/>
                  </a:lnTo>
                  <a:lnTo>
                    <a:pt x="536" y="255"/>
                  </a:lnTo>
                  <a:lnTo>
                    <a:pt x="511" y="153"/>
                  </a:lnTo>
                  <a:lnTo>
                    <a:pt x="460" y="77"/>
                  </a:lnTo>
                  <a:lnTo>
                    <a:pt x="358" y="0"/>
                  </a:lnTo>
                  <a:close/>
                </a:path>
              </a:pathLst>
            </a:custGeom>
            <a:solidFill>
              <a:srgbClr val="6EDC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1"/>
            <p:cNvSpPr/>
            <p:nvPr/>
          </p:nvSpPr>
          <p:spPr>
            <a:xfrm>
              <a:off x="4863475" y="4352050"/>
              <a:ext cx="12775" cy="12800"/>
            </a:xfrm>
            <a:custGeom>
              <a:rect b="b" l="l" r="r" t="t"/>
              <a:pathLst>
                <a:path extrusionOk="0" h="512" w="511">
                  <a:moveTo>
                    <a:pt x="255" y="1"/>
                  </a:moveTo>
                  <a:lnTo>
                    <a:pt x="153" y="26"/>
                  </a:lnTo>
                  <a:lnTo>
                    <a:pt x="77" y="77"/>
                  </a:lnTo>
                  <a:lnTo>
                    <a:pt x="26" y="154"/>
                  </a:lnTo>
                  <a:lnTo>
                    <a:pt x="0" y="256"/>
                  </a:lnTo>
                  <a:lnTo>
                    <a:pt x="26" y="358"/>
                  </a:lnTo>
                  <a:lnTo>
                    <a:pt x="77" y="435"/>
                  </a:lnTo>
                  <a:lnTo>
                    <a:pt x="153" y="486"/>
                  </a:lnTo>
                  <a:lnTo>
                    <a:pt x="255" y="511"/>
                  </a:lnTo>
                  <a:lnTo>
                    <a:pt x="357" y="486"/>
                  </a:lnTo>
                  <a:lnTo>
                    <a:pt x="434" y="435"/>
                  </a:lnTo>
                  <a:lnTo>
                    <a:pt x="510" y="358"/>
                  </a:lnTo>
                  <a:lnTo>
                    <a:pt x="510" y="256"/>
                  </a:lnTo>
                  <a:lnTo>
                    <a:pt x="510" y="154"/>
                  </a:lnTo>
                  <a:lnTo>
                    <a:pt x="434" y="77"/>
                  </a:lnTo>
                  <a:lnTo>
                    <a:pt x="357" y="26"/>
                  </a:lnTo>
                  <a:lnTo>
                    <a:pt x="255" y="1"/>
                  </a:lnTo>
                  <a:close/>
                </a:path>
              </a:pathLst>
            </a:custGeom>
            <a:solidFill>
              <a:srgbClr val="6EDC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1"/>
            <p:cNvSpPr/>
            <p:nvPr/>
          </p:nvSpPr>
          <p:spPr>
            <a:xfrm>
              <a:off x="4911300" y="4275525"/>
              <a:ext cx="12800" cy="12775"/>
            </a:xfrm>
            <a:custGeom>
              <a:rect b="b" l="l" r="r" t="t"/>
              <a:pathLst>
                <a:path extrusionOk="0" h="511" w="512">
                  <a:moveTo>
                    <a:pt x="154" y="0"/>
                  </a:moveTo>
                  <a:lnTo>
                    <a:pt x="77" y="77"/>
                  </a:lnTo>
                  <a:lnTo>
                    <a:pt x="26" y="153"/>
                  </a:lnTo>
                  <a:lnTo>
                    <a:pt x="1" y="255"/>
                  </a:lnTo>
                  <a:lnTo>
                    <a:pt x="26" y="357"/>
                  </a:lnTo>
                  <a:lnTo>
                    <a:pt x="77" y="434"/>
                  </a:lnTo>
                  <a:lnTo>
                    <a:pt x="154" y="485"/>
                  </a:lnTo>
                  <a:lnTo>
                    <a:pt x="256" y="510"/>
                  </a:lnTo>
                  <a:lnTo>
                    <a:pt x="358" y="485"/>
                  </a:lnTo>
                  <a:lnTo>
                    <a:pt x="435" y="434"/>
                  </a:lnTo>
                  <a:lnTo>
                    <a:pt x="486" y="357"/>
                  </a:lnTo>
                  <a:lnTo>
                    <a:pt x="511" y="255"/>
                  </a:lnTo>
                  <a:lnTo>
                    <a:pt x="486" y="153"/>
                  </a:lnTo>
                  <a:lnTo>
                    <a:pt x="435" y="77"/>
                  </a:lnTo>
                  <a:lnTo>
                    <a:pt x="35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1"/>
            <p:cNvSpPr/>
            <p:nvPr/>
          </p:nvSpPr>
          <p:spPr>
            <a:xfrm>
              <a:off x="4940025" y="4235975"/>
              <a:ext cx="12775" cy="13400"/>
            </a:xfrm>
            <a:custGeom>
              <a:rect b="b" l="l" r="r" t="t"/>
              <a:pathLst>
                <a:path extrusionOk="0" h="536" w="511">
                  <a:moveTo>
                    <a:pt x="255" y="0"/>
                  </a:moveTo>
                  <a:lnTo>
                    <a:pt x="153" y="26"/>
                  </a:lnTo>
                  <a:lnTo>
                    <a:pt x="77" y="77"/>
                  </a:lnTo>
                  <a:lnTo>
                    <a:pt x="26" y="179"/>
                  </a:lnTo>
                  <a:lnTo>
                    <a:pt x="0" y="255"/>
                  </a:lnTo>
                  <a:lnTo>
                    <a:pt x="26" y="357"/>
                  </a:lnTo>
                  <a:lnTo>
                    <a:pt x="77" y="459"/>
                  </a:lnTo>
                  <a:lnTo>
                    <a:pt x="153" y="510"/>
                  </a:lnTo>
                  <a:lnTo>
                    <a:pt x="255" y="536"/>
                  </a:lnTo>
                  <a:lnTo>
                    <a:pt x="357" y="510"/>
                  </a:lnTo>
                  <a:lnTo>
                    <a:pt x="434" y="459"/>
                  </a:lnTo>
                  <a:lnTo>
                    <a:pt x="510" y="357"/>
                  </a:lnTo>
                  <a:lnTo>
                    <a:pt x="510" y="255"/>
                  </a:lnTo>
                  <a:lnTo>
                    <a:pt x="510" y="179"/>
                  </a:lnTo>
                  <a:lnTo>
                    <a:pt x="434" y="77"/>
                  </a:lnTo>
                  <a:lnTo>
                    <a:pt x="357" y="26"/>
                  </a:lnTo>
                  <a:lnTo>
                    <a:pt x="25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1"/>
            <p:cNvSpPr/>
            <p:nvPr/>
          </p:nvSpPr>
          <p:spPr>
            <a:xfrm>
              <a:off x="4957225" y="4271050"/>
              <a:ext cx="12800" cy="12775"/>
            </a:xfrm>
            <a:custGeom>
              <a:rect b="b" l="l" r="r" t="t"/>
              <a:pathLst>
                <a:path extrusionOk="0" h="511" w="512">
                  <a:moveTo>
                    <a:pt x="256" y="0"/>
                  </a:moveTo>
                  <a:lnTo>
                    <a:pt x="154" y="26"/>
                  </a:lnTo>
                  <a:lnTo>
                    <a:pt x="77" y="77"/>
                  </a:lnTo>
                  <a:lnTo>
                    <a:pt x="26" y="154"/>
                  </a:lnTo>
                  <a:lnTo>
                    <a:pt x="1" y="256"/>
                  </a:lnTo>
                  <a:lnTo>
                    <a:pt x="26" y="358"/>
                  </a:lnTo>
                  <a:lnTo>
                    <a:pt x="77" y="434"/>
                  </a:lnTo>
                  <a:lnTo>
                    <a:pt x="154" y="511"/>
                  </a:lnTo>
                  <a:lnTo>
                    <a:pt x="358" y="511"/>
                  </a:lnTo>
                  <a:lnTo>
                    <a:pt x="435" y="434"/>
                  </a:lnTo>
                  <a:lnTo>
                    <a:pt x="511" y="358"/>
                  </a:lnTo>
                  <a:lnTo>
                    <a:pt x="511" y="256"/>
                  </a:lnTo>
                  <a:lnTo>
                    <a:pt x="511" y="154"/>
                  </a:lnTo>
                  <a:lnTo>
                    <a:pt x="435"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4" name="Google Shape;4094;p71"/>
          <p:cNvGrpSpPr/>
          <p:nvPr/>
        </p:nvGrpSpPr>
        <p:grpSpPr>
          <a:xfrm>
            <a:off x="2275915" y="2496579"/>
            <a:ext cx="505604" cy="500466"/>
            <a:chOff x="5484775" y="4040775"/>
            <a:chExt cx="397425" cy="395500"/>
          </a:xfrm>
        </p:grpSpPr>
        <p:sp>
          <p:nvSpPr>
            <p:cNvPr id="4095" name="Google Shape;4095;p71"/>
            <p:cNvSpPr/>
            <p:nvPr/>
          </p:nvSpPr>
          <p:spPr>
            <a:xfrm>
              <a:off x="5500725" y="4077125"/>
              <a:ext cx="24250" cy="304300"/>
            </a:xfrm>
            <a:custGeom>
              <a:rect b="b" l="l" r="r" t="t"/>
              <a:pathLst>
                <a:path extrusionOk="0" h="12172" w="970">
                  <a:moveTo>
                    <a:pt x="0" y="1"/>
                  </a:moveTo>
                  <a:lnTo>
                    <a:pt x="0" y="12172"/>
                  </a:lnTo>
                  <a:lnTo>
                    <a:pt x="970" y="12172"/>
                  </a:lnTo>
                  <a:lnTo>
                    <a:pt x="970"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1"/>
            <p:cNvSpPr/>
            <p:nvPr/>
          </p:nvSpPr>
          <p:spPr>
            <a:xfrm>
              <a:off x="5842000" y="4077125"/>
              <a:ext cx="24900" cy="304300"/>
            </a:xfrm>
            <a:custGeom>
              <a:rect b="b" l="l" r="r" t="t"/>
              <a:pathLst>
                <a:path extrusionOk="0" h="12172" w="996">
                  <a:moveTo>
                    <a:pt x="0" y="1"/>
                  </a:moveTo>
                  <a:lnTo>
                    <a:pt x="0" y="12172"/>
                  </a:lnTo>
                  <a:lnTo>
                    <a:pt x="995" y="12172"/>
                  </a:lnTo>
                  <a:lnTo>
                    <a:pt x="995"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1"/>
            <p:cNvSpPr/>
            <p:nvPr/>
          </p:nvSpPr>
          <p:spPr>
            <a:xfrm>
              <a:off x="5854750" y="4077125"/>
              <a:ext cx="12150" cy="304300"/>
            </a:xfrm>
            <a:custGeom>
              <a:rect b="b" l="l" r="r" t="t"/>
              <a:pathLst>
                <a:path extrusionOk="0" h="12172" w="486">
                  <a:moveTo>
                    <a:pt x="0" y="1"/>
                  </a:moveTo>
                  <a:lnTo>
                    <a:pt x="0" y="12172"/>
                  </a:lnTo>
                  <a:lnTo>
                    <a:pt x="485" y="12172"/>
                  </a:lnTo>
                  <a:lnTo>
                    <a:pt x="485"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1"/>
            <p:cNvSpPr/>
            <p:nvPr/>
          </p:nvSpPr>
          <p:spPr>
            <a:xfrm>
              <a:off x="5512850" y="4077125"/>
              <a:ext cx="12125" cy="304300"/>
            </a:xfrm>
            <a:custGeom>
              <a:rect b="b" l="l" r="r" t="t"/>
              <a:pathLst>
                <a:path extrusionOk="0" h="12172" w="485">
                  <a:moveTo>
                    <a:pt x="0" y="1"/>
                  </a:moveTo>
                  <a:lnTo>
                    <a:pt x="0" y="12172"/>
                  </a:lnTo>
                  <a:lnTo>
                    <a:pt x="485" y="12172"/>
                  </a:lnTo>
                  <a:lnTo>
                    <a:pt x="485"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1"/>
            <p:cNvSpPr/>
            <p:nvPr/>
          </p:nvSpPr>
          <p:spPr>
            <a:xfrm>
              <a:off x="5484775" y="4377575"/>
              <a:ext cx="397425" cy="58700"/>
            </a:xfrm>
            <a:custGeom>
              <a:rect b="b" l="l" r="r" t="t"/>
              <a:pathLst>
                <a:path extrusionOk="0" h="2348" w="15897">
                  <a:moveTo>
                    <a:pt x="485" y="1"/>
                  </a:moveTo>
                  <a:lnTo>
                    <a:pt x="358" y="26"/>
                  </a:lnTo>
                  <a:lnTo>
                    <a:pt x="256" y="103"/>
                  </a:lnTo>
                  <a:lnTo>
                    <a:pt x="179" y="154"/>
                  </a:lnTo>
                  <a:lnTo>
                    <a:pt x="102" y="256"/>
                  </a:lnTo>
                  <a:lnTo>
                    <a:pt x="51" y="358"/>
                  </a:lnTo>
                  <a:lnTo>
                    <a:pt x="26" y="460"/>
                  </a:lnTo>
                  <a:lnTo>
                    <a:pt x="0" y="587"/>
                  </a:lnTo>
                  <a:lnTo>
                    <a:pt x="0" y="1761"/>
                  </a:lnTo>
                  <a:lnTo>
                    <a:pt x="26" y="1889"/>
                  </a:lnTo>
                  <a:lnTo>
                    <a:pt x="51" y="1991"/>
                  </a:lnTo>
                  <a:lnTo>
                    <a:pt x="102" y="2093"/>
                  </a:lnTo>
                  <a:lnTo>
                    <a:pt x="179" y="2195"/>
                  </a:lnTo>
                  <a:lnTo>
                    <a:pt x="256" y="2246"/>
                  </a:lnTo>
                  <a:lnTo>
                    <a:pt x="358" y="2297"/>
                  </a:lnTo>
                  <a:lnTo>
                    <a:pt x="485" y="2348"/>
                  </a:lnTo>
                  <a:lnTo>
                    <a:pt x="15437" y="2348"/>
                  </a:lnTo>
                  <a:lnTo>
                    <a:pt x="15539" y="2297"/>
                  </a:lnTo>
                  <a:lnTo>
                    <a:pt x="15642" y="2246"/>
                  </a:lnTo>
                  <a:lnTo>
                    <a:pt x="15744" y="2195"/>
                  </a:lnTo>
                  <a:lnTo>
                    <a:pt x="15795" y="2093"/>
                  </a:lnTo>
                  <a:lnTo>
                    <a:pt x="15871" y="1991"/>
                  </a:lnTo>
                  <a:lnTo>
                    <a:pt x="15897" y="1889"/>
                  </a:lnTo>
                  <a:lnTo>
                    <a:pt x="15897" y="1761"/>
                  </a:lnTo>
                  <a:lnTo>
                    <a:pt x="15897" y="587"/>
                  </a:lnTo>
                  <a:lnTo>
                    <a:pt x="15897" y="460"/>
                  </a:lnTo>
                  <a:lnTo>
                    <a:pt x="15871" y="358"/>
                  </a:lnTo>
                  <a:lnTo>
                    <a:pt x="15795" y="256"/>
                  </a:lnTo>
                  <a:lnTo>
                    <a:pt x="15744" y="154"/>
                  </a:lnTo>
                  <a:lnTo>
                    <a:pt x="15642" y="103"/>
                  </a:lnTo>
                  <a:lnTo>
                    <a:pt x="15539" y="26"/>
                  </a:lnTo>
                  <a:lnTo>
                    <a:pt x="15437"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1"/>
            <p:cNvSpPr/>
            <p:nvPr/>
          </p:nvSpPr>
          <p:spPr>
            <a:xfrm>
              <a:off x="5574075" y="4075225"/>
              <a:ext cx="11500" cy="174800"/>
            </a:xfrm>
            <a:custGeom>
              <a:rect b="b" l="l" r="r" t="t"/>
              <a:pathLst>
                <a:path extrusionOk="0" h="6992" w="460">
                  <a:moveTo>
                    <a:pt x="230" y="0"/>
                  </a:moveTo>
                  <a:lnTo>
                    <a:pt x="128" y="26"/>
                  </a:lnTo>
                  <a:lnTo>
                    <a:pt x="77" y="77"/>
                  </a:lnTo>
                  <a:lnTo>
                    <a:pt x="26" y="153"/>
                  </a:lnTo>
                  <a:lnTo>
                    <a:pt x="1" y="230"/>
                  </a:lnTo>
                  <a:lnTo>
                    <a:pt x="1" y="6762"/>
                  </a:lnTo>
                  <a:lnTo>
                    <a:pt x="26" y="6838"/>
                  </a:lnTo>
                  <a:lnTo>
                    <a:pt x="77" y="6915"/>
                  </a:lnTo>
                  <a:lnTo>
                    <a:pt x="128" y="6966"/>
                  </a:lnTo>
                  <a:lnTo>
                    <a:pt x="230" y="6991"/>
                  </a:lnTo>
                  <a:lnTo>
                    <a:pt x="332" y="6966"/>
                  </a:lnTo>
                  <a:lnTo>
                    <a:pt x="383" y="6915"/>
                  </a:lnTo>
                  <a:lnTo>
                    <a:pt x="434" y="6838"/>
                  </a:lnTo>
                  <a:lnTo>
                    <a:pt x="460" y="6762"/>
                  </a:lnTo>
                  <a:lnTo>
                    <a:pt x="460" y="230"/>
                  </a:lnTo>
                  <a:lnTo>
                    <a:pt x="434" y="153"/>
                  </a:lnTo>
                  <a:lnTo>
                    <a:pt x="383" y="77"/>
                  </a:lnTo>
                  <a:lnTo>
                    <a:pt x="332"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1"/>
            <p:cNvSpPr/>
            <p:nvPr/>
          </p:nvSpPr>
          <p:spPr>
            <a:xfrm>
              <a:off x="5636600" y="4075225"/>
              <a:ext cx="12125" cy="174800"/>
            </a:xfrm>
            <a:custGeom>
              <a:rect b="b" l="l" r="r" t="t"/>
              <a:pathLst>
                <a:path extrusionOk="0" h="6992" w="485">
                  <a:moveTo>
                    <a:pt x="230" y="0"/>
                  </a:moveTo>
                  <a:lnTo>
                    <a:pt x="153" y="26"/>
                  </a:lnTo>
                  <a:lnTo>
                    <a:pt x="77" y="77"/>
                  </a:lnTo>
                  <a:lnTo>
                    <a:pt x="26" y="153"/>
                  </a:lnTo>
                  <a:lnTo>
                    <a:pt x="0" y="230"/>
                  </a:lnTo>
                  <a:lnTo>
                    <a:pt x="0" y="6762"/>
                  </a:lnTo>
                  <a:lnTo>
                    <a:pt x="26" y="6838"/>
                  </a:lnTo>
                  <a:lnTo>
                    <a:pt x="77" y="6915"/>
                  </a:lnTo>
                  <a:lnTo>
                    <a:pt x="153" y="6966"/>
                  </a:lnTo>
                  <a:lnTo>
                    <a:pt x="230" y="6991"/>
                  </a:lnTo>
                  <a:lnTo>
                    <a:pt x="332" y="6966"/>
                  </a:lnTo>
                  <a:lnTo>
                    <a:pt x="408" y="6915"/>
                  </a:lnTo>
                  <a:lnTo>
                    <a:pt x="459" y="6838"/>
                  </a:lnTo>
                  <a:lnTo>
                    <a:pt x="485" y="6762"/>
                  </a:lnTo>
                  <a:lnTo>
                    <a:pt x="485" y="230"/>
                  </a:lnTo>
                  <a:lnTo>
                    <a:pt x="459" y="153"/>
                  </a:lnTo>
                  <a:lnTo>
                    <a:pt x="408" y="77"/>
                  </a:lnTo>
                  <a:lnTo>
                    <a:pt x="332"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1"/>
            <p:cNvSpPr/>
            <p:nvPr/>
          </p:nvSpPr>
          <p:spPr>
            <a:xfrm>
              <a:off x="5699750" y="4075225"/>
              <a:ext cx="11500" cy="174800"/>
            </a:xfrm>
            <a:custGeom>
              <a:rect b="b" l="l" r="r" t="t"/>
              <a:pathLst>
                <a:path extrusionOk="0" h="6992" w="460">
                  <a:moveTo>
                    <a:pt x="230" y="0"/>
                  </a:moveTo>
                  <a:lnTo>
                    <a:pt x="128" y="26"/>
                  </a:lnTo>
                  <a:lnTo>
                    <a:pt x="51" y="77"/>
                  </a:lnTo>
                  <a:lnTo>
                    <a:pt x="0" y="153"/>
                  </a:lnTo>
                  <a:lnTo>
                    <a:pt x="0" y="230"/>
                  </a:lnTo>
                  <a:lnTo>
                    <a:pt x="0" y="6762"/>
                  </a:lnTo>
                  <a:lnTo>
                    <a:pt x="0" y="6838"/>
                  </a:lnTo>
                  <a:lnTo>
                    <a:pt x="51" y="6915"/>
                  </a:lnTo>
                  <a:lnTo>
                    <a:pt x="128" y="6966"/>
                  </a:lnTo>
                  <a:lnTo>
                    <a:pt x="230" y="6991"/>
                  </a:lnTo>
                  <a:lnTo>
                    <a:pt x="306" y="6966"/>
                  </a:lnTo>
                  <a:lnTo>
                    <a:pt x="383" y="6915"/>
                  </a:lnTo>
                  <a:lnTo>
                    <a:pt x="434" y="6838"/>
                  </a:lnTo>
                  <a:lnTo>
                    <a:pt x="459" y="6762"/>
                  </a:lnTo>
                  <a:lnTo>
                    <a:pt x="459" y="230"/>
                  </a:lnTo>
                  <a:lnTo>
                    <a:pt x="434" y="153"/>
                  </a:lnTo>
                  <a:lnTo>
                    <a:pt x="383" y="77"/>
                  </a:lnTo>
                  <a:lnTo>
                    <a:pt x="306"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1"/>
            <p:cNvSpPr/>
            <p:nvPr/>
          </p:nvSpPr>
          <p:spPr>
            <a:xfrm>
              <a:off x="5746300" y="4075225"/>
              <a:ext cx="42125" cy="174800"/>
            </a:xfrm>
            <a:custGeom>
              <a:rect b="b" l="l" r="r" t="t"/>
              <a:pathLst>
                <a:path extrusionOk="0" h="6992" w="1685">
                  <a:moveTo>
                    <a:pt x="179" y="0"/>
                  </a:moveTo>
                  <a:lnTo>
                    <a:pt x="103" y="26"/>
                  </a:lnTo>
                  <a:lnTo>
                    <a:pt x="26" y="102"/>
                  </a:lnTo>
                  <a:lnTo>
                    <a:pt x="1" y="179"/>
                  </a:lnTo>
                  <a:lnTo>
                    <a:pt x="1" y="281"/>
                  </a:lnTo>
                  <a:lnTo>
                    <a:pt x="1226" y="6787"/>
                  </a:lnTo>
                  <a:lnTo>
                    <a:pt x="1251" y="6864"/>
                  </a:lnTo>
                  <a:lnTo>
                    <a:pt x="1302" y="6940"/>
                  </a:lnTo>
                  <a:lnTo>
                    <a:pt x="1379" y="6966"/>
                  </a:lnTo>
                  <a:lnTo>
                    <a:pt x="1455" y="6991"/>
                  </a:lnTo>
                  <a:lnTo>
                    <a:pt x="1506" y="6991"/>
                  </a:lnTo>
                  <a:lnTo>
                    <a:pt x="1583" y="6940"/>
                  </a:lnTo>
                  <a:lnTo>
                    <a:pt x="1659" y="6889"/>
                  </a:lnTo>
                  <a:lnTo>
                    <a:pt x="1685" y="6813"/>
                  </a:lnTo>
                  <a:lnTo>
                    <a:pt x="1685" y="6711"/>
                  </a:lnTo>
                  <a:lnTo>
                    <a:pt x="460" y="179"/>
                  </a:lnTo>
                  <a:lnTo>
                    <a:pt x="409" y="102"/>
                  </a:lnTo>
                  <a:lnTo>
                    <a:pt x="358" y="51"/>
                  </a:lnTo>
                  <a:lnTo>
                    <a:pt x="281"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1"/>
            <p:cNvSpPr/>
            <p:nvPr/>
          </p:nvSpPr>
          <p:spPr>
            <a:xfrm>
              <a:off x="5547925" y="4242975"/>
              <a:ext cx="63825" cy="63175"/>
            </a:xfrm>
            <a:custGeom>
              <a:rect b="b" l="l" r="r" t="t"/>
              <a:pathLst>
                <a:path extrusionOk="0" h="2527" w="2553">
                  <a:moveTo>
                    <a:pt x="1276" y="1"/>
                  </a:moveTo>
                  <a:lnTo>
                    <a:pt x="1021" y="26"/>
                  </a:lnTo>
                  <a:lnTo>
                    <a:pt x="791" y="103"/>
                  </a:lnTo>
                  <a:lnTo>
                    <a:pt x="562" y="205"/>
                  </a:lnTo>
                  <a:lnTo>
                    <a:pt x="383" y="358"/>
                  </a:lnTo>
                  <a:lnTo>
                    <a:pt x="230" y="562"/>
                  </a:lnTo>
                  <a:lnTo>
                    <a:pt x="103" y="766"/>
                  </a:lnTo>
                  <a:lnTo>
                    <a:pt x="26" y="1021"/>
                  </a:lnTo>
                  <a:lnTo>
                    <a:pt x="0" y="1277"/>
                  </a:lnTo>
                  <a:lnTo>
                    <a:pt x="26" y="1532"/>
                  </a:lnTo>
                  <a:lnTo>
                    <a:pt x="103" y="1761"/>
                  </a:lnTo>
                  <a:lnTo>
                    <a:pt x="230" y="1965"/>
                  </a:lnTo>
                  <a:lnTo>
                    <a:pt x="383" y="2170"/>
                  </a:lnTo>
                  <a:lnTo>
                    <a:pt x="562" y="2323"/>
                  </a:lnTo>
                  <a:lnTo>
                    <a:pt x="791" y="2425"/>
                  </a:lnTo>
                  <a:lnTo>
                    <a:pt x="1021" y="2501"/>
                  </a:lnTo>
                  <a:lnTo>
                    <a:pt x="1276" y="2527"/>
                  </a:lnTo>
                  <a:lnTo>
                    <a:pt x="1531" y="2501"/>
                  </a:lnTo>
                  <a:lnTo>
                    <a:pt x="1761" y="2425"/>
                  </a:lnTo>
                  <a:lnTo>
                    <a:pt x="1991" y="2323"/>
                  </a:lnTo>
                  <a:lnTo>
                    <a:pt x="2169" y="2170"/>
                  </a:lnTo>
                  <a:lnTo>
                    <a:pt x="2322" y="1965"/>
                  </a:lnTo>
                  <a:lnTo>
                    <a:pt x="2450" y="1761"/>
                  </a:lnTo>
                  <a:lnTo>
                    <a:pt x="2527" y="1532"/>
                  </a:lnTo>
                  <a:lnTo>
                    <a:pt x="2552" y="1277"/>
                  </a:lnTo>
                  <a:lnTo>
                    <a:pt x="2527" y="1021"/>
                  </a:lnTo>
                  <a:lnTo>
                    <a:pt x="2450" y="766"/>
                  </a:lnTo>
                  <a:lnTo>
                    <a:pt x="2322" y="562"/>
                  </a:lnTo>
                  <a:lnTo>
                    <a:pt x="2169" y="358"/>
                  </a:lnTo>
                  <a:lnTo>
                    <a:pt x="1991" y="205"/>
                  </a:lnTo>
                  <a:lnTo>
                    <a:pt x="1761" y="103"/>
                  </a:lnTo>
                  <a:lnTo>
                    <a:pt x="1531" y="26"/>
                  </a:lnTo>
                  <a:lnTo>
                    <a:pt x="12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1"/>
            <p:cNvSpPr/>
            <p:nvPr/>
          </p:nvSpPr>
          <p:spPr>
            <a:xfrm>
              <a:off x="5611075" y="4242975"/>
              <a:ext cx="63175" cy="63175"/>
            </a:xfrm>
            <a:custGeom>
              <a:rect b="b" l="l" r="r" t="t"/>
              <a:pathLst>
                <a:path extrusionOk="0" h="2527" w="2527">
                  <a:moveTo>
                    <a:pt x="1251" y="1"/>
                  </a:moveTo>
                  <a:lnTo>
                    <a:pt x="996" y="26"/>
                  </a:lnTo>
                  <a:lnTo>
                    <a:pt x="766" y="103"/>
                  </a:lnTo>
                  <a:lnTo>
                    <a:pt x="562" y="205"/>
                  </a:lnTo>
                  <a:lnTo>
                    <a:pt x="358" y="358"/>
                  </a:lnTo>
                  <a:lnTo>
                    <a:pt x="205" y="562"/>
                  </a:lnTo>
                  <a:lnTo>
                    <a:pt x="103" y="766"/>
                  </a:lnTo>
                  <a:lnTo>
                    <a:pt x="26" y="1021"/>
                  </a:lnTo>
                  <a:lnTo>
                    <a:pt x="1" y="1277"/>
                  </a:lnTo>
                  <a:lnTo>
                    <a:pt x="26" y="1532"/>
                  </a:lnTo>
                  <a:lnTo>
                    <a:pt x="103" y="1761"/>
                  </a:lnTo>
                  <a:lnTo>
                    <a:pt x="205" y="1965"/>
                  </a:lnTo>
                  <a:lnTo>
                    <a:pt x="358" y="2170"/>
                  </a:lnTo>
                  <a:lnTo>
                    <a:pt x="562" y="2323"/>
                  </a:lnTo>
                  <a:lnTo>
                    <a:pt x="766" y="2425"/>
                  </a:lnTo>
                  <a:lnTo>
                    <a:pt x="996" y="2501"/>
                  </a:lnTo>
                  <a:lnTo>
                    <a:pt x="1251" y="2527"/>
                  </a:lnTo>
                  <a:lnTo>
                    <a:pt x="1506" y="2501"/>
                  </a:lnTo>
                  <a:lnTo>
                    <a:pt x="1761" y="2425"/>
                  </a:lnTo>
                  <a:lnTo>
                    <a:pt x="1965" y="2323"/>
                  </a:lnTo>
                  <a:lnTo>
                    <a:pt x="2169" y="2170"/>
                  </a:lnTo>
                  <a:lnTo>
                    <a:pt x="2322" y="1965"/>
                  </a:lnTo>
                  <a:lnTo>
                    <a:pt x="2424" y="1761"/>
                  </a:lnTo>
                  <a:lnTo>
                    <a:pt x="2501" y="1532"/>
                  </a:lnTo>
                  <a:lnTo>
                    <a:pt x="2527" y="1277"/>
                  </a:lnTo>
                  <a:lnTo>
                    <a:pt x="2501" y="1021"/>
                  </a:lnTo>
                  <a:lnTo>
                    <a:pt x="2424" y="766"/>
                  </a:lnTo>
                  <a:lnTo>
                    <a:pt x="2322" y="562"/>
                  </a:lnTo>
                  <a:lnTo>
                    <a:pt x="2169" y="358"/>
                  </a:lnTo>
                  <a:lnTo>
                    <a:pt x="1965" y="205"/>
                  </a:lnTo>
                  <a:lnTo>
                    <a:pt x="1761" y="103"/>
                  </a:lnTo>
                  <a:lnTo>
                    <a:pt x="1506" y="26"/>
                  </a:lnTo>
                  <a:lnTo>
                    <a:pt x="12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1"/>
            <p:cNvSpPr/>
            <p:nvPr/>
          </p:nvSpPr>
          <p:spPr>
            <a:xfrm>
              <a:off x="5673600" y="4242975"/>
              <a:ext cx="63175" cy="63175"/>
            </a:xfrm>
            <a:custGeom>
              <a:rect b="b" l="l" r="r" t="t"/>
              <a:pathLst>
                <a:path extrusionOk="0" h="2527" w="2527">
                  <a:moveTo>
                    <a:pt x="1276" y="1"/>
                  </a:moveTo>
                  <a:lnTo>
                    <a:pt x="1021" y="26"/>
                  </a:lnTo>
                  <a:lnTo>
                    <a:pt x="766" y="103"/>
                  </a:lnTo>
                  <a:lnTo>
                    <a:pt x="561" y="205"/>
                  </a:lnTo>
                  <a:lnTo>
                    <a:pt x="383" y="358"/>
                  </a:lnTo>
                  <a:lnTo>
                    <a:pt x="230" y="562"/>
                  </a:lnTo>
                  <a:lnTo>
                    <a:pt x="102" y="766"/>
                  </a:lnTo>
                  <a:lnTo>
                    <a:pt x="26" y="1021"/>
                  </a:lnTo>
                  <a:lnTo>
                    <a:pt x="0" y="1277"/>
                  </a:lnTo>
                  <a:lnTo>
                    <a:pt x="26" y="1532"/>
                  </a:lnTo>
                  <a:lnTo>
                    <a:pt x="102" y="1761"/>
                  </a:lnTo>
                  <a:lnTo>
                    <a:pt x="230" y="1965"/>
                  </a:lnTo>
                  <a:lnTo>
                    <a:pt x="383" y="2170"/>
                  </a:lnTo>
                  <a:lnTo>
                    <a:pt x="561" y="2323"/>
                  </a:lnTo>
                  <a:lnTo>
                    <a:pt x="766" y="2425"/>
                  </a:lnTo>
                  <a:lnTo>
                    <a:pt x="1021" y="2501"/>
                  </a:lnTo>
                  <a:lnTo>
                    <a:pt x="1276" y="2527"/>
                  </a:lnTo>
                  <a:lnTo>
                    <a:pt x="1531" y="2501"/>
                  </a:lnTo>
                  <a:lnTo>
                    <a:pt x="1761" y="2425"/>
                  </a:lnTo>
                  <a:lnTo>
                    <a:pt x="1990" y="2323"/>
                  </a:lnTo>
                  <a:lnTo>
                    <a:pt x="2169" y="2170"/>
                  </a:lnTo>
                  <a:lnTo>
                    <a:pt x="2322" y="1965"/>
                  </a:lnTo>
                  <a:lnTo>
                    <a:pt x="2450" y="1761"/>
                  </a:lnTo>
                  <a:lnTo>
                    <a:pt x="2501" y="1532"/>
                  </a:lnTo>
                  <a:lnTo>
                    <a:pt x="2526" y="1277"/>
                  </a:lnTo>
                  <a:lnTo>
                    <a:pt x="2501" y="1021"/>
                  </a:lnTo>
                  <a:lnTo>
                    <a:pt x="2450" y="766"/>
                  </a:lnTo>
                  <a:lnTo>
                    <a:pt x="2322" y="562"/>
                  </a:lnTo>
                  <a:lnTo>
                    <a:pt x="2169" y="358"/>
                  </a:lnTo>
                  <a:lnTo>
                    <a:pt x="1990" y="205"/>
                  </a:lnTo>
                  <a:lnTo>
                    <a:pt x="1761" y="103"/>
                  </a:lnTo>
                  <a:lnTo>
                    <a:pt x="1531" y="26"/>
                  </a:lnTo>
                  <a:lnTo>
                    <a:pt x="12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1"/>
            <p:cNvSpPr/>
            <p:nvPr/>
          </p:nvSpPr>
          <p:spPr>
            <a:xfrm>
              <a:off x="5755875" y="4242975"/>
              <a:ext cx="63175" cy="63175"/>
            </a:xfrm>
            <a:custGeom>
              <a:rect b="b" l="l" r="r" t="t"/>
              <a:pathLst>
                <a:path extrusionOk="0" h="2527" w="2527">
                  <a:moveTo>
                    <a:pt x="1276" y="1"/>
                  </a:moveTo>
                  <a:lnTo>
                    <a:pt x="1021" y="26"/>
                  </a:lnTo>
                  <a:lnTo>
                    <a:pt x="766" y="103"/>
                  </a:lnTo>
                  <a:lnTo>
                    <a:pt x="562" y="205"/>
                  </a:lnTo>
                  <a:lnTo>
                    <a:pt x="383" y="358"/>
                  </a:lnTo>
                  <a:lnTo>
                    <a:pt x="205" y="562"/>
                  </a:lnTo>
                  <a:lnTo>
                    <a:pt x="103" y="766"/>
                  </a:lnTo>
                  <a:lnTo>
                    <a:pt x="26" y="1021"/>
                  </a:lnTo>
                  <a:lnTo>
                    <a:pt x="1" y="1277"/>
                  </a:lnTo>
                  <a:lnTo>
                    <a:pt x="26" y="1532"/>
                  </a:lnTo>
                  <a:lnTo>
                    <a:pt x="103" y="1761"/>
                  </a:lnTo>
                  <a:lnTo>
                    <a:pt x="205" y="1965"/>
                  </a:lnTo>
                  <a:lnTo>
                    <a:pt x="383" y="2170"/>
                  </a:lnTo>
                  <a:lnTo>
                    <a:pt x="562" y="2323"/>
                  </a:lnTo>
                  <a:lnTo>
                    <a:pt x="766" y="2425"/>
                  </a:lnTo>
                  <a:lnTo>
                    <a:pt x="1021" y="2501"/>
                  </a:lnTo>
                  <a:lnTo>
                    <a:pt x="1276" y="2527"/>
                  </a:lnTo>
                  <a:lnTo>
                    <a:pt x="1532" y="2501"/>
                  </a:lnTo>
                  <a:lnTo>
                    <a:pt x="1761" y="2425"/>
                  </a:lnTo>
                  <a:lnTo>
                    <a:pt x="1965" y="2323"/>
                  </a:lnTo>
                  <a:lnTo>
                    <a:pt x="2169" y="2170"/>
                  </a:lnTo>
                  <a:lnTo>
                    <a:pt x="2322" y="1965"/>
                  </a:lnTo>
                  <a:lnTo>
                    <a:pt x="2425" y="1761"/>
                  </a:lnTo>
                  <a:lnTo>
                    <a:pt x="2501" y="1532"/>
                  </a:lnTo>
                  <a:lnTo>
                    <a:pt x="2527" y="1277"/>
                  </a:lnTo>
                  <a:lnTo>
                    <a:pt x="2501" y="1021"/>
                  </a:lnTo>
                  <a:lnTo>
                    <a:pt x="2425" y="766"/>
                  </a:lnTo>
                  <a:lnTo>
                    <a:pt x="2322" y="562"/>
                  </a:lnTo>
                  <a:lnTo>
                    <a:pt x="2169" y="358"/>
                  </a:lnTo>
                  <a:lnTo>
                    <a:pt x="1965" y="205"/>
                  </a:lnTo>
                  <a:lnTo>
                    <a:pt x="1761" y="103"/>
                  </a:lnTo>
                  <a:lnTo>
                    <a:pt x="1532" y="26"/>
                  </a:lnTo>
                  <a:lnTo>
                    <a:pt x="12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1"/>
            <p:cNvSpPr/>
            <p:nvPr/>
          </p:nvSpPr>
          <p:spPr>
            <a:xfrm>
              <a:off x="5558775" y="4243625"/>
              <a:ext cx="52975" cy="62525"/>
            </a:xfrm>
            <a:custGeom>
              <a:rect b="b" l="l" r="r" t="t"/>
              <a:pathLst>
                <a:path extrusionOk="0" h="2501" w="2119">
                  <a:moveTo>
                    <a:pt x="1097" y="0"/>
                  </a:moveTo>
                  <a:lnTo>
                    <a:pt x="1276" y="179"/>
                  </a:lnTo>
                  <a:lnTo>
                    <a:pt x="1404" y="409"/>
                  </a:lnTo>
                  <a:lnTo>
                    <a:pt x="1506" y="664"/>
                  </a:lnTo>
                  <a:lnTo>
                    <a:pt x="1531" y="817"/>
                  </a:lnTo>
                  <a:lnTo>
                    <a:pt x="1531" y="944"/>
                  </a:lnTo>
                  <a:lnTo>
                    <a:pt x="1506" y="1200"/>
                  </a:lnTo>
                  <a:lnTo>
                    <a:pt x="1429" y="1455"/>
                  </a:lnTo>
                  <a:lnTo>
                    <a:pt x="1302" y="1659"/>
                  </a:lnTo>
                  <a:lnTo>
                    <a:pt x="1148" y="1837"/>
                  </a:lnTo>
                  <a:lnTo>
                    <a:pt x="970" y="1990"/>
                  </a:lnTo>
                  <a:lnTo>
                    <a:pt x="766" y="2118"/>
                  </a:lnTo>
                  <a:lnTo>
                    <a:pt x="511" y="2195"/>
                  </a:lnTo>
                  <a:lnTo>
                    <a:pt x="255" y="2220"/>
                  </a:lnTo>
                  <a:lnTo>
                    <a:pt x="0" y="2195"/>
                  </a:lnTo>
                  <a:lnTo>
                    <a:pt x="179" y="2322"/>
                  </a:lnTo>
                  <a:lnTo>
                    <a:pt x="383" y="2424"/>
                  </a:lnTo>
                  <a:lnTo>
                    <a:pt x="613" y="2475"/>
                  </a:lnTo>
                  <a:lnTo>
                    <a:pt x="842" y="2501"/>
                  </a:lnTo>
                  <a:lnTo>
                    <a:pt x="1097" y="2475"/>
                  </a:lnTo>
                  <a:lnTo>
                    <a:pt x="1327" y="2399"/>
                  </a:lnTo>
                  <a:lnTo>
                    <a:pt x="1557" y="2297"/>
                  </a:lnTo>
                  <a:lnTo>
                    <a:pt x="1735" y="2144"/>
                  </a:lnTo>
                  <a:lnTo>
                    <a:pt x="1888" y="1939"/>
                  </a:lnTo>
                  <a:lnTo>
                    <a:pt x="2016" y="1735"/>
                  </a:lnTo>
                  <a:lnTo>
                    <a:pt x="2093" y="1506"/>
                  </a:lnTo>
                  <a:lnTo>
                    <a:pt x="2118" y="1251"/>
                  </a:lnTo>
                  <a:lnTo>
                    <a:pt x="2093" y="1021"/>
                  </a:lnTo>
                  <a:lnTo>
                    <a:pt x="2041" y="791"/>
                  </a:lnTo>
                  <a:lnTo>
                    <a:pt x="1939" y="613"/>
                  </a:lnTo>
                  <a:lnTo>
                    <a:pt x="1812" y="434"/>
                  </a:lnTo>
                  <a:lnTo>
                    <a:pt x="1659" y="281"/>
                  </a:lnTo>
                  <a:lnTo>
                    <a:pt x="1506" y="153"/>
                  </a:lnTo>
                  <a:lnTo>
                    <a:pt x="1302" y="51"/>
                  </a:lnTo>
                  <a:lnTo>
                    <a:pt x="10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1"/>
            <p:cNvSpPr/>
            <p:nvPr/>
          </p:nvSpPr>
          <p:spPr>
            <a:xfrm>
              <a:off x="5621925" y="4243625"/>
              <a:ext cx="52325" cy="62525"/>
            </a:xfrm>
            <a:custGeom>
              <a:rect b="b" l="l" r="r" t="t"/>
              <a:pathLst>
                <a:path extrusionOk="0" h="2501" w="2093">
                  <a:moveTo>
                    <a:pt x="1072" y="0"/>
                  </a:moveTo>
                  <a:lnTo>
                    <a:pt x="1251" y="179"/>
                  </a:lnTo>
                  <a:lnTo>
                    <a:pt x="1404" y="409"/>
                  </a:lnTo>
                  <a:lnTo>
                    <a:pt x="1480" y="664"/>
                  </a:lnTo>
                  <a:lnTo>
                    <a:pt x="1506" y="817"/>
                  </a:lnTo>
                  <a:lnTo>
                    <a:pt x="1506" y="944"/>
                  </a:lnTo>
                  <a:lnTo>
                    <a:pt x="1480" y="1200"/>
                  </a:lnTo>
                  <a:lnTo>
                    <a:pt x="1404" y="1455"/>
                  </a:lnTo>
                  <a:lnTo>
                    <a:pt x="1302" y="1659"/>
                  </a:lnTo>
                  <a:lnTo>
                    <a:pt x="1148" y="1837"/>
                  </a:lnTo>
                  <a:lnTo>
                    <a:pt x="944" y="1990"/>
                  </a:lnTo>
                  <a:lnTo>
                    <a:pt x="740" y="2118"/>
                  </a:lnTo>
                  <a:lnTo>
                    <a:pt x="511" y="2195"/>
                  </a:lnTo>
                  <a:lnTo>
                    <a:pt x="255" y="2220"/>
                  </a:lnTo>
                  <a:lnTo>
                    <a:pt x="0" y="2195"/>
                  </a:lnTo>
                  <a:lnTo>
                    <a:pt x="179" y="2322"/>
                  </a:lnTo>
                  <a:lnTo>
                    <a:pt x="383" y="2424"/>
                  </a:lnTo>
                  <a:lnTo>
                    <a:pt x="587" y="2475"/>
                  </a:lnTo>
                  <a:lnTo>
                    <a:pt x="817" y="2501"/>
                  </a:lnTo>
                  <a:lnTo>
                    <a:pt x="1072" y="2475"/>
                  </a:lnTo>
                  <a:lnTo>
                    <a:pt x="1327" y="2399"/>
                  </a:lnTo>
                  <a:lnTo>
                    <a:pt x="1531" y="2297"/>
                  </a:lnTo>
                  <a:lnTo>
                    <a:pt x="1735" y="2144"/>
                  </a:lnTo>
                  <a:lnTo>
                    <a:pt x="1888" y="1939"/>
                  </a:lnTo>
                  <a:lnTo>
                    <a:pt x="1990" y="1735"/>
                  </a:lnTo>
                  <a:lnTo>
                    <a:pt x="2067" y="1506"/>
                  </a:lnTo>
                  <a:lnTo>
                    <a:pt x="2093" y="1251"/>
                  </a:lnTo>
                  <a:lnTo>
                    <a:pt x="2067" y="1021"/>
                  </a:lnTo>
                  <a:lnTo>
                    <a:pt x="2016" y="791"/>
                  </a:lnTo>
                  <a:lnTo>
                    <a:pt x="1914" y="613"/>
                  </a:lnTo>
                  <a:lnTo>
                    <a:pt x="1812" y="434"/>
                  </a:lnTo>
                  <a:lnTo>
                    <a:pt x="1659" y="281"/>
                  </a:lnTo>
                  <a:lnTo>
                    <a:pt x="1480" y="153"/>
                  </a:lnTo>
                  <a:lnTo>
                    <a:pt x="1276" y="51"/>
                  </a:lnTo>
                  <a:lnTo>
                    <a:pt x="107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1"/>
            <p:cNvSpPr/>
            <p:nvPr/>
          </p:nvSpPr>
          <p:spPr>
            <a:xfrm>
              <a:off x="5684425" y="4243625"/>
              <a:ext cx="52350" cy="62525"/>
            </a:xfrm>
            <a:custGeom>
              <a:rect b="b" l="l" r="r" t="t"/>
              <a:pathLst>
                <a:path extrusionOk="0" h="2501" w="2094">
                  <a:moveTo>
                    <a:pt x="1098" y="0"/>
                  </a:moveTo>
                  <a:lnTo>
                    <a:pt x="1277" y="179"/>
                  </a:lnTo>
                  <a:lnTo>
                    <a:pt x="1404" y="409"/>
                  </a:lnTo>
                  <a:lnTo>
                    <a:pt x="1481" y="664"/>
                  </a:lnTo>
                  <a:lnTo>
                    <a:pt x="1506" y="817"/>
                  </a:lnTo>
                  <a:lnTo>
                    <a:pt x="1532" y="944"/>
                  </a:lnTo>
                  <a:lnTo>
                    <a:pt x="1506" y="1200"/>
                  </a:lnTo>
                  <a:lnTo>
                    <a:pt x="1430" y="1455"/>
                  </a:lnTo>
                  <a:lnTo>
                    <a:pt x="1302" y="1659"/>
                  </a:lnTo>
                  <a:lnTo>
                    <a:pt x="1149" y="1837"/>
                  </a:lnTo>
                  <a:lnTo>
                    <a:pt x="970" y="1990"/>
                  </a:lnTo>
                  <a:lnTo>
                    <a:pt x="741" y="2118"/>
                  </a:lnTo>
                  <a:lnTo>
                    <a:pt x="511" y="2195"/>
                  </a:lnTo>
                  <a:lnTo>
                    <a:pt x="256" y="2220"/>
                  </a:lnTo>
                  <a:lnTo>
                    <a:pt x="1" y="2195"/>
                  </a:lnTo>
                  <a:lnTo>
                    <a:pt x="179" y="2322"/>
                  </a:lnTo>
                  <a:lnTo>
                    <a:pt x="384" y="2424"/>
                  </a:lnTo>
                  <a:lnTo>
                    <a:pt x="613" y="2475"/>
                  </a:lnTo>
                  <a:lnTo>
                    <a:pt x="843" y="2501"/>
                  </a:lnTo>
                  <a:lnTo>
                    <a:pt x="1098" y="2475"/>
                  </a:lnTo>
                  <a:lnTo>
                    <a:pt x="1328" y="2399"/>
                  </a:lnTo>
                  <a:lnTo>
                    <a:pt x="1557" y="2297"/>
                  </a:lnTo>
                  <a:lnTo>
                    <a:pt x="1736" y="2144"/>
                  </a:lnTo>
                  <a:lnTo>
                    <a:pt x="1889" y="1939"/>
                  </a:lnTo>
                  <a:lnTo>
                    <a:pt x="2017" y="1735"/>
                  </a:lnTo>
                  <a:lnTo>
                    <a:pt x="2068" y="1506"/>
                  </a:lnTo>
                  <a:lnTo>
                    <a:pt x="2093" y="1251"/>
                  </a:lnTo>
                  <a:lnTo>
                    <a:pt x="2093" y="1021"/>
                  </a:lnTo>
                  <a:lnTo>
                    <a:pt x="2017" y="791"/>
                  </a:lnTo>
                  <a:lnTo>
                    <a:pt x="1940" y="613"/>
                  </a:lnTo>
                  <a:lnTo>
                    <a:pt x="1812" y="434"/>
                  </a:lnTo>
                  <a:lnTo>
                    <a:pt x="1659" y="281"/>
                  </a:lnTo>
                  <a:lnTo>
                    <a:pt x="1481" y="153"/>
                  </a:lnTo>
                  <a:lnTo>
                    <a:pt x="1302" y="51"/>
                  </a:lnTo>
                  <a:lnTo>
                    <a:pt x="10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1"/>
            <p:cNvSpPr/>
            <p:nvPr/>
          </p:nvSpPr>
          <p:spPr>
            <a:xfrm>
              <a:off x="5766725" y="4243625"/>
              <a:ext cx="52325" cy="62525"/>
            </a:xfrm>
            <a:custGeom>
              <a:rect b="b" l="l" r="r" t="t"/>
              <a:pathLst>
                <a:path extrusionOk="0" h="2501" w="2093">
                  <a:moveTo>
                    <a:pt x="1098" y="0"/>
                  </a:moveTo>
                  <a:lnTo>
                    <a:pt x="1276" y="179"/>
                  </a:lnTo>
                  <a:lnTo>
                    <a:pt x="1404" y="409"/>
                  </a:lnTo>
                  <a:lnTo>
                    <a:pt x="1480" y="664"/>
                  </a:lnTo>
                  <a:lnTo>
                    <a:pt x="1506" y="817"/>
                  </a:lnTo>
                  <a:lnTo>
                    <a:pt x="1506" y="944"/>
                  </a:lnTo>
                  <a:lnTo>
                    <a:pt x="1480" y="1200"/>
                  </a:lnTo>
                  <a:lnTo>
                    <a:pt x="1429" y="1455"/>
                  </a:lnTo>
                  <a:lnTo>
                    <a:pt x="1302" y="1659"/>
                  </a:lnTo>
                  <a:lnTo>
                    <a:pt x="1149" y="1837"/>
                  </a:lnTo>
                  <a:lnTo>
                    <a:pt x="970" y="1990"/>
                  </a:lnTo>
                  <a:lnTo>
                    <a:pt x="740" y="2118"/>
                  </a:lnTo>
                  <a:lnTo>
                    <a:pt x="511" y="2195"/>
                  </a:lnTo>
                  <a:lnTo>
                    <a:pt x="255" y="2220"/>
                  </a:lnTo>
                  <a:lnTo>
                    <a:pt x="0" y="2195"/>
                  </a:lnTo>
                  <a:lnTo>
                    <a:pt x="179" y="2322"/>
                  </a:lnTo>
                  <a:lnTo>
                    <a:pt x="383" y="2424"/>
                  </a:lnTo>
                  <a:lnTo>
                    <a:pt x="587" y="2475"/>
                  </a:lnTo>
                  <a:lnTo>
                    <a:pt x="842" y="2501"/>
                  </a:lnTo>
                  <a:lnTo>
                    <a:pt x="1098" y="2475"/>
                  </a:lnTo>
                  <a:lnTo>
                    <a:pt x="1327" y="2399"/>
                  </a:lnTo>
                  <a:lnTo>
                    <a:pt x="1531" y="2297"/>
                  </a:lnTo>
                  <a:lnTo>
                    <a:pt x="1735" y="2144"/>
                  </a:lnTo>
                  <a:lnTo>
                    <a:pt x="1888" y="1939"/>
                  </a:lnTo>
                  <a:lnTo>
                    <a:pt x="1991" y="1735"/>
                  </a:lnTo>
                  <a:lnTo>
                    <a:pt x="2067" y="1506"/>
                  </a:lnTo>
                  <a:lnTo>
                    <a:pt x="2093" y="1251"/>
                  </a:lnTo>
                  <a:lnTo>
                    <a:pt x="2093" y="1021"/>
                  </a:lnTo>
                  <a:lnTo>
                    <a:pt x="2016" y="791"/>
                  </a:lnTo>
                  <a:lnTo>
                    <a:pt x="1940" y="613"/>
                  </a:lnTo>
                  <a:lnTo>
                    <a:pt x="1812" y="434"/>
                  </a:lnTo>
                  <a:lnTo>
                    <a:pt x="1659" y="281"/>
                  </a:lnTo>
                  <a:lnTo>
                    <a:pt x="1480" y="153"/>
                  </a:lnTo>
                  <a:lnTo>
                    <a:pt x="1302" y="51"/>
                  </a:lnTo>
                  <a:lnTo>
                    <a:pt x="10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1"/>
            <p:cNvSpPr/>
            <p:nvPr/>
          </p:nvSpPr>
          <p:spPr>
            <a:xfrm>
              <a:off x="5484775" y="4040775"/>
              <a:ext cx="397425" cy="40200"/>
            </a:xfrm>
            <a:custGeom>
              <a:rect b="b" l="l" r="r" t="t"/>
              <a:pathLst>
                <a:path extrusionOk="0" h="1608" w="15897">
                  <a:moveTo>
                    <a:pt x="485" y="0"/>
                  </a:moveTo>
                  <a:lnTo>
                    <a:pt x="358" y="51"/>
                  </a:lnTo>
                  <a:lnTo>
                    <a:pt x="256" y="102"/>
                  </a:lnTo>
                  <a:lnTo>
                    <a:pt x="179" y="179"/>
                  </a:lnTo>
                  <a:lnTo>
                    <a:pt x="102" y="255"/>
                  </a:lnTo>
                  <a:lnTo>
                    <a:pt x="51" y="358"/>
                  </a:lnTo>
                  <a:lnTo>
                    <a:pt x="26" y="460"/>
                  </a:lnTo>
                  <a:lnTo>
                    <a:pt x="0" y="587"/>
                  </a:lnTo>
                  <a:lnTo>
                    <a:pt x="0" y="1021"/>
                  </a:lnTo>
                  <a:lnTo>
                    <a:pt x="26" y="1149"/>
                  </a:lnTo>
                  <a:lnTo>
                    <a:pt x="51" y="1251"/>
                  </a:lnTo>
                  <a:lnTo>
                    <a:pt x="102" y="1353"/>
                  </a:lnTo>
                  <a:lnTo>
                    <a:pt x="179" y="1429"/>
                  </a:lnTo>
                  <a:lnTo>
                    <a:pt x="256" y="1506"/>
                  </a:lnTo>
                  <a:lnTo>
                    <a:pt x="358" y="1557"/>
                  </a:lnTo>
                  <a:lnTo>
                    <a:pt x="485" y="1608"/>
                  </a:lnTo>
                  <a:lnTo>
                    <a:pt x="15437" y="1608"/>
                  </a:lnTo>
                  <a:lnTo>
                    <a:pt x="15539" y="1557"/>
                  </a:lnTo>
                  <a:lnTo>
                    <a:pt x="15642" y="1506"/>
                  </a:lnTo>
                  <a:lnTo>
                    <a:pt x="15744" y="1429"/>
                  </a:lnTo>
                  <a:lnTo>
                    <a:pt x="15795" y="1353"/>
                  </a:lnTo>
                  <a:lnTo>
                    <a:pt x="15871" y="1251"/>
                  </a:lnTo>
                  <a:lnTo>
                    <a:pt x="15897" y="1149"/>
                  </a:lnTo>
                  <a:lnTo>
                    <a:pt x="15897" y="1021"/>
                  </a:lnTo>
                  <a:lnTo>
                    <a:pt x="15897" y="587"/>
                  </a:lnTo>
                  <a:lnTo>
                    <a:pt x="15897" y="460"/>
                  </a:lnTo>
                  <a:lnTo>
                    <a:pt x="15871" y="358"/>
                  </a:lnTo>
                  <a:lnTo>
                    <a:pt x="15795" y="255"/>
                  </a:lnTo>
                  <a:lnTo>
                    <a:pt x="15744" y="179"/>
                  </a:lnTo>
                  <a:lnTo>
                    <a:pt x="15642" y="102"/>
                  </a:lnTo>
                  <a:lnTo>
                    <a:pt x="15539" y="51"/>
                  </a:lnTo>
                  <a:lnTo>
                    <a:pt x="15437"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3" name="Google Shape;4113;p71"/>
          <p:cNvGrpSpPr/>
          <p:nvPr/>
        </p:nvGrpSpPr>
        <p:grpSpPr>
          <a:xfrm>
            <a:off x="2290927" y="3694192"/>
            <a:ext cx="475580" cy="502902"/>
            <a:chOff x="6246425" y="4040125"/>
            <a:chExt cx="373825" cy="397425"/>
          </a:xfrm>
        </p:grpSpPr>
        <p:sp>
          <p:nvSpPr>
            <p:cNvPr id="4114" name="Google Shape;4114;p71"/>
            <p:cNvSpPr/>
            <p:nvPr/>
          </p:nvSpPr>
          <p:spPr>
            <a:xfrm>
              <a:off x="6246425" y="4103925"/>
              <a:ext cx="313225" cy="333625"/>
            </a:xfrm>
            <a:custGeom>
              <a:rect b="b" l="l" r="r" t="t"/>
              <a:pathLst>
                <a:path extrusionOk="0" h="13345" w="12529">
                  <a:moveTo>
                    <a:pt x="10819" y="0"/>
                  </a:moveTo>
                  <a:lnTo>
                    <a:pt x="10487" y="26"/>
                  </a:lnTo>
                  <a:lnTo>
                    <a:pt x="10334" y="77"/>
                  </a:lnTo>
                  <a:lnTo>
                    <a:pt x="10181" y="128"/>
                  </a:lnTo>
                  <a:lnTo>
                    <a:pt x="10053" y="205"/>
                  </a:lnTo>
                  <a:lnTo>
                    <a:pt x="9900" y="307"/>
                  </a:lnTo>
                  <a:lnTo>
                    <a:pt x="9773" y="409"/>
                  </a:lnTo>
                  <a:lnTo>
                    <a:pt x="9645" y="511"/>
                  </a:lnTo>
                  <a:lnTo>
                    <a:pt x="1301" y="9543"/>
                  </a:lnTo>
                  <a:lnTo>
                    <a:pt x="1199" y="9671"/>
                  </a:lnTo>
                  <a:lnTo>
                    <a:pt x="1148" y="9798"/>
                  </a:lnTo>
                  <a:lnTo>
                    <a:pt x="1097" y="9951"/>
                  </a:lnTo>
                  <a:lnTo>
                    <a:pt x="1097" y="10079"/>
                  </a:lnTo>
                  <a:lnTo>
                    <a:pt x="1123" y="10232"/>
                  </a:lnTo>
                  <a:lnTo>
                    <a:pt x="1148" y="10360"/>
                  </a:lnTo>
                  <a:lnTo>
                    <a:pt x="1225" y="10487"/>
                  </a:lnTo>
                  <a:lnTo>
                    <a:pt x="1327" y="10589"/>
                  </a:lnTo>
                  <a:lnTo>
                    <a:pt x="1352" y="10640"/>
                  </a:lnTo>
                  <a:lnTo>
                    <a:pt x="1327" y="10666"/>
                  </a:lnTo>
                  <a:lnTo>
                    <a:pt x="230" y="11865"/>
                  </a:lnTo>
                  <a:lnTo>
                    <a:pt x="128" y="11993"/>
                  </a:lnTo>
                  <a:lnTo>
                    <a:pt x="51" y="12146"/>
                  </a:lnTo>
                  <a:lnTo>
                    <a:pt x="0" y="12299"/>
                  </a:lnTo>
                  <a:lnTo>
                    <a:pt x="0" y="12477"/>
                  </a:lnTo>
                  <a:lnTo>
                    <a:pt x="0" y="12631"/>
                  </a:lnTo>
                  <a:lnTo>
                    <a:pt x="51" y="12809"/>
                  </a:lnTo>
                  <a:lnTo>
                    <a:pt x="128" y="12937"/>
                  </a:lnTo>
                  <a:lnTo>
                    <a:pt x="255" y="13090"/>
                  </a:lnTo>
                  <a:lnTo>
                    <a:pt x="383" y="13192"/>
                  </a:lnTo>
                  <a:lnTo>
                    <a:pt x="536" y="13268"/>
                  </a:lnTo>
                  <a:lnTo>
                    <a:pt x="715" y="13319"/>
                  </a:lnTo>
                  <a:lnTo>
                    <a:pt x="868" y="13345"/>
                  </a:lnTo>
                  <a:lnTo>
                    <a:pt x="1046" y="13319"/>
                  </a:lnTo>
                  <a:lnTo>
                    <a:pt x="1199" y="13268"/>
                  </a:lnTo>
                  <a:lnTo>
                    <a:pt x="1352" y="13166"/>
                  </a:lnTo>
                  <a:lnTo>
                    <a:pt x="1506" y="13064"/>
                  </a:lnTo>
                  <a:lnTo>
                    <a:pt x="2603" y="11865"/>
                  </a:lnTo>
                  <a:lnTo>
                    <a:pt x="2654" y="11840"/>
                  </a:lnTo>
                  <a:lnTo>
                    <a:pt x="2679" y="11840"/>
                  </a:lnTo>
                  <a:lnTo>
                    <a:pt x="2807" y="11942"/>
                  </a:lnTo>
                  <a:lnTo>
                    <a:pt x="2934" y="11993"/>
                  </a:lnTo>
                  <a:lnTo>
                    <a:pt x="3088" y="12044"/>
                  </a:lnTo>
                  <a:lnTo>
                    <a:pt x="3215" y="12044"/>
                  </a:lnTo>
                  <a:lnTo>
                    <a:pt x="3368" y="12018"/>
                  </a:lnTo>
                  <a:lnTo>
                    <a:pt x="3496" y="11993"/>
                  </a:lnTo>
                  <a:lnTo>
                    <a:pt x="3623" y="11916"/>
                  </a:lnTo>
                  <a:lnTo>
                    <a:pt x="3725" y="11814"/>
                  </a:lnTo>
                  <a:lnTo>
                    <a:pt x="12095" y="2782"/>
                  </a:lnTo>
                  <a:lnTo>
                    <a:pt x="12197" y="2654"/>
                  </a:lnTo>
                  <a:lnTo>
                    <a:pt x="12299" y="2501"/>
                  </a:lnTo>
                  <a:lnTo>
                    <a:pt x="12375" y="2373"/>
                  </a:lnTo>
                  <a:lnTo>
                    <a:pt x="12426" y="2220"/>
                  </a:lnTo>
                  <a:lnTo>
                    <a:pt x="12477" y="2067"/>
                  </a:lnTo>
                  <a:lnTo>
                    <a:pt x="12503" y="1914"/>
                  </a:lnTo>
                  <a:lnTo>
                    <a:pt x="12528" y="1582"/>
                  </a:lnTo>
                  <a:lnTo>
                    <a:pt x="12477" y="1276"/>
                  </a:lnTo>
                  <a:lnTo>
                    <a:pt x="12452" y="1123"/>
                  </a:lnTo>
                  <a:lnTo>
                    <a:pt x="12375" y="970"/>
                  </a:lnTo>
                  <a:lnTo>
                    <a:pt x="12324" y="817"/>
                  </a:lnTo>
                  <a:lnTo>
                    <a:pt x="12222" y="689"/>
                  </a:lnTo>
                  <a:lnTo>
                    <a:pt x="12120" y="562"/>
                  </a:lnTo>
                  <a:lnTo>
                    <a:pt x="11992" y="434"/>
                  </a:lnTo>
                  <a:lnTo>
                    <a:pt x="11865" y="332"/>
                  </a:lnTo>
                  <a:lnTo>
                    <a:pt x="11737" y="230"/>
                  </a:lnTo>
                  <a:lnTo>
                    <a:pt x="11584" y="153"/>
                  </a:lnTo>
                  <a:lnTo>
                    <a:pt x="11431" y="77"/>
                  </a:lnTo>
                  <a:lnTo>
                    <a:pt x="11278" y="51"/>
                  </a:lnTo>
                  <a:lnTo>
                    <a:pt x="1112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1"/>
            <p:cNvSpPr/>
            <p:nvPr/>
          </p:nvSpPr>
          <p:spPr>
            <a:xfrm>
              <a:off x="6473500" y="4040125"/>
              <a:ext cx="146750" cy="146750"/>
            </a:xfrm>
            <a:custGeom>
              <a:rect b="b" l="l" r="r" t="t"/>
              <a:pathLst>
                <a:path extrusionOk="0" h="5870" w="5870">
                  <a:moveTo>
                    <a:pt x="3114" y="1"/>
                  </a:moveTo>
                  <a:lnTo>
                    <a:pt x="2884" y="52"/>
                  </a:lnTo>
                  <a:lnTo>
                    <a:pt x="2680" y="103"/>
                  </a:lnTo>
                  <a:lnTo>
                    <a:pt x="2450" y="205"/>
                  </a:lnTo>
                  <a:lnTo>
                    <a:pt x="2246" y="307"/>
                  </a:lnTo>
                  <a:lnTo>
                    <a:pt x="2067" y="435"/>
                  </a:lnTo>
                  <a:lnTo>
                    <a:pt x="1889" y="562"/>
                  </a:lnTo>
                  <a:lnTo>
                    <a:pt x="1710" y="741"/>
                  </a:lnTo>
                  <a:lnTo>
                    <a:pt x="179" y="2399"/>
                  </a:lnTo>
                  <a:lnTo>
                    <a:pt x="103" y="2501"/>
                  </a:lnTo>
                  <a:lnTo>
                    <a:pt x="52" y="2603"/>
                  </a:lnTo>
                  <a:lnTo>
                    <a:pt x="1" y="2731"/>
                  </a:lnTo>
                  <a:lnTo>
                    <a:pt x="1" y="2859"/>
                  </a:lnTo>
                  <a:lnTo>
                    <a:pt x="26" y="2986"/>
                  </a:lnTo>
                  <a:lnTo>
                    <a:pt x="52" y="3114"/>
                  </a:lnTo>
                  <a:lnTo>
                    <a:pt x="128" y="3241"/>
                  </a:lnTo>
                  <a:lnTo>
                    <a:pt x="230" y="3343"/>
                  </a:lnTo>
                  <a:lnTo>
                    <a:pt x="2782" y="5691"/>
                  </a:lnTo>
                  <a:lnTo>
                    <a:pt x="2884" y="5793"/>
                  </a:lnTo>
                  <a:lnTo>
                    <a:pt x="3012" y="5844"/>
                  </a:lnTo>
                  <a:lnTo>
                    <a:pt x="3139" y="5869"/>
                  </a:lnTo>
                  <a:lnTo>
                    <a:pt x="3394" y="5869"/>
                  </a:lnTo>
                  <a:lnTo>
                    <a:pt x="3496" y="5818"/>
                  </a:lnTo>
                  <a:lnTo>
                    <a:pt x="3624" y="5742"/>
                  </a:lnTo>
                  <a:lnTo>
                    <a:pt x="3726" y="5665"/>
                  </a:lnTo>
                  <a:lnTo>
                    <a:pt x="5257" y="4007"/>
                  </a:lnTo>
                  <a:lnTo>
                    <a:pt x="5410" y="3828"/>
                  </a:lnTo>
                  <a:lnTo>
                    <a:pt x="5538" y="3650"/>
                  </a:lnTo>
                  <a:lnTo>
                    <a:pt x="5640" y="3445"/>
                  </a:lnTo>
                  <a:lnTo>
                    <a:pt x="5742" y="3216"/>
                  </a:lnTo>
                  <a:lnTo>
                    <a:pt x="5793" y="3012"/>
                  </a:lnTo>
                  <a:lnTo>
                    <a:pt x="5844" y="2782"/>
                  </a:lnTo>
                  <a:lnTo>
                    <a:pt x="5869" y="2552"/>
                  </a:lnTo>
                  <a:lnTo>
                    <a:pt x="5869" y="2348"/>
                  </a:lnTo>
                  <a:lnTo>
                    <a:pt x="5844" y="2119"/>
                  </a:lnTo>
                  <a:lnTo>
                    <a:pt x="5818" y="1889"/>
                  </a:lnTo>
                  <a:lnTo>
                    <a:pt x="5742" y="1685"/>
                  </a:lnTo>
                  <a:lnTo>
                    <a:pt x="5665" y="1455"/>
                  </a:lnTo>
                  <a:lnTo>
                    <a:pt x="5563" y="1251"/>
                  </a:lnTo>
                  <a:lnTo>
                    <a:pt x="5436" y="1072"/>
                  </a:lnTo>
                  <a:lnTo>
                    <a:pt x="5282" y="894"/>
                  </a:lnTo>
                  <a:lnTo>
                    <a:pt x="5129" y="715"/>
                  </a:lnTo>
                  <a:lnTo>
                    <a:pt x="5027" y="613"/>
                  </a:lnTo>
                  <a:lnTo>
                    <a:pt x="4823" y="460"/>
                  </a:lnTo>
                  <a:lnTo>
                    <a:pt x="4645" y="333"/>
                  </a:lnTo>
                  <a:lnTo>
                    <a:pt x="4440" y="230"/>
                  </a:lnTo>
                  <a:lnTo>
                    <a:pt x="4211" y="128"/>
                  </a:lnTo>
                  <a:lnTo>
                    <a:pt x="4007" y="52"/>
                  </a:lnTo>
                  <a:lnTo>
                    <a:pt x="3777" y="26"/>
                  </a:lnTo>
                  <a:lnTo>
                    <a:pt x="3547"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1"/>
            <p:cNvSpPr/>
            <p:nvPr/>
          </p:nvSpPr>
          <p:spPr>
            <a:xfrm>
              <a:off x="6314675" y="4165800"/>
              <a:ext cx="185000" cy="198400"/>
            </a:xfrm>
            <a:custGeom>
              <a:rect b="b" l="l" r="r" t="t"/>
              <a:pathLst>
                <a:path extrusionOk="0" h="7936" w="7400">
                  <a:moveTo>
                    <a:pt x="7068" y="0"/>
                  </a:moveTo>
                  <a:lnTo>
                    <a:pt x="6992" y="77"/>
                  </a:lnTo>
                  <a:lnTo>
                    <a:pt x="5486" y="1710"/>
                  </a:lnTo>
                  <a:lnTo>
                    <a:pt x="5257" y="1506"/>
                  </a:lnTo>
                  <a:lnTo>
                    <a:pt x="5180" y="1455"/>
                  </a:lnTo>
                  <a:lnTo>
                    <a:pt x="5103" y="1429"/>
                  </a:lnTo>
                  <a:lnTo>
                    <a:pt x="5001" y="1455"/>
                  </a:lnTo>
                  <a:lnTo>
                    <a:pt x="4925" y="1506"/>
                  </a:lnTo>
                  <a:lnTo>
                    <a:pt x="4874" y="1582"/>
                  </a:lnTo>
                  <a:lnTo>
                    <a:pt x="4874" y="1684"/>
                  </a:lnTo>
                  <a:lnTo>
                    <a:pt x="4899" y="1761"/>
                  </a:lnTo>
                  <a:lnTo>
                    <a:pt x="4950" y="1838"/>
                  </a:lnTo>
                  <a:lnTo>
                    <a:pt x="5154" y="2042"/>
                  </a:lnTo>
                  <a:lnTo>
                    <a:pt x="4134" y="3164"/>
                  </a:lnTo>
                  <a:lnTo>
                    <a:pt x="3088" y="4287"/>
                  </a:lnTo>
                  <a:lnTo>
                    <a:pt x="2884" y="4083"/>
                  </a:lnTo>
                  <a:lnTo>
                    <a:pt x="2807" y="4032"/>
                  </a:lnTo>
                  <a:lnTo>
                    <a:pt x="2705" y="4006"/>
                  </a:lnTo>
                  <a:lnTo>
                    <a:pt x="2628" y="4032"/>
                  </a:lnTo>
                  <a:lnTo>
                    <a:pt x="2552" y="4083"/>
                  </a:lnTo>
                  <a:lnTo>
                    <a:pt x="2501" y="4159"/>
                  </a:lnTo>
                  <a:lnTo>
                    <a:pt x="2475" y="4261"/>
                  </a:lnTo>
                  <a:lnTo>
                    <a:pt x="2501" y="4338"/>
                  </a:lnTo>
                  <a:lnTo>
                    <a:pt x="2552" y="4415"/>
                  </a:lnTo>
                  <a:lnTo>
                    <a:pt x="2781" y="4619"/>
                  </a:lnTo>
                  <a:lnTo>
                    <a:pt x="715" y="6864"/>
                  </a:lnTo>
                  <a:lnTo>
                    <a:pt x="485" y="6660"/>
                  </a:lnTo>
                  <a:lnTo>
                    <a:pt x="409" y="6609"/>
                  </a:lnTo>
                  <a:lnTo>
                    <a:pt x="332" y="6583"/>
                  </a:lnTo>
                  <a:lnTo>
                    <a:pt x="230" y="6609"/>
                  </a:lnTo>
                  <a:lnTo>
                    <a:pt x="153" y="6660"/>
                  </a:lnTo>
                  <a:lnTo>
                    <a:pt x="102" y="6736"/>
                  </a:lnTo>
                  <a:lnTo>
                    <a:pt x="102" y="6839"/>
                  </a:lnTo>
                  <a:lnTo>
                    <a:pt x="128" y="6915"/>
                  </a:lnTo>
                  <a:lnTo>
                    <a:pt x="179" y="6992"/>
                  </a:lnTo>
                  <a:lnTo>
                    <a:pt x="383" y="7196"/>
                  </a:lnTo>
                  <a:lnTo>
                    <a:pt x="77" y="7553"/>
                  </a:lnTo>
                  <a:lnTo>
                    <a:pt x="26" y="7630"/>
                  </a:lnTo>
                  <a:lnTo>
                    <a:pt x="0" y="7706"/>
                  </a:lnTo>
                  <a:lnTo>
                    <a:pt x="26" y="7808"/>
                  </a:lnTo>
                  <a:lnTo>
                    <a:pt x="77" y="7885"/>
                  </a:lnTo>
                  <a:lnTo>
                    <a:pt x="153" y="7910"/>
                  </a:lnTo>
                  <a:lnTo>
                    <a:pt x="255" y="7936"/>
                  </a:lnTo>
                  <a:lnTo>
                    <a:pt x="332" y="7910"/>
                  </a:lnTo>
                  <a:lnTo>
                    <a:pt x="409" y="7859"/>
                  </a:lnTo>
                  <a:lnTo>
                    <a:pt x="893" y="7349"/>
                  </a:lnTo>
                  <a:lnTo>
                    <a:pt x="1939" y="6226"/>
                  </a:lnTo>
                  <a:lnTo>
                    <a:pt x="2144" y="6430"/>
                  </a:lnTo>
                  <a:lnTo>
                    <a:pt x="2220" y="6481"/>
                  </a:lnTo>
                  <a:lnTo>
                    <a:pt x="2399" y="6481"/>
                  </a:lnTo>
                  <a:lnTo>
                    <a:pt x="2475" y="6430"/>
                  </a:lnTo>
                  <a:lnTo>
                    <a:pt x="2526" y="6328"/>
                  </a:lnTo>
                  <a:lnTo>
                    <a:pt x="2552" y="6252"/>
                  </a:lnTo>
                  <a:lnTo>
                    <a:pt x="2526" y="6175"/>
                  </a:lnTo>
                  <a:lnTo>
                    <a:pt x="2475" y="6099"/>
                  </a:lnTo>
                  <a:lnTo>
                    <a:pt x="2246" y="5894"/>
                  </a:lnTo>
                  <a:lnTo>
                    <a:pt x="3292" y="4772"/>
                  </a:lnTo>
                  <a:lnTo>
                    <a:pt x="4312" y="3649"/>
                  </a:lnTo>
                  <a:lnTo>
                    <a:pt x="4542" y="3853"/>
                  </a:lnTo>
                  <a:lnTo>
                    <a:pt x="4619" y="3904"/>
                  </a:lnTo>
                  <a:lnTo>
                    <a:pt x="4695" y="3930"/>
                  </a:lnTo>
                  <a:lnTo>
                    <a:pt x="4797" y="3904"/>
                  </a:lnTo>
                  <a:lnTo>
                    <a:pt x="4874" y="3853"/>
                  </a:lnTo>
                  <a:lnTo>
                    <a:pt x="4925" y="3777"/>
                  </a:lnTo>
                  <a:lnTo>
                    <a:pt x="4925" y="3675"/>
                  </a:lnTo>
                  <a:lnTo>
                    <a:pt x="4899" y="3598"/>
                  </a:lnTo>
                  <a:lnTo>
                    <a:pt x="4848" y="3522"/>
                  </a:lnTo>
                  <a:lnTo>
                    <a:pt x="4644" y="3317"/>
                  </a:lnTo>
                  <a:lnTo>
                    <a:pt x="5665" y="2195"/>
                  </a:lnTo>
                  <a:lnTo>
                    <a:pt x="6711" y="1072"/>
                  </a:lnTo>
                  <a:lnTo>
                    <a:pt x="6915" y="1276"/>
                  </a:lnTo>
                  <a:lnTo>
                    <a:pt x="6992" y="1327"/>
                  </a:lnTo>
                  <a:lnTo>
                    <a:pt x="7094" y="1353"/>
                  </a:lnTo>
                  <a:lnTo>
                    <a:pt x="7170" y="1327"/>
                  </a:lnTo>
                  <a:lnTo>
                    <a:pt x="7247" y="1276"/>
                  </a:lnTo>
                  <a:lnTo>
                    <a:pt x="7298" y="1200"/>
                  </a:lnTo>
                  <a:lnTo>
                    <a:pt x="7323" y="1098"/>
                  </a:lnTo>
                  <a:lnTo>
                    <a:pt x="7298" y="1021"/>
                  </a:lnTo>
                  <a:lnTo>
                    <a:pt x="7247" y="944"/>
                  </a:lnTo>
                  <a:lnTo>
                    <a:pt x="7017" y="740"/>
                  </a:lnTo>
                  <a:lnTo>
                    <a:pt x="7349" y="383"/>
                  </a:lnTo>
                  <a:lnTo>
                    <a:pt x="7400" y="307"/>
                  </a:lnTo>
                  <a:lnTo>
                    <a:pt x="7400" y="205"/>
                  </a:lnTo>
                  <a:lnTo>
                    <a:pt x="7374" y="128"/>
                  </a:lnTo>
                  <a:lnTo>
                    <a:pt x="7323" y="51"/>
                  </a:lnTo>
                  <a:lnTo>
                    <a:pt x="7247"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7" name="Google Shape;4117;p71"/>
          <p:cNvGrpSpPr/>
          <p:nvPr/>
        </p:nvGrpSpPr>
        <p:grpSpPr>
          <a:xfrm>
            <a:off x="7220752" y="1400377"/>
            <a:ext cx="1825029" cy="1452352"/>
            <a:chOff x="4189650" y="1358950"/>
            <a:chExt cx="1222800" cy="973100"/>
          </a:xfrm>
        </p:grpSpPr>
        <p:sp>
          <p:nvSpPr>
            <p:cNvPr id="4118" name="Google Shape;4118;p71"/>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1"/>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1"/>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1"/>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1"/>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1"/>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1"/>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1"/>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1"/>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1"/>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1"/>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1"/>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1"/>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1"/>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1"/>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1"/>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1"/>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1"/>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1"/>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1"/>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1"/>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1"/>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1"/>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1"/>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1"/>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1"/>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1"/>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1"/>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1"/>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1"/>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1"/>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1"/>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1"/>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1"/>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1"/>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1"/>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1"/>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1"/>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1"/>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1"/>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1"/>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1"/>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1"/>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1"/>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1"/>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1"/>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1"/>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1"/>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1"/>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1"/>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1"/>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9" name="Google Shape;4169;p71"/>
          <p:cNvGrpSpPr/>
          <p:nvPr/>
        </p:nvGrpSpPr>
        <p:grpSpPr>
          <a:xfrm>
            <a:off x="831178" y="4090492"/>
            <a:ext cx="1142615" cy="785586"/>
            <a:chOff x="3057000" y="3451875"/>
            <a:chExt cx="652550" cy="448650"/>
          </a:xfrm>
        </p:grpSpPr>
        <p:sp>
          <p:nvSpPr>
            <p:cNvPr id="4170" name="Google Shape;4170;p71"/>
            <p:cNvSpPr/>
            <p:nvPr/>
          </p:nvSpPr>
          <p:spPr>
            <a:xfrm>
              <a:off x="3057000" y="3506050"/>
              <a:ext cx="641200" cy="394475"/>
            </a:xfrm>
            <a:custGeom>
              <a:rect b="b" l="l" r="r" t="t"/>
              <a:pathLst>
                <a:path extrusionOk="0" h="15779" w="25648">
                  <a:moveTo>
                    <a:pt x="12706" y="1"/>
                  </a:moveTo>
                  <a:lnTo>
                    <a:pt x="1636" y="6974"/>
                  </a:lnTo>
                  <a:lnTo>
                    <a:pt x="1400" y="7131"/>
                  </a:lnTo>
                  <a:lnTo>
                    <a:pt x="1183" y="7269"/>
                  </a:lnTo>
                  <a:lnTo>
                    <a:pt x="986" y="7427"/>
                  </a:lnTo>
                  <a:lnTo>
                    <a:pt x="809" y="7565"/>
                  </a:lnTo>
                  <a:lnTo>
                    <a:pt x="671" y="7722"/>
                  </a:lnTo>
                  <a:lnTo>
                    <a:pt x="533" y="7860"/>
                  </a:lnTo>
                  <a:lnTo>
                    <a:pt x="415" y="8018"/>
                  </a:lnTo>
                  <a:lnTo>
                    <a:pt x="316" y="8156"/>
                  </a:lnTo>
                  <a:lnTo>
                    <a:pt x="237" y="8313"/>
                  </a:lnTo>
                  <a:lnTo>
                    <a:pt x="178" y="8471"/>
                  </a:lnTo>
                  <a:lnTo>
                    <a:pt x="119" y="8609"/>
                  </a:lnTo>
                  <a:lnTo>
                    <a:pt x="80" y="8766"/>
                  </a:lnTo>
                  <a:lnTo>
                    <a:pt x="21" y="9062"/>
                  </a:lnTo>
                  <a:lnTo>
                    <a:pt x="1" y="9377"/>
                  </a:lnTo>
                  <a:lnTo>
                    <a:pt x="21" y="9633"/>
                  </a:lnTo>
                  <a:lnTo>
                    <a:pt x="99" y="9869"/>
                  </a:lnTo>
                  <a:lnTo>
                    <a:pt x="198" y="10086"/>
                  </a:lnTo>
                  <a:lnTo>
                    <a:pt x="336" y="10303"/>
                  </a:lnTo>
                  <a:lnTo>
                    <a:pt x="493" y="10519"/>
                  </a:lnTo>
                  <a:lnTo>
                    <a:pt x="710" y="10716"/>
                  </a:lnTo>
                  <a:lnTo>
                    <a:pt x="946" y="10894"/>
                  </a:lnTo>
                  <a:lnTo>
                    <a:pt x="1203" y="11071"/>
                  </a:lnTo>
                  <a:lnTo>
                    <a:pt x="1498" y="11229"/>
                  </a:lnTo>
                  <a:lnTo>
                    <a:pt x="1793" y="11366"/>
                  </a:lnTo>
                  <a:lnTo>
                    <a:pt x="2128" y="11485"/>
                  </a:lnTo>
                  <a:lnTo>
                    <a:pt x="2483" y="11583"/>
                  </a:lnTo>
                  <a:lnTo>
                    <a:pt x="2857" y="11662"/>
                  </a:lnTo>
                  <a:lnTo>
                    <a:pt x="3251" y="11721"/>
                  </a:lnTo>
                  <a:lnTo>
                    <a:pt x="3665" y="11760"/>
                  </a:lnTo>
                  <a:lnTo>
                    <a:pt x="4472" y="11760"/>
                  </a:lnTo>
                  <a:lnTo>
                    <a:pt x="4866" y="11721"/>
                  </a:lnTo>
                  <a:lnTo>
                    <a:pt x="5241" y="11662"/>
                  </a:lnTo>
                  <a:lnTo>
                    <a:pt x="5595" y="11603"/>
                  </a:lnTo>
                  <a:lnTo>
                    <a:pt x="5950" y="11504"/>
                  </a:lnTo>
                  <a:lnTo>
                    <a:pt x="6265" y="11386"/>
                  </a:lnTo>
                  <a:lnTo>
                    <a:pt x="6580" y="11268"/>
                  </a:lnTo>
                  <a:lnTo>
                    <a:pt x="6856" y="11110"/>
                  </a:lnTo>
                  <a:lnTo>
                    <a:pt x="6915" y="11150"/>
                  </a:lnTo>
                  <a:lnTo>
                    <a:pt x="7270" y="11366"/>
                  </a:lnTo>
                  <a:lnTo>
                    <a:pt x="7585" y="11583"/>
                  </a:lnTo>
                  <a:lnTo>
                    <a:pt x="7900" y="11839"/>
                  </a:lnTo>
                  <a:lnTo>
                    <a:pt x="8176" y="12135"/>
                  </a:lnTo>
                  <a:lnTo>
                    <a:pt x="8038" y="12273"/>
                  </a:lnTo>
                  <a:lnTo>
                    <a:pt x="7920" y="12411"/>
                  </a:lnTo>
                  <a:lnTo>
                    <a:pt x="7821" y="12568"/>
                  </a:lnTo>
                  <a:lnTo>
                    <a:pt x="7723" y="12726"/>
                  </a:lnTo>
                  <a:lnTo>
                    <a:pt x="7664" y="12883"/>
                  </a:lnTo>
                  <a:lnTo>
                    <a:pt x="7604" y="13041"/>
                  </a:lnTo>
                  <a:lnTo>
                    <a:pt x="7565" y="13218"/>
                  </a:lnTo>
                  <a:lnTo>
                    <a:pt x="7565" y="13395"/>
                  </a:lnTo>
                  <a:lnTo>
                    <a:pt x="7585" y="13632"/>
                  </a:lnTo>
                  <a:lnTo>
                    <a:pt x="7644" y="13868"/>
                  </a:lnTo>
                  <a:lnTo>
                    <a:pt x="7742" y="14105"/>
                  </a:lnTo>
                  <a:lnTo>
                    <a:pt x="7880" y="14321"/>
                  </a:lnTo>
                  <a:lnTo>
                    <a:pt x="8058" y="14538"/>
                  </a:lnTo>
                  <a:lnTo>
                    <a:pt x="8254" y="14735"/>
                  </a:lnTo>
                  <a:lnTo>
                    <a:pt x="8491" y="14912"/>
                  </a:lnTo>
                  <a:lnTo>
                    <a:pt x="8747" y="15070"/>
                  </a:lnTo>
                  <a:lnTo>
                    <a:pt x="9042" y="15227"/>
                  </a:lnTo>
                  <a:lnTo>
                    <a:pt x="9358" y="15365"/>
                  </a:lnTo>
                  <a:lnTo>
                    <a:pt x="9692" y="15483"/>
                  </a:lnTo>
                  <a:lnTo>
                    <a:pt x="10047" y="15582"/>
                  </a:lnTo>
                  <a:lnTo>
                    <a:pt x="10421" y="15680"/>
                  </a:lnTo>
                  <a:lnTo>
                    <a:pt x="10815" y="15740"/>
                  </a:lnTo>
                  <a:lnTo>
                    <a:pt x="11209" y="15759"/>
                  </a:lnTo>
                  <a:lnTo>
                    <a:pt x="11623" y="15779"/>
                  </a:lnTo>
                  <a:lnTo>
                    <a:pt x="12115" y="15759"/>
                  </a:lnTo>
                  <a:lnTo>
                    <a:pt x="12608" y="15740"/>
                  </a:lnTo>
                  <a:lnTo>
                    <a:pt x="13061" y="15680"/>
                  </a:lnTo>
                  <a:lnTo>
                    <a:pt x="13514" y="15602"/>
                  </a:lnTo>
                  <a:lnTo>
                    <a:pt x="13928" y="15503"/>
                  </a:lnTo>
                  <a:lnTo>
                    <a:pt x="14322" y="15365"/>
                  </a:lnTo>
                  <a:lnTo>
                    <a:pt x="14656" y="15208"/>
                  </a:lnTo>
                  <a:lnTo>
                    <a:pt x="14814" y="15109"/>
                  </a:lnTo>
                  <a:lnTo>
                    <a:pt x="14972" y="15011"/>
                  </a:lnTo>
                  <a:lnTo>
                    <a:pt x="25648" y="9239"/>
                  </a:lnTo>
                  <a:lnTo>
                    <a:pt x="24151" y="8609"/>
                  </a:lnTo>
                  <a:lnTo>
                    <a:pt x="23225" y="9081"/>
                  </a:lnTo>
                  <a:lnTo>
                    <a:pt x="20980" y="10263"/>
                  </a:lnTo>
                  <a:lnTo>
                    <a:pt x="19601" y="10992"/>
                  </a:lnTo>
                  <a:lnTo>
                    <a:pt x="18202" y="11760"/>
                  </a:lnTo>
                  <a:lnTo>
                    <a:pt x="16863" y="12509"/>
                  </a:lnTo>
                  <a:lnTo>
                    <a:pt x="15681" y="13198"/>
                  </a:lnTo>
                  <a:lnTo>
                    <a:pt x="15622" y="12962"/>
                  </a:lnTo>
                  <a:lnTo>
                    <a:pt x="15543" y="12745"/>
                  </a:lnTo>
                  <a:lnTo>
                    <a:pt x="15425" y="12529"/>
                  </a:lnTo>
                  <a:lnTo>
                    <a:pt x="15267" y="12332"/>
                  </a:lnTo>
                  <a:lnTo>
                    <a:pt x="15090" y="12135"/>
                  </a:lnTo>
                  <a:lnTo>
                    <a:pt x="14893" y="11957"/>
                  </a:lnTo>
                  <a:lnTo>
                    <a:pt x="14656" y="11800"/>
                  </a:lnTo>
                  <a:lnTo>
                    <a:pt x="14381" y="11642"/>
                  </a:lnTo>
                  <a:lnTo>
                    <a:pt x="14105" y="11504"/>
                  </a:lnTo>
                  <a:lnTo>
                    <a:pt x="13809" y="11366"/>
                  </a:lnTo>
                  <a:lnTo>
                    <a:pt x="13475" y="11268"/>
                  </a:lnTo>
                  <a:lnTo>
                    <a:pt x="13140" y="11170"/>
                  </a:lnTo>
                  <a:lnTo>
                    <a:pt x="12785" y="11110"/>
                  </a:lnTo>
                  <a:lnTo>
                    <a:pt x="12411" y="11051"/>
                  </a:lnTo>
                  <a:lnTo>
                    <a:pt x="12017" y="11012"/>
                  </a:lnTo>
                  <a:lnTo>
                    <a:pt x="11268" y="11012"/>
                  </a:lnTo>
                  <a:lnTo>
                    <a:pt x="10894" y="11051"/>
                  </a:lnTo>
                  <a:lnTo>
                    <a:pt x="10539" y="11091"/>
                  </a:lnTo>
                  <a:lnTo>
                    <a:pt x="10205" y="11150"/>
                  </a:lnTo>
                  <a:lnTo>
                    <a:pt x="9889" y="11229"/>
                  </a:lnTo>
                  <a:lnTo>
                    <a:pt x="9574" y="11327"/>
                  </a:lnTo>
                  <a:lnTo>
                    <a:pt x="9279" y="11445"/>
                  </a:lnTo>
                  <a:lnTo>
                    <a:pt x="9003" y="11563"/>
                  </a:lnTo>
                  <a:lnTo>
                    <a:pt x="8727" y="11248"/>
                  </a:lnTo>
                  <a:lnTo>
                    <a:pt x="8392" y="10953"/>
                  </a:lnTo>
                  <a:lnTo>
                    <a:pt x="8058" y="10697"/>
                  </a:lnTo>
                  <a:lnTo>
                    <a:pt x="7703" y="10460"/>
                  </a:lnTo>
                  <a:lnTo>
                    <a:pt x="7880" y="10204"/>
                  </a:lnTo>
                  <a:lnTo>
                    <a:pt x="7959" y="10086"/>
                  </a:lnTo>
                  <a:lnTo>
                    <a:pt x="8018" y="9948"/>
                  </a:lnTo>
                  <a:lnTo>
                    <a:pt x="8077" y="9810"/>
                  </a:lnTo>
                  <a:lnTo>
                    <a:pt x="8117" y="9672"/>
                  </a:lnTo>
                  <a:lnTo>
                    <a:pt x="8136" y="9535"/>
                  </a:lnTo>
                  <a:lnTo>
                    <a:pt x="8136" y="9377"/>
                  </a:lnTo>
                  <a:lnTo>
                    <a:pt x="8117" y="9141"/>
                  </a:lnTo>
                  <a:lnTo>
                    <a:pt x="8058" y="8904"/>
                  </a:lnTo>
                  <a:lnTo>
                    <a:pt x="7959" y="8668"/>
                  </a:lnTo>
                  <a:lnTo>
                    <a:pt x="7821" y="8451"/>
                  </a:lnTo>
                  <a:lnTo>
                    <a:pt x="7644" y="8234"/>
                  </a:lnTo>
                  <a:lnTo>
                    <a:pt x="7447" y="8037"/>
                  </a:lnTo>
                  <a:lnTo>
                    <a:pt x="7210" y="7860"/>
                  </a:lnTo>
                  <a:lnTo>
                    <a:pt x="6954" y="7703"/>
                  </a:lnTo>
                  <a:lnTo>
                    <a:pt x="6659" y="7545"/>
                  </a:lnTo>
                  <a:lnTo>
                    <a:pt x="6344" y="7407"/>
                  </a:lnTo>
                  <a:lnTo>
                    <a:pt x="6009" y="7289"/>
                  </a:lnTo>
                  <a:lnTo>
                    <a:pt x="5654" y="7190"/>
                  </a:lnTo>
                  <a:lnTo>
                    <a:pt x="5280" y="7092"/>
                  </a:lnTo>
                  <a:lnTo>
                    <a:pt x="4886" y="7033"/>
                  </a:lnTo>
                  <a:lnTo>
                    <a:pt x="4492" y="7013"/>
                  </a:lnTo>
                  <a:lnTo>
                    <a:pt x="4078" y="6993"/>
                  </a:lnTo>
                  <a:lnTo>
                    <a:pt x="14006" y="670"/>
                  </a:lnTo>
                  <a:lnTo>
                    <a:pt x="12706"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1"/>
            <p:cNvSpPr/>
            <p:nvPr/>
          </p:nvSpPr>
          <p:spPr>
            <a:xfrm>
              <a:off x="3432250" y="3663650"/>
              <a:ext cx="253150" cy="132000"/>
            </a:xfrm>
            <a:custGeom>
              <a:rect b="b" l="l" r="r" t="t"/>
              <a:pathLst>
                <a:path extrusionOk="0" h="5280" w="10126">
                  <a:moveTo>
                    <a:pt x="9983" y="941"/>
                  </a:moveTo>
                  <a:lnTo>
                    <a:pt x="10126" y="1024"/>
                  </a:lnTo>
                  <a:lnTo>
                    <a:pt x="10086" y="985"/>
                  </a:lnTo>
                  <a:lnTo>
                    <a:pt x="9983" y="941"/>
                  </a:lnTo>
                  <a:close/>
                  <a:moveTo>
                    <a:pt x="7545" y="0"/>
                  </a:moveTo>
                  <a:lnTo>
                    <a:pt x="7309" y="20"/>
                  </a:lnTo>
                  <a:lnTo>
                    <a:pt x="7073" y="39"/>
                  </a:lnTo>
                  <a:lnTo>
                    <a:pt x="6836" y="99"/>
                  </a:lnTo>
                  <a:lnTo>
                    <a:pt x="6600" y="158"/>
                  </a:lnTo>
                  <a:lnTo>
                    <a:pt x="6344" y="236"/>
                  </a:lnTo>
                  <a:lnTo>
                    <a:pt x="6088" y="335"/>
                  </a:lnTo>
                  <a:lnTo>
                    <a:pt x="5832" y="433"/>
                  </a:lnTo>
                  <a:lnTo>
                    <a:pt x="5576" y="571"/>
                  </a:lnTo>
                  <a:lnTo>
                    <a:pt x="5319" y="709"/>
                  </a:lnTo>
                  <a:lnTo>
                    <a:pt x="474" y="3506"/>
                  </a:lnTo>
                  <a:lnTo>
                    <a:pt x="375" y="3565"/>
                  </a:lnTo>
                  <a:lnTo>
                    <a:pt x="277" y="3664"/>
                  </a:lnTo>
                  <a:lnTo>
                    <a:pt x="198" y="3743"/>
                  </a:lnTo>
                  <a:lnTo>
                    <a:pt x="139" y="3861"/>
                  </a:lnTo>
                  <a:lnTo>
                    <a:pt x="80" y="3959"/>
                  </a:lnTo>
                  <a:lnTo>
                    <a:pt x="40" y="4078"/>
                  </a:lnTo>
                  <a:lnTo>
                    <a:pt x="21" y="4196"/>
                  </a:lnTo>
                  <a:lnTo>
                    <a:pt x="1" y="4314"/>
                  </a:lnTo>
                  <a:lnTo>
                    <a:pt x="21" y="4412"/>
                  </a:lnTo>
                  <a:lnTo>
                    <a:pt x="40" y="4491"/>
                  </a:lnTo>
                  <a:lnTo>
                    <a:pt x="80" y="4570"/>
                  </a:lnTo>
                  <a:lnTo>
                    <a:pt x="139" y="4609"/>
                  </a:lnTo>
                  <a:lnTo>
                    <a:pt x="1281" y="5279"/>
                  </a:lnTo>
                  <a:lnTo>
                    <a:pt x="1262" y="5259"/>
                  </a:lnTo>
                  <a:lnTo>
                    <a:pt x="1242" y="5240"/>
                  </a:lnTo>
                  <a:lnTo>
                    <a:pt x="1203" y="5200"/>
                  </a:lnTo>
                  <a:lnTo>
                    <a:pt x="1183" y="5161"/>
                  </a:lnTo>
                  <a:lnTo>
                    <a:pt x="1183" y="5102"/>
                  </a:lnTo>
                  <a:lnTo>
                    <a:pt x="1163" y="5082"/>
                  </a:lnTo>
                  <a:lnTo>
                    <a:pt x="1163" y="4984"/>
                  </a:lnTo>
                  <a:lnTo>
                    <a:pt x="1163" y="4866"/>
                  </a:lnTo>
                  <a:lnTo>
                    <a:pt x="1183" y="4747"/>
                  </a:lnTo>
                  <a:lnTo>
                    <a:pt x="1242" y="4629"/>
                  </a:lnTo>
                  <a:lnTo>
                    <a:pt x="1281" y="4531"/>
                  </a:lnTo>
                  <a:lnTo>
                    <a:pt x="1360" y="4412"/>
                  </a:lnTo>
                  <a:lnTo>
                    <a:pt x="1439" y="4334"/>
                  </a:lnTo>
                  <a:lnTo>
                    <a:pt x="1518" y="4235"/>
                  </a:lnTo>
                  <a:lnTo>
                    <a:pt x="1616" y="4176"/>
                  </a:lnTo>
                  <a:lnTo>
                    <a:pt x="6462" y="1379"/>
                  </a:lnTo>
                  <a:lnTo>
                    <a:pt x="6698" y="1261"/>
                  </a:lnTo>
                  <a:lnTo>
                    <a:pt x="6935" y="1143"/>
                  </a:lnTo>
                  <a:lnTo>
                    <a:pt x="7053" y="1083"/>
                  </a:lnTo>
                  <a:lnTo>
                    <a:pt x="7447" y="926"/>
                  </a:lnTo>
                  <a:lnTo>
                    <a:pt x="7506" y="906"/>
                  </a:lnTo>
                  <a:lnTo>
                    <a:pt x="7723" y="827"/>
                  </a:lnTo>
                  <a:lnTo>
                    <a:pt x="7939" y="768"/>
                  </a:lnTo>
                  <a:lnTo>
                    <a:pt x="8058" y="749"/>
                  </a:lnTo>
                  <a:lnTo>
                    <a:pt x="8412" y="689"/>
                  </a:lnTo>
                  <a:lnTo>
                    <a:pt x="8491" y="689"/>
                  </a:lnTo>
                  <a:lnTo>
                    <a:pt x="8688" y="670"/>
                  </a:lnTo>
                  <a:lnTo>
                    <a:pt x="8885" y="670"/>
                  </a:lnTo>
                  <a:lnTo>
                    <a:pt x="8983" y="689"/>
                  </a:lnTo>
                  <a:lnTo>
                    <a:pt x="9299" y="709"/>
                  </a:lnTo>
                  <a:lnTo>
                    <a:pt x="9377" y="729"/>
                  </a:lnTo>
                  <a:lnTo>
                    <a:pt x="9555" y="768"/>
                  </a:lnTo>
                  <a:lnTo>
                    <a:pt x="9732" y="827"/>
                  </a:lnTo>
                  <a:lnTo>
                    <a:pt x="9811" y="867"/>
                  </a:lnTo>
                  <a:lnTo>
                    <a:pt x="9983" y="941"/>
                  </a:lnTo>
                  <a:lnTo>
                    <a:pt x="9983" y="941"/>
                  </a:lnTo>
                  <a:lnTo>
                    <a:pt x="8983" y="355"/>
                  </a:lnTo>
                  <a:lnTo>
                    <a:pt x="8786" y="256"/>
                  </a:lnTo>
                  <a:lnTo>
                    <a:pt x="8609" y="177"/>
                  </a:lnTo>
                  <a:lnTo>
                    <a:pt x="8412" y="99"/>
                  </a:lnTo>
                  <a:lnTo>
                    <a:pt x="8195" y="59"/>
                  </a:lnTo>
                  <a:lnTo>
                    <a:pt x="7979" y="20"/>
                  </a:lnTo>
                  <a:lnTo>
                    <a:pt x="77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1"/>
            <p:cNvSpPr/>
            <p:nvPr/>
          </p:nvSpPr>
          <p:spPr>
            <a:xfrm>
              <a:off x="3461325" y="3680375"/>
              <a:ext cx="248225" cy="115750"/>
            </a:xfrm>
            <a:custGeom>
              <a:rect b="b" l="l" r="r" t="t"/>
              <a:pathLst>
                <a:path extrusionOk="0" h="4630" w="9929">
                  <a:moveTo>
                    <a:pt x="7525" y="1"/>
                  </a:moveTo>
                  <a:lnTo>
                    <a:pt x="7328" y="20"/>
                  </a:lnTo>
                  <a:lnTo>
                    <a:pt x="7249" y="20"/>
                  </a:lnTo>
                  <a:lnTo>
                    <a:pt x="6895" y="80"/>
                  </a:lnTo>
                  <a:lnTo>
                    <a:pt x="6776" y="99"/>
                  </a:lnTo>
                  <a:lnTo>
                    <a:pt x="6560" y="158"/>
                  </a:lnTo>
                  <a:lnTo>
                    <a:pt x="6343" y="237"/>
                  </a:lnTo>
                  <a:lnTo>
                    <a:pt x="6284" y="257"/>
                  </a:lnTo>
                  <a:lnTo>
                    <a:pt x="5890" y="414"/>
                  </a:lnTo>
                  <a:lnTo>
                    <a:pt x="5772" y="474"/>
                  </a:lnTo>
                  <a:lnTo>
                    <a:pt x="5535" y="592"/>
                  </a:lnTo>
                  <a:lnTo>
                    <a:pt x="5299" y="710"/>
                  </a:lnTo>
                  <a:lnTo>
                    <a:pt x="453" y="3507"/>
                  </a:lnTo>
                  <a:lnTo>
                    <a:pt x="355" y="3566"/>
                  </a:lnTo>
                  <a:lnTo>
                    <a:pt x="276" y="3665"/>
                  </a:lnTo>
                  <a:lnTo>
                    <a:pt x="197" y="3743"/>
                  </a:lnTo>
                  <a:lnTo>
                    <a:pt x="118" y="3862"/>
                  </a:lnTo>
                  <a:lnTo>
                    <a:pt x="79" y="3960"/>
                  </a:lnTo>
                  <a:lnTo>
                    <a:pt x="20" y="4078"/>
                  </a:lnTo>
                  <a:lnTo>
                    <a:pt x="0" y="4197"/>
                  </a:lnTo>
                  <a:lnTo>
                    <a:pt x="0" y="4315"/>
                  </a:lnTo>
                  <a:lnTo>
                    <a:pt x="0" y="4413"/>
                  </a:lnTo>
                  <a:lnTo>
                    <a:pt x="20" y="4433"/>
                  </a:lnTo>
                  <a:lnTo>
                    <a:pt x="20" y="4492"/>
                  </a:lnTo>
                  <a:lnTo>
                    <a:pt x="40" y="4531"/>
                  </a:lnTo>
                  <a:lnTo>
                    <a:pt x="79" y="4571"/>
                  </a:lnTo>
                  <a:lnTo>
                    <a:pt x="99" y="4590"/>
                  </a:lnTo>
                  <a:lnTo>
                    <a:pt x="177" y="4630"/>
                  </a:lnTo>
                  <a:lnTo>
                    <a:pt x="355" y="4630"/>
                  </a:lnTo>
                  <a:lnTo>
                    <a:pt x="453" y="4571"/>
                  </a:lnTo>
                  <a:lnTo>
                    <a:pt x="5319" y="1774"/>
                  </a:lnTo>
                  <a:lnTo>
                    <a:pt x="5634" y="1596"/>
                  </a:lnTo>
                  <a:lnTo>
                    <a:pt x="5949" y="1458"/>
                  </a:lnTo>
                  <a:lnTo>
                    <a:pt x="6245" y="1360"/>
                  </a:lnTo>
                  <a:lnTo>
                    <a:pt x="6560" y="1281"/>
                  </a:lnTo>
                  <a:lnTo>
                    <a:pt x="6855" y="1222"/>
                  </a:lnTo>
                  <a:lnTo>
                    <a:pt x="7131" y="1202"/>
                  </a:lnTo>
                  <a:lnTo>
                    <a:pt x="7407" y="1202"/>
                  </a:lnTo>
                  <a:lnTo>
                    <a:pt x="7663" y="1242"/>
                  </a:lnTo>
                  <a:lnTo>
                    <a:pt x="7840" y="1281"/>
                  </a:lnTo>
                  <a:lnTo>
                    <a:pt x="8017" y="1340"/>
                  </a:lnTo>
                  <a:lnTo>
                    <a:pt x="8175" y="1419"/>
                  </a:lnTo>
                  <a:lnTo>
                    <a:pt x="8333" y="1498"/>
                  </a:lnTo>
                  <a:lnTo>
                    <a:pt x="8451" y="1577"/>
                  </a:lnTo>
                  <a:lnTo>
                    <a:pt x="8549" y="1636"/>
                  </a:lnTo>
                  <a:lnTo>
                    <a:pt x="8648" y="1734"/>
                  </a:lnTo>
                  <a:lnTo>
                    <a:pt x="8726" y="1813"/>
                  </a:lnTo>
                  <a:lnTo>
                    <a:pt x="8845" y="1931"/>
                  </a:lnTo>
                  <a:lnTo>
                    <a:pt x="8904" y="1990"/>
                  </a:lnTo>
                  <a:lnTo>
                    <a:pt x="9061" y="2227"/>
                  </a:lnTo>
                  <a:lnTo>
                    <a:pt x="9101" y="2266"/>
                  </a:lnTo>
                  <a:lnTo>
                    <a:pt x="9140" y="2305"/>
                  </a:lnTo>
                  <a:lnTo>
                    <a:pt x="9199" y="2325"/>
                  </a:lnTo>
                  <a:lnTo>
                    <a:pt x="9278" y="2325"/>
                  </a:lnTo>
                  <a:lnTo>
                    <a:pt x="9377" y="2305"/>
                  </a:lnTo>
                  <a:lnTo>
                    <a:pt x="9475" y="2266"/>
                  </a:lnTo>
                  <a:lnTo>
                    <a:pt x="9574" y="2187"/>
                  </a:lnTo>
                  <a:lnTo>
                    <a:pt x="9672" y="2089"/>
                  </a:lnTo>
                  <a:lnTo>
                    <a:pt x="9751" y="1971"/>
                  </a:lnTo>
                  <a:lnTo>
                    <a:pt x="9830" y="1872"/>
                  </a:lnTo>
                  <a:lnTo>
                    <a:pt x="9869" y="1754"/>
                  </a:lnTo>
                  <a:lnTo>
                    <a:pt x="9908" y="1636"/>
                  </a:lnTo>
                  <a:lnTo>
                    <a:pt x="9928" y="1518"/>
                  </a:lnTo>
                  <a:lnTo>
                    <a:pt x="9928" y="1419"/>
                  </a:lnTo>
                  <a:lnTo>
                    <a:pt x="9908" y="1321"/>
                  </a:lnTo>
                  <a:lnTo>
                    <a:pt x="9869" y="1242"/>
                  </a:lnTo>
                  <a:lnTo>
                    <a:pt x="9672" y="966"/>
                  </a:lnTo>
                  <a:lnTo>
                    <a:pt x="9436" y="710"/>
                  </a:lnTo>
                  <a:lnTo>
                    <a:pt x="9180" y="493"/>
                  </a:lnTo>
                  <a:lnTo>
                    <a:pt x="8923" y="316"/>
                  </a:lnTo>
                  <a:lnTo>
                    <a:pt x="8648" y="198"/>
                  </a:lnTo>
                  <a:lnTo>
                    <a:pt x="8569" y="158"/>
                  </a:lnTo>
                  <a:lnTo>
                    <a:pt x="8392" y="99"/>
                  </a:lnTo>
                  <a:lnTo>
                    <a:pt x="8214" y="60"/>
                  </a:lnTo>
                  <a:lnTo>
                    <a:pt x="8136" y="40"/>
                  </a:lnTo>
                  <a:lnTo>
                    <a:pt x="7820" y="20"/>
                  </a:lnTo>
                  <a:lnTo>
                    <a:pt x="772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1"/>
            <p:cNvSpPr/>
            <p:nvPr/>
          </p:nvSpPr>
          <p:spPr>
            <a:xfrm>
              <a:off x="3141225" y="3451875"/>
              <a:ext cx="253150" cy="132000"/>
            </a:xfrm>
            <a:custGeom>
              <a:rect b="b" l="l" r="r" t="t"/>
              <a:pathLst>
                <a:path extrusionOk="0" h="5280" w="10126">
                  <a:moveTo>
                    <a:pt x="10030" y="970"/>
                  </a:moveTo>
                  <a:lnTo>
                    <a:pt x="10125" y="1025"/>
                  </a:lnTo>
                  <a:lnTo>
                    <a:pt x="10066" y="986"/>
                  </a:lnTo>
                  <a:lnTo>
                    <a:pt x="10030" y="970"/>
                  </a:lnTo>
                  <a:close/>
                  <a:moveTo>
                    <a:pt x="7545" y="1"/>
                  </a:moveTo>
                  <a:lnTo>
                    <a:pt x="7308" y="20"/>
                  </a:lnTo>
                  <a:lnTo>
                    <a:pt x="7072" y="40"/>
                  </a:lnTo>
                  <a:lnTo>
                    <a:pt x="6836" y="99"/>
                  </a:lnTo>
                  <a:lnTo>
                    <a:pt x="6580" y="158"/>
                  </a:lnTo>
                  <a:lnTo>
                    <a:pt x="6343" y="237"/>
                  </a:lnTo>
                  <a:lnTo>
                    <a:pt x="6087" y="336"/>
                  </a:lnTo>
                  <a:lnTo>
                    <a:pt x="5831" y="434"/>
                  </a:lnTo>
                  <a:lnTo>
                    <a:pt x="5575" y="572"/>
                  </a:lnTo>
                  <a:lnTo>
                    <a:pt x="5319" y="710"/>
                  </a:lnTo>
                  <a:lnTo>
                    <a:pt x="473" y="3507"/>
                  </a:lnTo>
                  <a:lnTo>
                    <a:pt x="375" y="3586"/>
                  </a:lnTo>
                  <a:lnTo>
                    <a:pt x="276" y="3665"/>
                  </a:lnTo>
                  <a:lnTo>
                    <a:pt x="197" y="3743"/>
                  </a:lnTo>
                  <a:lnTo>
                    <a:pt x="138" y="3862"/>
                  </a:lnTo>
                  <a:lnTo>
                    <a:pt x="79" y="3960"/>
                  </a:lnTo>
                  <a:lnTo>
                    <a:pt x="40" y="4078"/>
                  </a:lnTo>
                  <a:lnTo>
                    <a:pt x="0" y="4197"/>
                  </a:lnTo>
                  <a:lnTo>
                    <a:pt x="0" y="4315"/>
                  </a:lnTo>
                  <a:lnTo>
                    <a:pt x="0" y="4413"/>
                  </a:lnTo>
                  <a:lnTo>
                    <a:pt x="40" y="4492"/>
                  </a:lnTo>
                  <a:lnTo>
                    <a:pt x="79" y="4571"/>
                  </a:lnTo>
                  <a:lnTo>
                    <a:pt x="138" y="4610"/>
                  </a:lnTo>
                  <a:lnTo>
                    <a:pt x="1281" y="5280"/>
                  </a:lnTo>
                  <a:lnTo>
                    <a:pt x="1261" y="5260"/>
                  </a:lnTo>
                  <a:lnTo>
                    <a:pt x="1241" y="5241"/>
                  </a:lnTo>
                  <a:lnTo>
                    <a:pt x="1202" y="5201"/>
                  </a:lnTo>
                  <a:lnTo>
                    <a:pt x="1182" y="5162"/>
                  </a:lnTo>
                  <a:lnTo>
                    <a:pt x="1163" y="5122"/>
                  </a:lnTo>
                  <a:lnTo>
                    <a:pt x="1163" y="5083"/>
                  </a:lnTo>
                  <a:lnTo>
                    <a:pt x="1143" y="4984"/>
                  </a:lnTo>
                  <a:lnTo>
                    <a:pt x="1163" y="4866"/>
                  </a:lnTo>
                  <a:lnTo>
                    <a:pt x="1182" y="4748"/>
                  </a:lnTo>
                  <a:lnTo>
                    <a:pt x="1222" y="4630"/>
                  </a:lnTo>
                  <a:lnTo>
                    <a:pt x="1281" y="4531"/>
                  </a:lnTo>
                  <a:lnTo>
                    <a:pt x="1360" y="4413"/>
                  </a:lnTo>
                  <a:lnTo>
                    <a:pt x="1438" y="4334"/>
                  </a:lnTo>
                  <a:lnTo>
                    <a:pt x="1517" y="4256"/>
                  </a:lnTo>
                  <a:lnTo>
                    <a:pt x="1616" y="4177"/>
                  </a:lnTo>
                  <a:lnTo>
                    <a:pt x="6461" y="1380"/>
                  </a:lnTo>
                  <a:lnTo>
                    <a:pt x="6698" y="1261"/>
                  </a:lnTo>
                  <a:lnTo>
                    <a:pt x="6934" y="1143"/>
                  </a:lnTo>
                  <a:lnTo>
                    <a:pt x="7052" y="1084"/>
                  </a:lnTo>
                  <a:lnTo>
                    <a:pt x="7446" y="927"/>
                  </a:lnTo>
                  <a:lnTo>
                    <a:pt x="7505" y="907"/>
                  </a:lnTo>
                  <a:lnTo>
                    <a:pt x="7722" y="828"/>
                  </a:lnTo>
                  <a:lnTo>
                    <a:pt x="7939" y="769"/>
                  </a:lnTo>
                  <a:lnTo>
                    <a:pt x="8057" y="749"/>
                  </a:lnTo>
                  <a:lnTo>
                    <a:pt x="8411" y="690"/>
                  </a:lnTo>
                  <a:lnTo>
                    <a:pt x="8490" y="690"/>
                  </a:lnTo>
                  <a:lnTo>
                    <a:pt x="8687" y="671"/>
                  </a:lnTo>
                  <a:lnTo>
                    <a:pt x="8884" y="671"/>
                  </a:lnTo>
                  <a:lnTo>
                    <a:pt x="8983" y="690"/>
                  </a:lnTo>
                  <a:lnTo>
                    <a:pt x="9298" y="730"/>
                  </a:lnTo>
                  <a:lnTo>
                    <a:pt x="9377" y="730"/>
                  </a:lnTo>
                  <a:lnTo>
                    <a:pt x="9554" y="789"/>
                  </a:lnTo>
                  <a:lnTo>
                    <a:pt x="9731" y="828"/>
                  </a:lnTo>
                  <a:lnTo>
                    <a:pt x="9790" y="868"/>
                  </a:lnTo>
                  <a:lnTo>
                    <a:pt x="10030" y="970"/>
                  </a:lnTo>
                  <a:lnTo>
                    <a:pt x="8963" y="355"/>
                  </a:lnTo>
                  <a:lnTo>
                    <a:pt x="8786" y="257"/>
                  </a:lnTo>
                  <a:lnTo>
                    <a:pt x="8608" y="178"/>
                  </a:lnTo>
                  <a:lnTo>
                    <a:pt x="8392" y="99"/>
                  </a:lnTo>
                  <a:lnTo>
                    <a:pt x="8195" y="60"/>
                  </a:lnTo>
                  <a:lnTo>
                    <a:pt x="7978" y="20"/>
                  </a:lnTo>
                  <a:lnTo>
                    <a:pt x="77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1"/>
            <p:cNvSpPr/>
            <p:nvPr/>
          </p:nvSpPr>
          <p:spPr>
            <a:xfrm>
              <a:off x="3169775" y="3468625"/>
              <a:ext cx="248725" cy="115750"/>
            </a:xfrm>
            <a:custGeom>
              <a:rect b="b" l="l" r="r" t="t"/>
              <a:pathLst>
                <a:path extrusionOk="0" h="4630" w="9949">
                  <a:moveTo>
                    <a:pt x="7545" y="1"/>
                  </a:moveTo>
                  <a:lnTo>
                    <a:pt x="7348" y="20"/>
                  </a:lnTo>
                  <a:lnTo>
                    <a:pt x="7269" y="20"/>
                  </a:lnTo>
                  <a:lnTo>
                    <a:pt x="6915" y="79"/>
                  </a:lnTo>
                  <a:lnTo>
                    <a:pt x="6797" y="99"/>
                  </a:lnTo>
                  <a:lnTo>
                    <a:pt x="6580" y="158"/>
                  </a:lnTo>
                  <a:lnTo>
                    <a:pt x="6363" y="237"/>
                  </a:lnTo>
                  <a:lnTo>
                    <a:pt x="6304" y="257"/>
                  </a:lnTo>
                  <a:lnTo>
                    <a:pt x="5910" y="414"/>
                  </a:lnTo>
                  <a:lnTo>
                    <a:pt x="5792" y="473"/>
                  </a:lnTo>
                  <a:lnTo>
                    <a:pt x="5556" y="591"/>
                  </a:lnTo>
                  <a:lnTo>
                    <a:pt x="5319" y="710"/>
                  </a:lnTo>
                  <a:lnTo>
                    <a:pt x="474" y="3507"/>
                  </a:lnTo>
                  <a:lnTo>
                    <a:pt x="375" y="3586"/>
                  </a:lnTo>
                  <a:lnTo>
                    <a:pt x="296" y="3664"/>
                  </a:lnTo>
                  <a:lnTo>
                    <a:pt x="218" y="3743"/>
                  </a:lnTo>
                  <a:lnTo>
                    <a:pt x="139" y="3861"/>
                  </a:lnTo>
                  <a:lnTo>
                    <a:pt x="80" y="3960"/>
                  </a:lnTo>
                  <a:lnTo>
                    <a:pt x="40" y="4078"/>
                  </a:lnTo>
                  <a:lnTo>
                    <a:pt x="21" y="4196"/>
                  </a:lnTo>
                  <a:lnTo>
                    <a:pt x="1" y="4314"/>
                  </a:lnTo>
                  <a:lnTo>
                    <a:pt x="21" y="4413"/>
                  </a:lnTo>
                  <a:lnTo>
                    <a:pt x="21" y="4452"/>
                  </a:lnTo>
                  <a:lnTo>
                    <a:pt x="40" y="4492"/>
                  </a:lnTo>
                  <a:lnTo>
                    <a:pt x="60" y="4531"/>
                  </a:lnTo>
                  <a:lnTo>
                    <a:pt x="99" y="4571"/>
                  </a:lnTo>
                  <a:lnTo>
                    <a:pt x="119" y="4590"/>
                  </a:lnTo>
                  <a:lnTo>
                    <a:pt x="178" y="4630"/>
                  </a:lnTo>
                  <a:lnTo>
                    <a:pt x="375" y="4630"/>
                  </a:lnTo>
                  <a:lnTo>
                    <a:pt x="474" y="4571"/>
                  </a:lnTo>
                  <a:lnTo>
                    <a:pt x="5319" y="1773"/>
                  </a:lnTo>
                  <a:lnTo>
                    <a:pt x="5654" y="1596"/>
                  </a:lnTo>
                  <a:lnTo>
                    <a:pt x="5969" y="1458"/>
                  </a:lnTo>
                  <a:lnTo>
                    <a:pt x="6265" y="1360"/>
                  </a:lnTo>
                  <a:lnTo>
                    <a:pt x="6580" y="1281"/>
                  </a:lnTo>
                  <a:lnTo>
                    <a:pt x="6876" y="1222"/>
                  </a:lnTo>
                  <a:lnTo>
                    <a:pt x="7151" y="1202"/>
                  </a:lnTo>
                  <a:lnTo>
                    <a:pt x="7427" y="1202"/>
                  </a:lnTo>
                  <a:lnTo>
                    <a:pt x="7683" y="1242"/>
                  </a:lnTo>
                  <a:lnTo>
                    <a:pt x="7860" y="1281"/>
                  </a:lnTo>
                  <a:lnTo>
                    <a:pt x="8038" y="1340"/>
                  </a:lnTo>
                  <a:lnTo>
                    <a:pt x="8195" y="1419"/>
                  </a:lnTo>
                  <a:lnTo>
                    <a:pt x="8353" y="1498"/>
                  </a:lnTo>
                  <a:lnTo>
                    <a:pt x="8471" y="1576"/>
                  </a:lnTo>
                  <a:lnTo>
                    <a:pt x="8570" y="1635"/>
                  </a:lnTo>
                  <a:lnTo>
                    <a:pt x="8668" y="1734"/>
                  </a:lnTo>
                  <a:lnTo>
                    <a:pt x="8747" y="1813"/>
                  </a:lnTo>
                  <a:lnTo>
                    <a:pt x="8865" y="1931"/>
                  </a:lnTo>
                  <a:lnTo>
                    <a:pt x="8924" y="2010"/>
                  </a:lnTo>
                  <a:lnTo>
                    <a:pt x="9082" y="2226"/>
                  </a:lnTo>
                  <a:lnTo>
                    <a:pt x="9101" y="2266"/>
                  </a:lnTo>
                  <a:lnTo>
                    <a:pt x="9161" y="2305"/>
                  </a:lnTo>
                  <a:lnTo>
                    <a:pt x="9220" y="2325"/>
                  </a:lnTo>
                  <a:lnTo>
                    <a:pt x="9298" y="2325"/>
                  </a:lnTo>
                  <a:lnTo>
                    <a:pt x="9397" y="2305"/>
                  </a:lnTo>
                  <a:lnTo>
                    <a:pt x="9476" y="2266"/>
                  </a:lnTo>
                  <a:lnTo>
                    <a:pt x="9594" y="2187"/>
                  </a:lnTo>
                  <a:lnTo>
                    <a:pt x="9692" y="2089"/>
                  </a:lnTo>
                  <a:lnTo>
                    <a:pt x="9771" y="1970"/>
                  </a:lnTo>
                  <a:lnTo>
                    <a:pt x="9850" y="1872"/>
                  </a:lnTo>
                  <a:lnTo>
                    <a:pt x="9889" y="1754"/>
                  </a:lnTo>
                  <a:lnTo>
                    <a:pt x="9929" y="1635"/>
                  </a:lnTo>
                  <a:lnTo>
                    <a:pt x="9948" y="1517"/>
                  </a:lnTo>
                  <a:lnTo>
                    <a:pt x="9948" y="1419"/>
                  </a:lnTo>
                  <a:lnTo>
                    <a:pt x="9929" y="1320"/>
                  </a:lnTo>
                  <a:lnTo>
                    <a:pt x="9889" y="1242"/>
                  </a:lnTo>
                  <a:lnTo>
                    <a:pt x="9692" y="966"/>
                  </a:lnTo>
                  <a:lnTo>
                    <a:pt x="9456" y="710"/>
                  </a:lnTo>
                  <a:lnTo>
                    <a:pt x="9200" y="493"/>
                  </a:lnTo>
                  <a:lnTo>
                    <a:pt x="8924" y="316"/>
                  </a:lnTo>
                  <a:lnTo>
                    <a:pt x="8648" y="198"/>
                  </a:lnTo>
                  <a:lnTo>
                    <a:pt x="8589" y="158"/>
                  </a:lnTo>
                  <a:lnTo>
                    <a:pt x="8412" y="119"/>
                  </a:lnTo>
                  <a:lnTo>
                    <a:pt x="8235" y="60"/>
                  </a:lnTo>
                  <a:lnTo>
                    <a:pt x="8156" y="60"/>
                  </a:lnTo>
                  <a:lnTo>
                    <a:pt x="7841" y="20"/>
                  </a:lnTo>
                  <a:lnTo>
                    <a:pt x="7742"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1"/>
            <p:cNvSpPr/>
            <p:nvPr/>
          </p:nvSpPr>
          <p:spPr>
            <a:xfrm>
              <a:off x="3094450" y="3594700"/>
              <a:ext cx="500" cy="4450"/>
            </a:xfrm>
            <a:custGeom>
              <a:rect b="b" l="l" r="r" t="t"/>
              <a:pathLst>
                <a:path extrusionOk="0" h="178" w="20">
                  <a:moveTo>
                    <a:pt x="20" y="0"/>
                  </a:moveTo>
                  <a:lnTo>
                    <a:pt x="20" y="0"/>
                  </a:lnTo>
                  <a:lnTo>
                    <a:pt x="20" y="0"/>
                  </a:lnTo>
                  <a:lnTo>
                    <a:pt x="0" y="178"/>
                  </a:lnTo>
                  <a:lnTo>
                    <a:pt x="0" y="178"/>
                  </a:lnTo>
                  <a:lnTo>
                    <a:pt x="0" y="178"/>
                  </a:lnTo>
                  <a:lnTo>
                    <a:pt x="20" y="0"/>
                  </a:lnTo>
                  <a:lnTo>
                    <a:pt x="2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1"/>
            <p:cNvSpPr/>
            <p:nvPr/>
          </p:nvSpPr>
          <p:spPr>
            <a:xfrm>
              <a:off x="3099850" y="3578925"/>
              <a:ext cx="1500" cy="2500"/>
            </a:xfrm>
            <a:custGeom>
              <a:rect b="b" l="l" r="r" t="t"/>
              <a:pathLst>
                <a:path extrusionOk="0" h="100" w="60">
                  <a:moveTo>
                    <a:pt x="60" y="1"/>
                  </a:moveTo>
                  <a:lnTo>
                    <a:pt x="60" y="1"/>
                  </a:lnTo>
                  <a:lnTo>
                    <a:pt x="60" y="1"/>
                  </a:lnTo>
                  <a:lnTo>
                    <a:pt x="1" y="99"/>
                  </a:lnTo>
                  <a:lnTo>
                    <a:pt x="1" y="99"/>
                  </a:lnTo>
                  <a:lnTo>
                    <a:pt x="1" y="9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1"/>
            <p:cNvSpPr/>
            <p:nvPr/>
          </p:nvSpPr>
          <p:spPr>
            <a:xfrm>
              <a:off x="3102325" y="3574500"/>
              <a:ext cx="1975" cy="2500"/>
            </a:xfrm>
            <a:custGeom>
              <a:rect b="b" l="l" r="r" t="t"/>
              <a:pathLst>
                <a:path extrusionOk="0" h="100" w="79">
                  <a:moveTo>
                    <a:pt x="79" y="1"/>
                  </a:moveTo>
                  <a:lnTo>
                    <a:pt x="0" y="99"/>
                  </a:lnTo>
                  <a:lnTo>
                    <a:pt x="20" y="99"/>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1"/>
            <p:cNvSpPr/>
            <p:nvPr/>
          </p:nvSpPr>
          <p:spPr>
            <a:xfrm>
              <a:off x="3095425" y="3588775"/>
              <a:ext cx="1000" cy="3475"/>
            </a:xfrm>
            <a:custGeom>
              <a:rect b="b" l="l" r="r" t="t"/>
              <a:pathLst>
                <a:path extrusionOk="0" h="139" w="40">
                  <a:moveTo>
                    <a:pt x="40" y="1"/>
                  </a:moveTo>
                  <a:lnTo>
                    <a:pt x="40" y="1"/>
                  </a:lnTo>
                  <a:lnTo>
                    <a:pt x="40" y="1"/>
                  </a:lnTo>
                  <a:lnTo>
                    <a:pt x="0" y="139"/>
                  </a:lnTo>
                  <a:lnTo>
                    <a:pt x="0" y="139"/>
                  </a:lnTo>
                  <a:lnTo>
                    <a:pt x="0" y="139"/>
                  </a:lnTo>
                  <a:lnTo>
                    <a:pt x="40" y="1"/>
                  </a:lnTo>
                  <a:lnTo>
                    <a:pt x="4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1"/>
            <p:cNvSpPr/>
            <p:nvPr/>
          </p:nvSpPr>
          <p:spPr>
            <a:xfrm>
              <a:off x="3097400" y="3583375"/>
              <a:ext cx="1000" cy="2975"/>
            </a:xfrm>
            <a:custGeom>
              <a:rect b="b" l="l" r="r" t="t"/>
              <a:pathLst>
                <a:path extrusionOk="0" h="119" w="40">
                  <a:moveTo>
                    <a:pt x="40" y="0"/>
                  </a:moveTo>
                  <a:lnTo>
                    <a:pt x="40" y="0"/>
                  </a:lnTo>
                  <a:lnTo>
                    <a:pt x="40" y="0"/>
                  </a:lnTo>
                  <a:lnTo>
                    <a:pt x="0" y="118"/>
                  </a:lnTo>
                  <a:lnTo>
                    <a:pt x="0" y="118"/>
                  </a:lnTo>
                  <a:lnTo>
                    <a:pt x="0" y="118"/>
                  </a:lnTo>
                  <a:lnTo>
                    <a:pt x="40" y="0"/>
                  </a:lnTo>
                  <a:lnTo>
                    <a:pt x="4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1"/>
            <p:cNvSpPr/>
            <p:nvPr/>
          </p:nvSpPr>
          <p:spPr>
            <a:xfrm>
              <a:off x="3105775" y="3571050"/>
              <a:ext cx="1975" cy="2000"/>
            </a:xfrm>
            <a:custGeom>
              <a:rect b="b" l="l" r="r" t="t"/>
              <a:pathLst>
                <a:path extrusionOk="0" h="80" w="79">
                  <a:moveTo>
                    <a:pt x="79" y="1"/>
                  </a:moveTo>
                  <a:lnTo>
                    <a:pt x="79" y="1"/>
                  </a:lnTo>
                  <a:lnTo>
                    <a:pt x="79" y="1"/>
                  </a:lnTo>
                  <a:lnTo>
                    <a:pt x="0" y="80"/>
                  </a:lnTo>
                  <a:lnTo>
                    <a:pt x="0" y="80"/>
                  </a:lnTo>
                  <a:lnTo>
                    <a:pt x="0" y="8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1"/>
            <p:cNvSpPr/>
            <p:nvPr/>
          </p:nvSpPr>
          <p:spPr>
            <a:xfrm>
              <a:off x="3093950" y="3601100"/>
              <a:ext cx="25" cy="6925"/>
            </a:xfrm>
            <a:custGeom>
              <a:rect b="b" l="l" r="r" t="t"/>
              <a:pathLst>
                <a:path extrusionOk="0" h="277" w="1">
                  <a:moveTo>
                    <a:pt x="0" y="0"/>
                  </a:moveTo>
                  <a:lnTo>
                    <a:pt x="0" y="0"/>
                  </a:lnTo>
                  <a:lnTo>
                    <a:pt x="0" y="276"/>
                  </a:lnTo>
                  <a:lnTo>
                    <a:pt x="0" y="276"/>
                  </a:lnTo>
                  <a:lnTo>
                    <a:pt x="0" y="276"/>
                  </a:lnTo>
                  <a:lnTo>
                    <a:pt x="0" y="0"/>
                  </a:lnTo>
                  <a:lnTo>
                    <a:pt x="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1"/>
            <p:cNvSpPr/>
            <p:nvPr/>
          </p:nvSpPr>
          <p:spPr>
            <a:xfrm>
              <a:off x="3118575" y="3565150"/>
              <a:ext cx="2475" cy="525"/>
            </a:xfrm>
            <a:custGeom>
              <a:rect b="b" l="l" r="r" t="t"/>
              <a:pathLst>
                <a:path extrusionOk="0" h="21" w="99">
                  <a:moveTo>
                    <a:pt x="99" y="0"/>
                  </a:moveTo>
                  <a:lnTo>
                    <a:pt x="99" y="0"/>
                  </a:lnTo>
                  <a:lnTo>
                    <a:pt x="99" y="0"/>
                  </a:lnTo>
                  <a:lnTo>
                    <a:pt x="0" y="20"/>
                  </a:lnTo>
                  <a:lnTo>
                    <a:pt x="0" y="20"/>
                  </a:lnTo>
                  <a:lnTo>
                    <a:pt x="0" y="20"/>
                  </a:lnTo>
                  <a:lnTo>
                    <a:pt x="99" y="0"/>
                  </a:lnTo>
                  <a:lnTo>
                    <a:pt x="9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1"/>
            <p:cNvSpPr/>
            <p:nvPr/>
          </p:nvSpPr>
          <p:spPr>
            <a:xfrm>
              <a:off x="3123500" y="3564650"/>
              <a:ext cx="2475" cy="25"/>
            </a:xfrm>
            <a:custGeom>
              <a:rect b="b" l="l" r="r" t="t"/>
              <a:pathLst>
                <a:path extrusionOk="0" h="1" w="99">
                  <a:moveTo>
                    <a:pt x="99" y="1"/>
                  </a:moveTo>
                  <a:lnTo>
                    <a:pt x="99" y="1"/>
                  </a:lnTo>
                  <a:lnTo>
                    <a:pt x="99" y="1"/>
                  </a:lnTo>
                  <a:lnTo>
                    <a:pt x="0" y="1"/>
                  </a:lnTo>
                  <a:lnTo>
                    <a:pt x="0" y="1"/>
                  </a:lnTo>
                  <a:lnTo>
                    <a:pt x="0" y="1"/>
                  </a:lnTo>
                  <a:lnTo>
                    <a:pt x="99" y="1"/>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1"/>
            <p:cNvSpPr/>
            <p:nvPr/>
          </p:nvSpPr>
          <p:spPr>
            <a:xfrm>
              <a:off x="3114125" y="3566625"/>
              <a:ext cx="2000" cy="1000"/>
            </a:xfrm>
            <a:custGeom>
              <a:rect b="b" l="l" r="r" t="t"/>
              <a:pathLst>
                <a:path extrusionOk="0" h="40" w="80">
                  <a:moveTo>
                    <a:pt x="80" y="0"/>
                  </a:moveTo>
                  <a:lnTo>
                    <a:pt x="80" y="0"/>
                  </a:lnTo>
                  <a:lnTo>
                    <a:pt x="80" y="0"/>
                  </a:lnTo>
                  <a:lnTo>
                    <a:pt x="1" y="40"/>
                  </a:lnTo>
                  <a:lnTo>
                    <a:pt x="1" y="40"/>
                  </a:lnTo>
                  <a:lnTo>
                    <a:pt x="1" y="40"/>
                  </a:lnTo>
                  <a:lnTo>
                    <a:pt x="80" y="0"/>
                  </a:lnTo>
                  <a:lnTo>
                    <a:pt x="8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1"/>
            <p:cNvSpPr/>
            <p:nvPr/>
          </p:nvSpPr>
          <p:spPr>
            <a:xfrm>
              <a:off x="3109700" y="3568600"/>
              <a:ext cx="2000" cy="1500"/>
            </a:xfrm>
            <a:custGeom>
              <a:rect b="b" l="l" r="r" t="t"/>
              <a:pathLst>
                <a:path extrusionOk="0" h="60" w="80">
                  <a:moveTo>
                    <a:pt x="79" y="0"/>
                  </a:moveTo>
                  <a:lnTo>
                    <a:pt x="79" y="0"/>
                  </a:lnTo>
                  <a:lnTo>
                    <a:pt x="79" y="0"/>
                  </a:lnTo>
                  <a:lnTo>
                    <a:pt x="1" y="59"/>
                  </a:lnTo>
                  <a:lnTo>
                    <a:pt x="1" y="59"/>
                  </a:lnTo>
                  <a:lnTo>
                    <a:pt x="1" y="59"/>
                  </a:lnTo>
                  <a:lnTo>
                    <a:pt x="79" y="0"/>
                  </a:lnTo>
                  <a:lnTo>
                    <a:pt x="7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1"/>
            <p:cNvSpPr/>
            <p:nvPr/>
          </p:nvSpPr>
          <p:spPr>
            <a:xfrm>
              <a:off x="3095425" y="3517875"/>
              <a:ext cx="191575" cy="182725"/>
            </a:xfrm>
            <a:custGeom>
              <a:rect b="b" l="l" r="r" t="t"/>
              <a:pathLst>
                <a:path extrusionOk="0" h="7309" w="7663">
                  <a:moveTo>
                    <a:pt x="156" y="815"/>
                  </a:moveTo>
                  <a:lnTo>
                    <a:pt x="119" y="828"/>
                  </a:lnTo>
                  <a:lnTo>
                    <a:pt x="0" y="906"/>
                  </a:lnTo>
                  <a:lnTo>
                    <a:pt x="0" y="906"/>
                  </a:lnTo>
                  <a:lnTo>
                    <a:pt x="156" y="815"/>
                  </a:lnTo>
                  <a:close/>
                  <a:moveTo>
                    <a:pt x="1931" y="0"/>
                  </a:moveTo>
                  <a:lnTo>
                    <a:pt x="1655" y="40"/>
                  </a:lnTo>
                  <a:lnTo>
                    <a:pt x="1379" y="119"/>
                  </a:lnTo>
                  <a:lnTo>
                    <a:pt x="1143" y="237"/>
                  </a:lnTo>
                  <a:lnTo>
                    <a:pt x="156" y="815"/>
                  </a:lnTo>
                  <a:lnTo>
                    <a:pt x="237" y="788"/>
                  </a:lnTo>
                  <a:lnTo>
                    <a:pt x="375" y="749"/>
                  </a:lnTo>
                  <a:lnTo>
                    <a:pt x="493" y="710"/>
                  </a:lnTo>
                  <a:lnTo>
                    <a:pt x="650" y="690"/>
                  </a:lnTo>
                  <a:lnTo>
                    <a:pt x="788" y="670"/>
                  </a:lnTo>
                  <a:lnTo>
                    <a:pt x="1084" y="670"/>
                  </a:lnTo>
                  <a:lnTo>
                    <a:pt x="1261" y="710"/>
                  </a:lnTo>
                  <a:lnTo>
                    <a:pt x="1399" y="729"/>
                  </a:lnTo>
                  <a:lnTo>
                    <a:pt x="1596" y="788"/>
                  </a:lnTo>
                  <a:lnTo>
                    <a:pt x="1714" y="828"/>
                  </a:lnTo>
                  <a:lnTo>
                    <a:pt x="1951" y="906"/>
                  </a:lnTo>
                  <a:lnTo>
                    <a:pt x="2049" y="946"/>
                  </a:lnTo>
                  <a:lnTo>
                    <a:pt x="2404" y="1143"/>
                  </a:lnTo>
                  <a:lnTo>
                    <a:pt x="2719" y="1340"/>
                  </a:lnTo>
                  <a:lnTo>
                    <a:pt x="3014" y="1557"/>
                  </a:lnTo>
                  <a:lnTo>
                    <a:pt x="3329" y="1813"/>
                  </a:lnTo>
                  <a:lnTo>
                    <a:pt x="3605" y="2088"/>
                  </a:lnTo>
                  <a:lnTo>
                    <a:pt x="3881" y="2384"/>
                  </a:lnTo>
                  <a:lnTo>
                    <a:pt x="4157" y="2699"/>
                  </a:lnTo>
                  <a:lnTo>
                    <a:pt x="4393" y="3034"/>
                  </a:lnTo>
                  <a:lnTo>
                    <a:pt x="4629" y="3388"/>
                  </a:lnTo>
                  <a:lnTo>
                    <a:pt x="4846" y="3743"/>
                  </a:lnTo>
                  <a:lnTo>
                    <a:pt x="5043" y="4117"/>
                  </a:lnTo>
                  <a:lnTo>
                    <a:pt x="5201" y="4492"/>
                  </a:lnTo>
                  <a:lnTo>
                    <a:pt x="5358" y="4886"/>
                  </a:lnTo>
                  <a:lnTo>
                    <a:pt x="5496" y="5260"/>
                  </a:lnTo>
                  <a:lnTo>
                    <a:pt x="5595" y="5654"/>
                  </a:lnTo>
                  <a:lnTo>
                    <a:pt x="5673" y="6048"/>
                  </a:lnTo>
                  <a:lnTo>
                    <a:pt x="5733" y="6422"/>
                  </a:lnTo>
                  <a:lnTo>
                    <a:pt x="7289" y="7308"/>
                  </a:lnTo>
                  <a:lnTo>
                    <a:pt x="7348" y="6993"/>
                  </a:lnTo>
                  <a:lnTo>
                    <a:pt x="7427" y="6698"/>
                  </a:lnTo>
                  <a:lnTo>
                    <a:pt x="7525" y="6442"/>
                  </a:lnTo>
                  <a:lnTo>
                    <a:pt x="7663" y="6205"/>
                  </a:lnTo>
                  <a:lnTo>
                    <a:pt x="6895" y="5752"/>
                  </a:lnTo>
                  <a:lnTo>
                    <a:pt x="6836" y="5378"/>
                  </a:lnTo>
                  <a:lnTo>
                    <a:pt x="6757" y="4984"/>
                  </a:lnTo>
                  <a:lnTo>
                    <a:pt x="6639" y="4590"/>
                  </a:lnTo>
                  <a:lnTo>
                    <a:pt x="6521" y="4216"/>
                  </a:lnTo>
                  <a:lnTo>
                    <a:pt x="6363" y="3822"/>
                  </a:lnTo>
                  <a:lnTo>
                    <a:pt x="6186" y="3448"/>
                  </a:lnTo>
                  <a:lnTo>
                    <a:pt x="5989" y="3073"/>
                  </a:lnTo>
                  <a:lnTo>
                    <a:pt x="5772" y="2719"/>
                  </a:lnTo>
                  <a:lnTo>
                    <a:pt x="5555" y="2364"/>
                  </a:lnTo>
                  <a:lnTo>
                    <a:pt x="5299" y="2029"/>
                  </a:lnTo>
                  <a:lnTo>
                    <a:pt x="5043" y="1714"/>
                  </a:lnTo>
                  <a:lnTo>
                    <a:pt x="4767" y="1419"/>
                  </a:lnTo>
                  <a:lnTo>
                    <a:pt x="4472" y="1143"/>
                  </a:lnTo>
                  <a:lnTo>
                    <a:pt x="4176" y="887"/>
                  </a:lnTo>
                  <a:lnTo>
                    <a:pt x="3861" y="670"/>
                  </a:lnTo>
                  <a:lnTo>
                    <a:pt x="3546" y="473"/>
                  </a:lnTo>
                  <a:lnTo>
                    <a:pt x="3211" y="276"/>
                  </a:lnTo>
                  <a:lnTo>
                    <a:pt x="2857" y="158"/>
                  </a:lnTo>
                  <a:lnTo>
                    <a:pt x="2541" y="59"/>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1"/>
            <p:cNvSpPr/>
            <p:nvPr/>
          </p:nvSpPr>
          <p:spPr>
            <a:xfrm>
              <a:off x="3299800" y="3719775"/>
              <a:ext cx="25" cy="7425"/>
            </a:xfrm>
            <a:custGeom>
              <a:rect b="b" l="l" r="r" t="t"/>
              <a:pathLst>
                <a:path extrusionOk="0" h="297" w="1">
                  <a:moveTo>
                    <a:pt x="0" y="1"/>
                  </a:moveTo>
                  <a:lnTo>
                    <a:pt x="0" y="1"/>
                  </a:lnTo>
                  <a:lnTo>
                    <a:pt x="0" y="296"/>
                  </a:lnTo>
                  <a:lnTo>
                    <a:pt x="0" y="296"/>
                  </a:lnTo>
                  <a:lnTo>
                    <a:pt x="0" y="296"/>
                  </a:lnTo>
                  <a:lnTo>
                    <a:pt x="0" y="1"/>
                  </a:lnTo>
                  <a:lnTo>
                    <a:pt x="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1"/>
            <p:cNvSpPr/>
            <p:nvPr/>
          </p:nvSpPr>
          <p:spPr>
            <a:xfrm>
              <a:off x="3303250" y="3702550"/>
              <a:ext cx="1500" cy="2975"/>
            </a:xfrm>
            <a:custGeom>
              <a:rect b="b" l="l" r="r" t="t"/>
              <a:pathLst>
                <a:path extrusionOk="0" h="119" w="60">
                  <a:moveTo>
                    <a:pt x="59" y="0"/>
                  </a:moveTo>
                  <a:lnTo>
                    <a:pt x="59" y="0"/>
                  </a:lnTo>
                  <a:lnTo>
                    <a:pt x="59" y="0"/>
                  </a:lnTo>
                  <a:lnTo>
                    <a:pt x="0" y="118"/>
                  </a:lnTo>
                  <a:lnTo>
                    <a:pt x="0" y="118"/>
                  </a:lnTo>
                  <a:lnTo>
                    <a:pt x="0" y="118"/>
                  </a:lnTo>
                  <a:lnTo>
                    <a:pt x="59" y="0"/>
                  </a:lnTo>
                  <a:lnTo>
                    <a:pt x="59"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1"/>
            <p:cNvSpPr/>
            <p:nvPr/>
          </p:nvSpPr>
          <p:spPr>
            <a:xfrm>
              <a:off x="3329825" y="3683325"/>
              <a:ext cx="2000" cy="525"/>
            </a:xfrm>
            <a:custGeom>
              <a:rect b="b" l="l" r="r" t="t"/>
              <a:pathLst>
                <a:path extrusionOk="0" h="21" w="80">
                  <a:moveTo>
                    <a:pt x="80" y="1"/>
                  </a:moveTo>
                  <a:lnTo>
                    <a:pt x="80" y="1"/>
                  </a:lnTo>
                  <a:lnTo>
                    <a:pt x="80" y="1"/>
                  </a:lnTo>
                  <a:lnTo>
                    <a:pt x="1" y="21"/>
                  </a:lnTo>
                  <a:lnTo>
                    <a:pt x="1" y="21"/>
                  </a:lnTo>
                  <a:lnTo>
                    <a:pt x="1" y="21"/>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1"/>
            <p:cNvSpPr/>
            <p:nvPr/>
          </p:nvSpPr>
          <p:spPr>
            <a:xfrm>
              <a:off x="3315550" y="3687275"/>
              <a:ext cx="2000" cy="1500"/>
            </a:xfrm>
            <a:custGeom>
              <a:rect b="b" l="l" r="r" t="t"/>
              <a:pathLst>
                <a:path extrusionOk="0" h="60" w="80">
                  <a:moveTo>
                    <a:pt x="79" y="1"/>
                  </a:moveTo>
                  <a:lnTo>
                    <a:pt x="79" y="1"/>
                  </a:lnTo>
                  <a:lnTo>
                    <a:pt x="79" y="1"/>
                  </a:lnTo>
                  <a:lnTo>
                    <a:pt x="1" y="60"/>
                  </a:lnTo>
                  <a:lnTo>
                    <a:pt x="1" y="60"/>
                  </a:lnTo>
                  <a:lnTo>
                    <a:pt x="1" y="60"/>
                  </a:lnTo>
                  <a:lnTo>
                    <a:pt x="79" y="1"/>
                  </a:lnTo>
                  <a:lnTo>
                    <a:pt x="7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1"/>
            <p:cNvSpPr/>
            <p:nvPr/>
          </p:nvSpPr>
          <p:spPr>
            <a:xfrm>
              <a:off x="3319975" y="3685300"/>
              <a:ext cx="2000" cy="1025"/>
            </a:xfrm>
            <a:custGeom>
              <a:rect b="b" l="l" r="r" t="t"/>
              <a:pathLst>
                <a:path extrusionOk="0" h="41" w="80">
                  <a:moveTo>
                    <a:pt x="80" y="1"/>
                  </a:moveTo>
                  <a:lnTo>
                    <a:pt x="80" y="1"/>
                  </a:lnTo>
                  <a:lnTo>
                    <a:pt x="80" y="1"/>
                  </a:lnTo>
                  <a:lnTo>
                    <a:pt x="1" y="40"/>
                  </a:lnTo>
                  <a:lnTo>
                    <a:pt x="1" y="40"/>
                  </a:lnTo>
                  <a:lnTo>
                    <a:pt x="1" y="40"/>
                  </a:lnTo>
                  <a:lnTo>
                    <a:pt x="80" y="1"/>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1"/>
            <p:cNvSpPr/>
            <p:nvPr/>
          </p:nvSpPr>
          <p:spPr>
            <a:xfrm>
              <a:off x="3305700" y="3697625"/>
              <a:ext cx="1500" cy="2475"/>
            </a:xfrm>
            <a:custGeom>
              <a:rect b="b" l="l" r="r" t="t"/>
              <a:pathLst>
                <a:path extrusionOk="0" h="99" w="60">
                  <a:moveTo>
                    <a:pt x="60" y="0"/>
                  </a:moveTo>
                  <a:lnTo>
                    <a:pt x="60" y="0"/>
                  </a:lnTo>
                  <a:lnTo>
                    <a:pt x="60" y="0"/>
                  </a:lnTo>
                  <a:lnTo>
                    <a:pt x="1" y="99"/>
                  </a:lnTo>
                  <a:lnTo>
                    <a:pt x="1" y="99"/>
                  </a:lnTo>
                  <a:lnTo>
                    <a:pt x="1" y="99"/>
                  </a:lnTo>
                  <a:lnTo>
                    <a:pt x="60" y="0"/>
                  </a:lnTo>
                  <a:lnTo>
                    <a:pt x="60"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1"/>
            <p:cNvSpPr/>
            <p:nvPr/>
          </p:nvSpPr>
          <p:spPr>
            <a:xfrm>
              <a:off x="3311600" y="3690225"/>
              <a:ext cx="2000" cy="2000"/>
            </a:xfrm>
            <a:custGeom>
              <a:rect b="b" l="l" r="r" t="t"/>
              <a:pathLst>
                <a:path extrusionOk="0" h="80" w="80">
                  <a:moveTo>
                    <a:pt x="80" y="1"/>
                  </a:moveTo>
                  <a:lnTo>
                    <a:pt x="1" y="80"/>
                  </a:lnTo>
                  <a:lnTo>
                    <a:pt x="21" y="80"/>
                  </a:lnTo>
                  <a:lnTo>
                    <a:pt x="8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1"/>
            <p:cNvSpPr/>
            <p:nvPr/>
          </p:nvSpPr>
          <p:spPr>
            <a:xfrm>
              <a:off x="3302250" y="3749325"/>
              <a:ext cx="3975" cy="12825"/>
            </a:xfrm>
            <a:custGeom>
              <a:rect b="b" l="l" r="r" t="t"/>
              <a:pathLst>
                <a:path extrusionOk="0" h="513" w="159">
                  <a:moveTo>
                    <a:pt x="158" y="513"/>
                  </a:moveTo>
                  <a:lnTo>
                    <a:pt x="158" y="513"/>
                  </a:lnTo>
                  <a:lnTo>
                    <a:pt x="79" y="257"/>
                  </a:lnTo>
                  <a:lnTo>
                    <a:pt x="1" y="1"/>
                  </a:lnTo>
                  <a:lnTo>
                    <a:pt x="1" y="1"/>
                  </a:lnTo>
                  <a:lnTo>
                    <a:pt x="79" y="257"/>
                  </a:lnTo>
                  <a:lnTo>
                    <a:pt x="158" y="513"/>
                  </a:lnTo>
                  <a:lnTo>
                    <a:pt x="158" y="513"/>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1"/>
            <p:cNvSpPr/>
            <p:nvPr/>
          </p:nvSpPr>
          <p:spPr>
            <a:xfrm>
              <a:off x="3331800" y="3807425"/>
              <a:ext cx="10850" cy="11850"/>
            </a:xfrm>
            <a:custGeom>
              <a:rect b="b" l="l" r="r" t="t"/>
              <a:pathLst>
                <a:path extrusionOk="0" h="474" w="434">
                  <a:moveTo>
                    <a:pt x="434" y="474"/>
                  </a:moveTo>
                  <a:lnTo>
                    <a:pt x="434" y="474"/>
                  </a:lnTo>
                  <a:lnTo>
                    <a:pt x="217" y="237"/>
                  </a:lnTo>
                  <a:lnTo>
                    <a:pt x="1" y="1"/>
                  </a:lnTo>
                  <a:lnTo>
                    <a:pt x="1" y="1"/>
                  </a:lnTo>
                  <a:lnTo>
                    <a:pt x="217" y="237"/>
                  </a:lnTo>
                  <a:lnTo>
                    <a:pt x="434" y="474"/>
                  </a:lnTo>
                  <a:lnTo>
                    <a:pt x="434" y="474"/>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1"/>
            <p:cNvSpPr/>
            <p:nvPr/>
          </p:nvSpPr>
          <p:spPr>
            <a:xfrm>
              <a:off x="3308650" y="3693675"/>
              <a:ext cx="1500" cy="2000"/>
            </a:xfrm>
            <a:custGeom>
              <a:rect b="b" l="l" r="r" t="t"/>
              <a:pathLst>
                <a:path extrusionOk="0" h="80" w="60">
                  <a:moveTo>
                    <a:pt x="60" y="1"/>
                  </a:moveTo>
                  <a:lnTo>
                    <a:pt x="60" y="1"/>
                  </a:lnTo>
                  <a:lnTo>
                    <a:pt x="60" y="1"/>
                  </a:lnTo>
                  <a:lnTo>
                    <a:pt x="1" y="79"/>
                  </a:lnTo>
                  <a:lnTo>
                    <a:pt x="1" y="79"/>
                  </a:lnTo>
                  <a:lnTo>
                    <a:pt x="1" y="79"/>
                  </a:lnTo>
                  <a:lnTo>
                    <a:pt x="60" y="1"/>
                  </a:lnTo>
                  <a:lnTo>
                    <a:pt x="60"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1"/>
            <p:cNvSpPr/>
            <p:nvPr/>
          </p:nvSpPr>
          <p:spPr>
            <a:xfrm>
              <a:off x="3300275" y="3713375"/>
              <a:ext cx="525" cy="4450"/>
            </a:xfrm>
            <a:custGeom>
              <a:rect b="b" l="l" r="r" t="t"/>
              <a:pathLst>
                <a:path extrusionOk="0" h="178" w="21">
                  <a:moveTo>
                    <a:pt x="21" y="1"/>
                  </a:moveTo>
                  <a:lnTo>
                    <a:pt x="21" y="1"/>
                  </a:lnTo>
                  <a:lnTo>
                    <a:pt x="21" y="1"/>
                  </a:lnTo>
                  <a:lnTo>
                    <a:pt x="1" y="178"/>
                  </a:lnTo>
                  <a:lnTo>
                    <a:pt x="1" y="178"/>
                  </a:lnTo>
                  <a:lnTo>
                    <a:pt x="1" y="178"/>
                  </a:lnTo>
                  <a:lnTo>
                    <a:pt x="21" y="1"/>
                  </a:lnTo>
                  <a:lnTo>
                    <a:pt x="21"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1"/>
            <p:cNvSpPr/>
            <p:nvPr/>
          </p:nvSpPr>
          <p:spPr>
            <a:xfrm>
              <a:off x="3301750" y="3707475"/>
              <a:ext cx="525" cy="3950"/>
            </a:xfrm>
            <a:custGeom>
              <a:rect b="b" l="l" r="r" t="t"/>
              <a:pathLst>
                <a:path extrusionOk="0" h="158" w="21">
                  <a:moveTo>
                    <a:pt x="21" y="0"/>
                  </a:moveTo>
                  <a:lnTo>
                    <a:pt x="1" y="138"/>
                  </a:lnTo>
                  <a:lnTo>
                    <a:pt x="1" y="158"/>
                  </a:lnTo>
                  <a:lnTo>
                    <a:pt x="21" y="0"/>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1"/>
            <p:cNvSpPr/>
            <p:nvPr/>
          </p:nvSpPr>
          <p:spPr>
            <a:xfrm>
              <a:off x="3307675" y="3767050"/>
              <a:ext cx="7900" cy="16275"/>
            </a:xfrm>
            <a:custGeom>
              <a:rect b="b" l="l" r="r" t="t"/>
              <a:pathLst>
                <a:path extrusionOk="0" h="651" w="316">
                  <a:moveTo>
                    <a:pt x="316" y="651"/>
                  </a:moveTo>
                  <a:lnTo>
                    <a:pt x="316" y="651"/>
                  </a:lnTo>
                  <a:lnTo>
                    <a:pt x="158" y="336"/>
                  </a:lnTo>
                  <a:lnTo>
                    <a:pt x="0" y="1"/>
                  </a:lnTo>
                  <a:lnTo>
                    <a:pt x="0" y="1"/>
                  </a:lnTo>
                  <a:lnTo>
                    <a:pt x="158" y="336"/>
                  </a:lnTo>
                  <a:lnTo>
                    <a:pt x="316" y="651"/>
                  </a:lnTo>
                  <a:lnTo>
                    <a:pt x="316" y="65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1"/>
            <p:cNvSpPr/>
            <p:nvPr/>
          </p:nvSpPr>
          <p:spPr>
            <a:xfrm>
              <a:off x="3324425" y="3683825"/>
              <a:ext cx="2475" cy="1025"/>
            </a:xfrm>
            <a:custGeom>
              <a:rect b="b" l="l" r="r" t="t"/>
              <a:pathLst>
                <a:path extrusionOk="0" h="41" w="99">
                  <a:moveTo>
                    <a:pt x="99" y="1"/>
                  </a:moveTo>
                  <a:lnTo>
                    <a:pt x="0" y="40"/>
                  </a:lnTo>
                  <a:lnTo>
                    <a:pt x="20" y="40"/>
                  </a:lnTo>
                  <a:lnTo>
                    <a:pt x="99" y="1"/>
                  </a:lnTo>
                  <a:close/>
                </a:path>
              </a:pathLst>
            </a:custGeom>
            <a:solidFill>
              <a:srgbClr val="098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1"/>
            <p:cNvSpPr/>
            <p:nvPr/>
          </p:nvSpPr>
          <p:spPr>
            <a:xfrm>
              <a:off x="3299800" y="3683325"/>
              <a:ext cx="122650" cy="158125"/>
            </a:xfrm>
            <a:custGeom>
              <a:rect b="b" l="l" r="r" t="t"/>
              <a:pathLst>
                <a:path extrusionOk="0" h="6325" w="4906">
                  <a:moveTo>
                    <a:pt x="1281" y="1"/>
                  </a:moveTo>
                  <a:lnTo>
                    <a:pt x="1202" y="21"/>
                  </a:lnTo>
                  <a:lnTo>
                    <a:pt x="1084" y="21"/>
                  </a:lnTo>
                  <a:lnTo>
                    <a:pt x="985" y="60"/>
                  </a:lnTo>
                  <a:lnTo>
                    <a:pt x="1005" y="60"/>
                  </a:lnTo>
                  <a:lnTo>
                    <a:pt x="887" y="80"/>
                  </a:lnTo>
                  <a:lnTo>
                    <a:pt x="808" y="119"/>
                  </a:lnTo>
                  <a:lnTo>
                    <a:pt x="709" y="159"/>
                  </a:lnTo>
                  <a:lnTo>
                    <a:pt x="631" y="218"/>
                  </a:lnTo>
                  <a:lnTo>
                    <a:pt x="552" y="277"/>
                  </a:lnTo>
                  <a:lnTo>
                    <a:pt x="473" y="356"/>
                  </a:lnTo>
                  <a:lnTo>
                    <a:pt x="414" y="415"/>
                  </a:lnTo>
                  <a:lnTo>
                    <a:pt x="355" y="493"/>
                  </a:lnTo>
                  <a:lnTo>
                    <a:pt x="296" y="572"/>
                  </a:lnTo>
                  <a:lnTo>
                    <a:pt x="237" y="671"/>
                  </a:lnTo>
                  <a:lnTo>
                    <a:pt x="197" y="769"/>
                  </a:lnTo>
                  <a:lnTo>
                    <a:pt x="138" y="887"/>
                  </a:lnTo>
                  <a:lnTo>
                    <a:pt x="99" y="966"/>
                  </a:lnTo>
                  <a:lnTo>
                    <a:pt x="79" y="1124"/>
                  </a:lnTo>
                  <a:lnTo>
                    <a:pt x="40" y="1203"/>
                  </a:lnTo>
                  <a:lnTo>
                    <a:pt x="20" y="1380"/>
                  </a:lnTo>
                  <a:lnTo>
                    <a:pt x="0" y="1459"/>
                  </a:lnTo>
                  <a:lnTo>
                    <a:pt x="0" y="1754"/>
                  </a:lnTo>
                  <a:lnTo>
                    <a:pt x="0" y="2030"/>
                  </a:lnTo>
                  <a:lnTo>
                    <a:pt x="40" y="2345"/>
                  </a:lnTo>
                  <a:lnTo>
                    <a:pt x="99" y="2641"/>
                  </a:lnTo>
                  <a:lnTo>
                    <a:pt x="177" y="2897"/>
                  </a:lnTo>
                  <a:lnTo>
                    <a:pt x="256" y="3153"/>
                  </a:lnTo>
                  <a:lnTo>
                    <a:pt x="315" y="3350"/>
                  </a:lnTo>
                  <a:lnTo>
                    <a:pt x="473" y="3685"/>
                  </a:lnTo>
                  <a:lnTo>
                    <a:pt x="631" y="4000"/>
                  </a:lnTo>
                  <a:lnTo>
                    <a:pt x="827" y="4354"/>
                  </a:lnTo>
                  <a:lnTo>
                    <a:pt x="1064" y="4709"/>
                  </a:lnTo>
                  <a:lnTo>
                    <a:pt x="1281" y="4965"/>
                  </a:lnTo>
                  <a:lnTo>
                    <a:pt x="1497" y="5201"/>
                  </a:lnTo>
                  <a:lnTo>
                    <a:pt x="1714" y="5438"/>
                  </a:lnTo>
                  <a:lnTo>
                    <a:pt x="1891" y="5595"/>
                  </a:lnTo>
                  <a:lnTo>
                    <a:pt x="2068" y="5733"/>
                  </a:lnTo>
                  <a:lnTo>
                    <a:pt x="2246" y="5871"/>
                  </a:lnTo>
                  <a:lnTo>
                    <a:pt x="2443" y="5989"/>
                  </a:lnTo>
                  <a:lnTo>
                    <a:pt x="2699" y="6107"/>
                  </a:lnTo>
                  <a:lnTo>
                    <a:pt x="2935" y="6206"/>
                  </a:lnTo>
                  <a:lnTo>
                    <a:pt x="3172" y="6285"/>
                  </a:lnTo>
                  <a:lnTo>
                    <a:pt x="3408" y="6304"/>
                  </a:lnTo>
                  <a:lnTo>
                    <a:pt x="3605" y="6324"/>
                  </a:lnTo>
                  <a:lnTo>
                    <a:pt x="3822" y="6285"/>
                  </a:lnTo>
                  <a:lnTo>
                    <a:pt x="3999" y="6245"/>
                  </a:lnTo>
                  <a:lnTo>
                    <a:pt x="4176" y="6167"/>
                  </a:lnTo>
                  <a:lnTo>
                    <a:pt x="4334" y="6048"/>
                  </a:lnTo>
                  <a:lnTo>
                    <a:pt x="4491" y="5910"/>
                  </a:lnTo>
                  <a:lnTo>
                    <a:pt x="4610" y="5753"/>
                  </a:lnTo>
                  <a:lnTo>
                    <a:pt x="4708" y="5556"/>
                  </a:lnTo>
                  <a:lnTo>
                    <a:pt x="4787" y="5359"/>
                  </a:lnTo>
                  <a:lnTo>
                    <a:pt x="4866" y="5123"/>
                  </a:lnTo>
                  <a:lnTo>
                    <a:pt x="4885" y="4866"/>
                  </a:lnTo>
                  <a:lnTo>
                    <a:pt x="4905" y="4571"/>
                  </a:lnTo>
                  <a:lnTo>
                    <a:pt x="4905" y="4275"/>
                  </a:lnTo>
                  <a:lnTo>
                    <a:pt x="4866" y="3980"/>
                  </a:lnTo>
                  <a:lnTo>
                    <a:pt x="4807" y="3685"/>
                  </a:lnTo>
                  <a:lnTo>
                    <a:pt x="4708" y="3369"/>
                  </a:lnTo>
                  <a:lnTo>
                    <a:pt x="4610" y="3054"/>
                  </a:lnTo>
                  <a:lnTo>
                    <a:pt x="4491" y="2759"/>
                  </a:lnTo>
                  <a:lnTo>
                    <a:pt x="4353" y="2463"/>
                  </a:lnTo>
                  <a:lnTo>
                    <a:pt x="4196" y="2168"/>
                  </a:lnTo>
                  <a:lnTo>
                    <a:pt x="4019" y="1892"/>
                  </a:lnTo>
                  <a:lnTo>
                    <a:pt x="3822" y="1616"/>
                  </a:lnTo>
                  <a:lnTo>
                    <a:pt x="3625" y="1360"/>
                  </a:lnTo>
                  <a:lnTo>
                    <a:pt x="3408" y="1104"/>
                  </a:lnTo>
                  <a:lnTo>
                    <a:pt x="3191" y="887"/>
                  </a:lnTo>
                  <a:lnTo>
                    <a:pt x="2955" y="690"/>
                  </a:lnTo>
                  <a:lnTo>
                    <a:pt x="2719" y="493"/>
                  </a:lnTo>
                  <a:lnTo>
                    <a:pt x="2462" y="336"/>
                  </a:lnTo>
                  <a:lnTo>
                    <a:pt x="2206" y="198"/>
                  </a:lnTo>
                  <a:lnTo>
                    <a:pt x="2128" y="178"/>
                  </a:lnTo>
                  <a:lnTo>
                    <a:pt x="2147" y="178"/>
                  </a:lnTo>
                  <a:lnTo>
                    <a:pt x="1970" y="119"/>
                  </a:lnTo>
                  <a:lnTo>
                    <a:pt x="1871" y="80"/>
                  </a:lnTo>
                  <a:lnTo>
                    <a:pt x="1734" y="40"/>
                  </a:lnTo>
                  <a:lnTo>
                    <a:pt x="1635" y="21"/>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1"/>
            <p:cNvSpPr/>
            <p:nvPr/>
          </p:nvSpPr>
          <p:spPr>
            <a:xfrm>
              <a:off x="3301275" y="3637050"/>
              <a:ext cx="173375" cy="228525"/>
            </a:xfrm>
            <a:custGeom>
              <a:rect b="b" l="l" r="r" t="t"/>
              <a:pathLst>
                <a:path extrusionOk="0" h="9141" w="6935">
                  <a:moveTo>
                    <a:pt x="1931" y="0"/>
                  </a:moveTo>
                  <a:lnTo>
                    <a:pt x="1655" y="40"/>
                  </a:lnTo>
                  <a:lnTo>
                    <a:pt x="1399" y="99"/>
                  </a:lnTo>
                  <a:lnTo>
                    <a:pt x="1162" y="217"/>
                  </a:lnTo>
                  <a:lnTo>
                    <a:pt x="0" y="887"/>
                  </a:lnTo>
                  <a:lnTo>
                    <a:pt x="79" y="847"/>
                  </a:lnTo>
                  <a:lnTo>
                    <a:pt x="217" y="788"/>
                  </a:lnTo>
                  <a:lnTo>
                    <a:pt x="315" y="749"/>
                  </a:lnTo>
                  <a:lnTo>
                    <a:pt x="453" y="709"/>
                  </a:lnTo>
                  <a:lnTo>
                    <a:pt x="572" y="690"/>
                  </a:lnTo>
                  <a:lnTo>
                    <a:pt x="729" y="670"/>
                  </a:lnTo>
                  <a:lnTo>
                    <a:pt x="1123" y="670"/>
                  </a:lnTo>
                  <a:lnTo>
                    <a:pt x="1300" y="709"/>
                  </a:lnTo>
                  <a:lnTo>
                    <a:pt x="1438" y="729"/>
                  </a:lnTo>
                  <a:lnTo>
                    <a:pt x="1616" y="788"/>
                  </a:lnTo>
                  <a:lnTo>
                    <a:pt x="1753" y="828"/>
                  </a:lnTo>
                  <a:lnTo>
                    <a:pt x="1970" y="906"/>
                  </a:lnTo>
                  <a:lnTo>
                    <a:pt x="2069" y="946"/>
                  </a:lnTo>
                  <a:lnTo>
                    <a:pt x="2403" y="1123"/>
                  </a:lnTo>
                  <a:lnTo>
                    <a:pt x="2758" y="1340"/>
                  </a:lnTo>
                  <a:lnTo>
                    <a:pt x="3093" y="1596"/>
                  </a:lnTo>
                  <a:lnTo>
                    <a:pt x="3408" y="1872"/>
                  </a:lnTo>
                  <a:lnTo>
                    <a:pt x="3723" y="2187"/>
                  </a:lnTo>
                  <a:lnTo>
                    <a:pt x="4019" y="2522"/>
                  </a:lnTo>
                  <a:lnTo>
                    <a:pt x="4294" y="2876"/>
                  </a:lnTo>
                  <a:lnTo>
                    <a:pt x="4551" y="3251"/>
                  </a:lnTo>
                  <a:lnTo>
                    <a:pt x="4787" y="3645"/>
                  </a:lnTo>
                  <a:lnTo>
                    <a:pt x="5004" y="4038"/>
                  </a:lnTo>
                  <a:lnTo>
                    <a:pt x="5201" y="4452"/>
                  </a:lnTo>
                  <a:lnTo>
                    <a:pt x="5378" y="4886"/>
                  </a:lnTo>
                  <a:lnTo>
                    <a:pt x="5516" y="5299"/>
                  </a:lnTo>
                  <a:lnTo>
                    <a:pt x="5634" y="5733"/>
                  </a:lnTo>
                  <a:lnTo>
                    <a:pt x="5713" y="6146"/>
                  </a:lnTo>
                  <a:lnTo>
                    <a:pt x="5752" y="6560"/>
                  </a:lnTo>
                  <a:lnTo>
                    <a:pt x="5772" y="6974"/>
                  </a:lnTo>
                  <a:lnTo>
                    <a:pt x="5752" y="7348"/>
                  </a:lnTo>
                  <a:lnTo>
                    <a:pt x="5752" y="7466"/>
                  </a:lnTo>
                  <a:lnTo>
                    <a:pt x="5713" y="7702"/>
                  </a:lnTo>
                  <a:lnTo>
                    <a:pt x="5673" y="7840"/>
                  </a:lnTo>
                  <a:lnTo>
                    <a:pt x="5614" y="8037"/>
                  </a:lnTo>
                  <a:lnTo>
                    <a:pt x="5575" y="8155"/>
                  </a:lnTo>
                  <a:lnTo>
                    <a:pt x="5516" y="8313"/>
                  </a:lnTo>
                  <a:lnTo>
                    <a:pt x="5437" y="8431"/>
                  </a:lnTo>
                  <a:lnTo>
                    <a:pt x="5358" y="8569"/>
                  </a:lnTo>
                  <a:lnTo>
                    <a:pt x="5279" y="8687"/>
                  </a:lnTo>
                  <a:lnTo>
                    <a:pt x="5201" y="8805"/>
                  </a:lnTo>
                  <a:lnTo>
                    <a:pt x="5102" y="8884"/>
                  </a:lnTo>
                  <a:lnTo>
                    <a:pt x="5004" y="8983"/>
                  </a:lnTo>
                  <a:lnTo>
                    <a:pt x="4905" y="9062"/>
                  </a:lnTo>
                  <a:lnTo>
                    <a:pt x="4787" y="9140"/>
                  </a:lnTo>
                  <a:lnTo>
                    <a:pt x="4787" y="9140"/>
                  </a:lnTo>
                  <a:lnTo>
                    <a:pt x="5949" y="8471"/>
                  </a:lnTo>
                  <a:lnTo>
                    <a:pt x="6166" y="8313"/>
                  </a:lnTo>
                  <a:lnTo>
                    <a:pt x="6343" y="8136"/>
                  </a:lnTo>
                  <a:lnTo>
                    <a:pt x="6520" y="7899"/>
                  </a:lnTo>
                  <a:lnTo>
                    <a:pt x="6658" y="7643"/>
                  </a:lnTo>
                  <a:lnTo>
                    <a:pt x="6776" y="7367"/>
                  </a:lnTo>
                  <a:lnTo>
                    <a:pt x="6855" y="7033"/>
                  </a:lnTo>
                  <a:lnTo>
                    <a:pt x="6914" y="6678"/>
                  </a:lnTo>
                  <a:lnTo>
                    <a:pt x="6934" y="6304"/>
                  </a:lnTo>
                  <a:lnTo>
                    <a:pt x="6914" y="5890"/>
                  </a:lnTo>
                  <a:lnTo>
                    <a:pt x="6855" y="5476"/>
                  </a:lnTo>
                  <a:lnTo>
                    <a:pt x="6776" y="5063"/>
                  </a:lnTo>
                  <a:lnTo>
                    <a:pt x="6678" y="4629"/>
                  </a:lnTo>
                  <a:lnTo>
                    <a:pt x="6520" y="4216"/>
                  </a:lnTo>
                  <a:lnTo>
                    <a:pt x="6363" y="3782"/>
                  </a:lnTo>
                  <a:lnTo>
                    <a:pt x="6166" y="3369"/>
                  </a:lnTo>
                  <a:lnTo>
                    <a:pt x="5949" y="2975"/>
                  </a:lnTo>
                  <a:lnTo>
                    <a:pt x="5713" y="2581"/>
                  </a:lnTo>
                  <a:lnTo>
                    <a:pt x="5437" y="2207"/>
                  </a:lnTo>
                  <a:lnTo>
                    <a:pt x="5161" y="1852"/>
                  </a:lnTo>
                  <a:lnTo>
                    <a:pt x="4866" y="1517"/>
                  </a:lnTo>
                  <a:lnTo>
                    <a:pt x="4570" y="1202"/>
                  </a:lnTo>
                  <a:lnTo>
                    <a:pt x="4235" y="926"/>
                  </a:lnTo>
                  <a:lnTo>
                    <a:pt x="3901" y="670"/>
                  </a:lnTo>
                  <a:lnTo>
                    <a:pt x="3566" y="453"/>
                  </a:lnTo>
                  <a:lnTo>
                    <a:pt x="3211" y="276"/>
                  </a:lnTo>
                  <a:lnTo>
                    <a:pt x="2876" y="138"/>
                  </a:lnTo>
                  <a:lnTo>
                    <a:pt x="2541" y="40"/>
                  </a:lnTo>
                  <a:lnTo>
                    <a:pt x="222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1"/>
            <p:cNvSpPr/>
            <p:nvPr/>
          </p:nvSpPr>
          <p:spPr>
            <a:xfrm>
              <a:off x="3070300" y="3534625"/>
              <a:ext cx="375275" cy="336350"/>
            </a:xfrm>
            <a:custGeom>
              <a:rect b="b" l="l" r="r" t="t"/>
              <a:pathLst>
                <a:path extrusionOk="0" h="13454" w="15011">
                  <a:moveTo>
                    <a:pt x="2443" y="1202"/>
                  </a:moveTo>
                  <a:lnTo>
                    <a:pt x="2581" y="1221"/>
                  </a:lnTo>
                  <a:lnTo>
                    <a:pt x="2640" y="1221"/>
                  </a:lnTo>
                  <a:lnTo>
                    <a:pt x="2818" y="1280"/>
                  </a:lnTo>
                  <a:lnTo>
                    <a:pt x="3015" y="1340"/>
                  </a:lnTo>
                  <a:lnTo>
                    <a:pt x="3212" y="1418"/>
                  </a:lnTo>
                  <a:lnTo>
                    <a:pt x="3409" y="1537"/>
                  </a:lnTo>
                  <a:lnTo>
                    <a:pt x="3645" y="1694"/>
                  </a:lnTo>
                  <a:lnTo>
                    <a:pt x="3901" y="1871"/>
                  </a:lnTo>
                  <a:lnTo>
                    <a:pt x="4137" y="2068"/>
                  </a:lnTo>
                  <a:lnTo>
                    <a:pt x="4354" y="2305"/>
                  </a:lnTo>
                  <a:lnTo>
                    <a:pt x="4571" y="2541"/>
                  </a:lnTo>
                  <a:lnTo>
                    <a:pt x="4768" y="2797"/>
                  </a:lnTo>
                  <a:lnTo>
                    <a:pt x="4965" y="3073"/>
                  </a:lnTo>
                  <a:lnTo>
                    <a:pt x="5142" y="3369"/>
                  </a:lnTo>
                  <a:lnTo>
                    <a:pt x="5300" y="3644"/>
                  </a:lnTo>
                  <a:lnTo>
                    <a:pt x="5437" y="3959"/>
                  </a:lnTo>
                  <a:lnTo>
                    <a:pt x="5556" y="4255"/>
                  </a:lnTo>
                  <a:lnTo>
                    <a:pt x="5654" y="4570"/>
                  </a:lnTo>
                  <a:lnTo>
                    <a:pt x="5733" y="4866"/>
                  </a:lnTo>
                  <a:lnTo>
                    <a:pt x="5792" y="5181"/>
                  </a:lnTo>
                  <a:lnTo>
                    <a:pt x="5831" y="5476"/>
                  </a:lnTo>
                  <a:lnTo>
                    <a:pt x="5851" y="5772"/>
                  </a:lnTo>
                  <a:lnTo>
                    <a:pt x="5831" y="6047"/>
                  </a:lnTo>
                  <a:lnTo>
                    <a:pt x="5792" y="6304"/>
                  </a:lnTo>
                  <a:lnTo>
                    <a:pt x="5733" y="6540"/>
                  </a:lnTo>
                  <a:lnTo>
                    <a:pt x="5654" y="6757"/>
                  </a:lnTo>
                  <a:lnTo>
                    <a:pt x="5556" y="6934"/>
                  </a:lnTo>
                  <a:lnTo>
                    <a:pt x="5418" y="7111"/>
                  </a:lnTo>
                  <a:lnTo>
                    <a:pt x="5280" y="7249"/>
                  </a:lnTo>
                  <a:lnTo>
                    <a:pt x="5122" y="7348"/>
                  </a:lnTo>
                  <a:lnTo>
                    <a:pt x="4945" y="7426"/>
                  </a:lnTo>
                  <a:lnTo>
                    <a:pt x="4768" y="7485"/>
                  </a:lnTo>
                  <a:lnTo>
                    <a:pt x="4551" y="7505"/>
                  </a:lnTo>
                  <a:lnTo>
                    <a:pt x="4334" y="7505"/>
                  </a:lnTo>
                  <a:lnTo>
                    <a:pt x="4118" y="7466"/>
                  </a:lnTo>
                  <a:lnTo>
                    <a:pt x="3881" y="7407"/>
                  </a:lnTo>
                  <a:lnTo>
                    <a:pt x="3645" y="7308"/>
                  </a:lnTo>
                  <a:lnTo>
                    <a:pt x="3389" y="7170"/>
                  </a:lnTo>
                  <a:lnTo>
                    <a:pt x="3133" y="7013"/>
                  </a:lnTo>
                  <a:lnTo>
                    <a:pt x="2896" y="6835"/>
                  </a:lnTo>
                  <a:lnTo>
                    <a:pt x="2719" y="6678"/>
                  </a:lnTo>
                  <a:lnTo>
                    <a:pt x="2542" y="6520"/>
                  </a:lnTo>
                  <a:lnTo>
                    <a:pt x="2207" y="6166"/>
                  </a:lnTo>
                  <a:lnTo>
                    <a:pt x="1912" y="5772"/>
                  </a:lnTo>
                  <a:lnTo>
                    <a:pt x="1655" y="5338"/>
                  </a:lnTo>
                  <a:lnTo>
                    <a:pt x="1498" y="5063"/>
                  </a:lnTo>
                  <a:lnTo>
                    <a:pt x="1360" y="4747"/>
                  </a:lnTo>
                  <a:lnTo>
                    <a:pt x="1222" y="4452"/>
                  </a:lnTo>
                  <a:lnTo>
                    <a:pt x="1124" y="4137"/>
                  </a:lnTo>
                  <a:lnTo>
                    <a:pt x="1045" y="3841"/>
                  </a:lnTo>
                  <a:lnTo>
                    <a:pt x="1005" y="3605"/>
                  </a:lnTo>
                  <a:lnTo>
                    <a:pt x="966" y="3388"/>
                  </a:lnTo>
                  <a:lnTo>
                    <a:pt x="946" y="3152"/>
                  </a:lnTo>
                  <a:lnTo>
                    <a:pt x="946" y="2935"/>
                  </a:lnTo>
                  <a:lnTo>
                    <a:pt x="946" y="2659"/>
                  </a:lnTo>
                  <a:lnTo>
                    <a:pt x="966" y="2581"/>
                  </a:lnTo>
                  <a:lnTo>
                    <a:pt x="986" y="2403"/>
                  </a:lnTo>
                  <a:lnTo>
                    <a:pt x="1005" y="2305"/>
                  </a:lnTo>
                  <a:lnTo>
                    <a:pt x="1045" y="2167"/>
                  </a:lnTo>
                  <a:lnTo>
                    <a:pt x="1084" y="2068"/>
                  </a:lnTo>
                  <a:lnTo>
                    <a:pt x="1124" y="1950"/>
                  </a:lnTo>
                  <a:lnTo>
                    <a:pt x="1183" y="1871"/>
                  </a:lnTo>
                  <a:lnTo>
                    <a:pt x="1242" y="1773"/>
                  </a:lnTo>
                  <a:lnTo>
                    <a:pt x="1301" y="1694"/>
                  </a:lnTo>
                  <a:lnTo>
                    <a:pt x="1360" y="1596"/>
                  </a:lnTo>
                  <a:lnTo>
                    <a:pt x="1419" y="1537"/>
                  </a:lnTo>
                  <a:lnTo>
                    <a:pt x="1498" y="1458"/>
                  </a:lnTo>
                  <a:lnTo>
                    <a:pt x="1577" y="1418"/>
                  </a:lnTo>
                  <a:lnTo>
                    <a:pt x="1655" y="1359"/>
                  </a:lnTo>
                  <a:lnTo>
                    <a:pt x="1754" y="1320"/>
                  </a:lnTo>
                  <a:lnTo>
                    <a:pt x="1833" y="1280"/>
                  </a:lnTo>
                  <a:lnTo>
                    <a:pt x="1931" y="1241"/>
                  </a:lnTo>
                  <a:lnTo>
                    <a:pt x="2030" y="1221"/>
                  </a:lnTo>
                  <a:lnTo>
                    <a:pt x="2128" y="1202"/>
                  </a:lnTo>
                  <a:close/>
                  <a:moveTo>
                    <a:pt x="10677" y="5949"/>
                  </a:moveTo>
                  <a:lnTo>
                    <a:pt x="10815" y="5969"/>
                  </a:lnTo>
                  <a:lnTo>
                    <a:pt x="10914" y="5988"/>
                  </a:lnTo>
                  <a:lnTo>
                    <a:pt x="11051" y="6028"/>
                  </a:lnTo>
                  <a:lnTo>
                    <a:pt x="11150" y="6067"/>
                  </a:lnTo>
                  <a:lnTo>
                    <a:pt x="11327" y="6126"/>
                  </a:lnTo>
                  <a:lnTo>
                    <a:pt x="11386" y="6146"/>
                  </a:lnTo>
                  <a:lnTo>
                    <a:pt x="11642" y="6284"/>
                  </a:lnTo>
                  <a:lnTo>
                    <a:pt x="11899" y="6441"/>
                  </a:lnTo>
                  <a:lnTo>
                    <a:pt x="12135" y="6638"/>
                  </a:lnTo>
                  <a:lnTo>
                    <a:pt x="12371" y="6835"/>
                  </a:lnTo>
                  <a:lnTo>
                    <a:pt x="12588" y="7052"/>
                  </a:lnTo>
                  <a:lnTo>
                    <a:pt x="12805" y="7308"/>
                  </a:lnTo>
                  <a:lnTo>
                    <a:pt x="13002" y="7564"/>
                  </a:lnTo>
                  <a:lnTo>
                    <a:pt x="13199" y="7840"/>
                  </a:lnTo>
                  <a:lnTo>
                    <a:pt x="13376" y="8116"/>
                  </a:lnTo>
                  <a:lnTo>
                    <a:pt x="13533" y="8411"/>
                  </a:lnTo>
                  <a:lnTo>
                    <a:pt x="13671" y="8707"/>
                  </a:lnTo>
                  <a:lnTo>
                    <a:pt x="13790" y="9002"/>
                  </a:lnTo>
                  <a:lnTo>
                    <a:pt x="13888" y="9317"/>
                  </a:lnTo>
                  <a:lnTo>
                    <a:pt x="13987" y="9633"/>
                  </a:lnTo>
                  <a:lnTo>
                    <a:pt x="14046" y="9928"/>
                  </a:lnTo>
                  <a:lnTo>
                    <a:pt x="14085" y="10223"/>
                  </a:lnTo>
                  <a:lnTo>
                    <a:pt x="14085" y="10519"/>
                  </a:lnTo>
                  <a:lnTo>
                    <a:pt x="14065" y="10814"/>
                  </a:lnTo>
                  <a:lnTo>
                    <a:pt x="14046" y="11071"/>
                  </a:lnTo>
                  <a:lnTo>
                    <a:pt x="13967" y="11307"/>
                  </a:lnTo>
                  <a:lnTo>
                    <a:pt x="13888" y="11504"/>
                  </a:lnTo>
                  <a:lnTo>
                    <a:pt x="13790" y="11701"/>
                  </a:lnTo>
                  <a:lnTo>
                    <a:pt x="13671" y="11858"/>
                  </a:lnTo>
                  <a:lnTo>
                    <a:pt x="13514" y="11996"/>
                  </a:lnTo>
                  <a:lnTo>
                    <a:pt x="13356" y="12115"/>
                  </a:lnTo>
                  <a:lnTo>
                    <a:pt x="13179" y="12193"/>
                  </a:lnTo>
                  <a:lnTo>
                    <a:pt x="13002" y="12233"/>
                  </a:lnTo>
                  <a:lnTo>
                    <a:pt x="12785" y="12272"/>
                  </a:lnTo>
                  <a:lnTo>
                    <a:pt x="12588" y="12252"/>
                  </a:lnTo>
                  <a:lnTo>
                    <a:pt x="12352" y="12233"/>
                  </a:lnTo>
                  <a:lnTo>
                    <a:pt x="12115" y="12154"/>
                  </a:lnTo>
                  <a:lnTo>
                    <a:pt x="11879" y="12055"/>
                  </a:lnTo>
                  <a:lnTo>
                    <a:pt x="11623" y="11937"/>
                  </a:lnTo>
                  <a:lnTo>
                    <a:pt x="11426" y="11819"/>
                  </a:lnTo>
                  <a:lnTo>
                    <a:pt x="11248" y="11681"/>
                  </a:lnTo>
                  <a:lnTo>
                    <a:pt x="11071" y="11543"/>
                  </a:lnTo>
                  <a:lnTo>
                    <a:pt x="10894" y="11386"/>
                  </a:lnTo>
                  <a:lnTo>
                    <a:pt x="10677" y="11149"/>
                  </a:lnTo>
                  <a:lnTo>
                    <a:pt x="10461" y="10913"/>
                  </a:lnTo>
                  <a:lnTo>
                    <a:pt x="10244" y="10657"/>
                  </a:lnTo>
                  <a:lnTo>
                    <a:pt x="10007" y="10302"/>
                  </a:lnTo>
                  <a:lnTo>
                    <a:pt x="9811" y="9948"/>
                  </a:lnTo>
                  <a:lnTo>
                    <a:pt x="9653" y="9633"/>
                  </a:lnTo>
                  <a:lnTo>
                    <a:pt x="9495" y="9298"/>
                  </a:lnTo>
                  <a:lnTo>
                    <a:pt x="9436" y="9101"/>
                  </a:lnTo>
                  <a:lnTo>
                    <a:pt x="9357" y="8845"/>
                  </a:lnTo>
                  <a:lnTo>
                    <a:pt x="9279" y="8589"/>
                  </a:lnTo>
                  <a:lnTo>
                    <a:pt x="9220" y="8293"/>
                  </a:lnTo>
                  <a:lnTo>
                    <a:pt x="9180" y="7978"/>
                  </a:lnTo>
                  <a:lnTo>
                    <a:pt x="9180" y="7702"/>
                  </a:lnTo>
                  <a:lnTo>
                    <a:pt x="9180" y="7407"/>
                  </a:lnTo>
                  <a:lnTo>
                    <a:pt x="9200" y="7328"/>
                  </a:lnTo>
                  <a:lnTo>
                    <a:pt x="9220" y="7151"/>
                  </a:lnTo>
                  <a:lnTo>
                    <a:pt x="9259" y="7052"/>
                  </a:lnTo>
                  <a:lnTo>
                    <a:pt x="9279" y="6914"/>
                  </a:lnTo>
                  <a:lnTo>
                    <a:pt x="9318" y="6835"/>
                  </a:lnTo>
                  <a:lnTo>
                    <a:pt x="9377" y="6717"/>
                  </a:lnTo>
                  <a:lnTo>
                    <a:pt x="9417" y="6619"/>
                  </a:lnTo>
                  <a:lnTo>
                    <a:pt x="9476" y="6520"/>
                  </a:lnTo>
                  <a:lnTo>
                    <a:pt x="9535" y="6441"/>
                  </a:lnTo>
                  <a:lnTo>
                    <a:pt x="9594" y="6363"/>
                  </a:lnTo>
                  <a:lnTo>
                    <a:pt x="9673" y="6304"/>
                  </a:lnTo>
                  <a:lnTo>
                    <a:pt x="9732" y="6225"/>
                  </a:lnTo>
                  <a:lnTo>
                    <a:pt x="9811" y="6166"/>
                  </a:lnTo>
                  <a:lnTo>
                    <a:pt x="9889" y="6107"/>
                  </a:lnTo>
                  <a:lnTo>
                    <a:pt x="9988" y="6067"/>
                  </a:lnTo>
                  <a:lnTo>
                    <a:pt x="10067" y="6028"/>
                  </a:lnTo>
                  <a:lnTo>
                    <a:pt x="10185" y="6008"/>
                  </a:lnTo>
                  <a:lnTo>
                    <a:pt x="10264" y="5969"/>
                  </a:lnTo>
                  <a:lnTo>
                    <a:pt x="10382" y="5969"/>
                  </a:lnTo>
                  <a:lnTo>
                    <a:pt x="10461" y="5949"/>
                  </a:lnTo>
                  <a:close/>
                  <a:moveTo>
                    <a:pt x="1793" y="0"/>
                  </a:moveTo>
                  <a:lnTo>
                    <a:pt x="1655" y="20"/>
                  </a:lnTo>
                  <a:lnTo>
                    <a:pt x="1498" y="40"/>
                  </a:lnTo>
                  <a:lnTo>
                    <a:pt x="1380" y="79"/>
                  </a:lnTo>
                  <a:lnTo>
                    <a:pt x="1242" y="118"/>
                  </a:lnTo>
                  <a:lnTo>
                    <a:pt x="1124" y="158"/>
                  </a:lnTo>
                  <a:lnTo>
                    <a:pt x="1005" y="236"/>
                  </a:lnTo>
                  <a:lnTo>
                    <a:pt x="789" y="374"/>
                  </a:lnTo>
                  <a:lnTo>
                    <a:pt x="592" y="571"/>
                  </a:lnTo>
                  <a:lnTo>
                    <a:pt x="414" y="788"/>
                  </a:lnTo>
                  <a:lnTo>
                    <a:pt x="277" y="1044"/>
                  </a:lnTo>
                  <a:lnTo>
                    <a:pt x="158" y="1340"/>
                  </a:lnTo>
                  <a:lnTo>
                    <a:pt x="80" y="1655"/>
                  </a:lnTo>
                  <a:lnTo>
                    <a:pt x="20" y="2009"/>
                  </a:lnTo>
                  <a:lnTo>
                    <a:pt x="1" y="2403"/>
                  </a:lnTo>
                  <a:lnTo>
                    <a:pt x="20" y="2797"/>
                  </a:lnTo>
                  <a:lnTo>
                    <a:pt x="80" y="3231"/>
                  </a:lnTo>
                  <a:lnTo>
                    <a:pt x="158" y="3644"/>
                  </a:lnTo>
                  <a:lnTo>
                    <a:pt x="277" y="4058"/>
                  </a:lnTo>
                  <a:lnTo>
                    <a:pt x="414" y="4491"/>
                  </a:lnTo>
                  <a:lnTo>
                    <a:pt x="572" y="4905"/>
                  </a:lnTo>
                  <a:lnTo>
                    <a:pt x="769" y="5319"/>
                  </a:lnTo>
                  <a:lnTo>
                    <a:pt x="986" y="5713"/>
                  </a:lnTo>
                  <a:lnTo>
                    <a:pt x="1242" y="6107"/>
                  </a:lnTo>
                  <a:lnTo>
                    <a:pt x="1498" y="6481"/>
                  </a:lnTo>
                  <a:lnTo>
                    <a:pt x="1774" y="6835"/>
                  </a:lnTo>
                  <a:lnTo>
                    <a:pt x="2069" y="7170"/>
                  </a:lnTo>
                  <a:lnTo>
                    <a:pt x="2384" y="7485"/>
                  </a:lnTo>
                  <a:lnTo>
                    <a:pt x="2699" y="7761"/>
                  </a:lnTo>
                  <a:lnTo>
                    <a:pt x="3034" y="8017"/>
                  </a:lnTo>
                  <a:lnTo>
                    <a:pt x="3389" y="8234"/>
                  </a:lnTo>
                  <a:lnTo>
                    <a:pt x="3743" y="8431"/>
                  </a:lnTo>
                  <a:lnTo>
                    <a:pt x="4078" y="8549"/>
                  </a:lnTo>
                  <a:lnTo>
                    <a:pt x="4413" y="8648"/>
                  </a:lnTo>
                  <a:lnTo>
                    <a:pt x="4728" y="8687"/>
                  </a:lnTo>
                  <a:lnTo>
                    <a:pt x="5024" y="8707"/>
                  </a:lnTo>
                  <a:lnTo>
                    <a:pt x="5300" y="8667"/>
                  </a:lnTo>
                  <a:lnTo>
                    <a:pt x="5556" y="8569"/>
                  </a:lnTo>
                  <a:lnTo>
                    <a:pt x="5812" y="8451"/>
                  </a:lnTo>
                  <a:lnTo>
                    <a:pt x="5891" y="8411"/>
                  </a:lnTo>
                  <a:lnTo>
                    <a:pt x="5989" y="8332"/>
                  </a:lnTo>
                  <a:lnTo>
                    <a:pt x="6068" y="8254"/>
                  </a:lnTo>
                  <a:lnTo>
                    <a:pt x="6166" y="8155"/>
                  </a:lnTo>
                  <a:lnTo>
                    <a:pt x="6225" y="8076"/>
                  </a:lnTo>
                  <a:lnTo>
                    <a:pt x="6324" y="7978"/>
                  </a:lnTo>
                  <a:lnTo>
                    <a:pt x="6383" y="7879"/>
                  </a:lnTo>
                  <a:lnTo>
                    <a:pt x="6462" y="7742"/>
                  </a:lnTo>
                  <a:lnTo>
                    <a:pt x="6501" y="7663"/>
                  </a:lnTo>
                  <a:lnTo>
                    <a:pt x="6560" y="7505"/>
                  </a:lnTo>
                  <a:lnTo>
                    <a:pt x="6600" y="7407"/>
                  </a:lnTo>
                  <a:lnTo>
                    <a:pt x="6659" y="7210"/>
                  </a:lnTo>
                  <a:lnTo>
                    <a:pt x="6678" y="7131"/>
                  </a:lnTo>
                  <a:lnTo>
                    <a:pt x="6738" y="6816"/>
                  </a:lnTo>
                  <a:lnTo>
                    <a:pt x="7506" y="7249"/>
                  </a:lnTo>
                  <a:lnTo>
                    <a:pt x="8274" y="7702"/>
                  </a:lnTo>
                  <a:lnTo>
                    <a:pt x="8333" y="8096"/>
                  </a:lnTo>
                  <a:lnTo>
                    <a:pt x="8412" y="8470"/>
                  </a:lnTo>
                  <a:lnTo>
                    <a:pt x="8530" y="8864"/>
                  </a:lnTo>
                  <a:lnTo>
                    <a:pt x="8648" y="9258"/>
                  </a:lnTo>
                  <a:lnTo>
                    <a:pt x="8806" y="9633"/>
                  </a:lnTo>
                  <a:lnTo>
                    <a:pt x="8983" y="10007"/>
                  </a:lnTo>
                  <a:lnTo>
                    <a:pt x="9180" y="10381"/>
                  </a:lnTo>
                  <a:lnTo>
                    <a:pt x="9397" y="10736"/>
                  </a:lnTo>
                  <a:lnTo>
                    <a:pt x="9633" y="11090"/>
                  </a:lnTo>
                  <a:lnTo>
                    <a:pt x="9870" y="11425"/>
                  </a:lnTo>
                  <a:lnTo>
                    <a:pt x="10126" y="11740"/>
                  </a:lnTo>
                  <a:lnTo>
                    <a:pt x="10401" y="12036"/>
                  </a:lnTo>
                  <a:lnTo>
                    <a:pt x="10697" y="12312"/>
                  </a:lnTo>
                  <a:lnTo>
                    <a:pt x="10992" y="12568"/>
                  </a:lnTo>
                  <a:lnTo>
                    <a:pt x="11308" y="12804"/>
                  </a:lnTo>
                  <a:lnTo>
                    <a:pt x="11623" y="13001"/>
                  </a:lnTo>
                  <a:lnTo>
                    <a:pt x="11997" y="13178"/>
                  </a:lnTo>
                  <a:lnTo>
                    <a:pt x="12352" y="13336"/>
                  </a:lnTo>
                  <a:lnTo>
                    <a:pt x="12686" y="13415"/>
                  </a:lnTo>
                  <a:lnTo>
                    <a:pt x="13021" y="13454"/>
                  </a:lnTo>
                  <a:lnTo>
                    <a:pt x="13336" y="13454"/>
                  </a:lnTo>
                  <a:lnTo>
                    <a:pt x="13474" y="13434"/>
                  </a:lnTo>
                  <a:lnTo>
                    <a:pt x="13632" y="13395"/>
                  </a:lnTo>
                  <a:lnTo>
                    <a:pt x="13770" y="13356"/>
                  </a:lnTo>
                  <a:lnTo>
                    <a:pt x="13888" y="13296"/>
                  </a:lnTo>
                  <a:lnTo>
                    <a:pt x="14026" y="13237"/>
                  </a:lnTo>
                  <a:lnTo>
                    <a:pt x="14144" y="13159"/>
                  </a:lnTo>
                  <a:lnTo>
                    <a:pt x="14243" y="13080"/>
                  </a:lnTo>
                  <a:lnTo>
                    <a:pt x="14341" y="12981"/>
                  </a:lnTo>
                  <a:lnTo>
                    <a:pt x="14440" y="12902"/>
                  </a:lnTo>
                  <a:lnTo>
                    <a:pt x="14518" y="12784"/>
                  </a:lnTo>
                  <a:lnTo>
                    <a:pt x="14597" y="12666"/>
                  </a:lnTo>
                  <a:lnTo>
                    <a:pt x="14676" y="12528"/>
                  </a:lnTo>
                  <a:lnTo>
                    <a:pt x="14755" y="12410"/>
                  </a:lnTo>
                  <a:lnTo>
                    <a:pt x="14814" y="12252"/>
                  </a:lnTo>
                  <a:lnTo>
                    <a:pt x="14853" y="12134"/>
                  </a:lnTo>
                  <a:lnTo>
                    <a:pt x="14912" y="11937"/>
                  </a:lnTo>
                  <a:lnTo>
                    <a:pt x="14952" y="11799"/>
                  </a:lnTo>
                  <a:lnTo>
                    <a:pt x="14991" y="11563"/>
                  </a:lnTo>
                  <a:lnTo>
                    <a:pt x="14991" y="11445"/>
                  </a:lnTo>
                  <a:lnTo>
                    <a:pt x="15011" y="11071"/>
                  </a:lnTo>
                  <a:lnTo>
                    <a:pt x="14991" y="10657"/>
                  </a:lnTo>
                  <a:lnTo>
                    <a:pt x="14952" y="10243"/>
                  </a:lnTo>
                  <a:lnTo>
                    <a:pt x="14873" y="9830"/>
                  </a:lnTo>
                  <a:lnTo>
                    <a:pt x="14755" y="9396"/>
                  </a:lnTo>
                  <a:lnTo>
                    <a:pt x="14617" y="8983"/>
                  </a:lnTo>
                  <a:lnTo>
                    <a:pt x="14440" y="8549"/>
                  </a:lnTo>
                  <a:lnTo>
                    <a:pt x="14243" y="8135"/>
                  </a:lnTo>
                  <a:lnTo>
                    <a:pt x="14026" y="7742"/>
                  </a:lnTo>
                  <a:lnTo>
                    <a:pt x="13790" y="7348"/>
                  </a:lnTo>
                  <a:lnTo>
                    <a:pt x="13533" y="6973"/>
                  </a:lnTo>
                  <a:lnTo>
                    <a:pt x="13258" y="6619"/>
                  </a:lnTo>
                  <a:lnTo>
                    <a:pt x="12962" y="6284"/>
                  </a:lnTo>
                  <a:lnTo>
                    <a:pt x="12647" y="5969"/>
                  </a:lnTo>
                  <a:lnTo>
                    <a:pt x="12332" y="5693"/>
                  </a:lnTo>
                  <a:lnTo>
                    <a:pt x="11997" y="5437"/>
                  </a:lnTo>
                  <a:lnTo>
                    <a:pt x="11642" y="5220"/>
                  </a:lnTo>
                  <a:lnTo>
                    <a:pt x="11308" y="5043"/>
                  </a:lnTo>
                  <a:lnTo>
                    <a:pt x="11209" y="5003"/>
                  </a:lnTo>
                  <a:lnTo>
                    <a:pt x="10992" y="4925"/>
                  </a:lnTo>
                  <a:lnTo>
                    <a:pt x="10855" y="4885"/>
                  </a:lnTo>
                  <a:lnTo>
                    <a:pt x="10677" y="4826"/>
                  </a:lnTo>
                  <a:lnTo>
                    <a:pt x="10539" y="4806"/>
                  </a:lnTo>
                  <a:lnTo>
                    <a:pt x="10362" y="4767"/>
                  </a:lnTo>
                  <a:lnTo>
                    <a:pt x="9968" y="4767"/>
                  </a:lnTo>
                  <a:lnTo>
                    <a:pt x="9811" y="4787"/>
                  </a:lnTo>
                  <a:lnTo>
                    <a:pt x="9692" y="4806"/>
                  </a:lnTo>
                  <a:lnTo>
                    <a:pt x="9554" y="4846"/>
                  </a:lnTo>
                  <a:lnTo>
                    <a:pt x="9456" y="4885"/>
                  </a:lnTo>
                  <a:lnTo>
                    <a:pt x="9318" y="4944"/>
                  </a:lnTo>
                  <a:lnTo>
                    <a:pt x="9121" y="5063"/>
                  </a:lnTo>
                  <a:lnTo>
                    <a:pt x="8963" y="5200"/>
                  </a:lnTo>
                  <a:lnTo>
                    <a:pt x="8806" y="5358"/>
                  </a:lnTo>
                  <a:lnTo>
                    <a:pt x="8668" y="5535"/>
                  </a:lnTo>
                  <a:lnTo>
                    <a:pt x="8530" y="5772"/>
                  </a:lnTo>
                  <a:lnTo>
                    <a:pt x="8432" y="6028"/>
                  </a:lnTo>
                  <a:lnTo>
                    <a:pt x="8353" y="6323"/>
                  </a:lnTo>
                  <a:lnTo>
                    <a:pt x="8294" y="6638"/>
                  </a:lnTo>
                  <a:lnTo>
                    <a:pt x="6738" y="5752"/>
                  </a:lnTo>
                  <a:lnTo>
                    <a:pt x="6678" y="5378"/>
                  </a:lnTo>
                  <a:lnTo>
                    <a:pt x="6600" y="4984"/>
                  </a:lnTo>
                  <a:lnTo>
                    <a:pt x="6501" y="4590"/>
                  </a:lnTo>
                  <a:lnTo>
                    <a:pt x="6363" y="4216"/>
                  </a:lnTo>
                  <a:lnTo>
                    <a:pt x="6206" y="3822"/>
                  </a:lnTo>
                  <a:lnTo>
                    <a:pt x="6048" y="3447"/>
                  </a:lnTo>
                  <a:lnTo>
                    <a:pt x="5851" y="3073"/>
                  </a:lnTo>
                  <a:lnTo>
                    <a:pt x="5634" y="2718"/>
                  </a:lnTo>
                  <a:lnTo>
                    <a:pt x="5398" y="2364"/>
                  </a:lnTo>
                  <a:lnTo>
                    <a:pt x="5162" y="2029"/>
                  </a:lnTo>
                  <a:lnTo>
                    <a:pt x="4886" y="1714"/>
                  </a:lnTo>
                  <a:lnTo>
                    <a:pt x="4610" y="1418"/>
                  </a:lnTo>
                  <a:lnTo>
                    <a:pt x="4334" y="1143"/>
                  </a:lnTo>
                  <a:lnTo>
                    <a:pt x="4019" y="887"/>
                  </a:lnTo>
                  <a:lnTo>
                    <a:pt x="3724" y="670"/>
                  </a:lnTo>
                  <a:lnTo>
                    <a:pt x="3409" y="473"/>
                  </a:lnTo>
                  <a:lnTo>
                    <a:pt x="3054" y="276"/>
                  </a:lnTo>
                  <a:lnTo>
                    <a:pt x="2956" y="236"/>
                  </a:lnTo>
                  <a:lnTo>
                    <a:pt x="2719" y="158"/>
                  </a:lnTo>
                  <a:lnTo>
                    <a:pt x="2601" y="118"/>
                  </a:lnTo>
                  <a:lnTo>
                    <a:pt x="2404" y="59"/>
                  </a:lnTo>
                  <a:lnTo>
                    <a:pt x="2266" y="40"/>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1"/>
            <p:cNvSpPr/>
            <p:nvPr/>
          </p:nvSpPr>
          <p:spPr>
            <a:xfrm>
              <a:off x="3093950" y="3564650"/>
              <a:ext cx="122650" cy="157625"/>
            </a:xfrm>
            <a:custGeom>
              <a:rect b="b" l="l" r="r" t="t"/>
              <a:pathLst>
                <a:path extrusionOk="0" h="6305" w="4906">
                  <a:moveTo>
                    <a:pt x="1182" y="1"/>
                  </a:moveTo>
                  <a:lnTo>
                    <a:pt x="1084" y="20"/>
                  </a:lnTo>
                  <a:lnTo>
                    <a:pt x="985" y="40"/>
                  </a:lnTo>
                  <a:lnTo>
                    <a:pt x="887" y="79"/>
                  </a:lnTo>
                  <a:lnTo>
                    <a:pt x="808" y="119"/>
                  </a:lnTo>
                  <a:lnTo>
                    <a:pt x="709" y="158"/>
                  </a:lnTo>
                  <a:lnTo>
                    <a:pt x="631" y="217"/>
                  </a:lnTo>
                  <a:lnTo>
                    <a:pt x="552" y="257"/>
                  </a:lnTo>
                  <a:lnTo>
                    <a:pt x="473" y="336"/>
                  </a:lnTo>
                  <a:lnTo>
                    <a:pt x="414" y="395"/>
                  </a:lnTo>
                  <a:lnTo>
                    <a:pt x="335" y="493"/>
                  </a:lnTo>
                  <a:lnTo>
                    <a:pt x="296" y="572"/>
                  </a:lnTo>
                  <a:lnTo>
                    <a:pt x="237" y="670"/>
                  </a:lnTo>
                  <a:lnTo>
                    <a:pt x="178" y="749"/>
                  </a:lnTo>
                  <a:lnTo>
                    <a:pt x="138" y="867"/>
                  </a:lnTo>
                  <a:lnTo>
                    <a:pt x="99" y="966"/>
                  </a:lnTo>
                  <a:lnTo>
                    <a:pt x="59" y="1104"/>
                  </a:lnTo>
                  <a:lnTo>
                    <a:pt x="40" y="1202"/>
                  </a:lnTo>
                  <a:lnTo>
                    <a:pt x="20" y="1380"/>
                  </a:lnTo>
                  <a:lnTo>
                    <a:pt x="0" y="1458"/>
                  </a:lnTo>
                  <a:lnTo>
                    <a:pt x="0" y="1734"/>
                  </a:lnTo>
                  <a:lnTo>
                    <a:pt x="0" y="1951"/>
                  </a:lnTo>
                  <a:lnTo>
                    <a:pt x="20" y="2187"/>
                  </a:lnTo>
                  <a:lnTo>
                    <a:pt x="59" y="2404"/>
                  </a:lnTo>
                  <a:lnTo>
                    <a:pt x="99" y="2640"/>
                  </a:lnTo>
                  <a:lnTo>
                    <a:pt x="178" y="2936"/>
                  </a:lnTo>
                  <a:lnTo>
                    <a:pt x="276" y="3251"/>
                  </a:lnTo>
                  <a:lnTo>
                    <a:pt x="414" y="3546"/>
                  </a:lnTo>
                  <a:lnTo>
                    <a:pt x="552" y="3862"/>
                  </a:lnTo>
                  <a:lnTo>
                    <a:pt x="709" y="4137"/>
                  </a:lnTo>
                  <a:lnTo>
                    <a:pt x="966" y="4571"/>
                  </a:lnTo>
                  <a:lnTo>
                    <a:pt x="1261" y="4965"/>
                  </a:lnTo>
                  <a:lnTo>
                    <a:pt x="1596" y="5319"/>
                  </a:lnTo>
                  <a:lnTo>
                    <a:pt x="1773" y="5477"/>
                  </a:lnTo>
                  <a:lnTo>
                    <a:pt x="1950" y="5634"/>
                  </a:lnTo>
                  <a:lnTo>
                    <a:pt x="2187" y="5812"/>
                  </a:lnTo>
                  <a:lnTo>
                    <a:pt x="2443" y="5969"/>
                  </a:lnTo>
                  <a:lnTo>
                    <a:pt x="2699" y="6107"/>
                  </a:lnTo>
                  <a:lnTo>
                    <a:pt x="2935" y="6206"/>
                  </a:lnTo>
                  <a:lnTo>
                    <a:pt x="3172" y="6265"/>
                  </a:lnTo>
                  <a:lnTo>
                    <a:pt x="3388" y="6304"/>
                  </a:lnTo>
                  <a:lnTo>
                    <a:pt x="3605" y="6304"/>
                  </a:lnTo>
                  <a:lnTo>
                    <a:pt x="3822" y="6284"/>
                  </a:lnTo>
                  <a:lnTo>
                    <a:pt x="3999" y="6225"/>
                  </a:lnTo>
                  <a:lnTo>
                    <a:pt x="4176" y="6147"/>
                  </a:lnTo>
                  <a:lnTo>
                    <a:pt x="4334" y="6048"/>
                  </a:lnTo>
                  <a:lnTo>
                    <a:pt x="4472" y="5910"/>
                  </a:lnTo>
                  <a:lnTo>
                    <a:pt x="4610" y="5733"/>
                  </a:lnTo>
                  <a:lnTo>
                    <a:pt x="4708" y="5556"/>
                  </a:lnTo>
                  <a:lnTo>
                    <a:pt x="4787" y="5339"/>
                  </a:lnTo>
                  <a:lnTo>
                    <a:pt x="4846" y="5103"/>
                  </a:lnTo>
                  <a:lnTo>
                    <a:pt x="4885" y="4846"/>
                  </a:lnTo>
                  <a:lnTo>
                    <a:pt x="4905" y="4571"/>
                  </a:lnTo>
                  <a:lnTo>
                    <a:pt x="4885" y="4275"/>
                  </a:lnTo>
                  <a:lnTo>
                    <a:pt x="4846" y="3980"/>
                  </a:lnTo>
                  <a:lnTo>
                    <a:pt x="4787" y="3665"/>
                  </a:lnTo>
                  <a:lnTo>
                    <a:pt x="4708" y="3369"/>
                  </a:lnTo>
                  <a:lnTo>
                    <a:pt x="4610" y="3054"/>
                  </a:lnTo>
                  <a:lnTo>
                    <a:pt x="4491" y="2758"/>
                  </a:lnTo>
                  <a:lnTo>
                    <a:pt x="4354" y="2443"/>
                  </a:lnTo>
                  <a:lnTo>
                    <a:pt x="4196" y="2168"/>
                  </a:lnTo>
                  <a:lnTo>
                    <a:pt x="4019" y="1872"/>
                  </a:lnTo>
                  <a:lnTo>
                    <a:pt x="3822" y="1596"/>
                  </a:lnTo>
                  <a:lnTo>
                    <a:pt x="3625" y="1340"/>
                  </a:lnTo>
                  <a:lnTo>
                    <a:pt x="3408" y="1104"/>
                  </a:lnTo>
                  <a:lnTo>
                    <a:pt x="3191" y="867"/>
                  </a:lnTo>
                  <a:lnTo>
                    <a:pt x="2955" y="670"/>
                  </a:lnTo>
                  <a:lnTo>
                    <a:pt x="2699" y="493"/>
                  </a:lnTo>
                  <a:lnTo>
                    <a:pt x="2463" y="336"/>
                  </a:lnTo>
                  <a:lnTo>
                    <a:pt x="2266" y="217"/>
                  </a:lnTo>
                  <a:lnTo>
                    <a:pt x="2069" y="139"/>
                  </a:lnTo>
                  <a:lnTo>
                    <a:pt x="1872" y="79"/>
                  </a:lnTo>
                  <a:lnTo>
                    <a:pt x="1694" y="20"/>
                  </a:lnTo>
                  <a:lnTo>
                    <a:pt x="1635" y="20"/>
                  </a:lnTo>
                  <a:lnTo>
                    <a:pt x="149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08" name="Shape 4208"/>
        <p:cNvGrpSpPr/>
        <p:nvPr/>
      </p:nvGrpSpPr>
      <p:grpSpPr>
        <a:xfrm>
          <a:off x="0" y="0"/>
          <a:ext cx="0" cy="0"/>
          <a:chOff x="0" y="0"/>
          <a:chExt cx="0" cy="0"/>
        </a:xfrm>
      </p:grpSpPr>
      <p:grpSp>
        <p:nvGrpSpPr>
          <p:cNvPr id="4209" name="Google Shape;4209;p72"/>
          <p:cNvGrpSpPr/>
          <p:nvPr/>
        </p:nvGrpSpPr>
        <p:grpSpPr>
          <a:xfrm>
            <a:off x="228602" y="2843027"/>
            <a:ext cx="1825029" cy="1452352"/>
            <a:chOff x="4189650" y="1358950"/>
            <a:chExt cx="1222800" cy="973100"/>
          </a:xfrm>
        </p:grpSpPr>
        <p:sp>
          <p:nvSpPr>
            <p:cNvPr id="4210" name="Google Shape;4210;p72"/>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2"/>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2"/>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2"/>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2"/>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2"/>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2"/>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2"/>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2"/>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2"/>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2"/>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2"/>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2"/>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2"/>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2"/>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2"/>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2"/>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2"/>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2"/>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2"/>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2"/>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2"/>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2"/>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2"/>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2"/>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2"/>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2"/>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2"/>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2"/>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2"/>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2"/>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2"/>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2"/>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2"/>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2"/>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2"/>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2"/>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2"/>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2"/>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2"/>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2"/>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2"/>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2"/>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2"/>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2"/>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2"/>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2"/>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2"/>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2"/>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2"/>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2"/>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61" name="Google Shape;4261;p72"/>
          <p:cNvSpPr txBox="1"/>
          <p:nvPr>
            <p:ph idx="1" type="subTitle"/>
          </p:nvPr>
        </p:nvSpPr>
        <p:spPr>
          <a:xfrm>
            <a:off x="2854650" y="1698531"/>
            <a:ext cx="3434700" cy="992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Do you have any questions?</a:t>
            </a:r>
            <a:endParaRPr/>
          </a:p>
          <a:p>
            <a:pPr indent="0" lvl="0" marL="0" rtl="0" algn="ctr">
              <a:spcBef>
                <a:spcPts val="0"/>
              </a:spcBef>
              <a:spcAft>
                <a:spcPts val="0"/>
              </a:spcAft>
              <a:buClr>
                <a:schemeClr val="dk1"/>
              </a:buClr>
              <a:buSzPts val="1100"/>
              <a:buFont typeface="Arial"/>
              <a:buNone/>
            </a:pPr>
            <a:r>
              <a:rPr b="1" lang="en"/>
              <a:t>addyouremail@freepik.com </a:t>
            </a:r>
            <a:endParaRPr b="1"/>
          </a:p>
          <a:p>
            <a:pPr indent="0" lvl="0" marL="0" rtl="0" algn="ctr">
              <a:spcBef>
                <a:spcPts val="0"/>
              </a:spcBef>
              <a:spcAft>
                <a:spcPts val="0"/>
              </a:spcAft>
              <a:buClr>
                <a:schemeClr val="dk1"/>
              </a:buClr>
              <a:buSzPts val="1100"/>
              <a:buFont typeface="Arial"/>
              <a:buNone/>
            </a:pPr>
            <a:r>
              <a:rPr lang="en"/>
              <a:t>+91  620 421 838 </a:t>
            </a:r>
            <a:endParaRPr/>
          </a:p>
          <a:p>
            <a:pPr indent="0" lvl="0" marL="0" rtl="0" algn="ctr">
              <a:spcBef>
                <a:spcPts val="0"/>
              </a:spcBef>
              <a:spcAft>
                <a:spcPts val="0"/>
              </a:spcAft>
              <a:buNone/>
            </a:pPr>
            <a:r>
              <a:rPr b="1" lang="en"/>
              <a:t>yourcompany.com</a:t>
            </a:r>
            <a:endParaRPr b="1"/>
          </a:p>
        </p:txBody>
      </p:sp>
      <p:sp>
        <p:nvSpPr>
          <p:cNvPr id="4262" name="Google Shape;4262;p72"/>
          <p:cNvSpPr txBox="1"/>
          <p:nvPr>
            <p:ph type="title"/>
          </p:nvPr>
        </p:nvSpPr>
        <p:spPr>
          <a:xfrm>
            <a:off x="2737650" y="591606"/>
            <a:ext cx="3668700" cy="87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4263" name="Google Shape;4263;p72"/>
          <p:cNvSpPr txBox="1"/>
          <p:nvPr/>
        </p:nvSpPr>
        <p:spPr>
          <a:xfrm>
            <a:off x="3072000" y="4277694"/>
            <a:ext cx="3000000" cy="274200"/>
          </a:xfrm>
          <a:prstGeom prst="rect">
            <a:avLst/>
          </a:prstGeom>
          <a:noFill/>
          <a:ln>
            <a:noFill/>
          </a:ln>
        </p:spPr>
        <p:txBody>
          <a:bodyPr anchorCtr="0" anchor="ctr" bIns="91425" lIns="91425" spcFirstLastPara="1" rIns="91425" wrap="square" tIns="91425">
            <a:noAutofit/>
          </a:bodyPr>
          <a:lstStyle/>
          <a:p>
            <a:pPr indent="0" lvl="0" marL="0" rtl="0" algn="ctr">
              <a:spcBef>
                <a:spcPts val="300"/>
              </a:spcBef>
              <a:spcAft>
                <a:spcPts val="0"/>
              </a:spcAft>
              <a:buNone/>
            </a:pPr>
            <a:r>
              <a:rPr lang="en" sz="1300">
                <a:solidFill>
                  <a:schemeClr val="lt2"/>
                </a:solidFill>
                <a:latin typeface="Assistant"/>
                <a:ea typeface="Assistant"/>
                <a:cs typeface="Assistant"/>
                <a:sym typeface="Assistant"/>
              </a:rPr>
              <a:t>Please keep this slide for attribution</a:t>
            </a:r>
            <a:endParaRPr sz="1300">
              <a:solidFill>
                <a:schemeClr val="lt2"/>
              </a:solidFill>
              <a:latin typeface="Assistant"/>
              <a:ea typeface="Assistant"/>
              <a:cs typeface="Assistant"/>
              <a:sym typeface="Assistant"/>
            </a:endParaRPr>
          </a:p>
        </p:txBody>
      </p:sp>
      <p:grpSp>
        <p:nvGrpSpPr>
          <p:cNvPr id="4264" name="Google Shape;4264;p72"/>
          <p:cNvGrpSpPr/>
          <p:nvPr/>
        </p:nvGrpSpPr>
        <p:grpSpPr>
          <a:xfrm>
            <a:off x="3708000" y="2925007"/>
            <a:ext cx="1728000" cy="508800"/>
            <a:chOff x="720003" y="2925007"/>
            <a:chExt cx="1728000" cy="508800"/>
          </a:xfrm>
        </p:grpSpPr>
        <p:grpSp>
          <p:nvGrpSpPr>
            <p:cNvPr id="4265" name="Google Shape;4265;p72"/>
            <p:cNvGrpSpPr/>
            <p:nvPr/>
          </p:nvGrpSpPr>
          <p:grpSpPr>
            <a:xfrm>
              <a:off x="1329603" y="2925007"/>
              <a:ext cx="508800" cy="508800"/>
              <a:chOff x="1329603" y="2925007"/>
              <a:chExt cx="508800" cy="508800"/>
            </a:xfrm>
          </p:grpSpPr>
          <p:sp>
            <p:nvSpPr>
              <p:cNvPr id="4266" name="Google Shape;4266;p72"/>
              <p:cNvSpPr/>
              <p:nvPr/>
            </p:nvSpPr>
            <p:spPr>
              <a:xfrm>
                <a:off x="1329603" y="2925007"/>
                <a:ext cx="508800" cy="508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2"/>
              <p:cNvSpPr/>
              <p:nvPr/>
            </p:nvSpPr>
            <p:spPr>
              <a:xfrm>
                <a:off x="1486633" y="3098919"/>
                <a:ext cx="194740" cy="160976"/>
              </a:xfrm>
              <a:custGeom>
                <a:rect b="b" l="l" r="r" t="t"/>
                <a:pathLst>
                  <a:path extrusionOk="0" h="10975" w="13277">
                    <a:moveTo>
                      <a:pt x="4037" y="8573"/>
                    </a:moveTo>
                    <a:cubicBezTo>
                      <a:pt x="2602" y="8540"/>
                      <a:pt x="1735" y="7506"/>
                      <a:pt x="1502" y="6672"/>
                    </a:cubicBezTo>
                    <a:cubicBezTo>
                      <a:pt x="1902" y="6772"/>
                      <a:pt x="2269" y="6739"/>
                      <a:pt x="2669" y="6639"/>
                    </a:cubicBezTo>
                    <a:cubicBezTo>
                      <a:pt x="2669" y="6639"/>
                      <a:pt x="2669" y="6639"/>
                      <a:pt x="2702" y="6639"/>
                    </a:cubicBezTo>
                    <a:cubicBezTo>
                      <a:pt x="1935" y="6472"/>
                      <a:pt x="1335" y="6038"/>
                      <a:pt x="934" y="5371"/>
                    </a:cubicBezTo>
                    <a:cubicBezTo>
                      <a:pt x="668" y="4938"/>
                      <a:pt x="534" y="4471"/>
                      <a:pt x="534" y="3937"/>
                    </a:cubicBezTo>
                    <a:cubicBezTo>
                      <a:pt x="901" y="4137"/>
                      <a:pt x="1301" y="4270"/>
                      <a:pt x="1735" y="4270"/>
                    </a:cubicBezTo>
                    <a:cubicBezTo>
                      <a:pt x="1168" y="3837"/>
                      <a:pt x="768" y="3303"/>
                      <a:pt x="634" y="2603"/>
                    </a:cubicBezTo>
                    <a:cubicBezTo>
                      <a:pt x="467" y="1902"/>
                      <a:pt x="568" y="1268"/>
                      <a:pt x="901" y="634"/>
                    </a:cubicBezTo>
                    <a:cubicBezTo>
                      <a:pt x="2402" y="2369"/>
                      <a:pt x="4270" y="3336"/>
                      <a:pt x="6538" y="3470"/>
                    </a:cubicBezTo>
                    <a:cubicBezTo>
                      <a:pt x="6538" y="3370"/>
                      <a:pt x="6505" y="3270"/>
                      <a:pt x="6505" y="3170"/>
                    </a:cubicBezTo>
                    <a:cubicBezTo>
                      <a:pt x="6405" y="2536"/>
                      <a:pt x="6538" y="1935"/>
                      <a:pt x="6905" y="1402"/>
                    </a:cubicBezTo>
                    <a:cubicBezTo>
                      <a:pt x="7339" y="735"/>
                      <a:pt x="7939" y="301"/>
                      <a:pt x="8740" y="167"/>
                    </a:cubicBezTo>
                    <a:cubicBezTo>
                      <a:pt x="9674" y="1"/>
                      <a:pt x="10475" y="268"/>
                      <a:pt x="11142" y="935"/>
                    </a:cubicBezTo>
                    <a:cubicBezTo>
                      <a:pt x="11175" y="968"/>
                      <a:pt x="11208" y="968"/>
                      <a:pt x="11275" y="968"/>
                    </a:cubicBezTo>
                    <a:cubicBezTo>
                      <a:pt x="11842" y="835"/>
                      <a:pt x="12376" y="634"/>
                      <a:pt x="12876" y="368"/>
                    </a:cubicBezTo>
                    <a:cubicBezTo>
                      <a:pt x="12876" y="334"/>
                      <a:pt x="12910" y="334"/>
                      <a:pt x="12910" y="334"/>
                    </a:cubicBezTo>
                    <a:lnTo>
                      <a:pt x="12910" y="334"/>
                    </a:lnTo>
                    <a:cubicBezTo>
                      <a:pt x="12710" y="968"/>
                      <a:pt x="12309" y="1468"/>
                      <a:pt x="11742" y="1835"/>
                    </a:cubicBezTo>
                    <a:cubicBezTo>
                      <a:pt x="12276" y="1769"/>
                      <a:pt x="12776" y="1635"/>
                      <a:pt x="13277" y="1402"/>
                    </a:cubicBezTo>
                    <a:lnTo>
                      <a:pt x="13277" y="1435"/>
                    </a:lnTo>
                    <a:cubicBezTo>
                      <a:pt x="13177" y="1568"/>
                      <a:pt x="13076" y="1702"/>
                      <a:pt x="12976" y="1835"/>
                    </a:cubicBezTo>
                    <a:cubicBezTo>
                      <a:pt x="12676" y="2202"/>
                      <a:pt x="12343" y="2502"/>
                      <a:pt x="11976" y="2769"/>
                    </a:cubicBezTo>
                    <a:cubicBezTo>
                      <a:pt x="11942" y="2803"/>
                      <a:pt x="11942" y="2836"/>
                      <a:pt x="11942" y="2869"/>
                    </a:cubicBezTo>
                    <a:cubicBezTo>
                      <a:pt x="11942" y="3270"/>
                      <a:pt x="11942" y="3670"/>
                      <a:pt x="11876" y="4070"/>
                    </a:cubicBezTo>
                    <a:cubicBezTo>
                      <a:pt x="11776" y="4938"/>
                      <a:pt x="11542" y="5738"/>
                      <a:pt x="11175" y="6505"/>
                    </a:cubicBezTo>
                    <a:cubicBezTo>
                      <a:pt x="10808" y="7306"/>
                      <a:pt x="10308" y="8040"/>
                      <a:pt x="9707" y="8674"/>
                    </a:cubicBezTo>
                    <a:cubicBezTo>
                      <a:pt x="8673" y="9741"/>
                      <a:pt x="7406" y="10441"/>
                      <a:pt x="5971" y="10742"/>
                    </a:cubicBezTo>
                    <a:cubicBezTo>
                      <a:pt x="5438" y="10875"/>
                      <a:pt x="4937" y="10908"/>
                      <a:pt x="4437" y="10942"/>
                    </a:cubicBezTo>
                    <a:cubicBezTo>
                      <a:pt x="2869" y="10975"/>
                      <a:pt x="1401" y="10575"/>
                      <a:pt x="67" y="9774"/>
                    </a:cubicBezTo>
                    <a:cubicBezTo>
                      <a:pt x="34" y="9741"/>
                      <a:pt x="34" y="9741"/>
                      <a:pt x="0" y="9708"/>
                    </a:cubicBezTo>
                    <a:cubicBezTo>
                      <a:pt x="968" y="9808"/>
                      <a:pt x="1868" y="9708"/>
                      <a:pt x="2736" y="9341"/>
                    </a:cubicBezTo>
                    <a:cubicBezTo>
                      <a:pt x="3203" y="9141"/>
                      <a:pt x="3636" y="8907"/>
                      <a:pt x="4037" y="857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8" name="Google Shape;4268;p72"/>
            <p:cNvGrpSpPr/>
            <p:nvPr/>
          </p:nvGrpSpPr>
          <p:grpSpPr>
            <a:xfrm>
              <a:off x="1939203" y="2925007"/>
              <a:ext cx="508800" cy="508800"/>
              <a:chOff x="1939203" y="2925007"/>
              <a:chExt cx="508800" cy="508800"/>
            </a:xfrm>
          </p:grpSpPr>
          <p:sp>
            <p:nvSpPr>
              <p:cNvPr id="4269" name="Google Shape;4269;p72"/>
              <p:cNvSpPr/>
              <p:nvPr/>
            </p:nvSpPr>
            <p:spPr>
              <a:xfrm>
                <a:off x="1939203" y="2925007"/>
                <a:ext cx="508800" cy="508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0" name="Google Shape;4270;p72"/>
              <p:cNvGrpSpPr/>
              <p:nvPr/>
            </p:nvGrpSpPr>
            <p:grpSpPr>
              <a:xfrm>
                <a:off x="2101858" y="3089312"/>
                <a:ext cx="183490" cy="180190"/>
                <a:chOff x="4710126" y="2841640"/>
                <a:chExt cx="183490" cy="180190"/>
              </a:xfrm>
            </p:grpSpPr>
            <p:sp>
              <p:nvSpPr>
                <p:cNvPr id="4271" name="Google Shape;4271;p72"/>
                <p:cNvSpPr/>
                <p:nvPr/>
              </p:nvSpPr>
              <p:spPr>
                <a:xfrm>
                  <a:off x="4710126" y="2841640"/>
                  <a:ext cx="183490" cy="180190"/>
                </a:xfrm>
                <a:custGeom>
                  <a:rect b="b" l="l" r="r" t="t"/>
                  <a:pathLst>
                    <a:path extrusionOk="0" h="12285" w="12510">
                      <a:moveTo>
                        <a:pt x="9540" y="2148"/>
                      </a:moveTo>
                      <a:cubicBezTo>
                        <a:pt x="9107" y="2148"/>
                        <a:pt x="8773" y="2448"/>
                        <a:pt x="8773" y="2882"/>
                      </a:cubicBezTo>
                      <a:cubicBezTo>
                        <a:pt x="8773" y="3282"/>
                        <a:pt x="9107" y="3616"/>
                        <a:pt x="9540" y="3616"/>
                      </a:cubicBezTo>
                      <a:cubicBezTo>
                        <a:pt x="9941" y="3616"/>
                        <a:pt x="10274" y="3282"/>
                        <a:pt x="10274" y="2882"/>
                      </a:cubicBezTo>
                      <a:cubicBezTo>
                        <a:pt x="10274" y="2448"/>
                        <a:pt x="9941" y="2148"/>
                        <a:pt x="9540" y="2148"/>
                      </a:cubicBezTo>
                      <a:close/>
                      <a:moveTo>
                        <a:pt x="6271" y="4083"/>
                      </a:moveTo>
                      <a:cubicBezTo>
                        <a:pt x="7372" y="4116"/>
                        <a:pt x="8306" y="5017"/>
                        <a:pt x="8273" y="6151"/>
                      </a:cubicBezTo>
                      <a:cubicBezTo>
                        <a:pt x="8273" y="7285"/>
                        <a:pt x="7339" y="8186"/>
                        <a:pt x="6238" y="8186"/>
                      </a:cubicBezTo>
                      <a:cubicBezTo>
                        <a:pt x="5104" y="8152"/>
                        <a:pt x="4203" y="7252"/>
                        <a:pt x="4203" y="6118"/>
                      </a:cubicBezTo>
                      <a:cubicBezTo>
                        <a:pt x="4203" y="4984"/>
                        <a:pt x="5137" y="4083"/>
                        <a:pt x="6271" y="4083"/>
                      </a:cubicBezTo>
                      <a:close/>
                      <a:moveTo>
                        <a:pt x="6238" y="2982"/>
                      </a:moveTo>
                      <a:cubicBezTo>
                        <a:pt x="4503" y="2982"/>
                        <a:pt x="3102" y="4416"/>
                        <a:pt x="3102" y="6151"/>
                      </a:cubicBezTo>
                      <a:cubicBezTo>
                        <a:pt x="3102" y="7886"/>
                        <a:pt x="4503" y="9287"/>
                        <a:pt x="6238" y="9287"/>
                      </a:cubicBezTo>
                      <a:cubicBezTo>
                        <a:pt x="7972" y="9287"/>
                        <a:pt x="9407" y="7886"/>
                        <a:pt x="9407" y="6151"/>
                      </a:cubicBezTo>
                      <a:cubicBezTo>
                        <a:pt x="9407" y="4416"/>
                        <a:pt x="8006" y="2982"/>
                        <a:pt x="6238" y="2982"/>
                      </a:cubicBezTo>
                      <a:close/>
                      <a:moveTo>
                        <a:pt x="6330" y="1114"/>
                      </a:moveTo>
                      <a:cubicBezTo>
                        <a:pt x="7581" y="1114"/>
                        <a:pt x="8823" y="1147"/>
                        <a:pt x="9340" y="1214"/>
                      </a:cubicBezTo>
                      <a:cubicBezTo>
                        <a:pt x="10408" y="1381"/>
                        <a:pt x="11075" y="2115"/>
                        <a:pt x="11208" y="3182"/>
                      </a:cubicBezTo>
                      <a:cubicBezTo>
                        <a:pt x="11308" y="4183"/>
                        <a:pt x="11342" y="8152"/>
                        <a:pt x="11175" y="9220"/>
                      </a:cubicBezTo>
                      <a:cubicBezTo>
                        <a:pt x="11008" y="10287"/>
                        <a:pt x="10274" y="10954"/>
                        <a:pt x="9207" y="11088"/>
                      </a:cubicBezTo>
                      <a:cubicBezTo>
                        <a:pt x="8730" y="11136"/>
                        <a:pt x="7479" y="11176"/>
                        <a:pt x="6199" y="11176"/>
                      </a:cubicBezTo>
                      <a:cubicBezTo>
                        <a:pt x="4796" y="11176"/>
                        <a:pt x="3357" y="11127"/>
                        <a:pt x="2869" y="10988"/>
                      </a:cubicBezTo>
                      <a:cubicBezTo>
                        <a:pt x="2002" y="10754"/>
                        <a:pt x="1468" y="10154"/>
                        <a:pt x="1334" y="9253"/>
                      </a:cubicBezTo>
                      <a:cubicBezTo>
                        <a:pt x="1201" y="8419"/>
                        <a:pt x="1168" y="4183"/>
                        <a:pt x="1334" y="3049"/>
                      </a:cubicBezTo>
                      <a:cubicBezTo>
                        <a:pt x="1501" y="1981"/>
                        <a:pt x="2202" y="1314"/>
                        <a:pt x="3269" y="1214"/>
                      </a:cubicBezTo>
                      <a:cubicBezTo>
                        <a:pt x="3820" y="1147"/>
                        <a:pt x="5079" y="1114"/>
                        <a:pt x="6330" y="1114"/>
                      </a:cubicBezTo>
                      <a:close/>
                      <a:moveTo>
                        <a:pt x="6118" y="0"/>
                      </a:moveTo>
                      <a:cubicBezTo>
                        <a:pt x="4861" y="0"/>
                        <a:pt x="3603" y="41"/>
                        <a:pt x="2969" y="147"/>
                      </a:cubicBezTo>
                      <a:cubicBezTo>
                        <a:pt x="1601" y="347"/>
                        <a:pt x="667" y="1147"/>
                        <a:pt x="300" y="2515"/>
                      </a:cubicBezTo>
                      <a:cubicBezTo>
                        <a:pt x="0" y="3583"/>
                        <a:pt x="67" y="8386"/>
                        <a:pt x="234" y="9420"/>
                      </a:cubicBezTo>
                      <a:cubicBezTo>
                        <a:pt x="467" y="10821"/>
                        <a:pt x="1301" y="11755"/>
                        <a:pt x="2702" y="12089"/>
                      </a:cubicBezTo>
                      <a:cubicBezTo>
                        <a:pt x="3204" y="12227"/>
                        <a:pt x="4733" y="12285"/>
                        <a:pt x="6235" y="12285"/>
                      </a:cubicBezTo>
                      <a:cubicBezTo>
                        <a:pt x="7626" y="12285"/>
                        <a:pt x="8994" y="12236"/>
                        <a:pt x="9507" y="12155"/>
                      </a:cubicBezTo>
                      <a:cubicBezTo>
                        <a:pt x="10941" y="11922"/>
                        <a:pt x="11842" y="11088"/>
                        <a:pt x="12209" y="9687"/>
                      </a:cubicBezTo>
                      <a:cubicBezTo>
                        <a:pt x="12509" y="8619"/>
                        <a:pt x="12409" y="4050"/>
                        <a:pt x="12309" y="3082"/>
                      </a:cubicBezTo>
                      <a:cubicBezTo>
                        <a:pt x="12209" y="2282"/>
                        <a:pt x="11909" y="1548"/>
                        <a:pt x="11308" y="981"/>
                      </a:cubicBezTo>
                      <a:cubicBezTo>
                        <a:pt x="10674" y="380"/>
                        <a:pt x="9907" y="113"/>
                        <a:pt x="9040" y="80"/>
                      </a:cubicBezTo>
                      <a:cubicBezTo>
                        <a:pt x="8363" y="33"/>
                        <a:pt x="7241" y="0"/>
                        <a:pt x="6118"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2"/>
                <p:cNvSpPr/>
                <p:nvPr/>
              </p:nvSpPr>
              <p:spPr>
                <a:xfrm>
                  <a:off x="4710126" y="2841640"/>
                  <a:ext cx="183490" cy="180190"/>
                </a:xfrm>
                <a:custGeom>
                  <a:rect b="b" l="l" r="r" t="t"/>
                  <a:pathLst>
                    <a:path extrusionOk="0" h="12285" w="12510">
                      <a:moveTo>
                        <a:pt x="9540" y="2148"/>
                      </a:moveTo>
                      <a:cubicBezTo>
                        <a:pt x="9107" y="2148"/>
                        <a:pt x="8773" y="2448"/>
                        <a:pt x="8773" y="2882"/>
                      </a:cubicBezTo>
                      <a:cubicBezTo>
                        <a:pt x="8773" y="3282"/>
                        <a:pt x="9107" y="3616"/>
                        <a:pt x="9540" y="3616"/>
                      </a:cubicBezTo>
                      <a:cubicBezTo>
                        <a:pt x="9941" y="3616"/>
                        <a:pt x="10274" y="3282"/>
                        <a:pt x="10274" y="2882"/>
                      </a:cubicBezTo>
                      <a:cubicBezTo>
                        <a:pt x="10274" y="2448"/>
                        <a:pt x="9941" y="2148"/>
                        <a:pt x="9540" y="2148"/>
                      </a:cubicBezTo>
                      <a:close/>
                      <a:moveTo>
                        <a:pt x="6271" y="4083"/>
                      </a:moveTo>
                      <a:cubicBezTo>
                        <a:pt x="7372" y="4116"/>
                        <a:pt x="8306" y="5017"/>
                        <a:pt x="8273" y="6151"/>
                      </a:cubicBezTo>
                      <a:cubicBezTo>
                        <a:pt x="8273" y="7285"/>
                        <a:pt x="7339" y="8186"/>
                        <a:pt x="6238" y="8186"/>
                      </a:cubicBezTo>
                      <a:cubicBezTo>
                        <a:pt x="5104" y="8152"/>
                        <a:pt x="4203" y="7252"/>
                        <a:pt x="4203" y="6118"/>
                      </a:cubicBezTo>
                      <a:cubicBezTo>
                        <a:pt x="4203" y="4984"/>
                        <a:pt x="5137" y="4083"/>
                        <a:pt x="6271" y="4083"/>
                      </a:cubicBezTo>
                      <a:close/>
                      <a:moveTo>
                        <a:pt x="6238" y="2982"/>
                      </a:moveTo>
                      <a:cubicBezTo>
                        <a:pt x="4503" y="2982"/>
                        <a:pt x="3102" y="4416"/>
                        <a:pt x="3102" y="6151"/>
                      </a:cubicBezTo>
                      <a:cubicBezTo>
                        <a:pt x="3102" y="7886"/>
                        <a:pt x="4503" y="9287"/>
                        <a:pt x="6238" y="9287"/>
                      </a:cubicBezTo>
                      <a:cubicBezTo>
                        <a:pt x="7972" y="9287"/>
                        <a:pt x="9407" y="7886"/>
                        <a:pt x="9407" y="6151"/>
                      </a:cubicBezTo>
                      <a:cubicBezTo>
                        <a:pt x="9407" y="4416"/>
                        <a:pt x="8006" y="2982"/>
                        <a:pt x="6238" y="2982"/>
                      </a:cubicBezTo>
                      <a:close/>
                      <a:moveTo>
                        <a:pt x="6330" y="1114"/>
                      </a:moveTo>
                      <a:cubicBezTo>
                        <a:pt x="7581" y="1114"/>
                        <a:pt x="8823" y="1147"/>
                        <a:pt x="9340" y="1214"/>
                      </a:cubicBezTo>
                      <a:cubicBezTo>
                        <a:pt x="10408" y="1381"/>
                        <a:pt x="11075" y="2115"/>
                        <a:pt x="11208" y="3182"/>
                      </a:cubicBezTo>
                      <a:cubicBezTo>
                        <a:pt x="11308" y="4183"/>
                        <a:pt x="11342" y="8152"/>
                        <a:pt x="11175" y="9220"/>
                      </a:cubicBezTo>
                      <a:cubicBezTo>
                        <a:pt x="11008" y="10287"/>
                        <a:pt x="10274" y="10954"/>
                        <a:pt x="9207" y="11088"/>
                      </a:cubicBezTo>
                      <a:cubicBezTo>
                        <a:pt x="8730" y="11136"/>
                        <a:pt x="7479" y="11176"/>
                        <a:pt x="6199" y="11176"/>
                      </a:cubicBezTo>
                      <a:cubicBezTo>
                        <a:pt x="4796" y="11176"/>
                        <a:pt x="3357" y="11127"/>
                        <a:pt x="2869" y="10988"/>
                      </a:cubicBezTo>
                      <a:cubicBezTo>
                        <a:pt x="2002" y="10754"/>
                        <a:pt x="1468" y="10154"/>
                        <a:pt x="1334" y="9253"/>
                      </a:cubicBezTo>
                      <a:cubicBezTo>
                        <a:pt x="1201" y="8419"/>
                        <a:pt x="1168" y="4183"/>
                        <a:pt x="1334" y="3049"/>
                      </a:cubicBezTo>
                      <a:cubicBezTo>
                        <a:pt x="1501" y="1981"/>
                        <a:pt x="2202" y="1314"/>
                        <a:pt x="3269" y="1214"/>
                      </a:cubicBezTo>
                      <a:cubicBezTo>
                        <a:pt x="3820" y="1147"/>
                        <a:pt x="5079" y="1114"/>
                        <a:pt x="6330" y="1114"/>
                      </a:cubicBezTo>
                      <a:close/>
                      <a:moveTo>
                        <a:pt x="6118" y="0"/>
                      </a:moveTo>
                      <a:cubicBezTo>
                        <a:pt x="4861" y="0"/>
                        <a:pt x="3603" y="41"/>
                        <a:pt x="2969" y="147"/>
                      </a:cubicBezTo>
                      <a:cubicBezTo>
                        <a:pt x="1601" y="347"/>
                        <a:pt x="667" y="1147"/>
                        <a:pt x="300" y="2515"/>
                      </a:cubicBezTo>
                      <a:cubicBezTo>
                        <a:pt x="0" y="3583"/>
                        <a:pt x="67" y="8386"/>
                        <a:pt x="234" y="9420"/>
                      </a:cubicBezTo>
                      <a:cubicBezTo>
                        <a:pt x="467" y="10821"/>
                        <a:pt x="1301" y="11755"/>
                        <a:pt x="2702" y="12089"/>
                      </a:cubicBezTo>
                      <a:cubicBezTo>
                        <a:pt x="3204" y="12227"/>
                        <a:pt x="4733" y="12285"/>
                        <a:pt x="6235" y="12285"/>
                      </a:cubicBezTo>
                      <a:cubicBezTo>
                        <a:pt x="7626" y="12285"/>
                        <a:pt x="8994" y="12236"/>
                        <a:pt x="9507" y="12155"/>
                      </a:cubicBezTo>
                      <a:cubicBezTo>
                        <a:pt x="10941" y="11922"/>
                        <a:pt x="11842" y="11088"/>
                        <a:pt x="12209" y="9687"/>
                      </a:cubicBezTo>
                      <a:cubicBezTo>
                        <a:pt x="12509" y="8619"/>
                        <a:pt x="12409" y="4050"/>
                        <a:pt x="12309" y="3082"/>
                      </a:cubicBezTo>
                      <a:cubicBezTo>
                        <a:pt x="12209" y="2282"/>
                        <a:pt x="11909" y="1548"/>
                        <a:pt x="11308" y="981"/>
                      </a:cubicBezTo>
                      <a:cubicBezTo>
                        <a:pt x="10674" y="380"/>
                        <a:pt x="9907" y="113"/>
                        <a:pt x="9040" y="80"/>
                      </a:cubicBezTo>
                      <a:cubicBezTo>
                        <a:pt x="8363" y="33"/>
                        <a:pt x="7241" y="0"/>
                        <a:pt x="6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73" name="Google Shape;4273;p72"/>
            <p:cNvGrpSpPr/>
            <p:nvPr/>
          </p:nvGrpSpPr>
          <p:grpSpPr>
            <a:xfrm>
              <a:off x="720003" y="2925007"/>
              <a:ext cx="508800" cy="508800"/>
              <a:chOff x="720003" y="2925007"/>
              <a:chExt cx="508800" cy="508800"/>
            </a:xfrm>
          </p:grpSpPr>
          <p:sp>
            <p:nvSpPr>
              <p:cNvPr id="4274" name="Google Shape;4274;p72"/>
              <p:cNvSpPr/>
              <p:nvPr/>
            </p:nvSpPr>
            <p:spPr>
              <a:xfrm>
                <a:off x="720003" y="2925007"/>
                <a:ext cx="508800" cy="508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2"/>
              <p:cNvSpPr/>
              <p:nvPr/>
            </p:nvSpPr>
            <p:spPr>
              <a:xfrm>
                <a:off x="922290" y="3079345"/>
                <a:ext cx="104227" cy="200123"/>
              </a:xfrm>
              <a:custGeom>
                <a:rect b="b" l="l" r="r" t="t"/>
                <a:pathLst>
                  <a:path extrusionOk="0" h="13644" w="7106">
                    <a:moveTo>
                      <a:pt x="5671" y="2336"/>
                    </a:moveTo>
                    <a:cubicBezTo>
                      <a:pt x="6071" y="2302"/>
                      <a:pt x="6505" y="2336"/>
                      <a:pt x="6939" y="2336"/>
                    </a:cubicBezTo>
                    <a:lnTo>
                      <a:pt x="7105" y="2336"/>
                    </a:lnTo>
                    <a:lnTo>
                      <a:pt x="7105" y="134"/>
                    </a:lnTo>
                    <a:cubicBezTo>
                      <a:pt x="6872" y="101"/>
                      <a:pt x="6638" y="67"/>
                      <a:pt x="6405" y="67"/>
                    </a:cubicBezTo>
                    <a:cubicBezTo>
                      <a:pt x="5971" y="34"/>
                      <a:pt x="5538" y="1"/>
                      <a:pt x="5104" y="34"/>
                    </a:cubicBezTo>
                    <a:cubicBezTo>
                      <a:pt x="4437" y="34"/>
                      <a:pt x="3803" y="201"/>
                      <a:pt x="3269" y="601"/>
                    </a:cubicBezTo>
                    <a:cubicBezTo>
                      <a:pt x="2635" y="1035"/>
                      <a:pt x="2302" y="1668"/>
                      <a:pt x="2168" y="2436"/>
                    </a:cubicBezTo>
                    <a:cubicBezTo>
                      <a:pt x="2102" y="2736"/>
                      <a:pt x="2102" y="3069"/>
                      <a:pt x="2102" y="3370"/>
                    </a:cubicBezTo>
                    <a:cubicBezTo>
                      <a:pt x="2068" y="3870"/>
                      <a:pt x="2068" y="4370"/>
                      <a:pt x="2102" y="4837"/>
                    </a:cubicBezTo>
                    <a:lnTo>
                      <a:pt x="2102" y="5038"/>
                    </a:lnTo>
                    <a:lnTo>
                      <a:pt x="0" y="5038"/>
                    </a:lnTo>
                    <a:lnTo>
                      <a:pt x="0" y="7473"/>
                    </a:lnTo>
                    <a:lnTo>
                      <a:pt x="2068" y="7473"/>
                    </a:lnTo>
                    <a:lnTo>
                      <a:pt x="2068" y="13644"/>
                    </a:lnTo>
                    <a:lnTo>
                      <a:pt x="4637" y="13644"/>
                    </a:lnTo>
                    <a:lnTo>
                      <a:pt x="4637" y="7506"/>
                    </a:lnTo>
                    <a:lnTo>
                      <a:pt x="6705" y="7506"/>
                    </a:lnTo>
                    <a:cubicBezTo>
                      <a:pt x="6805" y="6672"/>
                      <a:pt x="6905" y="5871"/>
                      <a:pt x="7039" y="5038"/>
                    </a:cubicBezTo>
                    <a:lnTo>
                      <a:pt x="6572" y="5038"/>
                    </a:lnTo>
                    <a:cubicBezTo>
                      <a:pt x="5971" y="5038"/>
                      <a:pt x="4604" y="5038"/>
                      <a:pt x="4604" y="5038"/>
                    </a:cubicBezTo>
                    <a:cubicBezTo>
                      <a:pt x="4604" y="5038"/>
                      <a:pt x="4604" y="3803"/>
                      <a:pt x="4637" y="3303"/>
                    </a:cubicBezTo>
                    <a:cubicBezTo>
                      <a:pt x="4637" y="2569"/>
                      <a:pt x="5071" y="2336"/>
                      <a:pt x="5671" y="233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76" name="Google Shape;4276;p72"/>
          <p:cNvGrpSpPr/>
          <p:nvPr/>
        </p:nvGrpSpPr>
        <p:grpSpPr>
          <a:xfrm>
            <a:off x="410378" y="3606479"/>
            <a:ext cx="749848" cy="1182972"/>
            <a:chOff x="1527950" y="2052325"/>
            <a:chExt cx="440750" cy="695375"/>
          </a:xfrm>
        </p:grpSpPr>
        <p:sp>
          <p:nvSpPr>
            <p:cNvPr id="4277" name="Google Shape;4277;p72"/>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2"/>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2"/>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2"/>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2"/>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2"/>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2"/>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2"/>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2"/>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2"/>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7" name="Google Shape;4287;p72"/>
          <p:cNvGrpSpPr/>
          <p:nvPr/>
        </p:nvGrpSpPr>
        <p:grpSpPr>
          <a:xfrm>
            <a:off x="7150978" y="175749"/>
            <a:ext cx="1875861" cy="1182997"/>
            <a:chOff x="3950825" y="2616175"/>
            <a:chExt cx="1119850" cy="706225"/>
          </a:xfrm>
        </p:grpSpPr>
        <p:sp>
          <p:nvSpPr>
            <p:cNvPr id="4288" name="Google Shape;4288;p72"/>
            <p:cNvSpPr/>
            <p:nvPr/>
          </p:nvSpPr>
          <p:spPr>
            <a:xfrm>
              <a:off x="3950825" y="2721575"/>
              <a:ext cx="1119850" cy="600825"/>
            </a:xfrm>
            <a:custGeom>
              <a:rect b="b" l="l" r="r" t="t"/>
              <a:pathLst>
                <a:path extrusionOk="0" h="24033" w="44794">
                  <a:moveTo>
                    <a:pt x="19423" y="0"/>
                  </a:moveTo>
                  <a:lnTo>
                    <a:pt x="19147" y="20"/>
                  </a:lnTo>
                  <a:lnTo>
                    <a:pt x="18556" y="99"/>
                  </a:lnTo>
                  <a:lnTo>
                    <a:pt x="17906" y="217"/>
                  </a:lnTo>
                  <a:lnTo>
                    <a:pt x="17236" y="375"/>
                  </a:lnTo>
                  <a:lnTo>
                    <a:pt x="16527" y="572"/>
                  </a:lnTo>
                  <a:lnTo>
                    <a:pt x="15798" y="808"/>
                  </a:lnTo>
                  <a:lnTo>
                    <a:pt x="15030" y="1064"/>
                  </a:lnTo>
                  <a:lnTo>
                    <a:pt x="14262" y="1379"/>
                  </a:lnTo>
                  <a:lnTo>
                    <a:pt x="13454" y="1694"/>
                  </a:lnTo>
                  <a:lnTo>
                    <a:pt x="12646" y="2049"/>
                  </a:lnTo>
                  <a:lnTo>
                    <a:pt x="11819" y="2423"/>
                  </a:lnTo>
                  <a:lnTo>
                    <a:pt x="11011" y="2817"/>
                  </a:lnTo>
                  <a:lnTo>
                    <a:pt x="10184" y="3231"/>
                  </a:lnTo>
                  <a:lnTo>
                    <a:pt x="9357" y="3664"/>
                  </a:lnTo>
                  <a:lnTo>
                    <a:pt x="8549" y="4098"/>
                  </a:lnTo>
                  <a:lnTo>
                    <a:pt x="7742" y="4551"/>
                  </a:lnTo>
                  <a:lnTo>
                    <a:pt x="6973" y="4984"/>
                  </a:lnTo>
                  <a:lnTo>
                    <a:pt x="6205" y="5437"/>
                  </a:lnTo>
                  <a:lnTo>
                    <a:pt x="5476" y="5890"/>
                  </a:lnTo>
                  <a:lnTo>
                    <a:pt x="4767" y="6343"/>
                  </a:lnTo>
                  <a:lnTo>
                    <a:pt x="4078" y="6796"/>
                  </a:lnTo>
                  <a:lnTo>
                    <a:pt x="3447" y="7230"/>
                  </a:lnTo>
                  <a:lnTo>
                    <a:pt x="2837" y="7663"/>
                  </a:lnTo>
                  <a:lnTo>
                    <a:pt x="2285" y="8057"/>
                  </a:lnTo>
                  <a:lnTo>
                    <a:pt x="1793" y="8451"/>
                  </a:lnTo>
                  <a:lnTo>
                    <a:pt x="1340" y="8825"/>
                  </a:lnTo>
                  <a:lnTo>
                    <a:pt x="946" y="9180"/>
                  </a:lnTo>
                  <a:lnTo>
                    <a:pt x="611" y="9515"/>
                  </a:lnTo>
                  <a:lnTo>
                    <a:pt x="355" y="9810"/>
                  </a:lnTo>
                  <a:lnTo>
                    <a:pt x="158" y="10066"/>
                  </a:lnTo>
                  <a:lnTo>
                    <a:pt x="99" y="10184"/>
                  </a:lnTo>
                  <a:lnTo>
                    <a:pt x="40" y="10302"/>
                  </a:lnTo>
                  <a:lnTo>
                    <a:pt x="20" y="10401"/>
                  </a:lnTo>
                  <a:lnTo>
                    <a:pt x="0" y="10499"/>
                  </a:lnTo>
                  <a:lnTo>
                    <a:pt x="20" y="10598"/>
                  </a:lnTo>
                  <a:lnTo>
                    <a:pt x="59" y="10696"/>
                  </a:lnTo>
                  <a:lnTo>
                    <a:pt x="118" y="10834"/>
                  </a:lnTo>
                  <a:lnTo>
                    <a:pt x="217" y="10953"/>
                  </a:lnTo>
                  <a:lnTo>
                    <a:pt x="473" y="11268"/>
                  </a:lnTo>
                  <a:lnTo>
                    <a:pt x="828" y="11622"/>
                  </a:lnTo>
                  <a:lnTo>
                    <a:pt x="1261" y="12016"/>
                  </a:lnTo>
                  <a:lnTo>
                    <a:pt x="1793" y="12450"/>
                  </a:lnTo>
                  <a:lnTo>
                    <a:pt x="2384" y="12903"/>
                  </a:lnTo>
                  <a:lnTo>
                    <a:pt x="3053" y="13415"/>
                  </a:lnTo>
                  <a:lnTo>
                    <a:pt x="3782" y="13927"/>
                  </a:lnTo>
                  <a:lnTo>
                    <a:pt x="4570" y="14479"/>
                  </a:lnTo>
                  <a:lnTo>
                    <a:pt x="5417" y="15030"/>
                  </a:lnTo>
                  <a:lnTo>
                    <a:pt x="6304" y="15601"/>
                  </a:lnTo>
                  <a:lnTo>
                    <a:pt x="7229" y="16192"/>
                  </a:lnTo>
                  <a:lnTo>
                    <a:pt x="8175" y="16783"/>
                  </a:lnTo>
                  <a:lnTo>
                    <a:pt x="9180" y="17374"/>
                  </a:lnTo>
                  <a:lnTo>
                    <a:pt x="10184" y="17965"/>
                  </a:lnTo>
                  <a:lnTo>
                    <a:pt x="11208" y="18556"/>
                  </a:lnTo>
                  <a:lnTo>
                    <a:pt x="12252" y="19127"/>
                  </a:lnTo>
                  <a:lnTo>
                    <a:pt x="13296" y="19699"/>
                  </a:lnTo>
                  <a:lnTo>
                    <a:pt x="14321" y="20250"/>
                  </a:lnTo>
                  <a:lnTo>
                    <a:pt x="15365" y="20762"/>
                  </a:lnTo>
                  <a:lnTo>
                    <a:pt x="16389" y="21274"/>
                  </a:lnTo>
                  <a:lnTo>
                    <a:pt x="17374" y="21727"/>
                  </a:lnTo>
                  <a:lnTo>
                    <a:pt x="18359" y="22181"/>
                  </a:lnTo>
                  <a:lnTo>
                    <a:pt x="19304" y="22574"/>
                  </a:lnTo>
                  <a:lnTo>
                    <a:pt x="20211" y="22929"/>
                  </a:lnTo>
                  <a:lnTo>
                    <a:pt x="21077" y="23244"/>
                  </a:lnTo>
                  <a:lnTo>
                    <a:pt x="21885" y="23520"/>
                  </a:lnTo>
                  <a:lnTo>
                    <a:pt x="22653" y="23737"/>
                  </a:lnTo>
                  <a:lnTo>
                    <a:pt x="23362" y="23894"/>
                  </a:lnTo>
                  <a:lnTo>
                    <a:pt x="23677" y="23953"/>
                  </a:lnTo>
                  <a:lnTo>
                    <a:pt x="23993" y="23993"/>
                  </a:lnTo>
                  <a:lnTo>
                    <a:pt x="24288" y="24012"/>
                  </a:lnTo>
                  <a:lnTo>
                    <a:pt x="24544" y="24032"/>
                  </a:lnTo>
                  <a:lnTo>
                    <a:pt x="24781" y="24032"/>
                  </a:lnTo>
                  <a:lnTo>
                    <a:pt x="25096" y="23973"/>
                  </a:lnTo>
                  <a:lnTo>
                    <a:pt x="25509" y="23855"/>
                  </a:lnTo>
                  <a:lnTo>
                    <a:pt x="25982" y="23678"/>
                  </a:lnTo>
                  <a:lnTo>
                    <a:pt x="26534" y="23461"/>
                  </a:lnTo>
                  <a:lnTo>
                    <a:pt x="27144" y="23185"/>
                  </a:lnTo>
                  <a:lnTo>
                    <a:pt x="27834" y="22870"/>
                  </a:lnTo>
                  <a:lnTo>
                    <a:pt x="28543" y="22515"/>
                  </a:lnTo>
                  <a:lnTo>
                    <a:pt x="30119" y="21708"/>
                  </a:lnTo>
                  <a:lnTo>
                    <a:pt x="31833" y="20782"/>
                  </a:lnTo>
                  <a:lnTo>
                    <a:pt x="33625" y="19758"/>
                  </a:lnTo>
                  <a:lnTo>
                    <a:pt x="35437" y="18714"/>
                  </a:lnTo>
                  <a:lnTo>
                    <a:pt x="37230" y="17630"/>
                  </a:lnTo>
                  <a:lnTo>
                    <a:pt x="38944" y="16567"/>
                  </a:lnTo>
                  <a:lnTo>
                    <a:pt x="40539" y="15542"/>
                  </a:lnTo>
                  <a:lnTo>
                    <a:pt x="41938" y="14597"/>
                  </a:lnTo>
                  <a:lnTo>
                    <a:pt x="42568" y="14163"/>
                  </a:lnTo>
                  <a:lnTo>
                    <a:pt x="43120" y="13750"/>
                  </a:lnTo>
                  <a:lnTo>
                    <a:pt x="43612" y="13375"/>
                  </a:lnTo>
                  <a:lnTo>
                    <a:pt x="44026" y="13041"/>
                  </a:lnTo>
                  <a:lnTo>
                    <a:pt x="44361" y="12745"/>
                  </a:lnTo>
                  <a:lnTo>
                    <a:pt x="44597" y="12509"/>
                  </a:lnTo>
                  <a:lnTo>
                    <a:pt x="44676" y="12390"/>
                  </a:lnTo>
                  <a:lnTo>
                    <a:pt x="44755" y="12292"/>
                  </a:lnTo>
                  <a:lnTo>
                    <a:pt x="44774" y="12213"/>
                  </a:lnTo>
                  <a:lnTo>
                    <a:pt x="44794" y="12154"/>
                  </a:lnTo>
                  <a:lnTo>
                    <a:pt x="44774" y="12095"/>
                  </a:lnTo>
                  <a:lnTo>
                    <a:pt x="44735" y="12016"/>
                  </a:lnTo>
                  <a:lnTo>
                    <a:pt x="44577" y="11819"/>
                  </a:lnTo>
                  <a:lnTo>
                    <a:pt x="44301" y="11583"/>
                  </a:lnTo>
                  <a:lnTo>
                    <a:pt x="43947" y="11287"/>
                  </a:lnTo>
                  <a:lnTo>
                    <a:pt x="43494" y="10972"/>
                  </a:lnTo>
                  <a:lnTo>
                    <a:pt x="42942" y="10598"/>
                  </a:lnTo>
                  <a:lnTo>
                    <a:pt x="42332" y="10204"/>
                  </a:lnTo>
                  <a:lnTo>
                    <a:pt x="41662" y="9771"/>
                  </a:lnTo>
                  <a:lnTo>
                    <a:pt x="40086" y="8825"/>
                  </a:lnTo>
                  <a:lnTo>
                    <a:pt x="38313" y="7801"/>
                  </a:lnTo>
                  <a:lnTo>
                    <a:pt x="36383" y="6717"/>
                  </a:lnTo>
                  <a:lnTo>
                    <a:pt x="34334" y="5634"/>
                  </a:lnTo>
                  <a:lnTo>
                    <a:pt x="32226" y="4570"/>
                  </a:lnTo>
                  <a:lnTo>
                    <a:pt x="31143" y="4038"/>
                  </a:lnTo>
                  <a:lnTo>
                    <a:pt x="30079" y="3526"/>
                  </a:lnTo>
                  <a:lnTo>
                    <a:pt x="29035" y="3054"/>
                  </a:lnTo>
                  <a:lnTo>
                    <a:pt x="27991" y="2581"/>
                  </a:lnTo>
                  <a:lnTo>
                    <a:pt x="26967" y="2147"/>
                  </a:lnTo>
                  <a:lnTo>
                    <a:pt x="25962" y="1734"/>
                  </a:lnTo>
                  <a:lnTo>
                    <a:pt x="24997" y="1359"/>
                  </a:lnTo>
                  <a:lnTo>
                    <a:pt x="24071" y="1025"/>
                  </a:lnTo>
                  <a:lnTo>
                    <a:pt x="23205" y="709"/>
                  </a:lnTo>
                  <a:lnTo>
                    <a:pt x="22377" y="473"/>
                  </a:lnTo>
                  <a:lnTo>
                    <a:pt x="21609" y="256"/>
                  </a:lnTo>
                  <a:lnTo>
                    <a:pt x="20900" y="118"/>
                  </a:lnTo>
                  <a:lnTo>
                    <a:pt x="20565" y="59"/>
                  </a:lnTo>
                  <a:lnTo>
                    <a:pt x="20250" y="20"/>
                  </a:lnTo>
                  <a:lnTo>
                    <a:pt x="19954"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2"/>
            <p:cNvSpPr/>
            <p:nvPr/>
          </p:nvSpPr>
          <p:spPr>
            <a:xfrm>
              <a:off x="4503350" y="2652625"/>
              <a:ext cx="84225" cy="48775"/>
            </a:xfrm>
            <a:custGeom>
              <a:rect b="b" l="l" r="r" t="t"/>
              <a:pathLst>
                <a:path extrusionOk="0" h="1951" w="3369">
                  <a:moveTo>
                    <a:pt x="1" y="1"/>
                  </a:moveTo>
                  <a:lnTo>
                    <a:pt x="3369" y="195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2"/>
            <p:cNvSpPr/>
            <p:nvPr/>
          </p:nvSpPr>
          <p:spPr>
            <a:xfrm>
              <a:off x="4599375" y="2717625"/>
              <a:ext cx="25" cy="525"/>
            </a:xfrm>
            <a:custGeom>
              <a:rect b="b" l="l" r="r" t="t"/>
              <a:pathLst>
                <a:path extrusionOk="0" h="21" w="1">
                  <a:moveTo>
                    <a:pt x="1" y="20"/>
                  </a:moveTo>
                  <a:lnTo>
                    <a:pt x="1" y="1"/>
                  </a:lnTo>
                  <a:lnTo>
                    <a:pt x="1"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2"/>
            <p:cNvSpPr/>
            <p:nvPr/>
          </p:nvSpPr>
          <p:spPr>
            <a:xfrm>
              <a:off x="4598400" y="2720575"/>
              <a:ext cx="525" cy="1500"/>
            </a:xfrm>
            <a:custGeom>
              <a:rect b="b" l="l" r="r" t="t"/>
              <a:pathLst>
                <a:path extrusionOk="0" h="60" w="21">
                  <a:moveTo>
                    <a:pt x="20" y="1"/>
                  </a:moveTo>
                  <a:lnTo>
                    <a:pt x="20" y="1"/>
                  </a:lnTo>
                  <a:lnTo>
                    <a:pt x="20" y="1"/>
                  </a:lnTo>
                  <a:lnTo>
                    <a:pt x="0" y="60"/>
                  </a:lnTo>
                  <a:lnTo>
                    <a:pt x="0" y="60"/>
                  </a:lnTo>
                  <a:lnTo>
                    <a:pt x="20" y="1"/>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2"/>
            <p:cNvSpPr/>
            <p:nvPr/>
          </p:nvSpPr>
          <p:spPr>
            <a:xfrm>
              <a:off x="4597400" y="2710725"/>
              <a:ext cx="1025" cy="2500"/>
            </a:xfrm>
            <a:custGeom>
              <a:rect b="b" l="l" r="r" t="t"/>
              <a:pathLst>
                <a:path extrusionOk="0" h="100" w="41">
                  <a:moveTo>
                    <a:pt x="1" y="1"/>
                  </a:moveTo>
                  <a:lnTo>
                    <a:pt x="1" y="1"/>
                  </a:lnTo>
                  <a:lnTo>
                    <a:pt x="1" y="1"/>
                  </a:lnTo>
                  <a:lnTo>
                    <a:pt x="40" y="99"/>
                  </a:lnTo>
                  <a:lnTo>
                    <a:pt x="40" y="99"/>
                  </a:lnTo>
                  <a:lnTo>
                    <a:pt x="40" y="9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2"/>
            <p:cNvSpPr/>
            <p:nvPr/>
          </p:nvSpPr>
          <p:spPr>
            <a:xfrm>
              <a:off x="4587550" y="2701375"/>
              <a:ext cx="5450" cy="3975"/>
            </a:xfrm>
            <a:custGeom>
              <a:rect b="b" l="l" r="r" t="t"/>
              <a:pathLst>
                <a:path extrusionOk="0" h="159" w="218">
                  <a:moveTo>
                    <a:pt x="1" y="1"/>
                  </a:moveTo>
                  <a:lnTo>
                    <a:pt x="1" y="1"/>
                  </a:lnTo>
                  <a:lnTo>
                    <a:pt x="119" y="79"/>
                  </a:lnTo>
                  <a:lnTo>
                    <a:pt x="218" y="158"/>
                  </a:lnTo>
                  <a:lnTo>
                    <a:pt x="218" y="158"/>
                  </a:lnTo>
                  <a:lnTo>
                    <a:pt x="218" y="158"/>
                  </a:lnTo>
                  <a:lnTo>
                    <a:pt x="119" y="79"/>
                  </a:lnTo>
                  <a:lnTo>
                    <a:pt x="1" y="1"/>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2"/>
            <p:cNvSpPr/>
            <p:nvPr/>
          </p:nvSpPr>
          <p:spPr>
            <a:xfrm>
              <a:off x="4593975" y="2706300"/>
              <a:ext cx="2475" cy="2975"/>
            </a:xfrm>
            <a:custGeom>
              <a:rect b="b" l="l" r="r" t="t"/>
              <a:pathLst>
                <a:path extrusionOk="0" h="119" w="99">
                  <a:moveTo>
                    <a:pt x="0" y="1"/>
                  </a:moveTo>
                  <a:lnTo>
                    <a:pt x="0" y="20"/>
                  </a:lnTo>
                  <a:lnTo>
                    <a:pt x="99" y="119"/>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2"/>
            <p:cNvSpPr/>
            <p:nvPr/>
          </p:nvSpPr>
          <p:spPr>
            <a:xfrm>
              <a:off x="4598900" y="2715175"/>
              <a:ext cx="500" cy="2475"/>
            </a:xfrm>
            <a:custGeom>
              <a:rect b="b" l="l" r="r" t="t"/>
              <a:pathLst>
                <a:path extrusionOk="0" h="99" w="20">
                  <a:moveTo>
                    <a:pt x="0" y="0"/>
                  </a:moveTo>
                  <a:lnTo>
                    <a:pt x="0" y="20"/>
                  </a:lnTo>
                  <a:lnTo>
                    <a:pt x="20" y="9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2"/>
            <p:cNvSpPr/>
            <p:nvPr/>
          </p:nvSpPr>
          <p:spPr>
            <a:xfrm>
              <a:off x="4032575" y="2645725"/>
              <a:ext cx="566825" cy="328000"/>
            </a:xfrm>
            <a:custGeom>
              <a:rect b="b" l="l" r="r" t="t"/>
              <a:pathLst>
                <a:path extrusionOk="0" h="13120" w="22673">
                  <a:moveTo>
                    <a:pt x="17630" y="1"/>
                  </a:moveTo>
                  <a:lnTo>
                    <a:pt x="17394" y="20"/>
                  </a:lnTo>
                  <a:lnTo>
                    <a:pt x="17157" y="40"/>
                  </a:lnTo>
                  <a:lnTo>
                    <a:pt x="16941" y="99"/>
                  </a:lnTo>
                  <a:lnTo>
                    <a:pt x="16744" y="178"/>
                  </a:lnTo>
                  <a:lnTo>
                    <a:pt x="16566" y="277"/>
                  </a:lnTo>
                  <a:lnTo>
                    <a:pt x="453" y="9574"/>
                  </a:lnTo>
                  <a:lnTo>
                    <a:pt x="355" y="9653"/>
                  </a:lnTo>
                  <a:lnTo>
                    <a:pt x="256" y="9712"/>
                  </a:lnTo>
                  <a:lnTo>
                    <a:pt x="197" y="9791"/>
                  </a:lnTo>
                  <a:lnTo>
                    <a:pt x="99" y="9889"/>
                  </a:lnTo>
                  <a:lnTo>
                    <a:pt x="79" y="9948"/>
                  </a:lnTo>
                  <a:lnTo>
                    <a:pt x="20" y="10047"/>
                  </a:lnTo>
                  <a:lnTo>
                    <a:pt x="0" y="10165"/>
                  </a:lnTo>
                  <a:lnTo>
                    <a:pt x="0" y="10283"/>
                  </a:lnTo>
                  <a:lnTo>
                    <a:pt x="20" y="10382"/>
                  </a:lnTo>
                  <a:lnTo>
                    <a:pt x="59" y="10500"/>
                  </a:lnTo>
                  <a:lnTo>
                    <a:pt x="118" y="10598"/>
                  </a:lnTo>
                  <a:lnTo>
                    <a:pt x="217" y="10697"/>
                  </a:lnTo>
                  <a:lnTo>
                    <a:pt x="315" y="10795"/>
                  </a:lnTo>
                  <a:lnTo>
                    <a:pt x="453" y="10894"/>
                  </a:lnTo>
                  <a:lnTo>
                    <a:pt x="3841" y="12844"/>
                  </a:lnTo>
                  <a:lnTo>
                    <a:pt x="4078" y="12962"/>
                  </a:lnTo>
                  <a:lnTo>
                    <a:pt x="4373" y="13061"/>
                  </a:lnTo>
                  <a:lnTo>
                    <a:pt x="4669" y="13100"/>
                  </a:lnTo>
                  <a:lnTo>
                    <a:pt x="4964" y="13120"/>
                  </a:lnTo>
                  <a:lnTo>
                    <a:pt x="5279" y="13100"/>
                  </a:lnTo>
                  <a:lnTo>
                    <a:pt x="5575" y="13061"/>
                  </a:lnTo>
                  <a:lnTo>
                    <a:pt x="5850" y="12962"/>
                  </a:lnTo>
                  <a:lnTo>
                    <a:pt x="6107" y="12844"/>
                  </a:lnTo>
                  <a:lnTo>
                    <a:pt x="22200" y="3546"/>
                  </a:lnTo>
                  <a:lnTo>
                    <a:pt x="22298" y="3468"/>
                  </a:lnTo>
                  <a:lnTo>
                    <a:pt x="22397" y="3389"/>
                  </a:lnTo>
                  <a:lnTo>
                    <a:pt x="22476" y="3310"/>
                  </a:lnTo>
                  <a:lnTo>
                    <a:pt x="22555" y="3231"/>
                  </a:lnTo>
                  <a:lnTo>
                    <a:pt x="22594" y="3152"/>
                  </a:lnTo>
                  <a:lnTo>
                    <a:pt x="22633" y="3074"/>
                  </a:lnTo>
                  <a:lnTo>
                    <a:pt x="22633" y="3054"/>
                  </a:lnTo>
                  <a:lnTo>
                    <a:pt x="22653" y="2995"/>
                  </a:lnTo>
                  <a:lnTo>
                    <a:pt x="22673" y="2896"/>
                  </a:lnTo>
                  <a:lnTo>
                    <a:pt x="22673" y="2877"/>
                  </a:lnTo>
                  <a:lnTo>
                    <a:pt x="22653" y="2778"/>
                  </a:lnTo>
                  <a:lnTo>
                    <a:pt x="22633" y="2699"/>
                  </a:lnTo>
                  <a:lnTo>
                    <a:pt x="22594" y="2601"/>
                  </a:lnTo>
                  <a:lnTo>
                    <a:pt x="22555" y="2542"/>
                  </a:lnTo>
                  <a:lnTo>
                    <a:pt x="22456" y="2424"/>
                  </a:lnTo>
                  <a:lnTo>
                    <a:pt x="22417" y="2384"/>
                  </a:lnTo>
                  <a:lnTo>
                    <a:pt x="22318" y="2305"/>
                  </a:lnTo>
                  <a:lnTo>
                    <a:pt x="22200" y="2227"/>
                  </a:lnTo>
                  <a:lnTo>
                    <a:pt x="18832" y="277"/>
                  </a:lnTo>
                  <a:lnTo>
                    <a:pt x="18753" y="237"/>
                  </a:lnTo>
                  <a:lnTo>
                    <a:pt x="18654" y="198"/>
                  </a:lnTo>
                  <a:lnTo>
                    <a:pt x="18477" y="119"/>
                  </a:lnTo>
                  <a:lnTo>
                    <a:pt x="18300" y="60"/>
                  </a:lnTo>
                  <a:lnTo>
                    <a:pt x="18083" y="20"/>
                  </a:lnTo>
                  <a:lnTo>
                    <a:pt x="17847"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2"/>
            <p:cNvSpPr/>
            <p:nvPr/>
          </p:nvSpPr>
          <p:spPr>
            <a:xfrm>
              <a:off x="4821475" y="2843700"/>
              <a:ext cx="1025" cy="2975"/>
            </a:xfrm>
            <a:custGeom>
              <a:rect b="b" l="l" r="r" t="t"/>
              <a:pathLst>
                <a:path extrusionOk="0" h="119" w="41">
                  <a:moveTo>
                    <a:pt x="1" y="0"/>
                  </a:moveTo>
                  <a:lnTo>
                    <a:pt x="1" y="0"/>
                  </a:lnTo>
                  <a:lnTo>
                    <a:pt x="1" y="0"/>
                  </a:lnTo>
                  <a:lnTo>
                    <a:pt x="40" y="60"/>
                  </a:lnTo>
                  <a:lnTo>
                    <a:pt x="40" y="119"/>
                  </a:lnTo>
                  <a:lnTo>
                    <a:pt x="40" y="119"/>
                  </a:lnTo>
                  <a:lnTo>
                    <a:pt x="40" y="60"/>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2"/>
            <p:cNvSpPr/>
            <p:nvPr/>
          </p:nvSpPr>
          <p:spPr>
            <a:xfrm>
              <a:off x="4450175" y="2850600"/>
              <a:ext cx="34000" cy="20200"/>
            </a:xfrm>
            <a:custGeom>
              <a:rect b="b" l="l" r="r" t="t"/>
              <a:pathLst>
                <a:path extrusionOk="0" h="808" w="1360">
                  <a:moveTo>
                    <a:pt x="0" y="808"/>
                  </a:moveTo>
                  <a:lnTo>
                    <a:pt x="0" y="808"/>
                  </a:lnTo>
                  <a:lnTo>
                    <a:pt x="40" y="768"/>
                  </a:lnTo>
                  <a:lnTo>
                    <a:pt x="1359" y="0"/>
                  </a:lnTo>
                  <a:lnTo>
                    <a:pt x="40" y="768"/>
                  </a:lnTo>
                  <a:lnTo>
                    <a:pt x="40" y="768"/>
                  </a:lnTo>
                  <a:lnTo>
                    <a:pt x="0" y="808"/>
                  </a:lnTo>
                  <a:lnTo>
                    <a:pt x="0" y="80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2"/>
            <p:cNvSpPr/>
            <p:nvPr/>
          </p:nvSpPr>
          <p:spPr>
            <a:xfrm>
              <a:off x="4616625" y="2872750"/>
              <a:ext cx="500" cy="1025"/>
            </a:xfrm>
            <a:custGeom>
              <a:rect b="b" l="l" r="r" t="t"/>
              <a:pathLst>
                <a:path extrusionOk="0" h="41" w="20">
                  <a:moveTo>
                    <a:pt x="0" y="1"/>
                  </a:moveTo>
                  <a:lnTo>
                    <a:pt x="0" y="1"/>
                  </a:lnTo>
                  <a:lnTo>
                    <a:pt x="0" y="1"/>
                  </a:lnTo>
                  <a:lnTo>
                    <a:pt x="20" y="40"/>
                  </a:lnTo>
                  <a:lnTo>
                    <a:pt x="20" y="40"/>
                  </a:lnTo>
                  <a:lnTo>
                    <a:pt x="20" y="40"/>
                  </a:lnTo>
                  <a:lnTo>
                    <a:pt x="0" y="1"/>
                  </a:lnTo>
                  <a:lnTo>
                    <a:pt x="0" y="1"/>
                  </a:lnTo>
                  <a:close/>
                </a:path>
              </a:pathLst>
            </a:custGeom>
            <a:solidFill>
              <a:srgbClr val="C453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2"/>
            <p:cNvSpPr/>
            <p:nvPr/>
          </p:nvSpPr>
          <p:spPr>
            <a:xfrm>
              <a:off x="4446725" y="2876200"/>
              <a:ext cx="500" cy="2500"/>
            </a:xfrm>
            <a:custGeom>
              <a:rect b="b" l="l" r="r" t="t"/>
              <a:pathLst>
                <a:path extrusionOk="0" h="100" w="20">
                  <a:moveTo>
                    <a:pt x="20" y="99"/>
                  </a:moveTo>
                  <a:lnTo>
                    <a:pt x="20" y="99"/>
                  </a:lnTo>
                  <a:lnTo>
                    <a:pt x="20" y="99"/>
                  </a:lnTo>
                  <a:lnTo>
                    <a:pt x="0" y="40"/>
                  </a:lnTo>
                  <a:lnTo>
                    <a:pt x="0" y="1"/>
                  </a:lnTo>
                  <a:lnTo>
                    <a:pt x="0" y="1"/>
                  </a:lnTo>
                  <a:lnTo>
                    <a:pt x="0" y="40"/>
                  </a:lnTo>
                  <a:lnTo>
                    <a:pt x="20" y="99"/>
                  </a:lnTo>
                  <a:lnTo>
                    <a:pt x="2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2"/>
            <p:cNvSpPr/>
            <p:nvPr/>
          </p:nvSpPr>
          <p:spPr>
            <a:xfrm>
              <a:off x="4447700" y="2879650"/>
              <a:ext cx="3475" cy="2975"/>
            </a:xfrm>
            <a:custGeom>
              <a:rect b="b" l="l" r="r" t="t"/>
              <a:pathLst>
                <a:path extrusionOk="0" h="119" w="139">
                  <a:moveTo>
                    <a:pt x="1" y="0"/>
                  </a:moveTo>
                  <a:lnTo>
                    <a:pt x="40" y="60"/>
                  </a:lnTo>
                  <a:lnTo>
                    <a:pt x="99" y="89"/>
                  </a:lnTo>
                  <a:lnTo>
                    <a:pt x="99" y="89"/>
                  </a:lnTo>
                  <a:lnTo>
                    <a:pt x="60" y="60"/>
                  </a:lnTo>
                  <a:lnTo>
                    <a:pt x="1" y="0"/>
                  </a:lnTo>
                  <a:close/>
                  <a:moveTo>
                    <a:pt x="99" y="89"/>
                  </a:moveTo>
                  <a:lnTo>
                    <a:pt x="139" y="119"/>
                  </a:lnTo>
                  <a:lnTo>
                    <a:pt x="119" y="99"/>
                  </a:lnTo>
                  <a:lnTo>
                    <a:pt x="99" y="8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2"/>
            <p:cNvSpPr/>
            <p:nvPr/>
          </p:nvSpPr>
          <p:spPr>
            <a:xfrm>
              <a:off x="4617100" y="2873750"/>
              <a:ext cx="525" cy="2475"/>
            </a:xfrm>
            <a:custGeom>
              <a:rect b="b" l="l" r="r" t="t"/>
              <a:pathLst>
                <a:path extrusionOk="0" h="99" w="21">
                  <a:moveTo>
                    <a:pt x="1" y="0"/>
                  </a:moveTo>
                  <a:lnTo>
                    <a:pt x="1" y="0"/>
                  </a:lnTo>
                  <a:lnTo>
                    <a:pt x="1" y="0"/>
                  </a:lnTo>
                  <a:lnTo>
                    <a:pt x="21" y="59"/>
                  </a:lnTo>
                  <a:lnTo>
                    <a:pt x="21" y="99"/>
                  </a:lnTo>
                  <a:lnTo>
                    <a:pt x="21" y="99"/>
                  </a:lnTo>
                  <a:lnTo>
                    <a:pt x="21"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2"/>
            <p:cNvSpPr/>
            <p:nvPr/>
          </p:nvSpPr>
          <p:spPr>
            <a:xfrm>
              <a:off x="4613175" y="2869800"/>
              <a:ext cx="3475" cy="2975"/>
            </a:xfrm>
            <a:custGeom>
              <a:rect b="b" l="l" r="r" t="t"/>
              <a:pathLst>
                <a:path extrusionOk="0" h="119" w="139">
                  <a:moveTo>
                    <a:pt x="0" y="0"/>
                  </a:moveTo>
                  <a:lnTo>
                    <a:pt x="0" y="0"/>
                  </a:lnTo>
                  <a:lnTo>
                    <a:pt x="79" y="60"/>
                  </a:lnTo>
                  <a:lnTo>
                    <a:pt x="138" y="119"/>
                  </a:lnTo>
                  <a:lnTo>
                    <a:pt x="138" y="119"/>
                  </a:lnTo>
                  <a:lnTo>
                    <a:pt x="138" y="119"/>
                  </a:lnTo>
                  <a:lnTo>
                    <a:pt x="79" y="60"/>
                  </a:lnTo>
                  <a:lnTo>
                    <a:pt x="0" y="0"/>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2"/>
            <p:cNvSpPr/>
            <p:nvPr/>
          </p:nvSpPr>
          <p:spPr>
            <a:xfrm>
              <a:off x="4043900" y="2652625"/>
              <a:ext cx="402850" cy="232475"/>
            </a:xfrm>
            <a:custGeom>
              <a:rect b="b" l="l" r="r" t="t"/>
              <a:pathLst>
                <a:path extrusionOk="0" h="9299" w="16114">
                  <a:moveTo>
                    <a:pt x="0" y="9298"/>
                  </a:moveTo>
                  <a:lnTo>
                    <a:pt x="0" y="9298"/>
                  </a:lnTo>
                  <a:lnTo>
                    <a:pt x="0" y="9298"/>
                  </a:lnTo>
                  <a:lnTo>
                    <a:pt x="16113" y="1"/>
                  </a:lnTo>
                  <a:lnTo>
                    <a:pt x="16113" y="1"/>
                  </a:lnTo>
                  <a:lnTo>
                    <a:pt x="0" y="9298"/>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2"/>
            <p:cNvSpPr/>
            <p:nvPr/>
          </p:nvSpPr>
          <p:spPr>
            <a:xfrm>
              <a:off x="4333950" y="2894425"/>
              <a:ext cx="87175" cy="43350"/>
            </a:xfrm>
            <a:custGeom>
              <a:rect b="b" l="l" r="r" t="t"/>
              <a:pathLst>
                <a:path extrusionOk="0" h="1734" w="3487">
                  <a:moveTo>
                    <a:pt x="2817" y="99"/>
                  </a:moveTo>
                  <a:lnTo>
                    <a:pt x="0" y="1734"/>
                  </a:lnTo>
                  <a:lnTo>
                    <a:pt x="2817" y="99"/>
                  </a:lnTo>
                  <a:lnTo>
                    <a:pt x="2817" y="99"/>
                  </a:lnTo>
                  <a:lnTo>
                    <a:pt x="2955" y="40"/>
                  </a:lnTo>
                  <a:lnTo>
                    <a:pt x="3132" y="0"/>
                  </a:lnTo>
                  <a:lnTo>
                    <a:pt x="3310" y="0"/>
                  </a:lnTo>
                  <a:lnTo>
                    <a:pt x="3487" y="20"/>
                  </a:lnTo>
                  <a:lnTo>
                    <a:pt x="3487" y="20"/>
                  </a:lnTo>
                  <a:lnTo>
                    <a:pt x="3310" y="0"/>
                  </a:lnTo>
                  <a:lnTo>
                    <a:pt x="3132" y="0"/>
                  </a:lnTo>
                  <a:lnTo>
                    <a:pt x="2955" y="40"/>
                  </a:lnTo>
                  <a:lnTo>
                    <a:pt x="2817" y="99"/>
                  </a:lnTo>
                  <a:lnTo>
                    <a:pt x="2817"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2"/>
            <p:cNvSpPr/>
            <p:nvPr/>
          </p:nvSpPr>
          <p:spPr>
            <a:xfrm>
              <a:off x="4037500" y="2888500"/>
              <a:ext cx="1500" cy="2000"/>
            </a:xfrm>
            <a:custGeom>
              <a:rect b="b" l="l" r="r" t="t"/>
              <a:pathLst>
                <a:path extrusionOk="0" h="80" w="60">
                  <a:moveTo>
                    <a:pt x="59" y="1"/>
                  </a:moveTo>
                  <a:lnTo>
                    <a:pt x="0" y="80"/>
                  </a:lnTo>
                  <a:lnTo>
                    <a:pt x="20" y="60"/>
                  </a:lnTo>
                  <a:lnTo>
                    <a:pt x="59"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2"/>
            <p:cNvSpPr/>
            <p:nvPr/>
          </p:nvSpPr>
          <p:spPr>
            <a:xfrm>
              <a:off x="4034525" y="2892950"/>
              <a:ext cx="525" cy="1500"/>
            </a:xfrm>
            <a:custGeom>
              <a:rect b="b" l="l" r="r" t="t"/>
              <a:pathLst>
                <a:path extrusionOk="0" h="60" w="21">
                  <a:moveTo>
                    <a:pt x="1" y="59"/>
                  </a:moveTo>
                  <a:lnTo>
                    <a:pt x="1" y="59"/>
                  </a:lnTo>
                  <a:lnTo>
                    <a:pt x="1" y="59"/>
                  </a:lnTo>
                  <a:lnTo>
                    <a:pt x="21" y="0"/>
                  </a:lnTo>
                  <a:lnTo>
                    <a:pt x="21" y="0"/>
                  </a:lnTo>
                  <a:lnTo>
                    <a:pt x="21" y="0"/>
                  </a:lnTo>
                  <a:lnTo>
                    <a:pt x="1" y="59"/>
                  </a:lnTo>
                  <a:lnTo>
                    <a:pt x="1" y="5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2"/>
            <p:cNvSpPr/>
            <p:nvPr/>
          </p:nvSpPr>
          <p:spPr>
            <a:xfrm>
              <a:off x="4568850" y="2754075"/>
              <a:ext cx="253650" cy="147275"/>
            </a:xfrm>
            <a:custGeom>
              <a:rect b="b" l="l" r="r" t="t"/>
              <a:pathLst>
                <a:path extrusionOk="0" h="5891" w="10146">
                  <a:moveTo>
                    <a:pt x="3783" y="0"/>
                  </a:moveTo>
                  <a:lnTo>
                    <a:pt x="3625" y="20"/>
                  </a:lnTo>
                  <a:lnTo>
                    <a:pt x="3487" y="40"/>
                  </a:lnTo>
                  <a:lnTo>
                    <a:pt x="3349" y="79"/>
                  </a:lnTo>
                  <a:lnTo>
                    <a:pt x="3211" y="138"/>
                  </a:lnTo>
                  <a:lnTo>
                    <a:pt x="237" y="1872"/>
                  </a:lnTo>
                  <a:lnTo>
                    <a:pt x="138" y="1931"/>
                  </a:lnTo>
                  <a:lnTo>
                    <a:pt x="60" y="2010"/>
                  </a:lnTo>
                  <a:lnTo>
                    <a:pt x="20" y="2088"/>
                  </a:lnTo>
                  <a:lnTo>
                    <a:pt x="0" y="2187"/>
                  </a:lnTo>
                  <a:lnTo>
                    <a:pt x="20" y="2266"/>
                  </a:lnTo>
                  <a:lnTo>
                    <a:pt x="60" y="2364"/>
                  </a:lnTo>
                  <a:lnTo>
                    <a:pt x="138" y="2443"/>
                  </a:lnTo>
                  <a:lnTo>
                    <a:pt x="237" y="2502"/>
                  </a:lnTo>
                  <a:lnTo>
                    <a:pt x="5831" y="5752"/>
                  </a:lnTo>
                  <a:lnTo>
                    <a:pt x="5949" y="5811"/>
                  </a:lnTo>
                  <a:lnTo>
                    <a:pt x="6087" y="5851"/>
                  </a:lnTo>
                  <a:lnTo>
                    <a:pt x="6225" y="5870"/>
                  </a:lnTo>
                  <a:lnTo>
                    <a:pt x="6383" y="5890"/>
                  </a:lnTo>
                  <a:lnTo>
                    <a:pt x="6521" y="5870"/>
                  </a:lnTo>
                  <a:lnTo>
                    <a:pt x="6678" y="5851"/>
                  </a:lnTo>
                  <a:lnTo>
                    <a:pt x="6816" y="5811"/>
                  </a:lnTo>
                  <a:lnTo>
                    <a:pt x="6934" y="5752"/>
                  </a:lnTo>
                  <a:lnTo>
                    <a:pt x="9909" y="4019"/>
                  </a:lnTo>
                  <a:lnTo>
                    <a:pt x="10027" y="3960"/>
                  </a:lnTo>
                  <a:lnTo>
                    <a:pt x="10086" y="3881"/>
                  </a:lnTo>
                  <a:lnTo>
                    <a:pt x="10145" y="3782"/>
                  </a:lnTo>
                  <a:lnTo>
                    <a:pt x="10145" y="3704"/>
                  </a:lnTo>
                  <a:lnTo>
                    <a:pt x="10145" y="3645"/>
                  </a:lnTo>
                  <a:lnTo>
                    <a:pt x="10106" y="3585"/>
                  </a:lnTo>
                  <a:lnTo>
                    <a:pt x="10086" y="3526"/>
                  </a:lnTo>
                  <a:lnTo>
                    <a:pt x="10027" y="3448"/>
                  </a:lnTo>
                  <a:lnTo>
                    <a:pt x="9909" y="3388"/>
                  </a:lnTo>
                  <a:lnTo>
                    <a:pt x="4334" y="138"/>
                  </a:lnTo>
                  <a:lnTo>
                    <a:pt x="4216" y="79"/>
                  </a:lnTo>
                  <a:lnTo>
                    <a:pt x="4078" y="40"/>
                  </a:lnTo>
                  <a:lnTo>
                    <a:pt x="3920" y="20"/>
                  </a:lnTo>
                  <a:lnTo>
                    <a:pt x="3783" y="0"/>
                  </a:lnTo>
                  <a:close/>
                </a:path>
              </a:pathLst>
            </a:custGeom>
            <a:solidFill>
              <a:srgbClr val="59D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2"/>
            <p:cNvSpPr/>
            <p:nvPr/>
          </p:nvSpPr>
          <p:spPr>
            <a:xfrm>
              <a:off x="3981350" y="2905250"/>
              <a:ext cx="1065700" cy="369375"/>
            </a:xfrm>
            <a:custGeom>
              <a:rect b="b" l="l" r="r" t="t"/>
              <a:pathLst>
                <a:path extrusionOk="0" h="14775" w="42628">
                  <a:moveTo>
                    <a:pt x="0" y="1"/>
                  </a:moveTo>
                  <a:lnTo>
                    <a:pt x="0" y="1557"/>
                  </a:lnTo>
                  <a:lnTo>
                    <a:pt x="20" y="1714"/>
                  </a:lnTo>
                  <a:lnTo>
                    <a:pt x="60" y="1872"/>
                  </a:lnTo>
                  <a:lnTo>
                    <a:pt x="119" y="2030"/>
                  </a:lnTo>
                  <a:lnTo>
                    <a:pt x="217" y="2168"/>
                  </a:lnTo>
                  <a:lnTo>
                    <a:pt x="335" y="2325"/>
                  </a:lnTo>
                  <a:lnTo>
                    <a:pt x="473" y="2463"/>
                  </a:lnTo>
                  <a:lnTo>
                    <a:pt x="631" y="2601"/>
                  </a:lnTo>
                  <a:lnTo>
                    <a:pt x="828" y="2719"/>
                  </a:lnTo>
                  <a:lnTo>
                    <a:pt x="20782" y="14282"/>
                  </a:lnTo>
                  <a:lnTo>
                    <a:pt x="20999" y="14400"/>
                  </a:lnTo>
                  <a:lnTo>
                    <a:pt x="21215" y="14499"/>
                  </a:lnTo>
                  <a:lnTo>
                    <a:pt x="21472" y="14577"/>
                  </a:lnTo>
                  <a:lnTo>
                    <a:pt x="21708" y="14656"/>
                  </a:lnTo>
                  <a:lnTo>
                    <a:pt x="21984" y="14696"/>
                  </a:lnTo>
                  <a:lnTo>
                    <a:pt x="22240" y="14735"/>
                  </a:lnTo>
                  <a:lnTo>
                    <a:pt x="22516" y="14755"/>
                  </a:lnTo>
                  <a:lnTo>
                    <a:pt x="22791" y="14774"/>
                  </a:lnTo>
                  <a:lnTo>
                    <a:pt x="23067" y="14755"/>
                  </a:lnTo>
                  <a:lnTo>
                    <a:pt x="23343" y="14735"/>
                  </a:lnTo>
                  <a:lnTo>
                    <a:pt x="23599" y="14696"/>
                  </a:lnTo>
                  <a:lnTo>
                    <a:pt x="23875" y="14656"/>
                  </a:lnTo>
                  <a:lnTo>
                    <a:pt x="24131" y="14577"/>
                  </a:lnTo>
                  <a:lnTo>
                    <a:pt x="24367" y="14499"/>
                  </a:lnTo>
                  <a:lnTo>
                    <a:pt x="24604" y="14400"/>
                  </a:lnTo>
                  <a:lnTo>
                    <a:pt x="24820" y="14282"/>
                  </a:lnTo>
                  <a:lnTo>
                    <a:pt x="41780" y="4472"/>
                  </a:lnTo>
                  <a:lnTo>
                    <a:pt x="41977" y="4354"/>
                  </a:lnTo>
                  <a:lnTo>
                    <a:pt x="42155" y="4216"/>
                  </a:lnTo>
                  <a:lnTo>
                    <a:pt x="42293" y="4078"/>
                  </a:lnTo>
                  <a:lnTo>
                    <a:pt x="42411" y="3921"/>
                  </a:lnTo>
                  <a:lnTo>
                    <a:pt x="42509" y="3763"/>
                  </a:lnTo>
                  <a:lnTo>
                    <a:pt x="42588" y="3606"/>
                  </a:lnTo>
                  <a:lnTo>
                    <a:pt x="42608" y="3448"/>
                  </a:lnTo>
                  <a:lnTo>
                    <a:pt x="42627" y="3290"/>
                  </a:lnTo>
                  <a:lnTo>
                    <a:pt x="42627" y="1655"/>
                  </a:lnTo>
                  <a:lnTo>
                    <a:pt x="42608" y="1754"/>
                  </a:lnTo>
                  <a:lnTo>
                    <a:pt x="42588" y="1833"/>
                  </a:lnTo>
                  <a:lnTo>
                    <a:pt x="42568" y="1971"/>
                  </a:lnTo>
                  <a:lnTo>
                    <a:pt x="42529" y="2069"/>
                  </a:lnTo>
                  <a:lnTo>
                    <a:pt x="42490" y="2148"/>
                  </a:lnTo>
                  <a:lnTo>
                    <a:pt x="42411" y="2286"/>
                  </a:lnTo>
                  <a:lnTo>
                    <a:pt x="42332" y="2384"/>
                  </a:lnTo>
                  <a:lnTo>
                    <a:pt x="42233" y="2483"/>
                  </a:lnTo>
                  <a:lnTo>
                    <a:pt x="42155" y="2562"/>
                  </a:lnTo>
                  <a:lnTo>
                    <a:pt x="41977" y="2699"/>
                  </a:lnTo>
                  <a:lnTo>
                    <a:pt x="41780" y="2837"/>
                  </a:lnTo>
                  <a:lnTo>
                    <a:pt x="24820" y="12647"/>
                  </a:lnTo>
                  <a:lnTo>
                    <a:pt x="24604" y="12765"/>
                  </a:lnTo>
                  <a:lnTo>
                    <a:pt x="24367" y="12864"/>
                  </a:lnTo>
                  <a:lnTo>
                    <a:pt x="24111" y="12942"/>
                  </a:lnTo>
                  <a:lnTo>
                    <a:pt x="23855" y="13002"/>
                  </a:lnTo>
                  <a:lnTo>
                    <a:pt x="23599" y="13061"/>
                  </a:lnTo>
                  <a:lnTo>
                    <a:pt x="23343" y="13100"/>
                  </a:lnTo>
                  <a:lnTo>
                    <a:pt x="23067" y="13120"/>
                  </a:lnTo>
                  <a:lnTo>
                    <a:pt x="22516" y="13120"/>
                  </a:lnTo>
                  <a:lnTo>
                    <a:pt x="22240" y="13100"/>
                  </a:lnTo>
                  <a:lnTo>
                    <a:pt x="21984" y="13061"/>
                  </a:lnTo>
                  <a:lnTo>
                    <a:pt x="21708" y="13002"/>
                  </a:lnTo>
                  <a:lnTo>
                    <a:pt x="21452" y="12942"/>
                  </a:lnTo>
                  <a:lnTo>
                    <a:pt x="21215" y="12864"/>
                  </a:lnTo>
                  <a:lnTo>
                    <a:pt x="20979" y="12765"/>
                  </a:lnTo>
                  <a:lnTo>
                    <a:pt x="20762" y="12647"/>
                  </a:lnTo>
                  <a:lnTo>
                    <a:pt x="828" y="1084"/>
                  </a:lnTo>
                  <a:lnTo>
                    <a:pt x="631" y="946"/>
                  </a:lnTo>
                  <a:lnTo>
                    <a:pt x="454" y="808"/>
                  </a:lnTo>
                  <a:lnTo>
                    <a:pt x="375" y="730"/>
                  </a:lnTo>
                  <a:lnTo>
                    <a:pt x="276" y="631"/>
                  </a:lnTo>
                  <a:lnTo>
                    <a:pt x="197" y="533"/>
                  </a:lnTo>
                  <a:lnTo>
                    <a:pt x="138" y="414"/>
                  </a:lnTo>
                  <a:lnTo>
                    <a:pt x="99" y="316"/>
                  </a:lnTo>
                  <a:lnTo>
                    <a:pt x="40" y="217"/>
                  </a:lnTo>
                  <a:lnTo>
                    <a:pt x="20" y="80"/>
                  </a:lnTo>
                  <a:lnTo>
                    <a:pt x="0"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2"/>
            <p:cNvSpPr/>
            <p:nvPr/>
          </p:nvSpPr>
          <p:spPr>
            <a:xfrm>
              <a:off x="4648625" y="2891475"/>
              <a:ext cx="75375" cy="42375"/>
            </a:xfrm>
            <a:custGeom>
              <a:rect b="b" l="l" r="r" t="t"/>
              <a:pathLst>
                <a:path extrusionOk="0" h="1695" w="3015">
                  <a:moveTo>
                    <a:pt x="198" y="79"/>
                  </a:moveTo>
                  <a:lnTo>
                    <a:pt x="198" y="79"/>
                  </a:lnTo>
                  <a:lnTo>
                    <a:pt x="119" y="40"/>
                  </a:lnTo>
                  <a:lnTo>
                    <a:pt x="1" y="0"/>
                  </a:lnTo>
                  <a:lnTo>
                    <a:pt x="1" y="0"/>
                  </a:lnTo>
                  <a:lnTo>
                    <a:pt x="119" y="40"/>
                  </a:lnTo>
                  <a:lnTo>
                    <a:pt x="198" y="79"/>
                  </a:lnTo>
                  <a:lnTo>
                    <a:pt x="3014" y="169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2"/>
            <p:cNvSpPr/>
            <p:nvPr/>
          </p:nvSpPr>
          <p:spPr>
            <a:xfrm>
              <a:off x="4421100" y="2894925"/>
              <a:ext cx="74900" cy="42850"/>
            </a:xfrm>
            <a:custGeom>
              <a:rect b="b" l="l" r="r" t="t"/>
              <a:pathLst>
                <a:path extrusionOk="0" h="1714" w="2996">
                  <a:moveTo>
                    <a:pt x="198" y="79"/>
                  </a:moveTo>
                  <a:lnTo>
                    <a:pt x="198" y="79"/>
                  </a:lnTo>
                  <a:lnTo>
                    <a:pt x="99" y="39"/>
                  </a:lnTo>
                  <a:lnTo>
                    <a:pt x="1" y="0"/>
                  </a:lnTo>
                  <a:lnTo>
                    <a:pt x="1" y="0"/>
                  </a:lnTo>
                  <a:lnTo>
                    <a:pt x="99" y="39"/>
                  </a:lnTo>
                  <a:lnTo>
                    <a:pt x="198" y="79"/>
                  </a:lnTo>
                  <a:lnTo>
                    <a:pt x="2995" y="1714"/>
                  </a:lnTo>
                  <a:lnTo>
                    <a:pt x="198"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2"/>
            <p:cNvSpPr/>
            <p:nvPr/>
          </p:nvSpPr>
          <p:spPr>
            <a:xfrm>
              <a:off x="4837725" y="3001275"/>
              <a:ext cx="525" cy="1025"/>
            </a:xfrm>
            <a:custGeom>
              <a:rect b="b" l="l" r="r" t="t"/>
              <a:pathLst>
                <a:path extrusionOk="0" h="41" w="21">
                  <a:moveTo>
                    <a:pt x="1" y="1"/>
                  </a:moveTo>
                  <a:lnTo>
                    <a:pt x="1" y="21"/>
                  </a:lnTo>
                  <a:lnTo>
                    <a:pt x="20" y="40"/>
                  </a:lnTo>
                  <a:lnTo>
                    <a:pt x="1" y="1"/>
                  </a:lnTo>
                  <a:close/>
                </a:path>
              </a:pathLst>
            </a:custGeom>
            <a:solidFill>
              <a:srgbClr val="E3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2"/>
            <p:cNvSpPr/>
            <p:nvPr/>
          </p:nvSpPr>
          <p:spPr>
            <a:xfrm>
              <a:off x="4292100" y="2962375"/>
              <a:ext cx="11825" cy="525"/>
            </a:xfrm>
            <a:custGeom>
              <a:rect b="b" l="l" r="r" t="t"/>
              <a:pathLst>
                <a:path extrusionOk="0" h="21" w="473">
                  <a:moveTo>
                    <a:pt x="0" y="20"/>
                  </a:moveTo>
                  <a:lnTo>
                    <a:pt x="0" y="20"/>
                  </a:lnTo>
                  <a:lnTo>
                    <a:pt x="118" y="1"/>
                  </a:lnTo>
                  <a:lnTo>
                    <a:pt x="236" y="1"/>
                  </a:lnTo>
                  <a:lnTo>
                    <a:pt x="355" y="1"/>
                  </a:lnTo>
                  <a:lnTo>
                    <a:pt x="473" y="20"/>
                  </a:lnTo>
                  <a:lnTo>
                    <a:pt x="473" y="20"/>
                  </a:lnTo>
                  <a:lnTo>
                    <a:pt x="355" y="1"/>
                  </a:lnTo>
                  <a:lnTo>
                    <a:pt x="236" y="1"/>
                  </a:lnTo>
                  <a:lnTo>
                    <a:pt x="118" y="1"/>
                  </a:lnTo>
                  <a:lnTo>
                    <a:pt x="0" y="20"/>
                  </a:lnTo>
                  <a:lnTo>
                    <a:pt x="0" y="2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2"/>
            <p:cNvSpPr/>
            <p:nvPr/>
          </p:nvSpPr>
          <p:spPr>
            <a:xfrm>
              <a:off x="4746625" y="2857000"/>
              <a:ext cx="219175" cy="127075"/>
            </a:xfrm>
            <a:custGeom>
              <a:rect b="b" l="l" r="r" t="t"/>
              <a:pathLst>
                <a:path extrusionOk="0" h="5083" w="8767">
                  <a:moveTo>
                    <a:pt x="3802" y="0"/>
                  </a:moveTo>
                  <a:lnTo>
                    <a:pt x="3664" y="20"/>
                  </a:lnTo>
                  <a:lnTo>
                    <a:pt x="3526" y="40"/>
                  </a:lnTo>
                  <a:lnTo>
                    <a:pt x="3408" y="79"/>
                  </a:lnTo>
                  <a:lnTo>
                    <a:pt x="3310" y="118"/>
                  </a:lnTo>
                  <a:lnTo>
                    <a:pt x="197" y="1911"/>
                  </a:lnTo>
                  <a:lnTo>
                    <a:pt x="99" y="1990"/>
                  </a:lnTo>
                  <a:lnTo>
                    <a:pt x="40" y="2049"/>
                  </a:lnTo>
                  <a:lnTo>
                    <a:pt x="1" y="2128"/>
                  </a:lnTo>
                  <a:lnTo>
                    <a:pt x="1" y="2207"/>
                  </a:lnTo>
                  <a:lnTo>
                    <a:pt x="1" y="2285"/>
                  </a:lnTo>
                  <a:lnTo>
                    <a:pt x="40" y="2364"/>
                  </a:lnTo>
                  <a:lnTo>
                    <a:pt x="99" y="2423"/>
                  </a:lnTo>
                  <a:lnTo>
                    <a:pt x="197" y="2482"/>
                  </a:lnTo>
                  <a:lnTo>
                    <a:pt x="4452" y="4964"/>
                  </a:lnTo>
                  <a:lnTo>
                    <a:pt x="4570" y="5023"/>
                  </a:lnTo>
                  <a:lnTo>
                    <a:pt x="4689" y="5063"/>
                  </a:lnTo>
                  <a:lnTo>
                    <a:pt x="4886" y="5082"/>
                  </a:lnTo>
                  <a:lnTo>
                    <a:pt x="5083" y="5082"/>
                  </a:lnTo>
                  <a:lnTo>
                    <a:pt x="5280" y="5043"/>
                  </a:lnTo>
                  <a:lnTo>
                    <a:pt x="5437" y="4964"/>
                  </a:lnTo>
                  <a:lnTo>
                    <a:pt x="8550" y="3172"/>
                  </a:lnTo>
                  <a:lnTo>
                    <a:pt x="8648" y="3113"/>
                  </a:lnTo>
                  <a:lnTo>
                    <a:pt x="8707" y="3034"/>
                  </a:lnTo>
                  <a:lnTo>
                    <a:pt x="8747" y="2955"/>
                  </a:lnTo>
                  <a:lnTo>
                    <a:pt x="8766" y="2876"/>
                  </a:lnTo>
                  <a:lnTo>
                    <a:pt x="8747" y="2817"/>
                  </a:lnTo>
                  <a:lnTo>
                    <a:pt x="8707" y="2738"/>
                  </a:lnTo>
                  <a:lnTo>
                    <a:pt x="8648" y="2660"/>
                  </a:lnTo>
                  <a:lnTo>
                    <a:pt x="8550" y="2600"/>
                  </a:lnTo>
                  <a:lnTo>
                    <a:pt x="4295" y="118"/>
                  </a:lnTo>
                  <a:lnTo>
                    <a:pt x="4177" y="79"/>
                  </a:lnTo>
                  <a:lnTo>
                    <a:pt x="4058" y="40"/>
                  </a:lnTo>
                  <a:lnTo>
                    <a:pt x="3920" y="20"/>
                  </a:lnTo>
                  <a:lnTo>
                    <a:pt x="380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2"/>
            <p:cNvSpPr/>
            <p:nvPr/>
          </p:nvSpPr>
          <p:spPr>
            <a:xfrm>
              <a:off x="4531425" y="2959425"/>
              <a:ext cx="75375" cy="42375"/>
            </a:xfrm>
            <a:custGeom>
              <a:rect b="b" l="l" r="r" t="t"/>
              <a:pathLst>
                <a:path extrusionOk="0" h="1695" w="3015">
                  <a:moveTo>
                    <a:pt x="197" y="79"/>
                  </a:moveTo>
                  <a:lnTo>
                    <a:pt x="197" y="79"/>
                  </a:lnTo>
                  <a:lnTo>
                    <a:pt x="99" y="20"/>
                  </a:lnTo>
                  <a:lnTo>
                    <a:pt x="0" y="1"/>
                  </a:lnTo>
                  <a:lnTo>
                    <a:pt x="0" y="1"/>
                  </a:lnTo>
                  <a:lnTo>
                    <a:pt x="99" y="20"/>
                  </a:lnTo>
                  <a:lnTo>
                    <a:pt x="197" y="79"/>
                  </a:lnTo>
                  <a:lnTo>
                    <a:pt x="3014" y="1695"/>
                  </a:lnTo>
                  <a:lnTo>
                    <a:pt x="197" y="7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2"/>
            <p:cNvSpPr/>
            <p:nvPr/>
          </p:nvSpPr>
          <p:spPr>
            <a:xfrm>
              <a:off x="4837725" y="3001775"/>
              <a:ext cx="1025" cy="1500"/>
            </a:xfrm>
            <a:custGeom>
              <a:rect b="b" l="l" r="r" t="t"/>
              <a:pathLst>
                <a:path extrusionOk="0" h="60" w="41">
                  <a:moveTo>
                    <a:pt x="1" y="1"/>
                  </a:moveTo>
                  <a:lnTo>
                    <a:pt x="40" y="60"/>
                  </a:lnTo>
                  <a:lnTo>
                    <a:pt x="20" y="20"/>
                  </a:lnTo>
                  <a:lnTo>
                    <a:pt x="1"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2"/>
            <p:cNvSpPr/>
            <p:nvPr/>
          </p:nvSpPr>
          <p:spPr>
            <a:xfrm>
              <a:off x="4764350" y="2957450"/>
              <a:ext cx="73400" cy="43850"/>
            </a:xfrm>
            <a:custGeom>
              <a:rect b="b" l="l" r="r" t="t"/>
              <a:pathLst>
                <a:path extrusionOk="0" h="1754" w="2936">
                  <a:moveTo>
                    <a:pt x="2798" y="1636"/>
                  </a:moveTo>
                  <a:lnTo>
                    <a:pt x="1" y="1"/>
                  </a:lnTo>
                  <a:lnTo>
                    <a:pt x="2798" y="1636"/>
                  </a:lnTo>
                  <a:lnTo>
                    <a:pt x="2798" y="1636"/>
                  </a:lnTo>
                  <a:lnTo>
                    <a:pt x="2877" y="1675"/>
                  </a:lnTo>
                  <a:lnTo>
                    <a:pt x="2936" y="1754"/>
                  </a:lnTo>
                  <a:lnTo>
                    <a:pt x="2936" y="1754"/>
                  </a:lnTo>
                  <a:lnTo>
                    <a:pt x="2936" y="1754"/>
                  </a:lnTo>
                  <a:lnTo>
                    <a:pt x="2877" y="1675"/>
                  </a:lnTo>
                  <a:lnTo>
                    <a:pt x="2798" y="1636"/>
                  </a:lnTo>
                  <a:lnTo>
                    <a:pt x="2798"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2"/>
            <p:cNvSpPr/>
            <p:nvPr/>
          </p:nvSpPr>
          <p:spPr>
            <a:xfrm>
              <a:off x="4440325" y="3004725"/>
              <a:ext cx="500" cy="1500"/>
            </a:xfrm>
            <a:custGeom>
              <a:rect b="b" l="l" r="r" t="t"/>
              <a:pathLst>
                <a:path extrusionOk="0" h="60" w="20">
                  <a:moveTo>
                    <a:pt x="20" y="1"/>
                  </a:moveTo>
                  <a:lnTo>
                    <a:pt x="0" y="60"/>
                  </a:lnTo>
                  <a:lnTo>
                    <a:pt x="20" y="40"/>
                  </a:lnTo>
                  <a:lnTo>
                    <a:pt x="2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2"/>
            <p:cNvSpPr/>
            <p:nvPr/>
          </p:nvSpPr>
          <p:spPr>
            <a:xfrm>
              <a:off x="4440325" y="3009175"/>
              <a:ext cx="500" cy="1500"/>
            </a:xfrm>
            <a:custGeom>
              <a:rect b="b" l="l" r="r" t="t"/>
              <a:pathLst>
                <a:path extrusionOk="0" h="60" w="20">
                  <a:moveTo>
                    <a:pt x="0" y="0"/>
                  </a:moveTo>
                  <a:lnTo>
                    <a:pt x="0" y="39"/>
                  </a:lnTo>
                  <a:lnTo>
                    <a:pt x="20" y="59"/>
                  </a:lnTo>
                  <a:lnTo>
                    <a:pt x="0"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2"/>
            <p:cNvSpPr/>
            <p:nvPr/>
          </p:nvSpPr>
          <p:spPr>
            <a:xfrm>
              <a:off x="4303900" y="2962875"/>
              <a:ext cx="78325" cy="45325"/>
            </a:xfrm>
            <a:custGeom>
              <a:rect b="b" l="l" r="r" t="t"/>
              <a:pathLst>
                <a:path extrusionOk="0" h="1813" w="3133">
                  <a:moveTo>
                    <a:pt x="2995" y="1694"/>
                  </a:moveTo>
                  <a:lnTo>
                    <a:pt x="198" y="79"/>
                  </a:lnTo>
                  <a:lnTo>
                    <a:pt x="198" y="79"/>
                  </a:lnTo>
                  <a:lnTo>
                    <a:pt x="99" y="40"/>
                  </a:lnTo>
                  <a:lnTo>
                    <a:pt x="1" y="0"/>
                  </a:lnTo>
                  <a:lnTo>
                    <a:pt x="1" y="0"/>
                  </a:lnTo>
                  <a:lnTo>
                    <a:pt x="99" y="40"/>
                  </a:lnTo>
                  <a:lnTo>
                    <a:pt x="198" y="79"/>
                  </a:lnTo>
                  <a:lnTo>
                    <a:pt x="2995" y="1694"/>
                  </a:lnTo>
                  <a:lnTo>
                    <a:pt x="2995" y="1694"/>
                  </a:lnTo>
                  <a:lnTo>
                    <a:pt x="3074" y="1754"/>
                  </a:lnTo>
                  <a:lnTo>
                    <a:pt x="3133" y="1813"/>
                  </a:lnTo>
                  <a:lnTo>
                    <a:pt x="3133" y="1813"/>
                  </a:lnTo>
                  <a:lnTo>
                    <a:pt x="3074" y="1754"/>
                  </a:lnTo>
                  <a:lnTo>
                    <a:pt x="2995" y="1694"/>
                  </a:lnTo>
                  <a:lnTo>
                    <a:pt x="2995" y="1694"/>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2"/>
            <p:cNvSpPr/>
            <p:nvPr/>
          </p:nvSpPr>
          <p:spPr>
            <a:xfrm>
              <a:off x="4625475" y="3022450"/>
              <a:ext cx="10875" cy="3000"/>
            </a:xfrm>
            <a:custGeom>
              <a:rect b="b" l="l" r="r" t="t"/>
              <a:pathLst>
                <a:path extrusionOk="0" h="120" w="435">
                  <a:moveTo>
                    <a:pt x="1" y="119"/>
                  </a:moveTo>
                  <a:lnTo>
                    <a:pt x="1" y="119"/>
                  </a:lnTo>
                  <a:lnTo>
                    <a:pt x="80" y="60"/>
                  </a:lnTo>
                  <a:lnTo>
                    <a:pt x="198" y="40"/>
                  </a:lnTo>
                  <a:lnTo>
                    <a:pt x="316" y="21"/>
                  </a:lnTo>
                  <a:lnTo>
                    <a:pt x="434" y="1"/>
                  </a:lnTo>
                  <a:lnTo>
                    <a:pt x="434" y="1"/>
                  </a:lnTo>
                  <a:lnTo>
                    <a:pt x="316" y="21"/>
                  </a:lnTo>
                  <a:lnTo>
                    <a:pt x="198" y="40"/>
                  </a:lnTo>
                  <a:lnTo>
                    <a:pt x="80" y="60"/>
                  </a:lnTo>
                  <a:lnTo>
                    <a:pt x="1" y="119"/>
                  </a:lnTo>
                  <a:lnTo>
                    <a:pt x="1"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2"/>
            <p:cNvSpPr/>
            <p:nvPr/>
          </p:nvSpPr>
          <p:spPr>
            <a:xfrm>
              <a:off x="4636325" y="3022450"/>
              <a:ext cx="10850" cy="3000"/>
            </a:xfrm>
            <a:custGeom>
              <a:rect b="b" l="l" r="r" t="t"/>
              <a:pathLst>
                <a:path extrusionOk="0" h="120" w="434">
                  <a:moveTo>
                    <a:pt x="433" y="119"/>
                  </a:moveTo>
                  <a:lnTo>
                    <a:pt x="433" y="119"/>
                  </a:lnTo>
                  <a:lnTo>
                    <a:pt x="335" y="60"/>
                  </a:lnTo>
                  <a:lnTo>
                    <a:pt x="217" y="40"/>
                  </a:lnTo>
                  <a:lnTo>
                    <a:pt x="118" y="21"/>
                  </a:lnTo>
                  <a:lnTo>
                    <a:pt x="0" y="1"/>
                  </a:lnTo>
                  <a:lnTo>
                    <a:pt x="0" y="1"/>
                  </a:lnTo>
                  <a:lnTo>
                    <a:pt x="118" y="21"/>
                  </a:lnTo>
                  <a:lnTo>
                    <a:pt x="217" y="40"/>
                  </a:lnTo>
                  <a:lnTo>
                    <a:pt x="335" y="60"/>
                  </a:lnTo>
                  <a:lnTo>
                    <a:pt x="433" y="119"/>
                  </a:lnTo>
                  <a:lnTo>
                    <a:pt x="433" y="11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2"/>
            <p:cNvSpPr/>
            <p:nvPr/>
          </p:nvSpPr>
          <p:spPr>
            <a:xfrm>
              <a:off x="4439825" y="2958450"/>
              <a:ext cx="171400" cy="99500"/>
            </a:xfrm>
            <a:custGeom>
              <a:rect b="b" l="l" r="r" t="t"/>
              <a:pathLst>
                <a:path extrusionOk="0" h="3980" w="6856">
                  <a:moveTo>
                    <a:pt x="3487" y="0"/>
                  </a:moveTo>
                  <a:lnTo>
                    <a:pt x="3310" y="20"/>
                  </a:lnTo>
                  <a:lnTo>
                    <a:pt x="3152" y="40"/>
                  </a:lnTo>
                  <a:lnTo>
                    <a:pt x="2995" y="118"/>
                  </a:lnTo>
                  <a:lnTo>
                    <a:pt x="178" y="1734"/>
                  </a:lnTo>
                  <a:lnTo>
                    <a:pt x="99" y="1793"/>
                  </a:lnTo>
                  <a:lnTo>
                    <a:pt x="40" y="1852"/>
                  </a:lnTo>
                  <a:lnTo>
                    <a:pt x="20" y="1911"/>
                  </a:lnTo>
                  <a:lnTo>
                    <a:pt x="40" y="1891"/>
                  </a:lnTo>
                  <a:lnTo>
                    <a:pt x="40" y="1891"/>
                  </a:lnTo>
                  <a:lnTo>
                    <a:pt x="20" y="1950"/>
                  </a:lnTo>
                  <a:lnTo>
                    <a:pt x="1" y="1990"/>
                  </a:lnTo>
                  <a:lnTo>
                    <a:pt x="20" y="2029"/>
                  </a:lnTo>
                  <a:lnTo>
                    <a:pt x="40" y="2088"/>
                  </a:lnTo>
                  <a:lnTo>
                    <a:pt x="20" y="2068"/>
                  </a:lnTo>
                  <a:lnTo>
                    <a:pt x="40" y="2128"/>
                  </a:lnTo>
                  <a:lnTo>
                    <a:pt x="99" y="2187"/>
                  </a:lnTo>
                  <a:lnTo>
                    <a:pt x="178" y="2246"/>
                  </a:lnTo>
                  <a:lnTo>
                    <a:pt x="2975" y="3861"/>
                  </a:lnTo>
                  <a:lnTo>
                    <a:pt x="3073" y="3920"/>
                  </a:lnTo>
                  <a:lnTo>
                    <a:pt x="3192" y="3940"/>
                  </a:lnTo>
                  <a:lnTo>
                    <a:pt x="3349" y="3979"/>
                  </a:lnTo>
                  <a:lnTo>
                    <a:pt x="3526" y="3959"/>
                  </a:lnTo>
                  <a:lnTo>
                    <a:pt x="3704" y="3940"/>
                  </a:lnTo>
                  <a:lnTo>
                    <a:pt x="3861" y="3861"/>
                  </a:lnTo>
                  <a:lnTo>
                    <a:pt x="6678" y="2246"/>
                  </a:lnTo>
                  <a:lnTo>
                    <a:pt x="6757" y="2187"/>
                  </a:lnTo>
                  <a:lnTo>
                    <a:pt x="6796" y="2128"/>
                  </a:lnTo>
                  <a:lnTo>
                    <a:pt x="6836" y="2049"/>
                  </a:lnTo>
                  <a:lnTo>
                    <a:pt x="6855" y="1990"/>
                  </a:lnTo>
                  <a:lnTo>
                    <a:pt x="6836" y="1911"/>
                  </a:lnTo>
                  <a:lnTo>
                    <a:pt x="6796" y="1852"/>
                  </a:lnTo>
                  <a:lnTo>
                    <a:pt x="6757" y="1793"/>
                  </a:lnTo>
                  <a:lnTo>
                    <a:pt x="6678" y="1734"/>
                  </a:lnTo>
                  <a:lnTo>
                    <a:pt x="3861" y="118"/>
                  </a:lnTo>
                  <a:lnTo>
                    <a:pt x="3763" y="59"/>
                  </a:lnTo>
                  <a:lnTo>
                    <a:pt x="3664" y="4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2"/>
            <p:cNvSpPr/>
            <p:nvPr/>
          </p:nvSpPr>
          <p:spPr>
            <a:xfrm>
              <a:off x="4212300" y="2962375"/>
              <a:ext cx="170925" cy="99025"/>
            </a:xfrm>
            <a:custGeom>
              <a:rect b="b" l="l" r="r" t="t"/>
              <a:pathLst>
                <a:path extrusionOk="0" h="3961" w="6837">
                  <a:moveTo>
                    <a:pt x="3310" y="1"/>
                  </a:moveTo>
                  <a:lnTo>
                    <a:pt x="3192" y="20"/>
                  </a:lnTo>
                  <a:lnTo>
                    <a:pt x="3094" y="60"/>
                  </a:lnTo>
                  <a:lnTo>
                    <a:pt x="2995" y="99"/>
                  </a:lnTo>
                  <a:lnTo>
                    <a:pt x="178" y="1734"/>
                  </a:lnTo>
                  <a:lnTo>
                    <a:pt x="99" y="1774"/>
                  </a:lnTo>
                  <a:lnTo>
                    <a:pt x="40" y="1852"/>
                  </a:lnTo>
                  <a:lnTo>
                    <a:pt x="1" y="1911"/>
                  </a:lnTo>
                  <a:lnTo>
                    <a:pt x="1" y="1971"/>
                  </a:lnTo>
                  <a:lnTo>
                    <a:pt x="1" y="2049"/>
                  </a:lnTo>
                  <a:lnTo>
                    <a:pt x="40" y="2108"/>
                  </a:lnTo>
                  <a:lnTo>
                    <a:pt x="99" y="2168"/>
                  </a:lnTo>
                  <a:lnTo>
                    <a:pt x="178" y="2227"/>
                  </a:lnTo>
                  <a:lnTo>
                    <a:pt x="2975" y="3862"/>
                  </a:lnTo>
                  <a:lnTo>
                    <a:pt x="3074" y="3901"/>
                  </a:lnTo>
                  <a:lnTo>
                    <a:pt x="3172" y="3940"/>
                  </a:lnTo>
                  <a:lnTo>
                    <a:pt x="3291" y="3960"/>
                  </a:lnTo>
                  <a:lnTo>
                    <a:pt x="3527" y="3960"/>
                  </a:lnTo>
                  <a:lnTo>
                    <a:pt x="3645" y="3940"/>
                  </a:lnTo>
                  <a:lnTo>
                    <a:pt x="3744" y="3901"/>
                  </a:lnTo>
                  <a:lnTo>
                    <a:pt x="3842" y="3862"/>
                  </a:lnTo>
                  <a:lnTo>
                    <a:pt x="6659" y="2227"/>
                  </a:lnTo>
                  <a:lnTo>
                    <a:pt x="6777" y="2148"/>
                  </a:lnTo>
                  <a:lnTo>
                    <a:pt x="6817" y="2089"/>
                  </a:lnTo>
                  <a:lnTo>
                    <a:pt x="6836" y="2049"/>
                  </a:lnTo>
                  <a:lnTo>
                    <a:pt x="6836" y="1990"/>
                  </a:lnTo>
                  <a:lnTo>
                    <a:pt x="6836" y="1931"/>
                  </a:lnTo>
                  <a:lnTo>
                    <a:pt x="6817" y="1892"/>
                  </a:lnTo>
                  <a:lnTo>
                    <a:pt x="6797" y="1833"/>
                  </a:lnTo>
                  <a:lnTo>
                    <a:pt x="6738" y="1774"/>
                  </a:lnTo>
                  <a:lnTo>
                    <a:pt x="6659" y="1714"/>
                  </a:lnTo>
                  <a:lnTo>
                    <a:pt x="3862" y="99"/>
                  </a:lnTo>
                  <a:lnTo>
                    <a:pt x="3763" y="60"/>
                  </a:lnTo>
                  <a:lnTo>
                    <a:pt x="3665" y="20"/>
                  </a:lnTo>
                  <a:lnTo>
                    <a:pt x="354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2"/>
            <p:cNvSpPr/>
            <p:nvPr/>
          </p:nvSpPr>
          <p:spPr>
            <a:xfrm>
              <a:off x="4551125" y="3068750"/>
              <a:ext cx="500" cy="1500"/>
            </a:xfrm>
            <a:custGeom>
              <a:rect b="b" l="l" r="r" t="t"/>
              <a:pathLst>
                <a:path extrusionOk="0" h="60" w="20">
                  <a:moveTo>
                    <a:pt x="0" y="60"/>
                  </a:moveTo>
                  <a:lnTo>
                    <a:pt x="0" y="60"/>
                  </a:lnTo>
                  <a:lnTo>
                    <a:pt x="0" y="60"/>
                  </a:lnTo>
                  <a:lnTo>
                    <a:pt x="20" y="1"/>
                  </a:lnTo>
                  <a:lnTo>
                    <a:pt x="20" y="1"/>
                  </a:lnTo>
                  <a:lnTo>
                    <a:pt x="20" y="1"/>
                  </a:lnTo>
                  <a:lnTo>
                    <a:pt x="0" y="60"/>
                  </a:lnTo>
                  <a:lnTo>
                    <a:pt x="0" y="6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2"/>
            <p:cNvSpPr/>
            <p:nvPr/>
          </p:nvSpPr>
          <p:spPr>
            <a:xfrm>
              <a:off x="4717075" y="3065800"/>
              <a:ext cx="3475" cy="2975"/>
            </a:xfrm>
            <a:custGeom>
              <a:rect b="b" l="l" r="r" t="t"/>
              <a:pathLst>
                <a:path extrusionOk="0" h="119" w="139">
                  <a:moveTo>
                    <a:pt x="1" y="0"/>
                  </a:moveTo>
                  <a:lnTo>
                    <a:pt x="1" y="0"/>
                  </a:lnTo>
                  <a:lnTo>
                    <a:pt x="79" y="59"/>
                  </a:lnTo>
                  <a:lnTo>
                    <a:pt x="138" y="119"/>
                  </a:lnTo>
                  <a:lnTo>
                    <a:pt x="138" y="119"/>
                  </a:lnTo>
                  <a:lnTo>
                    <a:pt x="138" y="119"/>
                  </a:lnTo>
                  <a:lnTo>
                    <a:pt x="79" y="59"/>
                  </a:lnTo>
                  <a:lnTo>
                    <a:pt x="1" y="0"/>
                  </a:lnTo>
                  <a:lnTo>
                    <a:pt x="1" y="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2"/>
            <p:cNvSpPr/>
            <p:nvPr/>
          </p:nvSpPr>
          <p:spPr>
            <a:xfrm>
              <a:off x="4721025" y="3070225"/>
              <a:ext cx="500" cy="2000"/>
            </a:xfrm>
            <a:custGeom>
              <a:rect b="b" l="l" r="r" t="t"/>
              <a:pathLst>
                <a:path extrusionOk="0" h="80" w="20">
                  <a:moveTo>
                    <a:pt x="0" y="1"/>
                  </a:moveTo>
                  <a:lnTo>
                    <a:pt x="0" y="1"/>
                  </a:lnTo>
                  <a:lnTo>
                    <a:pt x="0" y="1"/>
                  </a:lnTo>
                  <a:lnTo>
                    <a:pt x="20" y="40"/>
                  </a:lnTo>
                  <a:lnTo>
                    <a:pt x="20" y="79"/>
                  </a:lnTo>
                  <a:lnTo>
                    <a:pt x="20" y="79"/>
                  </a:lnTo>
                  <a:lnTo>
                    <a:pt x="20" y="40"/>
                  </a:lnTo>
                  <a:lnTo>
                    <a:pt x="0" y="1"/>
                  </a:lnTo>
                  <a:lnTo>
                    <a:pt x="0" y="1"/>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2"/>
            <p:cNvSpPr/>
            <p:nvPr/>
          </p:nvSpPr>
          <p:spPr>
            <a:xfrm>
              <a:off x="4550625" y="3022450"/>
              <a:ext cx="170900" cy="99500"/>
            </a:xfrm>
            <a:custGeom>
              <a:rect b="b" l="l" r="r" t="t"/>
              <a:pathLst>
                <a:path extrusionOk="0" h="3980" w="6836">
                  <a:moveTo>
                    <a:pt x="3428" y="1"/>
                  </a:moveTo>
                  <a:lnTo>
                    <a:pt x="3310" y="21"/>
                  </a:lnTo>
                  <a:lnTo>
                    <a:pt x="3192" y="40"/>
                  </a:lnTo>
                  <a:lnTo>
                    <a:pt x="3074" y="60"/>
                  </a:lnTo>
                  <a:lnTo>
                    <a:pt x="2995" y="119"/>
                  </a:lnTo>
                  <a:lnTo>
                    <a:pt x="178" y="1734"/>
                  </a:lnTo>
                  <a:lnTo>
                    <a:pt x="99" y="1793"/>
                  </a:lnTo>
                  <a:lnTo>
                    <a:pt x="40" y="1853"/>
                  </a:lnTo>
                  <a:lnTo>
                    <a:pt x="20" y="1912"/>
                  </a:lnTo>
                  <a:lnTo>
                    <a:pt x="1" y="1990"/>
                  </a:lnTo>
                  <a:lnTo>
                    <a:pt x="20" y="2089"/>
                  </a:lnTo>
                  <a:lnTo>
                    <a:pt x="79" y="2168"/>
                  </a:lnTo>
                  <a:lnTo>
                    <a:pt x="178" y="2247"/>
                  </a:lnTo>
                  <a:lnTo>
                    <a:pt x="2975" y="3881"/>
                  </a:lnTo>
                  <a:lnTo>
                    <a:pt x="3074" y="3921"/>
                  </a:lnTo>
                  <a:lnTo>
                    <a:pt x="3172" y="3960"/>
                  </a:lnTo>
                  <a:lnTo>
                    <a:pt x="3290" y="3980"/>
                  </a:lnTo>
                  <a:lnTo>
                    <a:pt x="3408" y="3980"/>
                  </a:lnTo>
                  <a:lnTo>
                    <a:pt x="3527" y="3960"/>
                  </a:lnTo>
                  <a:lnTo>
                    <a:pt x="3645" y="3941"/>
                  </a:lnTo>
                  <a:lnTo>
                    <a:pt x="3743" y="3921"/>
                  </a:lnTo>
                  <a:lnTo>
                    <a:pt x="3842" y="3862"/>
                  </a:lnTo>
                  <a:lnTo>
                    <a:pt x="6659" y="2247"/>
                  </a:lnTo>
                  <a:lnTo>
                    <a:pt x="6737" y="2187"/>
                  </a:lnTo>
                  <a:lnTo>
                    <a:pt x="6796" y="2128"/>
                  </a:lnTo>
                  <a:lnTo>
                    <a:pt x="6836" y="2069"/>
                  </a:lnTo>
                  <a:lnTo>
                    <a:pt x="6836" y="1990"/>
                  </a:lnTo>
                  <a:lnTo>
                    <a:pt x="6836" y="1951"/>
                  </a:lnTo>
                  <a:lnTo>
                    <a:pt x="6816" y="1912"/>
                  </a:lnTo>
                  <a:lnTo>
                    <a:pt x="6796" y="1853"/>
                  </a:lnTo>
                  <a:lnTo>
                    <a:pt x="6737" y="1793"/>
                  </a:lnTo>
                  <a:lnTo>
                    <a:pt x="6659" y="1734"/>
                  </a:lnTo>
                  <a:lnTo>
                    <a:pt x="3861" y="119"/>
                  </a:lnTo>
                  <a:lnTo>
                    <a:pt x="3763" y="60"/>
                  </a:lnTo>
                  <a:lnTo>
                    <a:pt x="3645" y="40"/>
                  </a:lnTo>
                  <a:lnTo>
                    <a:pt x="3546" y="21"/>
                  </a:lnTo>
                  <a:lnTo>
                    <a:pt x="342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2"/>
            <p:cNvSpPr/>
            <p:nvPr/>
          </p:nvSpPr>
          <p:spPr>
            <a:xfrm>
              <a:off x="4322625" y="3026400"/>
              <a:ext cx="171400" cy="99000"/>
            </a:xfrm>
            <a:custGeom>
              <a:rect b="b" l="l" r="r" t="t"/>
              <a:pathLst>
                <a:path extrusionOk="0" h="3960" w="6856">
                  <a:moveTo>
                    <a:pt x="3329" y="1"/>
                  </a:moveTo>
                  <a:lnTo>
                    <a:pt x="3211" y="20"/>
                  </a:lnTo>
                  <a:lnTo>
                    <a:pt x="3093" y="60"/>
                  </a:lnTo>
                  <a:lnTo>
                    <a:pt x="2994" y="99"/>
                  </a:lnTo>
                  <a:lnTo>
                    <a:pt x="178" y="1734"/>
                  </a:lnTo>
                  <a:lnTo>
                    <a:pt x="99" y="1793"/>
                  </a:lnTo>
                  <a:lnTo>
                    <a:pt x="40" y="1852"/>
                  </a:lnTo>
                  <a:lnTo>
                    <a:pt x="20" y="1911"/>
                  </a:lnTo>
                  <a:lnTo>
                    <a:pt x="0" y="1990"/>
                  </a:lnTo>
                  <a:lnTo>
                    <a:pt x="0" y="2049"/>
                  </a:lnTo>
                  <a:lnTo>
                    <a:pt x="40" y="2108"/>
                  </a:lnTo>
                  <a:lnTo>
                    <a:pt x="99" y="2187"/>
                  </a:lnTo>
                  <a:lnTo>
                    <a:pt x="178" y="2226"/>
                  </a:lnTo>
                  <a:lnTo>
                    <a:pt x="2975" y="3861"/>
                  </a:lnTo>
                  <a:lnTo>
                    <a:pt x="3073" y="3901"/>
                  </a:lnTo>
                  <a:lnTo>
                    <a:pt x="3191" y="3940"/>
                  </a:lnTo>
                  <a:lnTo>
                    <a:pt x="3290" y="3960"/>
                  </a:lnTo>
                  <a:lnTo>
                    <a:pt x="3526" y="3960"/>
                  </a:lnTo>
                  <a:lnTo>
                    <a:pt x="3645" y="3940"/>
                  </a:lnTo>
                  <a:lnTo>
                    <a:pt x="3763" y="3901"/>
                  </a:lnTo>
                  <a:lnTo>
                    <a:pt x="3841" y="3861"/>
                  </a:lnTo>
                  <a:lnTo>
                    <a:pt x="6658" y="2226"/>
                  </a:lnTo>
                  <a:lnTo>
                    <a:pt x="6757" y="2167"/>
                  </a:lnTo>
                  <a:lnTo>
                    <a:pt x="6796" y="2108"/>
                  </a:lnTo>
                  <a:lnTo>
                    <a:pt x="6836" y="2049"/>
                  </a:lnTo>
                  <a:lnTo>
                    <a:pt x="6855" y="1970"/>
                  </a:lnTo>
                  <a:lnTo>
                    <a:pt x="6836" y="1911"/>
                  </a:lnTo>
                  <a:lnTo>
                    <a:pt x="6796" y="1852"/>
                  </a:lnTo>
                  <a:lnTo>
                    <a:pt x="6757" y="1793"/>
                  </a:lnTo>
                  <a:lnTo>
                    <a:pt x="6678" y="1734"/>
                  </a:lnTo>
                  <a:lnTo>
                    <a:pt x="3881" y="99"/>
                  </a:lnTo>
                  <a:lnTo>
                    <a:pt x="3782" y="60"/>
                  </a:lnTo>
                  <a:lnTo>
                    <a:pt x="3664" y="20"/>
                  </a:lnTo>
                  <a:lnTo>
                    <a:pt x="354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2"/>
            <p:cNvSpPr/>
            <p:nvPr/>
          </p:nvSpPr>
          <p:spPr>
            <a:xfrm>
              <a:off x="4436875" y="3092875"/>
              <a:ext cx="70925" cy="41900"/>
            </a:xfrm>
            <a:custGeom>
              <a:rect b="b" l="l" r="r" t="t"/>
              <a:pathLst>
                <a:path extrusionOk="0" h="1676" w="2837">
                  <a:moveTo>
                    <a:pt x="40" y="1636"/>
                  </a:moveTo>
                  <a:lnTo>
                    <a:pt x="40" y="1636"/>
                  </a:lnTo>
                  <a:lnTo>
                    <a:pt x="0" y="1675"/>
                  </a:lnTo>
                  <a:lnTo>
                    <a:pt x="0" y="1675"/>
                  </a:lnTo>
                  <a:lnTo>
                    <a:pt x="40" y="1636"/>
                  </a:lnTo>
                  <a:lnTo>
                    <a:pt x="2837" y="1"/>
                  </a:lnTo>
                  <a:lnTo>
                    <a:pt x="40" y="1636"/>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2"/>
            <p:cNvSpPr/>
            <p:nvPr/>
          </p:nvSpPr>
          <p:spPr>
            <a:xfrm>
              <a:off x="4513200" y="3090425"/>
              <a:ext cx="86700" cy="43350"/>
            </a:xfrm>
            <a:custGeom>
              <a:rect b="b" l="l" r="r" t="t"/>
              <a:pathLst>
                <a:path extrusionOk="0" h="1734" w="3468">
                  <a:moveTo>
                    <a:pt x="670" y="99"/>
                  </a:moveTo>
                  <a:lnTo>
                    <a:pt x="670" y="99"/>
                  </a:lnTo>
                  <a:lnTo>
                    <a:pt x="513" y="40"/>
                  </a:lnTo>
                  <a:lnTo>
                    <a:pt x="355" y="0"/>
                  </a:lnTo>
                  <a:lnTo>
                    <a:pt x="178" y="0"/>
                  </a:lnTo>
                  <a:lnTo>
                    <a:pt x="1" y="20"/>
                  </a:lnTo>
                  <a:lnTo>
                    <a:pt x="1" y="20"/>
                  </a:lnTo>
                  <a:lnTo>
                    <a:pt x="178" y="0"/>
                  </a:lnTo>
                  <a:lnTo>
                    <a:pt x="355" y="0"/>
                  </a:lnTo>
                  <a:lnTo>
                    <a:pt x="513" y="40"/>
                  </a:lnTo>
                  <a:lnTo>
                    <a:pt x="670" y="99"/>
                  </a:lnTo>
                  <a:lnTo>
                    <a:pt x="3467" y="1734"/>
                  </a:lnTo>
                  <a:lnTo>
                    <a:pt x="670" y="99"/>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2"/>
            <p:cNvSpPr/>
            <p:nvPr/>
          </p:nvSpPr>
          <p:spPr>
            <a:xfrm>
              <a:off x="4433925" y="3136700"/>
              <a:ext cx="500" cy="1025"/>
            </a:xfrm>
            <a:custGeom>
              <a:rect b="b" l="l" r="r" t="t"/>
              <a:pathLst>
                <a:path extrusionOk="0" h="41" w="20">
                  <a:moveTo>
                    <a:pt x="0" y="40"/>
                  </a:moveTo>
                  <a:lnTo>
                    <a:pt x="0" y="40"/>
                  </a:lnTo>
                  <a:lnTo>
                    <a:pt x="0" y="40"/>
                  </a:lnTo>
                  <a:lnTo>
                    <a:pt x="20" y="1"/>
                  </a:lnTo>
                  <a:lnTo>
                    <a:pt x="20" y="1"/>
                  </a:lnTo>
                  <a:lnTo>
                    <a:pt x="0" y="40"/>
                  </a:lnTo>
                  <a:lnTo>
                    <a:pt x="0" y="40"/>
                  </a:lnTo>
                  <a:close/>
                </a:path>
              </a:pathLst>
            </a:custGeom>
            <a:solidFill>
              <a:srgbClr val="2B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2"/>
            <p:cNvSpPr/>
            <p:nvPr/>
          </p:nvSpPr>
          <p:spPr>
            <a:xfrm>
              <a:off x="4432925" y="3090425"/>
              <a:ext cx="171400" cy="99000"/>
            </a:xfrm>
            <a:custGeom>
              <a:rect b="b" l="l" r="r" t="t"/>
              <a:pathLst>
                <a:path extrusionOk="0" h="3960" w="6856">
                  <a:moveTo>
                    <a:pt x="3389" y="0"/>
                  </a:moveTo>
                  <a:lnTo>
                    <a:pt x="3212" y="20"/>
                  </a:lnTo>
                  <a:lnTo>
                    <a:pt x="3093" y="59"/>
                  </a:lnTo>
                  <a:lnTo>
                    <a:pt x="2995" y="99"/>
                  </a:lnTo>
                  <a:lnTo>
                    <a:pt x="198" y="1734"/>
                  </a:lnTo>
                  <a:lnTo>
                    <a:pt x="119" y="1793"/>
                  </a:lnTo>
                  <a:lnTo>
                    <a:pt x="60" y="1852"/>
                  </a:lnTo>
                  <a:lnTo>
                    <a:pt x="40" y="1891"/>
                  </a:lnTo>
                  <a:lnTo>
                    <a:pt x="20" y="1931"/>
                  </a:lnTo>
                  <a:lnTo>
                    <a:pt x="1" y="1990"/>
                  </a:lnTo>
                  <a:lnTo>
                    <a:pt x="20" y="2049"/>
                  </a:lnTo>
                  <a:lnTo>
                    <a:pt x="60" y="2128"/>
                  </a:lnTo>
                  <a:lnTo>
                    <a:pt x="119" y="2187"/>
                  </a:lnTo>
                  <a:lnTo>
                    <a:pt x="198" y="2246"/>
                  </a:lnTo>
                  <a:lnTo>
                    <a:pt x="2995" y="3861"/>
                  </a:lnTo>
                  <a:lnTo>
                    <a:pt x="3093" y="3901"/>
                  </a:lnTo>
                  <a:lnTo>
                    <a:pt x="3192" y="3940"/>
                  </a:lnTo>
                  <a:lnTo>
                    <a:pt x="3310" y="3960"/>
                  </a:lnTo>
                  <a:lnTo>
                    <a:pt x="3546" y="3960"/>
                  </a:lnTo>
                  <a:lnTo>
                    <a:pt x="3665" y="3940"/>
                  </a:lnTo>
                  <a:lnTo>
                    <a:pt x="3763" y="3901"/>
                  </a:lnTo>
                  <a:lnTo>
                    <a:pt x="3862" y="3861"/>
                  </a:lnTo>
                  <a:lnTo>
                    <a:pt x="6678" y="2226"/>
                  </a:lnTo>
                  <a:lnTo>
                    <a:pt x="6757" y="2187"/>
                  </a:lnTo>
                  <a:lnTo>
                    <a:pt x="6816" y="2108"/>
                  </a:lnTo>
                  <a:lnTo>
                    <a:pt x="6856" y="2049"/>
                  </a:lnTo>
                  <a:lnTo>
                    <a:pt x="6856" y="1990"/>
                  </a:lnTo>
                  <a:lnTo>
                    <a:pt x="6856" y="1911"/>
                  </a:lnTo>
                  <a:lnTo>
                    <a:pt x="6816" y="1852"/>
                  </a:lnTo>
                  <a:lnTo>
                    <a:pt x="6757" y="1793"/>
                  </a:lnTo>
                  <a:lnTo>
                    <a:pt x="6678" y="1734"/>
                  </a:lnTo>
                  <a:lnTo>
                    <a:pt x="3881" y="99"/>
                  </a:lnTo>
                  <a:lnTo>
                    <a:pt x="3724" y="40"/>
                  </a:lnTo>
                  <a:lnTo>
                    <a:pt x="35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2"/>
            <p:cNvSpPr/>
            <p:nvPr/>
          </p:nvSpPr>
          <p:spPr>
            <a:xfrm>
              <a:off x="3981350" y="2616175"/>
              <a:ext cx="1065700" cy="617075"/>
            </a:xfrm>
            <a:custGeom>
              <a:rect b="b" l="l" r="r" t="t"/>
              <a:pathLst>
                <a:path extrusionOk="0" h="24683" w="42628">
                  <a:moveTo>
                    <a:pt x="27283" y="5516"/>
                  </a:moveTo>
                  <a:lnTo>
                    <a:pt x="27420" y="5536"/>
                  </a:lnTo>
                  <a:lnTo>
                    <a:pt x="27578" y="5556"/>
                  </a:lnTo>
                  <a:lnTo>
                    <a:pt x="27716" y="5595"/>
                  </a:lnTo>
                  <a:lnTo>
                    <a:pt x="27834" y="5654"/>
                  </a:lnTo>
                  <a:lnTo>
                    <a:pt x="33409" y="8904"/>
                  </a:lnTo>
                  <a:lnTo>
                    <a:pt x="33527" y="8964"/>
                  </a:lnTo>
                  <a:lnTo>
                    <a:pt x="33586" y="9042"/>
                  </a:lnTo>
                  <a:lnTo>
                    <a:pt x="33606" y="9101"/>
                  </a:lnTo>
                  <a:lnTo>
                    <a:pt x="33645" y="9161"/>
                  </a:lnTo>
                  <a:lnTo>
                    <a:pt x="33645" y="9220"/>
                  </a:lnTo>
                  <a:lnTo>
                    <a:pt x="33645" y="9298"/>
                  </a:lnTo>
                  <a:lnTo>
                    <a:pt x="33586" y="9397"/>
                  </a:lnTo>
                  <a:lnTo>
                    <a:pt x="33527" y="9476"/>
                  </a:lnTo>
                  <a:lnTo>
                    <a:pt x="33409" y="9535"/>
                  </a:lnTo>
                  <a:lnTo>
                    <a:pt x="30434" y="11268"/>
                  </a:lnTo>
                  <a:lnTo>
                    <a:pt x="30316" y="11327"/>
                  </a:lnTo>
                  <a:lnTo>
                    <a:pt x="30178" y="11367"/>
                  </a:lnTo>
                  <a:lnTo>
                    <a:pt x="30021" y="11386"/>
                  </a:lnTo>
                  <a:lnTo>
                    <a:pt x="29883" y="11406"/>
                  </a:lnTo>
                  <a:lnTo>
                    <a:pt x="29725" y="11386"/>
                  </a:lnTo>
                  <a:lnTo>
                    <a:pt x="29587" y="11367"/>
                  </a:lnTo>
                  <a:lnTo>
                    <a:pt x="29449" y="11327"/>
                  </a:lnTo>
                  <a:lnTo>
                    <a:pt x="29331" y="11268"/>
                  </a:lnTo>
                  <a:lnTo>
                    <a:pt x="23737" y="8018"/>
                  </a:lnTo>
                  <a:lnTo>
                    <a:pt x="23638" y="7959"/>
                  </a:lnTo>
                  <a:lnTo>
                    <a:pt x="23560" y="7880"/>
                  </a:lnTo>
                  <a:lnTo>
                    <a:pt x="23520" y="7782"/>
                  </a:lnTo>
                  <a:lnTo>
                    <a:pt x="23500" y="7703"/>
                  </a:lnTo>
                  <a:lnTo>
                    <a:pt x="23520" y="7604"/>
                  </a:lnTo>
                  <a:lnTo>
                    <a:pt x="23560" y="7526"/>
                  </a:lnTo>
                  <a:lnTo>
                    <a:pt x="23638" y="7447"/>
                  </a:lnTo>
                  <a:lnTo>
                    <a:pt x="23737" y="7388"/>
                  </a:lnTo>
                  <a:lnTo>
                    <a:pt x="26711" y="5654"/>
                  </a:lnTo>
                  <a:lnTo>
                    <a:pt x="26849" y="5595"/>
                  </a:lnTo>
                  <a:lnTo>
                    <a:pt x="26987" y="5556"/>
                  </a:lnTo>
                  <a:lnTo>
                    <a:pt x="27125" y="5536"/>
                  </a:lnTo>
                  <a:lnTo>
                    <a:pt x="27283" y="5516"/>
                  </a:lnTo>
                  <a:close/>
                  <a:moveTo>
                    <a:pt x="22043" y="8412"/>
                  </a:moveTo>
                  <a:lnTo>
                    <a:pt x="22161" y="8432"/>
                  </a:lnTo>
                  <a:lnTo>
                    <a:pt x="22279" y="8451"/>
                  </a:lnTo>
                  <a:lnTo>
                    <a:pt x="22378" y="8471"/>
                  </a:lnTo>
                  <a:lnTo>
                    <a:pt x="22476" y="8530"/>
                  </a:lnTo>
                  <a:lnTo>
                    <a:pt x="25273" y="10145"/>
                  </a:lnTo>
                  <a:lnTo>
                    <a:pt x="25352" y="10205"/>
                  </a:lnTo>
                  <a:lnTo>
                    <a:pt x="25411" y="10264"/>
                  </a:lnTo>
                  <a:lnTo>
                    <a:pt x="25431" y="10303"/>
                  </a:lnTo>
                  <a:lnTo>
                    <a:pt x="25451" y="10362"/>
                  </a:lnTo>
                  <a:lnTo>
                    <a:pt x="25451" y="10402"/>
                  </a:lnTo>
                  <a:lnTo>
                    <a:pt x="25451" y="10461"/>
                  </a:lnTo>
                  <a:lnTo>
                    <a:pt x="25411" y="10539"/>
                  </a:lnTo>
                  <a:lnTo>
                    <a:pt x="25352" y="10599"/>
                  </a:lnTo>
                  <a:lnTo>
                    <a:pt x="25273" y="10658"/>
                  </a:lnTo>
                  <a:lnTo>
                    <a:pt x="22456" y="12293"/>
                  </a:lnTo>
                  <a:lnTo>
                    <a:pt x="22358" y="12332"/>
                  </a:lnTo>
                  <a:lnTo>
                    <a:pt x="22240" y="12352"/>
                  </a:lnTo>
                  <a:lnTo>
                    <a:pt x="22141" y="12371"/>
                  </a:lnTo>
                  <a:lnTo>
                    <a:pt x="22023" y="12391"/>
                  </a:lnTo>
                  <a:lnTo>
                    <a:pt x="21905" y="12371"/>
                  </a:lnTo>
                  <a:lnTo>
                    <a:pt x="21787" y="12352"/>
                  </a:lnTo>
                  <a:lnTo>
                    <a:pt x="21688" y="12332"/>
                  </a:lnTo>
                  <a:lnTo>
                    <a:pt x="21590" y="12273"/>
                  </a:lnTo>
                  <a:lnTo>
                    <a:pt x="18793" y="10658"/>
                  </a:lnTo>
                  <a:lnTo>
                    <a:pt x="18773" y="10638"/>
                  </a:lnTo>
                  <a:lnTo>
                    <a:pt x="18694" y="10599"/>
                  </a:lnTo>
                  <a:lnTo>
                    <a:pt x="18655" y="10539"/>
                  </a:lnTo>
                  <a:lnTo>
                    <a:pt x="18635" y="10500"/>
                  </a:lnTo>
                  <a:lnTo>
                    <a:pt x="18615" y="10441"/>
                  </a:lnTo>
                  <a:lnTo>
                    <a:pt x="18615" y="10402"/>
                  </a:lnTo>
                  <a:lnTo>
                    <a:pt x="18615" y="10342"/>
                  </a:lnTo>
                  <a:lnTo>
                    <a:pt x="18655" y="10264"/>
                  </a:lnTo>
                  <a:lnTo>
                    <a:pt x="18714" y="10205"/>
                  </a:lnTo>
                  <a:lnTo>
                    <a:pt x="18793" y="10145"/>
                  </a:lnTo>
                  <a:lnTo>
                    <a:pt x="20112" y="9377"/>
                  </a:lnTo>
                  <a:lnTo>
                    <a:pt x="21609" y="8511"/>
                  </a:lnTo>
                  <a:lnTo>
                    <a:pt x="21708" y="8471"/>
                  </a:lnTo>
                  <a:lnTo>
                    <a:pt x="21806" y="8451"/>
                  </a:lnTo>
                  <a:lnTo>
                    <a:pt x="21925" y="8432"/>
                  </a:lnTo>
                  <a:lnTo>
                    <a:pt x="22043" y="8412"/>
                  </a:lnTo>
                  <a:close/>
                  <a:moveTo>
                    <a:pt x="19896" y="1183"/>
                  </a:moveTo>
                  <a:lnTo>
                    <a:pt x="20132" y="1202"/>
                  </a:lnTo>
                  <a:lnTo>
                    <a:pt x="20349" y="1242"/>
                  </a:lnTo>
                  <a:lnTo>
                    <a:pt x="20526" y="1301"/>
                  </a:lnTo>
                  <a:lnTo>
                    <a:pt x="20703" y="1380"/>
                  </a:lnTo>
                  <a:lnTo>
                    <a:pt x="20802" y="1419"/>
                  </a:lnTo>
                  <a:lnTo>
                    <a:pt x="20881" y="1459"/>
                  </a:lnTo>
                  <a:lnTo>
                    <a:pt x="24249" y="3409"/>
                  </a:lnTo>
                  <a:lnTo>
                    <a:pt x="24367" y="3487"/>
                  </a:lnTo>
                  <a:lnTo>
                    <a:pt x="24466" y="3566"/>
                  </a:lnTo>
                  <a:lnTo>
                    <a:pt x="24505" y="3625"/>
                  </a:lnTo>
                  <a:lnTo>
                    <a:pt x="24604" y="3724"/>
                  </a:lnTo>
                  <a:lnTo>
                    <a:pt x="24643" y="3783"/>
                  </a:lnTo>
                  <a:lnTo>
                    <a:pt x="24682" y="3881"/>
                  </a:lnTo>
                  <a:lnTo>
                    <a:pt x="24702" y="3980"/>
                  </a:lnTo>
                  <a:lnTo>
                    <a:pt x="24722" y="4059"/>
                  </a:lnTo>
                  <a:lnTo>
                    <a:pt x="24722" y="4078"/>
                  </a:lnTo>
                  <a:lnTo>
                    <a:pt x="24702" y="4177"/>
                  </a:lnTo>
                  <a:lnTo>
                    <a:pt x="24682" y="4236"/>
                  </a:lnTo>
                  <a:lnTo>
                    <a:pt x="24682" y="4256"/>
                  </a:lnTo>
                  <a:lnTo>
                    <a:pt x="24643" y="4334"/>
                  </a:lnTo>
                  <a:lnTo>
                    <a:pt x="24604" y="4413"/>
                  </a:lnTo>
                  <a:lnTo>
                    <a:pt x="24525" y="4492"/>
                  </a:lnTo>
                  <a:lnTo>
                    <a:pt x="24446" y="4571"/>
                  </a:lnTo>
                  <a:lnTo>
                    <a:pt x="24347" y="4650"/>
                  </a:lnTo>
                  <a:lnTo>
                    <a:pt x="24249" y="4728"/>
                  </a:lnTo>
                  <a:lnTo>
                    <a:pt x="8156" y="14026"/>
                  </a:lnTo>
                  <a:lnTo>
                    <a:pt x="7899" y="14144"/>
                  </a:lnTo>
                  <a:lnTo>
                    <a:pt x="7624" y="14243"/>
                  </a:lnTo>
                  <a:lnTo>
                    <a:pt x="7328" y="14282"/>
                  </a:lnTo>
                  <a:lnTo>
                    <a:pt x="7013" y="14302"/>
                  </a:lnTo>
                  <a:lnTo>
                    <a:pt x="6718" y="14282"/>
                  </a:lnTo>
                  <a:lnTo>
                    <a:pt x="6422" y="14243"/>
                  </a:lnTo>
                  <a:lnTo>
                    <a:pt x="6127" y="14144"/>
                  </a:lnTo>
                  <a:lnTo>
                    <a:pt x="5890" y="14026"/>
                  </a:lnTo>
                  <a:lnTo>
                    <a:pt x="2502" y="12076"/>
                  </a:lnTo>
                  <a:lnTo>
                    <a:pt x="2364" y="11977"/>
                  </a:lnTo>
                  <a:lnTo>
                    <a:pt x="2266" y="11879"/>
                  </a:lnTo>
                  <a:lnTo>
                    <a:pt x="2167" y="11780"/>
                  </a:lnTo>
                  <a:lnTo>
                    <a:pt x="2108" y="11682"/>
                  </a:lnTo>
                  <a:lnTo>
                    <a:pt x="2069" y="11564"/>
                  </a:lnTo>
                  <a:lnTo>
                    <a:pt x="2049" y="11465"/>
                  </a:lnTo>
                  <a:lnTo>
                    <a:pt x="2049" y="11347"/>
                  </a:lnTo>
                  <a:lnTo>
                    <a:pt x="2069" y="11229"/>
                  </a:lnTo>
                  <a:lnTo>
                    <a:pt x="2128" y="11130"/>
                  </a:lnTo>
                  <a:lnTo>
                    <a:pt x="2148" y="11071"/>
                  </a:lnTo>
                  <a:lnTo>
                    <a:pt x="2266" y="10953"/>
                  </a:lnTo>
                  <a:lnTo>
                    <a:pt x="2305" y="10894"/>
                  </a:lnTo>
                  <a:lnTo>
                    <a:pt x="2404" y="10835"/>
                  </a:lnTo>
                  <a:lnTo>
                    <a:pt x="2502" y="10756"/>
                  </a:lnTo>
                  <a:lnTo>
                    <a:pt x="18615" y="1459"/>
                  </a:lnTo>
                  <a:lnTo>
                    <a:pt x="18793" y="1360"/>
                  </a:lnTo>
                  <a:lnTo>
                    <a:pt x="18990" y="1281"/>
                  </a:lnTo>
                  <a:lnTo>
                    <a:pt x="19206" y="1222"/>
                  </a:lnTo>
                  <a:lnTo>
                    <a:pt x="19443" y="1202"/>
                  </a:lnTo>
                  <a:lnTo>
                    <a:pt x="19679" y="1183"/>
                  </a:lnTo>
                  <a:close/>
                  <a:moveTo>
                    <a:pt x="34413" y="9633"/>
                  </a:moveTo>
                  <a:lnTo>
                    <a:pt x="34531" y="9653"/>
                  </a:lnTo>
                  <a:lnTo>
                    <a:pt x="34669" y="9673"/>
                  </a:lnTo>
                  <a:lnTo>
                    <a:pt x="34788" y="9712"/>
                  </a:lnTo>
                  <a:lnTo>
                    <a:pt x="34906" y="9751"/>
                  </a:lnTo>
                  <a:lnTo>
                    <a:pt x="39161" y="12233"/>
                  </a:lnTo>
                  <a:lnTo>
                    <a:pt x="39259" y="12293"/>
                  </a:lnTo>
                  <a:lnTo>
                    <a:pt x="39318" y="12371"/>
                  </a:lnTo>
                  <a:lnTo>
                    <a:pt x="39358" y="12450"/>
                  </a:lnTo>
                  <a:lnTo>
                    <a:pt x="39377" y="12509"/>
                  </a:lnTo>
                  <a:lnTo>
                    <a:pt x="39358" y="12588"/>
                  </a:lnTo>
                  <a:lnTo>
                    <a:pt x="39318" y="12667"/>
                  </a:lnTo>
                  <a:lnTo>
                    <a:pt x="39259" y="12746"/>
                  </a:lnTo>
                  <a:lnTo>
                    <a:pt x="39161" y="12805"/>
                  </a:lnTo>
                  <a:lnTo>
                    <a:pt x="36048" y="14597"/>
                  </a:lnTo>
                  <a:lnTo>
                    <a:pt x="35891" y="14676"/>
                  </a:lnTo>
                  <a:lnTo>
                    <a:pt x="35694" y="14715"/>
                  </a:lnTo>
                  <a:lnTo>
                    <a:pt x="35497" y="14715"/>
                  </a:lnTo>
                  <a:lnTo>
                    <a:pt x="35300" y="14696"/>
                  </a:lnTo>
                  <a:lnTo>
                    <a:pt x="35181" y="14656"/>
                  </a:lnTo>
                  <a:lnTo>
                    <a:pt x="35063" y="14597"/>
                  </a:lnTo>
                  <a:lnTo>
                    <a:pt x="30808" y="12115"/>
                  </a:lnTo>
                  <a:lnTo>
                    <a:pt x="30710" y="12056"/>
                  </a:lnTo>
                  <a:lnTo>
                    <a:pt x="30651" y="11997"/>
                  </a:lnTo>
                  <a:lnTo>
                    <a:pt x="30612" y="11918"/>
                  </a:lnTo>
                  <a:lnTo>
                    <a:pt x="30612" y="11840"/>
                  </a:lnTo>
                  <a:lnTo>
                    <a:pt x="30612" y="11761"/>
                  </a:lnTo>
                  <a:lnTo>
                    <a:pt x="30651" y="11682"/>
                  </a:lnTo>
                  <a:lnTo>
                    <a:pt x="30710" y="11623"/>
                  </a:lnTo>
                  <a:lnTo>
                    <a:pt x="30808" y="11544"/>
                  </a:lnTo>
                  <a:lnTo>
                    <a:pt x="33921" y="9751"/>
                  </a:lnTo>
                  <a:lnTo>
                    <a:pt x="34019" y="9712"/>
                  </a:lnTo>
                  <a:lnTo>
                    <a:pt x="34137" y="9673"/>
                  </a:lnTo>
                  <a:lnTo>
                    <a:pt x="34275" y="9653"/>
                  </a:lnTo>
                  <a:lnTo>
                    <a:pt x="34413" y="9633"/>
                  </a:lnTo>
                  <a:close/>
                  <a:moveTo>
                    <a:pt x="26514" y="10992"/>
                  </a:moveTo>
                  <a:lnTo>
                    <a:pt x="26692" y="11012"/>
                  </a:lnTo>
                  <a:lnTo>
                    <a:pt x="26810" y="11052"/>
                  </a:lnTo>
                  <a:lnTo>
                    <a:pt x="26889" y="11091"/>
                  </a:lnTo>
                  <a:lnTo>
                    <a:pt x="29705" y="12706"/>
                  </a:lnTo>
                  <a:lnTo>
                    <a:pt x="29784" y="12765"/>
                  </a:lnTo>
                  <a:lnTo>
                    <a:pt x="29843" y="12824"/>
                  </a:lnTo>
                  <a:lnTo>
                    <a:pt x="29863" y="12903"/>
                  </a:lnTo>
                  <a:lnTo>
                    <a:pt x="29883" y="12962"/>
                  </a:lnTo>
                  <a:lnTo>
                    <a:pt x="29863" y="13041"/>
                  </a:lnTo>
                  <a:lnTo>
                    <a:pt x="29824" y="13100"/>
                  </a:lnTo>
                  <a:lnTo>
                    <a:pt x="29764" y="13159"/>
                  </a:lnTo>
                  <a:lnTo>
                    <a:pt x="29686" y="13218"/>
                  </a:lnTo>
                  <a:lnTo>
                    <a:pt x="26889" y="14853"/>
                  </a:lnTo>
                  <a:lnTo>
                    <a:pt x="26790" y="14893"/>
                  </a:lnTo>
                  <a:lnTo>
                    <a:pt x="26672" y="14932"/>
                  </a:lnTo>
                  <a:lnTo>
                    <a:pt x="26554" y="14952"/>
                  </a:lnTo>
                  <a:lnTo>
                    <a:pt x="26317" y="14952"/>
                  </a:lnTo>
                  <a:lnTo>
                    <a:pt x="26219" y="14932"/>
                  </a:lnTo>
                  <a:lnTo>
                    <a:pt x="26101" y="14893"/>
                  </a:lnTo>
                  <a:lnTo>
                    <a:pt x="26002" y="14853"/>
                  </a:lnTo>
                  <a:lnTo>
                    <a:pt x="23205" y="13218"/>
                  </a:lnTo>
                  <a:lnTo>
                    <a:pt x="23126" y="13159"/>
                  </a:lnTo>
                  <a:lnTo>
                    <a:pt x="23067" y="13100"/>
                  </a:lnTo>
                  <a:lnTo>
                    <a:pt x="23047" y="13041"/>
                  </a:lnTo>
                  <a:lnTo>
                    <a:pt x="23028" y="12962"/>
                  </a:lnTo>
                  <a:lnTo>
                    <a:pt x="23047" y="12903"/>
                  </a:lnTo>
                  <a:lnTo>
                    <a:pt x="23067" y="12824"/>
                  </a:lnTo>
                  <a:lnTo>
                    <a:pt x="23126" y="12765"/>
                  </a:lnTo>
                  <a:lnTo>
                    <a:pt x="23205" y="12706"/>
                  </a:lnTo>
                  <a:lnTo>
                    <a:pt x="26022" y="11091"/>
                  </a:lnTo>
                  <a:lnTo>
                    <a:pt x="26179" y="11032"/>
                  </a:lnTo>
                  <a:lnTo>
                    <a:pt x="26337" y="10992"/>
                  </a:lnTo>
                  <a:close/>
                  <a:moveTo>
                    <a:pt x="17414" y="11130"/>
                  </a:moveTo>
                  <a:lnTo>
                    <a:pt x="17591" y="11150"/>
                  </a:lnTo>
                  <a:lnTo>
                    <a:pt x="17689" y="11189"/>
                  </a:lnTo>
                  <a:lnTo>
                    <a:pt x="17788" y="11229"/>
                  </a:lnTo>
                  <a:lnTo>
                    <a:pt x="20585" y="12864"/>
                  </a:lnTo>
                  <a:lnTo>
                    <a:pt x="20664" y="12923"/>
                  </a:lnTo>
                  <a:lnTo>
                    <a:pt x="20723" y="12982"/>
                  </a:lnTo>
                  <a:lnTo>
                    <a:pt x="20762" y="13041"/>
                  </a:lnTo>
                  <a:lnTo>
                    <a:pt x="20762" y="13120"/>
                  </a:lnTo>
                  <a:lnTo>
                    <a:pt x="20762" y="13179"/>
                  </a:lnTo>
                  <a:lnTo>
                    <a:pt x="20723" y="13238"/>
                  </a:lnTo>
                  <a:lnTo>
                    <a:pt x="20664" y="13317"/>
                  </a:lnTo>
                  <a:lnTo>
                    <a:pt x="20585" y="13356"/>
                  </a:lnTo>
                  <a:lnTo>
                    <a:pt x="17768" y="14991"/>
                  </a:lnTo>
                  <a:lnTo>
                    <a:pt x="17670" y="15031"/>
                  </a:lnTo>
                  <a:lnTo>
                    <a:pt x="17571" y="15070"/>
                  </a:lnTo>
                  <a:lnTo>
                    <a:pt x="17453" y="15090"/>
                  </a:lnTo>
                  <a:lnTo>
                    <a:pt x="17217" y="15090"/>
                  </a:lnTo>
                  <a:lnTo>
                    <a:pt x="17099" y="15070"/>
                  </a:lnTo>
                  <a:lnTo>
                    <a:pt x="17000" y="15031"/>
                  </a:lnTo>
                  <a:lnTo>
                    <a:pt x="16902" y="14991"/>
                  </a:lnTo>
                  <a:lnTo>
                    <a:pt x="14104" y="13376"/>
                  </a:lnTo>
                  <a:lnTo>
                    <a:pt x="14026" y="13317"/>
                  </a:lnTo>
                  <a:lnTo>
                    <a:pt x="13967" y="13258"/>
                  </a:lnTo>
                  <a:lnTo>
                    <a:pt x="13927" y="13179"/>
                  </a:lnTo>
                  <a:lnTo>
                    <a:pt x="13927" y="13120"/>
                  </a:lnTo>
                  <a:lnTo>
                    <a:pt x="13927" y="13041"/>
                  </a:lnTo>
                  <a:lnTo>
                    <a:pt x="13967" y="12982"/>
                  </a:lnTo>
                  <a:lnTo>
                    <a:pt x="14026" y="12923"/>
                  </a:lnTo>
                  <a:lnTo>
                    <a:pt x="14104" y="12864"/>
                  </a:lnTo>
                  <a:lnTo>
                    <a:pt x="16921" y="11229"/>
                  </a:lnTo>
                  <a:lnTo>
                    <a:pt x="17059" y="11170"/>
                  </a:lnTo>
                  <a:lnTo>
                    <a:pt x="17236" y="11130"/>
                  </a:lnTo>
                  <a:close/>
                  <a:moveTo>
                    <a:pt x="31005" y="13553"/>
                  </a:moveTo>
                  <a:lnTo>
                    <a:pt x="31124" y="13573"/>
                  </a:lnTo>
                  <a:lnTo>
                    <a:pt x="31222" y="13612"/>
                  </a:lnTo>
                  <a:lnTo>
                    <a:pt x="31321" y="13652"/>
                  </a:lnTo>
                  <a:lnTo>
                    <a:pt x="34118" y="15287"/>
                  </a:lnTo>
                  <a:lnTo>
                    <a:pt x="34197" y="15326"/>
                  </a:lnTo>
                  <a:lnTo>
                    <a:pt x="34256" y="15405"/>
                  </a:lnTo>
                  <a:lnTo>
                    <a:pt x="34275" y="15444"/>
                  </a:lnTo>
                  <a:lnTo>
                    <a:pt x="34295" y="15484"/>
                  </a:lnTo>
                  <a:lnTo>
                    <a:pt x="34295" y="15523"/>
                  </a:lnTo>
                  <a:lnTo>
                    <a:pt x="34295" y="15602"/>
                  </a:lnTo>
                  <a:lnTo>
                    <a:pt x="34256" y="15661"/>
                  </a:lnTo>
                  <a:lnTo>
                    <a:pt x="34197" y="15720"/>
                  </a:lnTo>
                  <a:lnTo>
                    <a:pt x="34118" y="15779"/>
                  </a:lnTo>
                  <a:lnTo>
                    <a:pt x="31301" y="17414"/>
                  </a:lnTo>
                  <a:lnTo>
                    <a:pt x="31202" y="17454"/>
                  </a:lnTo>
                  <a:lnTo>
                    <a:pt x="31104" y="17493"/>
                  </a:lnTo>
                  <a:lnTo>
                    <a:pt x="30986" y="17513"/>
                  </a:lnTo>
                  <a:lnTo>
                    <a:pt x="30749" y="17513"/>
                  </a:lnTo>
                  <a:lnTo>
                    <a:pt x="30631" y="17493"/>
                  </a:lnTo>
                  <a:lnTo>
                    <a:pt x="30533" y="17454"/>
                  </a:lnTo>
                  <a:lnTo>
                    <a:pt x="30434" y="17414"/>
                  </a:lnTo>
                  <a:lnTo>
                    <a:pt x="27637" y="15779"/>
                  </a:lnTo>
                  <a:lnTo>
                    <a:pt x="27558" y="15740"/>
                  </a:lnTo>
                  <a:lnTo>
                    <a:pt x="27499" y="15661"/>
                  </a:lnTo>
                  <a:lnTo>
                    <a:pt x="27460" y="15602"/>
                  </a:lnTo>
                  <a:lnTo>
                    <a:pt x="27440" y="15543"/>
                  </a:lnTo>
                  <a:lnTo>
                    <a:pt x="27460" y="15464"/>
                  </a:lnTo>
                  <a:lnTo>
                    <a:pt x="27499" y="15405"/>
                  </a:lnTo>
                  <a:lnTo>
                    <a:pt x="27558" y="15346"/>
                  </a:lnTo>
                  <a:lnTo>
                    <a:pt x="27637" y="15287"/>
                  </a:lnTo>
                  <a:lnTo>
                    <a:pt x="30434" y="13652"/>
                  </a:lnTo>
                  <a:lnTo>
                    <a:pt x="30533" y="13612"/>
                  </a:lnTo>
                  <a:lnTo>
                    <a:pt x="30651" y="13573"/>
                  </a:lnTo>
                  <a:lnTo>
                    <a:pt x="30769" y="13553"/>
                  </a:lnTo>
                  <a:close/>
                  <a:moveTo>
                    <a:pt x="21826" y="13691"/>
                  </a:moveTo>
                  <a:lnTo>
                    <a:pt x="22003" y="13731"/>
                  </a:lnTo>
                  <a:lnTo>
                    <a:pt x="22102" y="13750"/>
                  </a:lnTo>
                  <a:lnTo>
                    <a:pt x="22200" y="13809"/>
                  </a:lnTo>
                  <a:lnTo>
                    <a:pt x="25017" y="15425"/>
                  </a:lnTo>
                  <a:lnTo>
                    <a:pt x="25096" y="15484"/>
                  </a:lnTo>
                  <a:lnTo>
                    <a:pt x="25135" y="15543"/>
                  </a:lnTo>
                  <a:lnTo>
                    <a:pt x="25175" y="15602"/>
                  </a:lnTo>
                  <a:lnTo>
                    <a:pt x="25194" y="15681"/>
                  </a:lnTo>
                  <a:lnTo>
                    <a:pt x="25175" y="15740"/>
                  </a:lnTo>
                  <a:lnTo>
                    <a:pt x="25135" y="15819"/>
                  </a:lnTo>
                  <a:lnTo>
                    <a:pt x="25096" y="15878"/>
                  </a:lnTo>
                  <a:lnTo>
                    <a:pt x="25017" y="15937"/>
                  </a:lnTo>
                  <a:lnTo>
                    <a:pt x="22200" y="17552"/>
                  </a:lnTo>
                  <a:lnTo>
                    <a:pt x="22043" y="17631"/>
                  </a:lnTo>
                  <a:lnTo>
                    <a:pt x="21865" y="17650"/>
                  </a:lnTo>
                  <a:lnTo>
                    <a:pt x="21688" y="17670"/>
                  </a:lnTo>
                  <a:lnTo>
                    <a:pt x="21531" y="17631"/>
                  </a:lnTo>
                  <a:lnTo>
                    <a:pt x="21412" y="17611"/>
                  </a:lnTo>
                  <a:lnTo>
                    <a:pt x="21314" y="17552"/>
                  </a:lnTo>
                  <a:lnTo>
                    <a:pt x="18517" y="15937"/>
                  </a:lnTo>
                  <a:lnTo>
                    <a:pt x="18438" y="15878"/>
                  </a:lnTo>
                  <a:lnTo>
                    <a:pt x="18379" y="15819"/>
                  </a:lnTo>
                  <a:lnTo>
                    <a:pt x="18359" y="15759"/>
                  </a:lnTo>
                  <a:lnTo>
                    <a:pt x="18359" y="15720"/>
                  </a:lnTo>
                  <a:lnTo>
                    <a:pt x="18340" y="15681"/>
                  </a:lnTo>
                  <a:lnTo>
                    <a:pt x="18359" y="15641"/>
                  </a:lnTo>
                  <a:lnTo>
                    <a:pt x="18379" y="15582"/>
                  </a:lnTo>
                  <a:lnTo>
                    <a:pt x="18379" y="15543"/>
                  </a:lnTo>
                  <a:lnTo>
                    <a:pt x="18438" y="15484"/>
                  </a:lnTo>
                  <a:lnTo>
                    <a:pt x="18517" y="15425"/>
                  </a:lnTo>
                  <a:lnTo>
                    <a:pt x="21334" y="13809"/>
                  </a:lnTo>
                  <a:lnTo>
                    <a:pt x="21491" y="13731"/>
                  </a:lnTo>
                  <a:lnTo>
                    <a:pt x="21649" y="13711"/>
                  </a:lnTo>
                  <a:lnTo>
                    <a:pt x="21826" y="13691"/>
                  </a:lnTo>
                  <a:close/>
                  <a:moveTo>
                    <a:pt x="12785" y="13849"/>
                  </a:moveTo>
                  <a:lnTo>
                    <a:pt x="12903" y="13868"/>
                  </a:lnTo>
                  <a:lnTo>
                    <a:pt x="13001" y="13908"/>
                  </a:lnTo>
                  <a:lnTo>
                    <a:pt x="13100" y="13947"/>
                  </a:lnTo>
                  <a:lnTo>
                    <a:pt x="15897" y="15562"/>
                  </a:lnTo>
                  <a:lnTo>
                    <a:pt x="15976" y="15622"/>
                  </a:lnTo>
                  <a:lnTo>
                    <a:pt x="16035" y="15681"/>
                  </a:lnTo>
                  <a:lnTo>
                    <a:pt x="16074" y="15740"/>
                  </a:lnTo>
                  <a:lnTo>
                    <a:pt x="16074" y="15779"/>
                  </a:lnTo>
                  <a:lnTo>
                    <a:pt x="16074" y="15838"/>
                  </a:lnTo>
                  <a:lnTo>
                    <a:pt x="16074" y="15897"/>
                  </a:lnTo>
                  <a:lnTo>
                    <a:pt x="16055" y="15937"/>
                  </a:lnTo>
                  <a:lnTo>
                    <a:pt x="16015" y="15996"/>
                  </a:lnTo>
                  <a:lnTo>
                    <a:pt x="15897" y="16075"/>
                  </a:lnTo>
                  <a:lnTo>
                    <a:pt x="13080" y="17710"/>
                  </a:lnTo>
                  <a:lnTo>
                    <a:pt x="12982" y="17749"/>
                  </a:lnTo>
                  <a:lnTo>
                    <a:pt x="12883" y="17788"/>
                  </a:lnTo>
                  <a:lnTo>
                    <a:pt x="12765" y="17808"/>
                  </a:lnTo>
                  <a:lnTo>
                    <a:pt x="12529" y="17808"/>
                  </a:lnTo>
                  <a:lnTo>
                    <a:pt x="12410" y="17788"/>
                  </a:lnTo>
                  <a:lnTo>
                    <a:pt x="12312" y="17749"/>
                  </a:lnTo>
                  <a:lnTo>
                    <a:pt x="12213" y="17710"/>
                  </a:lnTo>
                  <a:lnTo>
                    <a:pt x="9416" y="16075"/>
                  </a:lnTo>
                  <a:lnTo>
                    <a:pt x="9337" y="16016"/>
                  </a:lnTo>
                  <a:lnTo>
                    <a:pt x="9278" y="15956"/>
                  </a:lnTo>
                  <a:lnTo>
                    <a:pt x="9239" y="15897"/>
                  </a:lnTo>
                  <a:lnTo>
                    <a:pt x="9239" y="15819"/>
                  </a:lnTo>
                  <a:lnTo>
                    <a:pt x="9239" y="15759"/>
                  </a:lnTo>
                  <a:lnTo>
                    <a:pt x="9278" y="15700"/>
                  </a:lnTo>
                  <a:lnTo>
                    <a:pt x="9337" y="15622"/>
                  </a:lnTo>
                  <a:lnTo>
                    <a:pt x="9416" y="15582"/>
                  </a:lnTo>
                  <a:lnTo>
                    <a:pt x="12233" y="13947"/>
                  </a:lnTo>
                  <a:lnTo>
                    <a:pt x="12332" y="13908"/>
                  </a:lnTo>
                  <a:lnTo>
                    <a:pt x="12430" y="13868"/>
                  </a:lnTo>
                  <a:lnTo>
                    <a:pt x="12548" y="13849"/>
                  </a:lnTo>
                  <a:close/>
                  <a:moveTo>
                    <a:pt x="26199" y="16252"/>
                  </a:moveTo>
                  <a:lnTo>
                    <a:pt x="26317" y="16272"/>
                  </a:lnTo>
                  <a:lnTo>
                    <a:pt x="26416" y="16291"/>
                  </a:lnTo>
                  <a:lnTo>
                    <a:pt x="26534" y="16311"/>
                  </a:lnTo>
                  <a:lnTo>
                    <a:pt x="26632" y="16370"/>
                  </a:lnTo>
                  <a:lnTo>
                    <a:pt x="29430" y="17985"/>
                  </a:lnTo>
                  <a:lnTo>
                    <a:pt x="29508" y="18044"/>
                  </a:lnTo>
                  <a:lnTo>
                    <a:pt x="29567" y="18104"/>
                  </a:lnTo>
                  <a:lnTo>
                    <a:pt x="29587" y="18163"/>
                  </a:lnTo>
                  <a:lnTo>
                    <a:pt x="29607" y="18202"/>
                  </a:lnTo>
                  <a:lnTo>
                    <a:pt x="29607" y="18241"/>
                  </a:lnTo>
                  <a:lnTo>
                    <a:pt x="29607" y="18320"/>
                  </a:lnTo>
                  <a:lnTo>
                    <a:pt x="29567" y="18379"/>
                  </a:lnTo>
                  <a:lnTo>
                    <a:pt x="29508" y="18438"/>
                  </a:lnTo>
                  <a:lnTo>
                    <a:pt x="29430" y="18498"/>
                  </a:lnTo>
                  <a:lnTo>
                    <a:pt x="26613" y="20113"/>
                  </a:lnTo>
                  <a:lnTo>
                    <a:pt x="26514" y="20172"/>
                  </a:lnTo>
                  <a:lnTo>
                    <a:pt x="26416" y="20192"/>
                  </a:lnTo>
                  <a:lnTo>
                    <a:pt x="26298" y="20211"/>
                  </a:lnTo>
                  <a:lnTo>
                    <a:pt x="26179" y="20231"/>
                  </a:lnTo>
                  <a:lnTo>
                    <a:pt x="26061" y="20231"/>
                  </a:lnTo>
                  <a:lnTo>
                    <a:pt x="25943" y="20211"/>
                  </a:lnTo>
                  <a:lnTo>
                    <a:pt x="25845" y="20172"/>
                  </a:lnTo>
                  <a:lnTo>
                    <a:pt x="25746" y="20132"/>
                  </a:lnTo>
                  <a:lnTo>
                    <a:pt x="22949" y="18498"/>
                  </a:lnTo>
                  <a:lnTo>
                    <a:pt x="22850" y="18419"/>
                  </a:lnTo>
                  <a:lnTo>
                    <a:pt x="22791" y="18340"/>
                  </a:lnTo>
                  <a:lnTo>
                    <a:pt x="22772" y="18241"/>
                  </a:lnTo>
                  <a:lnTo>
                    <a:pt x="22791" y="18163"/>
                  </a:lnTo>
                  <a:lnTo>
                    <a:pt x="22811" y="18104"/>
                  </a:lnTo>
                  <a:lnTo>
                    <a:pt x="22870" y="18044"/>
                  </a:lnTo>
                  <a:lnTo>
                    <a:pt x="22949" y="17985"/>
                  </a:lnTo>
                  <a:lnTo>
                    <a:pt x="25766" y="16370"/>
                  </a:lnTo>
                  <a:lnTo>
                    <a:pt x="25845" y="16311"/>
                  </a:lnTo>
                  <a:lnTo>
                    <a:pt x="25963" y="16291"/>
                  </a:lnTo>
                  <a:lnTo>
                    <a:pt x="26081" y="16272"/>
                  </a:lnTo>
                  <a:lnTo>
                    <a:pt x="26199" y="16252"/>
                  </a:lnTo>
                  <a:close/>
                  <a:moveTo>
                    <a:pt x="17197" y="16410"/>
                  </a:moveTo>
                  <a:lnTo>
                    <a:pt x="17315" y="16429"/>
                  </a:lnTo>
                  <a:lnTo>
                    <a:pt x="17433" y="16469"/>
                  </a:lnTo>
                  <a:lnTo>
                    <a:pt x="17532" y="16508"/>
                  </a:lnTo>
                  <a:lnTo>
                    <a:pt x="20329" y="18143"/>
                  </a:lnTo>
                  <a:lnTo>
                    <a:pt x="20408" y="18202"/>
                  </a:lnTo>
                  <a:lnTo>
                    <a:pt x="20447" y="18261"/>
                  </a:lnTo>
                  <a:lnTo>
                    <a:pt x="20487" y="18320"/>
                  </a:lnTo>
                  <a:lnTo>
                    <a:pt x="20506" y="18379"/>
                  </a:lnTo>
                  <a:lnTo>
                    <a:pt x="20487" y="18458"/>
                  </a:lnTo>
                  <a:lnTo>
                    <a:pt x="20447" y="18517"/>
                  </a:lnTo>
                  <a:lnTo>
                    <a:pt x="20408" y="18576"/>
                  </a:lnTo>
                  <a:lnTo>
                    <a:pt x="20309" y="18635"/>
                  </a:lnTo>
                  <a:lnTo>
                    <a:pt x="17492" y="20270"/>
                  </a:lnTo>
                  <a:lnTo>
                    <a:pt x="17414" y="20310"/>
                  </a:lnTo>
                  <a:lnTo>
                    <a:pt x="17296" y="20349"/>
                  </a:lnTo>
                  <a:lnTo>
                    <a:pt x="17177" y="20369"/>
                  </a:lnTo>
                  <a:lnTo>
                    <a:pt x="16941" y="20369"/>
                  </a:lnTo>
                  <a:lnTo>
                    <a:pt x="16842" y="20349"/>
                  </a:lnTo>
                  <a:lnTo>
                    <a:pt x="16724" y="20310"/>
                  </a:lnTo>
                  <a:lnTo>
                    <a:pt x="16626" y="20270"/>
                  </a:lnTo>
                  <a:lnTo>
                    <a:pt x="13829" y="18635"/>
                  </a:lnTo>
                  <a:lnTo>
                    <a:pt x="13750" y="18596"/>
                  </a:lnTo>
                  <a:lnTo>
                    <a:pt x="13691" y="18517"/>
                  </a:lnTo>
                  <a:lnTo>
                    <a:pt x="13651" y="18458"/>
                  </a:lnTo>
                  <a:lnTo>
                    <a:pt x="13651" y="18399"/>
                  </a:lnTo>
                  <a:lnTo>
                    <a:pt x="13671" y="18320"/>
                  </a:lnTo>
                  <a:lnTo>
                    <a:pt x="13691" y="18261"/>
                  </a:lnTo>
                  <a:lnTo>
                    <a:pt x="13750" y="18202"/>
                  </a:lnTo>
                  <a:lnTo>
                    <a:pt x="13829" y="18143"/>
                  </a:lnTo>
                  <a:lnTo>
                    <a:pt x="16645" y="16508"/>
                  </a:lnTo>
                  <a:lnTo>
                    <a:pt x="16744" y="16469"/>
                  </a:lnTo>
                  <a:lnTo>
                    <a:pt x="16862" y="16429"/>
                  </a:lnTo>
                  <a:lnTo>
                    <a:pt x="16980" y="16410"/>
                  </a:lnTo>
                  <a:close/>
                  <a:moveTo>
                    <a:pt x="21629" y="18970"/>
                  </a:moveTo>
                  <a:lnTo>
                    <a:pt x="21787" y="19010"/>
                  </a:lnTo>
                  <a:lnTo>
                    <a:pt x="21944" y="19069"/>
                  </a:lnTo>
                  <a:lnTo>
                    <a:pt x="24741" y="20704"/>
                  </a:lnTo>
                  <a:lnTo>
                    <a:pt x="24820" y="20763"/>
                  </a:lnTo>
                  <a:lnTo>
                    <a:pt x="24879" y="20822"/>
                  </a:lnTo>
                  <a:lnTo>
                    <a:pt x="24919" y="20881"/>
                  </a:lnTo>
                  <a:lnTo>
                    <a:pt x="24919" y="20960"/>
                  </a:lnTo>
                  <a:lnTo>
                    <a:pt x="24919" y="21019"/>
                  </a:lnTo>
                  <a:lnTo>
                    <a:pt x="24879" y="21078"/>
                  </a:lnTo>
                  <a:lnTo>
                    <a:pt x="24820" y="21157"/>
                  </a:lnTo>
                  <a:lnTo>
                    <a:pt x="24741" y="21196"/>
                  </a:lnTo>
                  <a:lnTo>
                    <a:pt x="21925" y="22831"/>
                  </a:lnTo>
                  <a:lnTo>
                    <a:pt x="21826" y="22871"/>
                  </a:lnTo>
                  <a:lnTo>
                    <a:pt x="21728" y="22910"/>
                  </a:lnTo>
                  <a:lnTo>
                    <a:pt x="21609" y="22930"/>
                  </a:lnTo>
                  <a:lnTo>
                    <a:pt x="21373" y="22930"/>
                  </a:lnTo>
                  <a:lnTo>
                    <a:pt x="21255" y="22910"/>
                  </a:lnTo>
                  <a:lnTo>
                    <a:pt x="21156" y="22871"/>
                  </a:lnTo>
                  <a:lnTo>
                    <a:pt x="21058" y="22831"/>
                  </a:lnTo>
                  <a:lnTo>
                    <a:pt x="18261" y="21216"/>
                  </a:lnTo>
                  <a:lnTo>
                    <a:pt x="18182" y="21157"/>
                  </a:lnTo>
                  <a:lnTo>
                    <a:pt x="18123" y="21098"/>
                  </a:lnTo>
                  <a:lnTo>
                    <a:pt x="18083" y="21019"/>
                  </a:lnTo>
                  <a:lnTo>
                    <a:pt x="18064" y="20960"/>
                  </a:lnTo>
                  <a:lnTo>
                    <a:pt x="18083" y="20901"/>
                  </a:lnTo>
                  <a:lnTo>
                    <a:pt x="18103" y="20861"/>
                  </a:lnTo>
                  <a:lnTo>
                    <a:pt x="18123" y="20822"/>
                  </a:lnTo>
                  <a:lnTo>
                    <a:pt x="18182" y="20763"/>
                  </a:lnTo>
                  <a:lnTo>
                    <a:pt x="18261" y="20704"/>
                  </a:lnTo>
                  <a:lnTo>
                    <a:pt x="21058" y="19069"/>
                  </a:lnTo>
                  <a:lnTo>
                    <a:pt x="21156" y="19029"/>
                  </a:lnTo>
                  <a:lnTo>
                    <a:pt x="21275" y="18990"/>
                  </a:lnTo>
                  <a:lnTo>
                    <a:pt x="21452" y="18970"/>
                  </a:lnTo>
                  <a:close/>
                  <a:moveTo>
                    <a:pt x="19561" y="1"/>
                  </a:moveTo>
                  <a:lnTo>
                    <a:pt x="19285" y="21"/>
                  </a:lnTo>
                  <a:lnTo>
                    <a:pt x="19029" y="60"/>
                  </a:lnTo>
                  <a:lnTo>
                    <a:pt x="18753" y="119"/>
                  </a:lnTo>
                  <a:lnTo>
                    <a:pt x="18497" y="178"/>
                  </a:lnTo>
                  <a:lnTo>
                    <a:pt x="18261" y="277"/>
                  </a:lnTo>
                  <a:lnTo>
                    <a:pt x="18024" y="375"/>
                  </a:lnTo>
                  <a:lnTo>
                    <a:pt x="17808" y="493"/>
                  </a:lnTo>
                  <a:lnTo>
                    <a:pt x="848" y="10303"/>
                  </a:lnTo>
                  <a:lnTo>
                    <a:pt x="611" y="10441"/>
                  </a:lnTo>
                  <a:lnTo>
                    <a:pt x="434" y="10599"/>
                  </a:lnTo>
                  <a:lnTo>
                    <a:pt x="276" y="10756"/>
                  </a:lnTo>
                  <a:lnTo>
                    <a:pt x="158" y="10933"/>
                  </a:lnTo>
                  <a:lnTo>
                    <a:pt x="79" y="11111"/>
                  </a:lnTo>
                  <a:lnTo>
                    <a:pt x="20" y="11288"/>
                  </a:lnTo>
                  <a:lnTo>
                    <a:pt x="0" y="11465"/>
                  </a:lnTo>
                  <a:lnTo>
                    <a:pt x="20" y="11643"/>
                  </a:lnTo>
                  <a:lnTo>
                    <a:pt x="40" y="11780"/>
                  </a:lnTo>
                  <a:lnTo>
                    <a:pt x="99" y="11879"/>
                  </a:lnTo>
                  <a:lnTo>
                    <a:pt x="138" y="11977"/>
                  </a:lnTo>
                  <a:lnTo>
                    <a:pt x="197" y="12096"/>
                  </a:lnTo>
                  <a:lnTo>
                    <a:pt x="276" y="12194"/>
                  </a:lnTo>
                  <a:lnTo>
                    <a:pt x="375" y="12293"/>
                  </a:lnTo>
                  <a:lnTo>
                    <a:pt x="454" y="12371"/>
                  </a:lnTo>
                  <a:lnTo>
                    <a:pt x="631" y="12509"/>
                  </a:lnTo>
                  <a:lnTo>
                    <a:pt x="828" y="12647"/>
                  </a:lnTo>
                  <a:lnTo>
                    <a:pt x="20762" y="24210"/>
                  </a:lnTo>
                  <a:lnTo>
                    <a:pt x="20979" y="24328"/>
                  </a:lnTo>
                  <a:lnTo>
                    <a:pt x="21215" y="24427"/>
                  </a:lnTo>
                  <a:lnTo>
                    <a:pt x="21452" y="24505"/>
                  </a:lnTo>
                  <a:lnTo>
                    <a:pt x="21708" y="24565"/>
                  </a:lnTo>
                  <a:lnTo>
                    <a:pt x="21984" y="24624"/>
                  </a:lnTo>
                  <a:lnTo>
                    <a:pt x="22240" y="24663"/>
                  </a:lnTo>
                  <a:lnTo>
                    <a:pt x="22516" y="24683"/>
                  </a:lnTo>
                  <a:lnTo>
                    <a:pt x="23067" y="24683"/>
                  </a:lnTo>
                  <a:lnTo>
                    <a:pt x="23343" y="24663"/>
                  </a:lnTo>
                  <a:lnTo>
                    <a:pt x="23599" y="24624"/>
                  </a:lnTo>
                  <a:lnTo>
                    <a:pt x="23855" y="24565"/>
                  </a:lnTo>
                  <a:lnTo>
                    <a:pt x="24111" y="24505"/>
                  </a:lnTo>
                  <a:lnTo>
                    <a:pt x="24367" y="24427"/>
                  </a:lnTo>
                  <a:lnTo>
                    <a:pt x="24604" y="24328"/>
                  </a:lnTo>
                  <a:lnTo>
                    <a:pt x="24820" y="24210"/>
                  </a:lnTo>
                  <a:lnTo>
                    <a:pt x="41780" y="14400"/>
                  </a:lnTo>
                  <a:lnTo>
                    <a:pt x="41977" y="14262"/>
                  </a:lnTo>
                  <a:lnTo>
                    <a:pt x="42155" y="14125"/>
                  </a:lnTo>
                  <a:lnTo>
                    <a:pt x="42233" y="14046"/>
                  </a:lnTo>
                  <a:lnTo>
                    <a:pt x="42332" y="13947"/>
                  </a:lnTo>
                  <a:lnTo>
                    <a:pt x="42411" y="13849"/>
                  </a:lnTo>
                  <a:lnTo>
                    <a:pt x="42490" y="13711"/>
                  </a:lnTo>
                  <a:lnTo>
                    <a:pt x="42529" y="13632"/>
                  </a:lnTo>
                  <a:lnTo>
                    <a:pt x="42568" y="13534"/>
                  </a:lnTo>
                  <a:lnTo>
                    <a:pt x="42588" y="13396"/>
                  </a:lnTo>
                  <a:lnTo>
                    <a:pt x="42608" y="13317"/>
                  </a:lnTo>
                  <a:lnTo>
                    <a:pt x="42627" y="13218"/>
                  </a:lnTo>
                  <a:lnTo>
                    <a:pt x="42608" y="13061"/>
                  </a:lnTo>
                  <a:lnTo>
                    <a:pt x="42568" y="12903"/>
                  </a:lnTo>
                  <a:lnTo>
                    <a:pt x="42509" y="12746"/>
                  </a:lnTo>
                  <a:lnTo>
                    <a:pt x="42411" y="12608"/>
                  </a:lnTo>
                  <a:lnTo>
                    <a:pt x="42293" y="12450"/>
                  </a:lnTo>
                  <a:lnTo>
                    <a:pt x="42155" y="12312"/>
                  </a:lnTo>
                  <a:lnTo>
                    <a:pt x="41977" y="12174"/>
                  </a:lnTo>
                  <a:lnTo>
                    <a:pt x="41800" y="12056"/>
                  </a:lnTo>
                  <a:lnTo>
                    <a:pt x="21865" y="474"/>
                  </a:lnTo>
                  <a:lnTo>
                    <a:pt x="21649" y="375"/>
                  </a:lnTo>
                  <a:lnTo>
                    <a:pt x="21412" y="277"/>
                  </a:lnTo>
                  <a:lnTo>
                    <a:pt x="21156" y="178"/>
                  </a:lnTo>
                  <a:lnTo>
                    <a:pt x="20920" y="119"/>
                  </a:lnTo>
                  <a:lnTo>
                    <a:pt x="20644" y="60"/>
                  </a:lnTo>
                  <a:lnTo>
                    <a:pt x="20388" y="21"/>
                  </a:lnTo>
                  <a:lnTo>
                    <a:pt x="201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2"/>
            <p:cNvSpPr/>
            <p:nvPr/>
          </p:nvSpPr>
          <p:spPr>
            <a:xfrm>
              <a:off x="4446725" y="2826475"/>
              <a:ext cx="170900" cy="99500"/>
            </a:xfrm>
            <a:custGeom>
              <a:rect b="b" l="l" r="r" t="t"/>
              <a:pathLst>
                <a:path extrusionOk="0" h="3980" w="6836">
                  <a:moveTo>
                    <a:pt x="3428" y="0"/>
                  </a:moveTo>
                  <a:lnTo>
                    <a:pt x="3310" y="20"/>
                  </a:lnTo>
                  <a:lnTo>
                    <a:pt x="3191" y="39"/>
                  </a:lnTo>
                  <a:lnTo>
                    <a:pt x="3093" y="59"/>
                  </a:lnTo>
                  <a:lnTo>
                    <a:pt x="2994" y="99"/>
                  </a:lnTo>
                  <a:lnTo>
                    <a:pt x="1497" y="965"/>
                  </a:lnTo>
                  <a:lnTo>
                    <a:pt x="178" y="1733"/>
                  </a:lnTo>
                  <a:lnTo>
                    <a:pt x="138" y="1773"/>
                  </a:lnTo>
                  <a:lnTo>
                    <a:pt x="79" y="1812"/>
                  </a:lnTo>
                  <a:lnTo>
                    <a:pt x="40" y="1852"/>
                  </a:lnTo>
                  <a:lnTo>
                    <a:pt x="0" y="1930"/>
                  </a:lnTo>
                  <a:lnTo>
                    <a:pt x="0" y="1990"/>
                  </a:lnTo>
                  <a:lnTo>
                    <a:pt x="0" y="2029"/>
                  </a:lnTo>
                  <a:lnTo>
                    <a:pt x="20" y="2088"/>
                  </a:lnTo>
                  <a:lnTo>
                    <a:pt x="40" y="2127"/>
                  </a:lnTo>
                  <a:lnTo>
                    <a:pt x="99" y="2187"/>
                  </a:lnTo>
                  <a:lnTo>
                    <a:pt x="178" y="2246"/>
                  </a:lnTo>
                  <a:lnTo>
                    <a:pt x="2975" y="3861"/>
                  </a:lnTo>
                  <a:lnTo>
                    <a:pt x="3073" y="3920"/>
                  </a:lnTo>
                  <a:lnTo>
                    <a:pt x="3172" y="3940"/>
                  </a:lnTo>
                  <a:lnTo>
                    <a:pt x="3290" y="3959"/>
                  </a:lnTo>
                  <a:lnTo>
                    <a:pt x="3408" y="3979"/>
                  </a:lnTo>
                  <a:lnTo>
                    <a:pt x="3526" y="3959"/>
                  </a:lnTo>
                  <a:lnTo>
                    <a:pt x="3625" y="3940"/>
                  </a:lnTo>
                  <a:lnTo>
                    <a:pt x="3743" y="3920"/>
                  </a:lnTo>
                  <a:lnTo>
                    <a:pt x="3841" y="3881"/>
                  </a:lnTo>
                  <a:lnTo>
                    <a:pt x="6658" y="2246"/>
                  </a:lnTo>
                  <a:lnTo>
                    <a:pt x="6737" y="2187"/>
                  </a:lnTo>
                  <a:lnTo>
                    <a:pt x="6796" y="2127"/>
                  </a:lnTo>
                  <a:lnTo>
                    <a:pt x="6836" y="2049"/>
                  </a:lnTo>
                  <a:lnTo>
                    <a:pt x="6836" y="1990"/>
                  </a:lnTo>
                  <a:lnTo>
                    <a:pt x="6836" y="1950"/>
                  </a:lnTo>
                  <a:lnTo>
                    <a:pt x="6816" y="1891"/>
                  </a:lnTo>
                  <a:lnTo>
                    <a:pt x="6796" y="1852"/>
                  </a:lnTo>
                  <a:lnTo>
                    <a:pt x="6737" y="1793"/>
                  </a:lnTo>
                  <a:lnTo>
                    <a:pt x="6658" y="1733"/>
                  </a:lnTo>
                  <a:lnTo>
                    <a:pt x="3861" y="118"/>
                  </a:lnTo>
                  <a:lnTo>
                    <a:pt x="3763" y="59"/>
                  </a:lnTo>
                  <a:lnTo>
                    <a:pt x="3664" y="39"/>
                  </a:lnTo>
                  <a:lnTo>
                    <a:pt x="3546" y="20"/>
                  </a:lnTo>
                  <a:lnTo>
                    <a:pt x="342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2"/>
            <p:cNvSpPr/>
            <p:nvPr/>
          </p:nvSpPr>
          <p:spPr>
            <a:xfrm>
              <a:off x="4557025" y="2890975"/>
              <a:ext cx="171400" cy="99000"/>
            </a:xfrm>
            <a:custGeom>
              <a:rect b="b" l="l" r="r" t="t"/>
              <a:pathLst>
                <a:path extrusionOk="0" h="3960" w="6856">
                  <a:moveTo>
                    <a:pt x="3310" y="0"/>
                  </a:moveTo>
                  <a:lnTo>
                    <a:pt x="3152" y="40"/>
                  </a:lnTo>
                  <a:lnTo>
                    <a:pt x="2995" y="99"/>
                  </a:lnTo>
                  <a:lnTo>
                    <a:pt x="178" y="1714"/>
                  </a:lnTo>
                  <a:lnTo>
                    <a:pt x="99" y="1773"/>
                  </a:lnTo>
                  <a:lnTo>
                    <a:pt x="40" y="1832"/>
                  </a:lnTo>
                  <a:lnTo>
                    <a:pt x="20" y="1911"/>
                  </a:lnTo>
                  <a:lnTo>
                    <a:pt x="1" y="1970"/>
                  </a:lnTo>
                  <a:lnTo>
                    <a:pt x="20" y="2049"/>
                  </a:lnTo>
                  <a:lnTo>
                    <a:pt x="40" y="2108"/>
                  </a:lnTo>
                  <a:lnTo>
                    <a:pt x="99" y="2167"/>
                  </a:lnTo>
                  <a:lnTo>
                    <a:pt x="178" y="2226"/>
                  </a:lnTo>
                  <a:lnTo>
                    <a:pt x="2975" y="3861"/>
                  </a:lnTo>
                  <a:lnTo>
                    <a:pt x="3074" y="3901"/>
                  </a:lnTo>
                  <a:lnTo>
                    <a:pt x="3192" y="3940"/>
                  </a:lnTo>
                  <a:lnTo>
                    <a:pt x="3290" y="3960"/>
                  </a:lnTo>
                  <a:lnTo>
                    <a:pt x="3527" y="3960"/>
                  </a:lnTo>
                  <a:lnTo>
                    <a:pt x="3645" y="3940"/>
                  </a:lnTo>
                  <a:lnTo>
                    <a:pt x="3763" y="3901"/>
                  </a:lnTo>
                  <a:lnTo>
                    <a:pt x="3862" y="3861"/>
                  </a:lnTo>
                  <a:lnTo>
                    <a:pt x="6659" y="2226"/>
                  </a:lnTo>
                  <a:lnTo>
                    <a:pt x="6737" y="2167"/>
                  </a:lnTo>
                  <a:lnTo>
                    <a:pt x="6797" y="2108"/>
                  </a:lnTo>
                  <a:lnTo>
                    <a:pt x="6836" y="2049"/>
                  </a:lnTo>
                  <a:lnTo>
                    <a:pt x="6856" y="1970"/>
                  </a:lnTo>
                  <a:lnTo>
                    <a:pt x="6836" y="1911"/>
                  </a:lnTo>
                  <a:lnTo>
                    <a:pt x="6816" y="1832"/>
                  </a:lnTo>
                  <a:lnTo>
                    <a:pt x="6757" y="1773"/>
                  </a:lnTo>
                  <a:lnTo>
                    <a:pt x="6678" y="1714"/>
                  </a:lnTo>
                  <a:lnTo>
                    <a:pt x="3862" y="99"/>
                  </a:lnTo>
                  <a:lnTo>
                    <a:pt x="3783" y="60"/>
                  </a:lnTo>
                  <a:lnTo>
                    <a:pt x="3665"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2"/>
            <p:cNvSpPr/>
            <p:nvPr/>
          </p:nvSpPr>
          <p:spPr>
            <a:xfrm>
              <a:off x="4329525" y="2894425"/>
              <a:ext cx="170900" cy="99000"/>
            </a:xfrm>
            <a:custGeom>
              <a:rect b="b" l="l" r="r" t="t"/>
              <a:pathLst>
                <a:path extrusionOk="0" h="3960" w="6836">
                  <a:moveTo>
                    <a:pt x="3309" y="0"/>
                  </a:moveTo>
                  <a:lnTo>
                    <a:pt x="3132" y="40"/>
                  </a:lnTo>
                  <a:lnTo>
                    <a:pt x="2994" y="99"/>
                  </a:lnTo>
                  <a:lnTo>
                    <a:pt x="177" y="1734"/>
                  </a:lnTo>
                  <a:lnTo>
                    <a:pt x="99" y="1793"/>
                  </a:lnTo>
                  <a:lnTo>
                    <a:pt x="40" y="1852"/>
                  </a:lnTo>
                  <a:lnTo>
                    <a:pt x="0" y="1911"/>
                  </a:lnTo>
                  <a:lnTo>
                    <a:pt x="0" y="1990"/>
                  </a:lnTo>
                  <a:lnTo>
                    <a:pt x="0" y="2049"/>
                  </a:lnTo>
                  <a:lnTo>
                    <a:pt x="40" y="2128"/>
                  </a:lnTo>
                  <a:lnTo>
                    <a:pt x="99" y="2187"/>
                  </a:lnTo>
                  <a:lnTo>
                    <a:pt x="177" y="2246"/>
                  </a:lnTo>
                  <a:lnTo>
                    <a:pt x="2975" y="3861"/>
                  </a:lnTo>
                  <a:lnTo>
                    <a:pt x="3073" y="3901"/>
                  </a:lnTo>
                  <a:lnTo>
                    <a:pt x="3172" y="3940"/>
                  </a:lnTo>
                  <a:lnTo>
                    <a:pt x="3290" y="3960"/>
                  </a:lnTo>
                  <a:lnTo>
                    <a:pt x="3526" y="3960"/>
                  </a:lnTo>
                  <a:lnTo>
                    <a:pt x="3644" y="3940"/>
                  </a:lnTo>
                  <a:lnTo>
                    <a:pt x="3743" y="3901"/>
                  </a:lnTo>
                  <a:lnTo>
                    <a:pt x="3841" y="3861"/>
                  </a:lnTo>
                  <a:lnTo>
                    <a:pt x="6658" y="2226"/>
                  </a:lnTo>
                  <a:lnTo>
                    <a:pt x="6737" y="2187"/>
                  </a:lnTo>
                  <a:lnTo>
                    <a:pt x="6796" y="2108"/>
                  </a:lnTo>
                  <a:lnTo>
                    <a:pt x="6835" y="2049"/>
                  </a:lnTo>
                  <a:lnTo>
                    <a:pt x="6835" y="1990"/>
                  </a:lnTo>
                  <a:lnTo>
                    <a:pt x="6835" y="1911"/>
                  </a:lnTo>
                  <a:lnTo>
                    <a:pt x="6796" y="1852"/>
                  </a:lnTo>
                  <a:lnTo>
                    <a:pt x="6737" y="1793"/>
                  </a:lnTo>
                  <a:lnTo>
                    <a:pt x="6658" y="1734"/>
                  </a:lnTo>
                  <a:lnTo>
                    <a:pt x="3861" y="99"/>
                  </a:lnTo>
                  <a:lnTo>
                    <a:pt x="3762" y="59"/>
                  </a:lnTo>
                  <a:lnTo>
                    <a:pt x="3664" y="20"/>
                  </a:lnTo>
                  <a:lnTo>
                    <a:pt x="348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2"/>
            <p:cNvSpPr/>
            <p:nvPr/>
          </p:nvSpPr>
          <p:spPr>
            <a:xfrm>
              <a:off x="4667350" y="2955000"/>
              <a:ext cx="171400" cy="99000"/>
            </a:xfrm>
            <a:custGeom>
              <a:rect b="b" l="l" r="r" t="t"/>
              <a:pathLst>
                <a:path extrusionOk="0" h="3960" w="6856">
                  <a:moveTo>
                    <a:pt x="3329" y="0"/>
                  </a:moveTo>
                  <a:lnTo>
                    <a:pt x="3211" y="20"/>
                  </a:lnTo>
                  <a:lnTo>
                    <a:pt x="3093" y="59"/>
                  </a:lnTo>
                  <a:lnTo>
                    <a:pt x="2994" y="99"/>
                  </a:lnTo>
                  <a:lnTo>
                    <a:pt x="197" y="1734"/>
                  </a:lnTo>
                  <a:lnTo>
                    <a:pt x="118" y="1793"/>
                  </a:lnTo>
                  <a:lnTo>
                    <a:pt x="59" y="1852"/>
                  </a:lnTo>
                  <a:lnTo>
                    <a:pt x="20" y="1911"/>
                  </a:lnTo>
                  <a:lnTo>
                    <a:pt x="0" y="1990"/>
                  </a:lnTo>
                  <a:lnTo>
                    <a:pt x="20" y="2049"/>
                  </a:lnTo>
                  <a:lnTo>
                    <a:pt x="59" y="2108"/>
                  </a:lnTo>
                  <a:lnTo>
                    <a:pt x="118" y="2187"/>
                  </a:lnTo>
                  <a:lnTo>
                    <a:pt x="197" y="2226"/>
                  </a:lnTo>
                  <a:lnTo>
                    <a:pt x="2994" y="3861"/>
                  </a:lnTo>
                  <a:lnTo>
                    <a:pt x="3093" y="3901"/>
                  </a:lnTo>
                  <a:lnTo>
                    <a:pt x="3191" y="3940"/>
                  </a:lnTo>
                  <a:lnTo>
                    <a:pt x="3309" y="3960"/>
                  </a:lnTo>
                  <a:lnTo>
                    <a:pt x="3546" y="3960"/>
                  </a:lnTo>
                  <a:lnTo>
                    <a:pt x="3664" y="3940"/>
                  </a:lnTo>
                  <a:lnTo>
                    <a:pt x="3762" y="3901"/>
                  </a:lnTo>
                  <a:lnTo>
                    <a:pt x="3861" y="3861"/>
                  </a:lnTo>
                  <a:lnTo>
                    <a:pt x="6678" y="2226"/>
                  </a:lnTo>
                  <a:lnTo>
                    <a:pt x="6757" y="2167"/>
                  </a:lnTo>
                  <a:lnTo>
                    <a:pt x="6816" y="2108"/>
                  </a:lnTo>
                  <a:lnTo>
                    <a:pt x="6855" y="2049"/>
                  </a:lnTo>
                  <a:lnTo>
                    <a:pt x="6855" y="1970"/>
                  </a:lnTo>
                  <a:lnTo>
                    <a:pt x="6855" y="1931"/>
                  </a:lnTo>
                  <a:lnTo>
                    <a:pt x="6816" y="1872"/>
                  </a:lnTo>
                  <a:lnTo>
                    <a:pt x="6816" y="1852"/>
                  </a:lnTo>
                  <a:lnTo>
                    <a:pt x="6757" y="1773"/>
                  </a:lnTo>
                  <a:lnTo>
                    <a:pt x="6678" y="1734"/>
                  </a:lnTo>
                  <a:lnTo>
                    <a:pt x="3881" y="99"/>
                  </a:lnTo>
                  <a:lnTo>
                    <a:pt x="3782" y="59"/>
                  </a:lnTo>
                  <a:lnTo>
                    <a:pt x="3684" y="20"/>
                  </a:lnTo>
                  <a:lnTo>
                    <a:pt x="35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9" name="Google Shape;4339;p72"/>
          <p:cNvGrpSpPr/>
          <p:nvPr/>
        </p:nvGrpSpPr>
        <p:grpSpPr>
          <a:xfrm>
            <a:off x="8606700" y="1166555"/>
            <a:ext cx="491063" cy="553299"/>
            <a:chOff x="2625625" y="2522625"/>
            <a:chExt cx="431400" cy="486075"/>
          </a:xfrm>
        </p:grpSpPr>
        <p:sp>
          <p:nvSpPr>
            <p:cNvPr id="4340" name="Google Shape;4340;p72"/>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2"/>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2"/>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2"/>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4" name="Google Shape;4344;p72"/>
          <p:cNvGrpSpPr/>
          <p:nvPr/>
        </p:nvGrpSpPr>
        <p:grpSpPr>
          <a:xfrm>
            <a:off x="8168550" y="1348180"/>
            <a:ext cx="491063" cy="553299"/>
            <a:chOff x="2625625" y="2522625"/>
            <a:chExt cx="431400" cy="486075"/>
          </a:xfrm>
        </p:grpSpPr>
        <p:sp>
          <p:nvSpPr>
            <p:cNvPr id="4345" name="Google Shape;4345;p72"/>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2"/>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2"/>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2"/>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9" name="Google Shape;4349;p72"/>
          <p:cNvGrpSpPr/>
          <p:nvPr/>
        </p:nvGrpSpPr>
        <p:grpSpPr>
          <a:xfrm>
            <a:off x="1284100" y="4322780"/>
            <a:ext cx="491063" cy="553299"/>
            <a:chOff x="2625625" y="2522625"/>
            <a:chExt cx="431400" cy="486075"/>
          </a:xfrm>
        </p:grpSpPr>
        <p:sp>
          <p:nvSpPr>
            <p:cNvPr id="4350" name="Google Shape;4350;p72"/>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2"/>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2"/>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2"/>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4" name="Google Shape;4354;p72"/>
          <p:cNvGrpSpPr/>
          <p:nvPr/>
        </p:nvGrpSpPr>
        <p:grpSpPr>
          <a:xfrm>
            <a:off x="228600" y="2551130"/>
            <a:ext cx="491063" cy="553299"/>
            <a:chOff x="2625625" y="2522625"/>
            <a:chExt cx="431400" cy="486075"/>
          </a:xfrm>
        </p:grpSpPr>
        <p:sp>
          <p:nvSpPr>
            <p:cNvPr id="4355" name="Google Shape;4355;p72"/>
            <p:cNvSpPr/>
            <p:nvPr/>
          </p:nvSpPr>
          <p:spPr>
            <a:xfrm>
              <a:off x="2625625" y="2746675"/>
              <a:ext cx="431400" cy="262025"/>
            </a:xfrm>
            <a:custGeom>
              <a:rect b="b" l="l" r="r" t="t"/>
              <a:pathLst>
                <a:path extrusionOk="0" h="10481" w="17256">
                  <a:moveTo>
                    <a:pt x="8569" y="1"/>
                  </a:moveTo>
                  <a:lnTo>
                    <a:pt x="1320" y="4019"/>
                  </a:lnTo>
                  <a:lnTo>
                    <a:pt x="0" y="4788"/>
                  </a:lnTo>
                  <a:lnTo>
                    <a:pt x="8490" y="10480"/>
                  </a:lnTo>
                  <a:lnTo>
                    <a:pt x="17256" y="4669"/>
                  </a:lnTo>
                  <a:lnTo>
                    <a:pt x="8569"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2"/>
            <p:cNvSpPr/>
            <p:nvPr/>
          </p:nvSpPr>
          <p:spPr>
            <a:xfrm>
              <a:off x="2677825" y="2633900"/>
              <a:ext cx="164500" cy="314725"/>
            </a:xfrm>
            <a:custGeom>
              <a:rect b="b" l="l" r="r" t="t"/>
              <a:pathLst>
                <a:path extrusionOk="0" h="12589" w="6580">
                  <a:moveTo>
                    <a:pt x="0" y="1"/>
                  </a:moveTo>
                  <a:lnTo>
                    <a:pt x="0" y="8038"/>
                  </a:lnTo>
                  <a:lnTo>
                    <a:pt x="6580" y="12588"/>
                  </a:lnTo>
                  <a:lnTo>
                    <a:pt x="6580" y="457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2"/>
            <p:cNvSpPr/>
            <p:nvPr/>
          </p:nvSpPr>
          <p:spPr>
            <a:xfrm>
              <a:off x="2838350" y="2634900"/>
              <a:ext cx="168450" cy="313725"/>
            </a:xfrm>
            <a:custGeom>
              <a:rect b="b" l="l" r="r" t="t"/>
              <a:pathLst>
                <a:path extrusionOk="0" h="12549" w="6738">
                  <a:moveTo>
                    <a:pt x="6738" y="0"/>
                  </a:moveTo>
                  <a:lnTo>
                    <a:pt x="1" y="4413"/>
                  </a:lnTo>
                  <a:lnTo>
                    <a:pt x="159" y="12548"/>
                  </a:lnTo>
                  <a:lnTo>
                    <a:pt x="6738" y="7840"/>
                  </a:lnTo>
                  <a:lnTo>
                    <a:pt x="67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2"/>
            <p:cNvSpPr/>
            <p:nvPr/>
          </p:nvSpPr>
          <p:spPr>
            <a:xfrm>
              <a:off x="2677825" y="2522625"/>
              <a:ext cx="328975" cy="224075"/>
            </a:xfrm>
            <a:custGeom>
              <a:rect b="b" l="l" r="r" t="t"/>
              <a:pathLst>
                <a:path extrusionOk="0" h="8963" w="13159">
                  <a:moveTo>
                    <a:pt x="6422" y="0"/>
                  </a:moveTo>
                  <a:lnTo>
                    <a:pt x="0" y="4511"/>
                  </a:lnTo>
                  <a:lnTo>
                    <a:pt x="6422" y="8963"/>
                  </a:lnTo>
                  <a:lnTo>
                    <a:pt x="13159" y="4550"/>
                  </a:lnTo>
                  <a:lnTo>
                    <a:pt x="64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9" name="Google Shape;4359;p72"/>
          <p:cNvGrpSpPr/>
          <p:nvPr/>
        </p:nvGrpSpPr>
        <p:grpSpPr>
          <a:xfrm>
            <a:off x="2306079" y="790191"/>
            <a:ext cx="491076" cy="475810"/>
            <a:chOff x="10401025" y="944500"/>
            <a:chExt cx="1235100" cy="1196704"/>
          </a:xfrm>
        </p:grpSpPr>
        <p:sp>
          <p:nvSpPr>
            <p:cNvPr id="4360" name="Google Shape;4360;p72"/>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61" name="Google Shape;4361;p72"/>
            <p:cNvGrpSpPr/>
            <p:nvPr/>
          </p:nvGrpSpPr>
          <p:grpSpPr>
            <a:xfrm>
              <a:off x="10401025" y="944500"/>
              <a:ext cx="1235100" cy="1128725"/>
              <a:chOff x="2439475" y="238125"/>
              <a:chExt cx="1235100" cy="1128725"/>
            </a:xfrm>
          </p:grpSpPr>
          <p:sp>
            <p:nvSpPr>
              <p:cNvPr id="4362" name="Google Shape;4362;p72"/>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2"/>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2"/>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2"/>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2"/>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2"/>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2"/>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2"/>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70" name="Google Shape;4370;p72"/>
          <p:cNvGrpSpPr/>
          <p:nvPr/>
        </p:nvGrpSpPr>
        <p:grpSpPr>
          <a:xfrm>
            <a:off x="6401129" y="790191"/>
            <a:ext cx="491076" cy="475810"/>
            <a:chOff x="10401025" y="944500"/>
            <a:chExt cx="1235100" cy="1196704"/>
          </a:xfrm>
        </p:grpSpPr>
        <p:sp>
          <p:nvSpPr>
            <p:cNvPr id="4371" name="Google Shape;4371;p72"/>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72" name="Google Shape;4372;p72"/>
            <p:cNvGrpSpPr/>
            <p:nvPr/>
          </p:nvGrpSpPr>
          <p:grpSpPr>
            <a:xfrm>
              <a:off x="10401025" y="944500"/>
              <a:ext cx="1235100" cy="1128725"/>
              <a:chOff x="2439475" y="238125"/>
              <a:chExt cx="1235100" cy="1128725"/>
            </a:xfrm>
          </p:grpSpPr>
          <p:sp>
            <p:nvSpPr>
              <p:cNvPr id="4373" name="Google Shape;4373;p72"/>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2"/>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2"/>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2"/>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2"/>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2"/>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2"/>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2"/>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84" name="Shape 4384"/>
        <p:cNvGrpSpPr/>
        <p:nvPr/>
      </p:nvGrpSpPr>
      <p:grpSpPr>
        <a:xfrm>
          <a:off x="0" y="0"/>
          <a:ext cx="0" cy="0"/>
          <a:chOff x="0" y="0"/>
          <a:chExt cx="0" cy="0"/>
        </a:xfrm>
      </p:grpSpPr>
      <p:sp>
        <p:nvSpPr>
          <p:cNvPr id="4385" name="Google Shape;4385;p73"/>
          <p:cNvSpPr/>
          <p:nvPr/>
        </p:nvSpPr>
        <p:spPr>
          <a:xfrm>
            <a:off x="696788" y="1026850"/>
            <a:ext cx="7750500" cy="3611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3"/>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LABORATORY ICON PACK</a:t>
            </a:r>
            <a:endParaRPr/>
          </a:p>
        </p:txBody>
      </p:sp>
      <p:grpSp>
        <p:nvGrpSpPr>
          <p:cNvPr id="4387" name="Google Shape;4387;p73"/>
          <p:cNvGrpSpPr/>
          <p:nvPr/>
        </p:nvGrpSpPr>
        <p:grpSpPr>
          <a:xfrm>
            <a:off x="1049826" y="1169934"/>
            <a:ext cx="241284" cy="400803"/>
            <a:chOff x="317200" y="1277450"/>
            <a:chExt cx="239250" cy="397425"/>
          </a:xfrm>
        </p:grpSpPr>
        <p:sp>
          <p:nvSpPr>
            <p:cNvPr id="4388" name="Google Shape;4388;p73"/>
            <p:cNvSpPr/>
            <p:nvPr/>
          </p:nvSpPr>
          <p:spPr>
            <a:xfrm>
              <a:off x="352925" y="1277450"/>
              <a:ext cx="203525" cy="362975"/>
            </a:xfrm>
            <a:custGeom>
              <a:rect b="b" l="l" r="r" t="t"/>
              <a:pathLst>
                <a:path extrusionOk="0" h="14519" w="8141">
                  <a:moveTo>
                    <a:pt x="511" y="0"/>
                  </a:moveTo>
                  <a:lnTo>
                    <a:pt x="409" y="26"/>
                  </a:lnTo>
                  <a:lnTo>
                    <a:pt x="307" y="51"/>
                  </a:lnTo>
                  <a:lnTo>
                    <a:pt x="230" y="102"/>
                  </a:lnTo>
                  <a:lnTo>
                    <a:pt x="154" y="153"/>
                  </a:lnTo>
                  <a:lnTo>
                    <a:pt x="77" y="230"/>
                  </a:lnTo>
                  <a:lnTo>
                    <a:pt x="26" y="306"/>
                  </a:lnTo>
                  <a:lnTo>
                    <a:pt x="1" y="408"/>
                  </a:lnTo>
                  <a:lnTo>
                    <a:pt x="1" y="510"/>
                  </a:lnTo>
                  <a:lnTo>
                    <a:pt x="1" y="14518"/>
                  </a:lnTo>
                  <a:lnTo>
                    <a:pt x="6609" y="14518"/>
                  </a:lnTo>
                  <a:lnTo>
                    <a:pt x="6609" y="2118"/>
                  </a:lnTo>
                  <a:lnTo>
                    <a:pt x="6635" y="2016"/>
                  </a:lnTo>
                  <a:lnTo>
                    <a:pt x="6660" y="1914"/>
                  </a:lnTo>
                  <a:lnTo>
                    <a:pt x="6711" y="1812"/>
                  </a:lnTo>
                  <a:lnTo>
                    <a:pt x="6762" y="1735"/>
                  </a:lnTo>
                  <a:lnTo>
                    <a:pt x="8064" y="510"/>
                  </a:lnTo>
                  <a:lnTo>
                    <a:pt x="8115" y="434"/>
                  </a:lnTo>
                  <a:lnTo>
                    <a:pt x="8140" y="357"/>
                  </a:lnTo>
                  <a:lnTo>
                    <a:pt x="8140" y="255"/>
                  </a:lnTo>
                  <a:lnTo>
                    <a:pt x="8115" y="179"/>
                  </a:lnTo>
                  <a:lnTo>
                    <a:pt x="8089" y="128"/>
                  </a:lnTo>
                  <a:lnTo>
                    <a:pt x="8013" y="51"/>
                  </a:lnTo>
                  <a:lnTo>
                    <a:pt x="7936" y="26"/>
                  </a:lnTo>
                  <a:lnTo>
                    <a:pt x="7860"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3"/>
            <p:cNvSpPr/>
            <p:nvPr/>
          </p:nvSpPr>
          <p:spPr>
            <a:xfrm>
              <a:off x="495175" y="1277450"/>
              <a:ext cx="61275" cy="348300"/>
            </a:xfrm>
            <a:custGeom>
              <a:rect b="b" l="l" r="r" t="t"/>
              <a:pathLst>
                <a:path extrusionOk="0" h="13932" w="2451">
                  <a:moveTo>
                    <a:pt x="1226" y="0"/>
                  </a:moveTo>
                  <a:lnTo>
                    <a:pt x="1328" y="26"/>
                  </a:lnTo>
                  <a:lnTo>
                    <a:pt x="1404" y="51"/>
                  </a:lnTo>
                  <a:lnTo>
                    <a:pt x="1455" y="128"/>
                  </a:lnTo>
                  <a:lnTo>
                    <a:pt x="1506" y="179"/>
                  </a:lnTo>
                  <a:lnTo>
                    <a:pt x="1506" y="255"/>
                  </a:lnTo>
                  <a:lnTo>
                    <a:pt x="1506" y="357"/>
                  </a:lnTo>
                  <a:lnTo>
                    <a:pt x="1481" y="434"/>
                  </a:lnTo>
                  <a:lnTo>
                    <a:pt x="1430" y="510"/>
                  </a:lnTo>
                  <a:lnTo>
                    <a:pt x="154" y="1735"/>
                  </a:lnTo>
                  <a:lnTo>
                    <a:pt x="77" y="1812"/>
                  </a:lnTo>
                  <a:lnTo>
                    <a:pt x="26" y="1914"/>
                  </a:lnTo>
                  <a:lnTo>
                    <a:pt x="1" y="2016"/>
                  </a:lnTo>
                  <a:lnTo>
                    <a:pt x="1" y="2118"/>
                  </a:lnTo>
                  <a:lnTo>
                    <a:pt x="1" y="13931"/>
                  </a:lnTo>
                  <a:lnTo>
                    <a:pt x="919" y="13931"/>
                  </a:lnTo>
                  <a:lnTo>
                    <a:pt x="919" y="2118"/>
                  </a:lnTo>
                  <a:lnTo>
                    <a:pt x="945" y="2016"/>
                  </a:lnTo>
                  <a:lnTo>
                    <a:pt x="970" y="1914"/>
                  </a:lnTo>
                  <a:lnTo>
                    <a:pt x="1021" y="1812"/>
                  </a:lnTo>
                  <a:lnTo>
                    <a:pt x="1072" y="1735"/>
                  </a:lnTo>
                  <a:lnTo>
                    <a:pt x="2374" y="510"/>
                  </a:lnTo>
                  <a:lnTo>
                    <a:pt x="2425" y="434"/>
                  </a:lnTo>
                  <a:lnTo>
                    <a:pt x="2450" y="357"/>
                  </a:lnTo>
                  <a:lnTo>
                    <a:pt x="2450" y="255"/>
                  </a:lnTo>
                  <a:lnTo>
                    <a:pt x="2425" y="179"/>
                  </a:lnTo>
                  <a:lnTo>
                    <a:pt x="2399" y="128"/>
                  </a:lnTo>
                  <a:lnTo>
                    <a:pt x="2323" y="51"/>
                  </a:lnTo>
                  <a:lnTo>
                    <a:pt x="2246" y="26"/>
                  </a:lnTo>
                  <a:lnTo>
                    <a:pt x="2170"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3"/>
            <p:cNvSpPr/>
            <p:nvPr/>
          </p:nvSpPr>
          <p:spPr>
            <a:xfrm>
              <a:off x="375900" y="1351425"/>
              <a:ext cx="28100" cy="11525"/>
            </a:xfrm>
            <a:custGeom>
              <a:rect b="b" l="l" r="r" t="t"/>
              <a:pathLst>
                <a:path extrusionOk="0" h="461" w="1124">
                  <a:moveTo>
                    <a:pt x="153" y="1"/>
                  </a:moveTo>
                  <a:lnTo>
                    <a:pt x="77" y="52"/>
                  </a:lnTo>
                  <a:lnTo>
                    <a:pt x="26" y="128"/>
                  </a:lnTo>
                  <a:lnTo>
                    <a:pt x="0" y="230"/>
                  </a:lnTo>
                  <a:lnTo>
                    <a:pt x="26" y="307"/>
                  </a:lnTo>
                  <a:lnTo>
                    <a:pt x="77" y="384"/>
                  </a:lnTo>
                  <a:lnTo>
                    <a:pt x="153" y="435"/>
                  </a:lnTo>
                  <a:lnTo>
                    <a:pt x="230" y="460"/>
                  </a:lnTo>
                  <a:lnTo>
                    <a:pt x="893" y="460"/>
                  </a:lnTo>
                  <a:lnTo>
                    <a:pt x="995" y="435"/>
                  </a:lnTo>
                  <a:lnTo>
                    <a:pt x="1047" y="384"/>
                  </a:lnTo>
                  <a:lnTo>
                    <a:pt x="1098" y="307"/>
                  </a:lnTo>
                  <a:lnTo>
                    <a:pt x="1123" y="230"/>
                  </a:lnTo>
                  <a:lnTo>
                    <a:pt x="1098" y="128"/>
                  </a:lnTo>
                  <a:lnTo>
                    <a:pt x="1047" y="52"/>
                  </a:lnTo>
                  <a:lnTo>
                    <a:pt x="995"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3"/>
            <p:cNvSpPr/>
            <p:nvPr/>
          </p:nvSpPr>
          <p:spPr>
            <a:xfrm>
              <a:off x="375900" y="1375675"/>
              <a:ext cx="47225" cy="11500"/>
            </a:xfrm>
            <a:custGeom>
              <a:rect b="b" l="l" r="r" t="t"/>
              <a:pathLst>
                <a:path extrusionOk="0" h="460" w="1889">
                  <a:moveTo>
                    <a:pt x="230" y="0"/>
                  </a:moveTo>
                  <a:lnTo>
                    <a:pt x="153" y="26"/>
                  </a:lnTo>
                  <a:lnTo>
                    <a:pt x="77" y="77"/>
                  </a:lnTo>
                  <a:lnTo>
                    <a:pt x="26" y="153"/>
                  </a:lnTo>
                  <a:lnTo>
                    <a:pt x="0" y="230"/>
                  </a:lnTo>
                  <a:lnTo>
                    <a:pt x="26" y="332"/>
                  </a:lnTo>
                  <a:lnTo>
                    <a:pt x="77" y="409"/>
                  </a:lnTo>
                  <a:lnTo>
                    <a:pt x="153" y="460"/>
                  </a:lnTo>
                  <a:lnTo>
                    <a:pt x="1735" y="460"/>
                  </a:lnTo>
                  <a:lnTo>
                    <a:pt x="1812" y="409"/>
                  </a:lnTo>
                  <a:lnTo>
                    <a:pt x="1863" y="332"/>
                  </a:lnTo>
                  <a:lnTo>
                    <a:pt x="1889" y="230"/>
                  </a:lnTo>
                  <a:lnTo>
                    <a:pt x="1863" y="153"/>
                  </a:lnTo>
                  <a:lnTo>
                    <a:pt x="1812" y="77"/>
                  </a:lnTo>
                  <a:lnTo>
                    <a:pt x="1735" y="26"/>
                  </a:lnTo>
                  <a:lnTo>
                    <a:pt x="165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3"/>
            <p:cNvSpPr/>
            <p:nvPr/>
          </p:nvSpPr>
          <p:spPr>
            <a:xfrm>
              <a:off x="375900" y="1325925"/>
              <a:ext cx="47225" cy="11500"/>
            </a:xfrm>
            <a:custGeom>
              <a:rect b="b" l="l" r="r" t="t"/>
              <a:pathLst>
                <a:path extrusionOk="0" h="460" w="1889">
                  <a:moveTo>
                    <a:pt x="230" y="0"/>
                  </a:moveTo>
                  <a:lnTo>
                    <a:pt x="153" y="26"/>
                  </a:lnTo>
                  <a:lnTo>
                    <a:pt x="77" y="77"/>
                  </a:lnTo>
                  <a:lnTo>
                    <a:pt x="26" y="153"/>
                  </a:lnTo>
                  <a:lnTo>
                    <a:pt x="0" y="230"/>
                  </a:lnTo>
                  <a:lnTo>
                    <a:pt x="26" y="332"/>
                  </a:lnTo>
                  <a:lnTo>
                    <a:pt x="77" y="408"/>
                  </a:lnTo>
                  <a:lnTo>
                    <a:pt x="153" y="459"/>
                  </a:lnTo>
                  <a:lnTo>
                    <a:pt x="1735" y="459"/>
                  </a:lnTo>
                  <a:lnTo>
                    <a:pt x="1812" y="408"/>
                  </a:lnTo>
                  <a:lnTo>
                    <a:pt x="1863" y="332"/>
                  </a:lnTo>
                  <a:lnTo>
                    <a:pt x="1889" y="230"/>
                  </a:lnTo>
                  <a:lnTo>
                    <a:pt x="1863" y="153"/>
                  </a:lnTo>
                  <a:lnTo>
                    <a:pt x="1812" y="77"/>
                  </a:lnTo>
                  <a:lnTo>
                    <a:pt x="1735" y="26"/>
                  </a:lnTo>
                  <a:lnTo>
                    <a:pt x="165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3"/>
            <p:cNvSpPr/>
            <p:nvPr/>
          </p:nvSpPr>
          <p:spPr>
            <a:xfrm>
              <a:off x="375900" y="1399900"/>
              <a:ext cx="28100" cy="12150"/>
            </a:xfrm>
            <a:custGeom>
              <a:rect b="b" l="l" r="r" t="t"/>
              <a:pathLst>
                <a:path extrusionOk="0" h="486" w="1124">
                  <a:moveTo>
                    <a:pt x="230" y="1"/>
                  </a:moveTo>
                  <a:lnTo>
                    <a:pt x="153" y="27"/>
                  </a:lnTo>
                  <a:lnTo>
                    <a:pt x="77" y="78"/>
                  </a:lnTo>
                  <a:lnTo>
                    <a:pt x="26" y="154"/>
                  </a:lnTo>
                  <a:lnTo>
                    <a:pt x="0" y="256"/>
                  </a:lnTo>
                  <a:lnTo>
                    <a:pt x="26" y="333"/>
                  </a:lnTo>
                  <a:lnTo>
                    <a:pt x="77" y="409"/>
                  </a:lnTo>
                  <a:lnTo>
                    <a:pt x="153" y="460"/>
                  </a:lnTo>
                  <a:lnTo>
                    <a:pt x="230" y="486"/>
                  </a:lnTo>
                  <a:lnTo>
                    <a:pt x="893" y="486"/>
                  </a:lnTo>
                  <a:lnTo>
                    <a:pt x="995" y="460"/>
                  </a:lnTo>
                  <a:lnTo>
                    <a:pt x="1047" y="409"/>
                  </a:lnTo>
                  <a:lnTo>
                    <a:pt x="1098" y="333"/>
                  </a:lnTo>
                  <a:lnTo>
                    <a:pt x="1123" y="256"/>
                  </a:lnTo>
                  <a:lnTo>
                    <a:pt x="1098" y="154"/>
                  </a:lnTo>
                  <a:lnTo>
                    <a:pt x="1047" y="78"/>
                  </a:lnTo>
                  <a:lnTo>
                    <a:pt x="995" y="27"/>
                  </a:lnTo>
                  <a:lnTo>
                    <a:pt x="89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3"/>
            <p:cNvSpPr/>
            <p:nvPr/>
          </p:nvSpPr>
          <p:spPr>
            <a:xfrm>
              <a:off x="375900" y="1424150"/>
              <a:ext cx="47225" cy="11500"/>
            </a:xfrm>
            <a:custGeom>
              <a:rect b="b" l="l" r="r" t="t"/>
              <a:pathLst>
                <a:path extrusionOk="0" h="460" w="1889">
                  <a:moveTo>
                    <a:pt x="230" y="1"/>
                  </a:moveTo>
                  <a:lnTo>
                    <a:pt x="153" y="26"/>
                  </a:lnTo>
                  <a:lnTo>
                    <a:pt x="77" y="77"/>
                  </a:lnTo>
                  <a:lnTo>
                    <a:pt x="26" y="154"/>
                  </a:lnTo>
                  <a:lnTo>
                    <a:pt x="0" y="230"/>
                  </a:lnTo>
                  <a:lnTo>
                    <a:pt x="26" y="332"/>
                  </a:lnTo>
                  <a:lnTo>
                    <a:pt x="77" y="409"/>
                  </a:lnTo>
                  <a:lnTo>
                    <a:pt x="153" y="460"/>
                  </a:lnTo>
                  <a:lnTo>
                    <a:pt x="1735" y="460"/>
                  </a:lnTo>
                  <a:lnTo>
                    <a:pt x="1812" y="409"/>
                  </a:lnTo>
                  <a:lnTo>
                    <a:pt x="1863" y="332"/>
                  </a:lnTo>
                  <a:lnTo>
                    <a:pt x="1889" y="230"/>
                  </a:lnTo>
                  <a:lnTo>
                    <a:pt x="1863" y="154"/>
                  </a:lnTo>
                  <a:lnTo>
                    <a:pt x="1812" y="77"/>
                  </a:lnTo>
                  <a:lnTo>
                    <a:pt x="1735" y="26"/>
                  </a:lnTo>
                  <a:lnTo>
                    <a:pt x="1659"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3"/>
            <p:cNvSpPr/>
            <p:nvPr/>
          </p:nvSpPr>
          <p:spPr>
            <a:xfrm>
              <a:off x="381000" y="1457950"/>
              <a:ext cx="109100" cy="142275"/>
            </a:xfrm>
            <a:custGeom>
              <a:rect b="b" l="l" r="r" t="t"/>
              <a:pathLst>
                <a:path extrusionOk="0" h="5691" w="4364">
                  <a:moveTo>
                    <a:pt x="154" y="1"/>
                  </a:moveTo>
                  <a:lnTo>
                    <a:pt x="103" y="26"/>
                  </a:lnTo>
                  <a:lnTo>
                    <a:pt x="52" y="52"/>
                  </a:lnTo>
                  <a:lnTo>
                    <a:pt x="1" y="103"/>
                  </a:lnTo>
                  <a:lnTo>
                    <a:pt x="1" y="180"/>
                  </a:lnTo>
                  <a:lnTo>
                    <a:pt x="1" y="5512"/>
                  </a:lnTo>
                  <a:lnTo>
                    <a:pt x="1" y="5589"/>
                  </a:lnTo>
                  <a:lnTo>
                    <a:pt x="52" y="5640"/>
                  </a:lnTo>
                  <a:lnTo>
                    <a:pt x="103" y="5665"/>
                  </a:lnTo>
                  <a:lnTo>
                    <a:pt x="154" y="5691"/>
                  </a:lnTo>
                  <a:lnTo>
                    <a:pt x="4211" y="5691"/>
                  </a:lnTo>
                  <a:lnTo>
                    <a:pt x="4262" y="5665"/>
                  </a:lnTo>
                  <a:lnTo>
                    <a:pt x="4338" y="5640"/>
                  </a:lnTo>
                  <a:lnTo>
                    <a:pt x="4364" y="5589"/>
                  </a:lnTo>
                  <a:lnTo>
                    <a:pt x="4364" y="5512"/>
                  </a:lnTo>
                  <a:lnTo>
                    <a:pt x="4364" y="180"/>
                  </a:lnTo>
                  <a:lnTo>
                    <a:pt x="4364" y="103"/>
                  </a:lnTo>
                  <a:lnTo>
                    <a:pt x="4338" y="52"/>
                  </a:lnTo>
                  <a:lnTo>
                    <a:pt x="4262" y="26"/>
                  </a:lnTo>
                  <a:lnTo>
                    <a:pt x="4211"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3"/>
            <p:cNvSpPr/>
            <p:nvPr/>
          </p:nvSpPr>
          <p:spPr>
            <a:xfrm>
              <a:off x="469675" y="1457950"/>
              <a:ext cx="20425" cy="142275"/>
            </a:xfrm>
            <a:custGeom>
              <a:rect b="b" l="l" r="r" t="t"/>
              <a:pathLst>
                <a:path extrusionOk="0" h="5691" w="817">
                  <a:moveTo>
                    <a:pt x="0" y="1"/>
                  </a:moveTo>
                  <a:lnTo>
                    <a:pt x="77" y="26"/>
                  </a:lnTo>
                  <a:lnTo>
                    <a:pt x="128" y="52"/>
                  </a:lnTo>
                  <a:lnTo>
                    <a:pt x="179" y="103"/>
                  </a:lnTo>
                  <a:lnTo>
                    <a:pt x="179" y="180"/>
                  </a:lnTo>
                  <a:lnTo>
                    <a:pt x="179" y="5512"/>
                  </a:lnTo>
                  <a:lnTo>
                    <a:pt x="179" y="5589"/>
                  </a:lnTo>
                  <a:lnTo>
                    <a:pt x="128" y="5640"/>
                  </a:lnTo>
                  <a:lnTo>
                    <a:pt x="77" y="5665"/>
                  </a:lnTo>
                  <a:lnTo>
                    <a:pt x="0" y="5691"/>
                  </a:lnTo>
                  <a:lnTo>
                    <a:pt x="664" y="5691"/>
                  </a:lnTo>
                  <a:lnTo>
                    <a:pt x="715" y="5665"/>
                  </a:lnTo>
                  <a:lnTo>
                    <a:pt x="791" y="5640"/>
                  </a:lnTo>
                  <a:lnTo>
                    <a:pt x="817" y="5589"/>
                  </a:lnTo>
                  <a:lnTo>
                    <a:pt x="817" y="5512"/>
                  </a:lnTo>
                  <a:lnTo>
                    <a:pt x="817" y="180"/>
                  </a:lnTo>
                  <a:lnTo>
                    <a:pt x="817" y="103"/>
                  </a:lnTo>
                  <a:lnTo>
                    <a:pt x="791" y="52"/>
                  </a:lnTo>
                  <a:lnTo>
                    <a:pt x="715" y="26"/>
                  </a:lnTo>
                  <a:lnTo>
                    <a:pt x="664"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3"/>
            <p:cNvSpPr/>
            <p:nvPr/>
          </p:nvSpPr>
          <p:spPr>
            <a:xfrm>
              <a:off x="439675" y="1487950"/>
              <a:ext cx="30025" cy="29350"/>
            </a:xfrm>
            <a:custGeom>
              <a:rect b="b" l="l" r="r" t="t"/>
              <a:pathLst>
                <a:path extrusionOk="0" h="1174" w="1201">
                  <a:moveTo>
                    <a:pt x="486" y="0"/>
                  </a:moveTo>
                  <a:lnTo>
                    <a:pt x="358" y="51"/>
                  </a:lnTo>
                  <a:lnTo>
                    <a:pt x="256" y="102"/>
                  </a:lnTo>
                  <a:lnTo>
                    <a:pt x="180" y="179"/>
                  </a:lnTo>
                  <a:lnTo>
                    <a:pt x="103" y="255"/>
                  </a:lnTo>
                  <a:lnTo>
                    <a:pt x="52" y="357"/>
                  </a:lnTo>
                  <a:lnTo>
                    <a:pt x="26" y="459"/>
                  </a:lnTo>
                  <a:lnTo>
                    <a:pt x="1" y="587"/>
                  </a:lnTo>
                  <a:lnTo>
                    <a:pt x="26" y="715"/>
                  </a:lnTo>
                  <a:lnTo>
                    <a:pt x="52" y="817"/>
                  </a:lnTo>
                  <a:lnTo>
                    <a:pt x="103" y="919"/>
                  </a:lnTo>
                  <a:lnTo>
                    <a:pt x="180" y="995"/>
                  </a:lnTo>
                  <a:lnTo>
                    <a:pt x="256" y="1072"/>
                  </a:lnTo>
                  <a:lnTo>
                    <a:pt x="358" y="1123"/>
                  </a:lnTo>
                  <a:lnTo>
                    <a:pt x="486" y="1174"/>
                  </a:lnTo>
                  <a:lnTo>
                    <a:pt x="715" y="1174"/>
                  </a:lnTo>
                  <a:lnTo>
                    <a:pt x="817" y="1123"/>
                  </a:lnTo>
                  <a:lnTo>
                    <a:pt x="920" y="1072"/>
                  </a:lnTo>
                  <a:lnTo>
                    <a:pt x="1022" y="995"/>
                  </a:lnTo>
                  <a:lnTo>
                    <a:pt x="1098" y="919"/>
                  </a:lnTo>
                  <a:lnTo>
                    <a:pt x="1149" y="817"/>
                  </a:lnTo>
                  <a:lnTo>
                    <a:pt x="1175" y="715"/>
                  </a:lnTo>
                  <a:lnTo>
                    <a:pt x="1200" y="587"/>
                  </a:lnTo>
                  <a:lnTo>
                    <a:pt x="1175" y="459"/>
                  </a:lnTo>
                  <a:lnTo>
                    <a:pt x="1149" y="357"/>
                  </a:lnTo>
                  <a:lnTo>
                    <a:pt x="1098" y="255"/>
                  </a:lnTo>
                  <a:lnTo>
                    <a:pt x="1022" y="179"/>
                  </a:lnTo>
                  <a:lnTo>
                    <a:pt x="920" y="102"/>
                  </a:lnTo>
                  <a:lnTo>
                    <a:pt x="817" y="51"/>
                  </a:lnTo>
                  <a:lnTo>
                    <a:pt x="715"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3"/>
            <p:cNvSpPr/>
            <p:nvPr/>
          </p:nvSpPr>
          <p:spPr>
            <a:xfrm>
              <a:off x="417350" y="1540875"/>
              <a:ext cx="29375" cy="29375"/>
            </a:xfrm>
            <a:custGeom>
              <a:rect b="b" l="l" r="r" t="t"/>
              <a:pathLst>
                <a:path extrusionOk="0" h="1175" w="1175">
                  <a:moveTo>
                    <a:pt x="588" y="1"/>
                  </a:moveTo>
                  <a:lnTo>
                    <a:pt x="460" y="26"/>
                  </a:lnTo>
                  <a:lnTo>
                    <a:pt x="358" y="52"/>
                  </a:lnTo>
                  <a:lnTo>
                    <a:pt x="256" y="103"/>
                  </a:lnTo>
                  <a:lnTo>
                    <a:pt x="180" y="180"/>
                  </a:lnTo>
                  <a:lnTo>
                    <a:pt x="103" y="256"/>
                  </a:lnTo>
                  <a:lnTo>
                    <a:pt x="52" y="358"/>
                  </a:lnTo>
                  <a:lnTo>
                    <a:pt x="1" y="486"/>
                  </a:lnTo>
                  <a:lnTo>
                    <a:pt x="1" y="588"/>
                  </a:lnTo>
                  <a:lnTo>
                    <a:pt x="1" y="715"/>
                  </a:lnTo>
                  <a:lnTo>
                    <a:pt x="52" y="817"/>
                  </a:lnTo>
                  <a:lnTo>
                    <a:pt x="103" y="919"/>
                  </a:lnTo>
                  <a:lnTo>
                    <a:pt x="180" y="1022"/>
                  </a:lnTo>
                  <a:lnTo>
                    <a:pt x="256" y="1098"/>
                  </a:lnTo>
                  <a:lnTo>
                    <a:pt x="358" y="1149"/>
                  </a:lnTo>
                  <a:lnTo>
                    <a:pt x="460" y="1175"/>
                  </a:lnTo>
                  <a:lnTo>
                    <a:pt x="715" y="1175"/>
                  </a:lnTo>
                  <a:lnTo>
                    <a:pt x="817" y="1149"/>
                  </a:lnTo>
                  <a:lnTo>
                    <a:pt x="919" y="1098"/>
                  </a:lnTo>
                  <a:lnTo>
                    <a:pt x="996" y="1022"/>
                  </a:lnTo>
                  <a:lnTo>
                    <a:pt x="1073" y="919"/>
                  </a:lnTo>
                  <a:lnTo>
                    <a:pt x="1124" y="817"/>
                  </a:lnTo>
                  <a:lnTo>
                    <a:pt x="1175" y="715"/>
                  </a:lnTo>
                  <a:lnTo>
                    <a:pt x="1175" y="588"/>
                  </a:lnTo>
                  <a:lnTo>
                    <a:pt x="1175" y="486"/>
                  </a:lnTo>
                  <a:lnTo>
                    <a:pt x="1124" y="358"/>
                  </a:lnTo>
                  <a:lnTo>
                    <a:pt x="1073" y="256"/>
                  </a:lnTo>
                  <a:lnTo>
                    <a:pt x="996" y="180"/>
                  </a:lnTo>
                  <a:lnTo>
                    <a:pt x="919" y="103"/>
                  </a:lnTo>
                  <a:lnTo>
                    <a:pt x="817" y="52"/>
                  </a:lnTo>
                  <a:lnTo>
                    <a:pt x="715" y="26"/>
                  </a:lnTo>
                  <a:lnTo>
                    <a:pt x="588"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3"/>
            <p:cNvSpPr/>
            <p:nvPr/>
          </p:nvSpPr>
          <p:spPr>
            <a:xfrm>
              <a:off x="440325" y="1489225"/>
              <a:ext cx="29375" cy="28075"/>
            </a:xfrm>
            <a:custGeom>
              <a:rect b="b" l="l" r="r" t="t"/>
              <a:pathLst>
                <a:path extrusionOk="0" h="1123" w="1175">
                  <a:moveTo>
                    <a:pt x="842" y="0"/>
                  </a:moveTo>
                  <a:lnTo>
                    <a:pt x="842" y="153"/>
                  </a:lnTo>
                  <a:lnTo>
                    <a:pt x="842" y="281"/>
                  </a:lnTo>
                  <a:lnTo>
                    <a:pt x="817" y="383"/>
                  </a:lnTo>
                  <a:lnTo>
                    <a:pt x="766" y="485"/>
                  </a:lnTo>
                  <a:lnTo>
                    <a:pt x="689" y="587"/>
                  </a:lnTo>
                  <a:lnTo>
                    <a:pt x="587" y="664"/>
                  </a:lnTo>
                  <a:lnTo>
                    <a:pt x="485" y="715"/>
                  </a:lnTo>
                  <a:lnTo>
                    <a:pt x="383" y="740"/>
                  </a:lnTo>
                  <a:lnTo>
                    <a:pt x="256" y="766"/>
                  </a:lnTo>
                  <a:lnTo>
                    <a:pt x="128" y="740"/>
                  </a:lnTo>
                  <a:lnTo>
                    <a:pt x="0" y="689"/>
                  </a:lnTo>
                  <a:lnTo>
                    <a:pt x="0" y="689"/>
                  </a:lnTo>
                  <a:lnTo>
                    <a:pt x="26" y="791"/>
                  </a:lnTo>
                  <a:lnTo>
                    <a:pt x="77" y="868"/>
                  </a:lnTo>
                  <a:lnTo>
                    <a:pt x="205" y="995"/>
                  </a:lnTo>
                  <a:lnTo>
                    <a:pt x="281" y="1046"/>
                  </a:lnTo>
                  <a:lnTo>
                    <a:pt x="383" y="1097"/>
                  </a:lnTo>
                  <a:lnTo>
                    <a:pt x="485" y="1123"/>
                  </a:lnTo>
                  <a:lnTo>
                    <a:pt x="689" y="1123"/>
                  </a:lnTo>
                  <a:lnTo>
                    <a:pt x="791" y="1072"/>
                  </a:lnTo>
                  <a:lnTo>
                    <a:pt x="894" y="1021"/>
                  </a:lnTo>
                  <a:lnTo>
                    <a:pt x="996" y="944"/>
                  </a:lnTo>
                  <a:lnTo>
                    <a:pt x="1072" y="868"/>
                  </a:lnTo>
                  <a:lnTo>
                    <a:pt x="1123" y="766"/>
                  </a:lnTo>
                  <a:lnTo>
                    <a:pt x="1149" y="664"/>
                  </a:lnTo>
                  <a:lnTo>
                    <a:pt x="1174" y="536"/>
                  </a:lnTo>
                  <a:lnTo>
                    <a:pt x="1149" y="357"/>
                  </a:lnTo>
                  <a:lnTo>
                    <a:pt x="1072" y="230"/>
                  </a:lnTo>
                  <a:lnTo>
                    <a:pt x="970" y="102"/>
                  </a:lnTo>
                  <a:lnTo>
                    <a:pt x="842"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3"/>
            <p:cNvSpPr/>
            <p:nvPr/>
          </p:nvSpPr>
          <p:spPr>
            <a:xfrm>
              <a:off x="418000" y="1542800"/>
              <a:ext cx="28725" cy="27450"/>
            </a:xfrm>
            <a:custGeom>
              <a:rect b="b" l="l" r="r" t="t"/>
              <a:pathLst>
                <a:path extrusionOk="0" h="1098" w="1149">
                  <a:moveTo>
                    <a:pt x="817" y="0"/>
                  </a:moveTo>
                  <a:lnTo>
                    <a:pt x="842" y="154"/>
                  </a:lnTo>
                  <a:lnTo>
                    <a:pt x="842" y="256"/>
                  </a:lnTo>
                  <a:lnTo>
                    <a:pt x="791" y="383"/>
                  </a:lnTo>
                  <a:lnTo>
                    <a:pt x="740" y="485"/>
                  </a:lnTo>
                  <a:lnTo>
                    <a:pt x="664" y="562"/>
                  </a:lnTo>
                  <a:lnTo>
                    <a:pt x="587" y="638"/>
                  </a:lnTo>
                  <a:lnTo>
                    <a:pt x="485" y="689"/>
                  </a:lnTo>
                  <a:lnTo>
                    <a:pt x="383" y="715"/>
                  </a:lnTo>
                  <a:lnTo>
                    <a:pt x="256" y="740"/>
                  </a:lnTo>
                  <a:lnTo>
                    <a:pt x="128" y="715"/>
                  </a:lnTo>
                  <a:lnTo>
                    <a:pt x="0" y="689"/>
                  </a:lnTo>
                  <a:lnTo>
                    <a:pt x="26" y="766"/>
                  </a:lnTo>
                  <a:lnTo>
                    <a:pt x="77" y="842"/>
                  </a:lnTo>
                  <a:lnTo>
                    <a:pt x="205" y="996"/>
                  </a:lnTo>
                  <a:lnTo>
                    <a:pt x="281" y="1047"/>
                  </a:lnTo>
                  <a:lnTo>
                    <a:pt x="358" y="1072"/>
                  </a:lnTo>
                  <a:lnTo>
                    <a:pt x="460" y="1098"/>
                  </a:lnTo>
                  <a:lnTo>
                    <a:pt x="689" y="1098"/>
                  </a:lnTo>
                  <a:lnTo>
                    <a:pt x="791" y="1072"/>
                  </a:lnTo>
                  <a:lnTo>
                    <a:pt x="893" y="1021"/>
                  </a:lnTo>
                  <a:lnTo>
                    <a:pt x="970" y="945"/>
                  </a:lnTo>
                  <a:lnTo>
                    <a:pt x="1047" y="842"/>
                  </a:lnTo>
                  <a:lnTo>
                    <a:pt x="1098" y="740"/>
                  </a:lnTo>
                  <a:lnTo>
                    <a:pt x="1149" y="638"/>
                  </a:lnTo>
                  <a:lnTo>
                    <a:pt x="1149" y="511"/>
                  </a:lnTo>
                  <a:lnTo>
                    <a:pt x="1123" y="358"/>
                  </a:lnTo>
                  <a:lnTo>
                    <a:pt x="1072" y="205"/>
                  </a:lnTo>
                  <a:lnTo>
                    <a:pt x="945" y="77"/>
                  </a:lnTo>
                  <a:lnTo>
                    <a:pt x="817"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3"/>
            <p:cNvSpPr/>
            <p:nvPr/>
          </p:nvSpPr>
          <p:spPr>
            <a:xfrm>
              <a:off x="399500" y="1476450"/>
              <a:ext cx="12775" cy="12800"/>
            </a:xfrm>
            <a:custGeom>
              <a:rect b="b" l="l" r="r" t="t"/>
              <a:pathLst>
                <a:path extrusionOk="0" h="512" w="511">
                  <a:moveTo>
                    <a:pt x="256" y="1"/>
                  </a:moveTo>
                  <a:lnTo>
                    <a:pt x="154" y="26"/>
                  </a:lnTo>
                  <a:lnTo>
                    <a:pt x="77" y="77"/>
                  </a:lnTo>
                  <a:lnTo>
                    <a:pt x="26" y="154"/>
                  </a:lnTo>
                  <a:lnTo>
                    <a:pt x="0" y="256"/>
                  </a:lnTo>
                  <a:lnTo>
                    <a:pt x="26" y="358"/>
                  </a:lnTo>
                  <a:lnTo>
                    <a:pt x="77" y="435"/>
                  </a:lnTo>
                  <a:lnTo>
                    <a:pt x="154" y="511"/>
                  </a:lnTo>
                  <a:lnTo>
                    <a:pt x="358" y="511"/>
                  </a:lnTo>
                  <a:lnTo>
                    <a:pt x="434" y="435"/>
                  </a:lnTo>
                  <a:lnTo>
                    <a:pt x="485" y="358"/>
                  </a:lnTo>
                  <a:lnTo>
                    <a:pt x="511" y="256"/>
                  </a:lnTo>
                  <a:lnTo>
                    <a:pt x="485" y="154"/>
                  </a:lnTo>
                  <a:lnTo>
                    <a:pt x="434" y="77"/>
                  </a:lnTo>
                  <a:lnTo>
                    <a:pt x="358" y="26"/>
                  </a:lnTo>
                  <a:lnTo>
                    <a:pt x="256"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3"/>
            <p:cNvSpPr/>
            <p:nvPr/>
          </p:nvSpPr>
          <p:spPr>
            <a:xfrm>
              <a:off x="463300" y="1540875"/>
              <a:ext cx="12775" cy="12800"/>
            </a:xfrm>
            <a:custGeom>
              <a:rect b="b" l="l" r="r" t="t"/>
              <a:pathLst>
                <a:path extrusionOk="0" h="512" w="511">
                  <a:moveTo>
                    <a:pt x="255" y="1"/>
                  </a:moveTo>
                  <a:lnTo>
                    <a:pt x="153" y="26"/>
                  </a:lnTo>
                  <a:lnTo>
                    <a:pt x="51" y="77"/>
                  </a:lnTo>
                  <a:lnTo>
                    <a:pt x="0" y="154"/>
                  </a:lnTo>
                  <a:lnTo>
                    <a:pt x="0" y="256"/>
                  </a:lnTo>
                  <a:lnTo>
                    <a:pt x="0" y="358"/>
                  </a:lnTo>
                  <a:lnTo>
                    <a:pt x="51" y="435"/>
                  </a:lnTo>
                  <a:lnTo>
                    <a:pt x="153" y="486"/>
                  </a:lnTo>
                  <a:lnTo>
                    <a:pt x="255" y="511"/>
                  </a:lnTo>
                  <a:lnTo>
                    <a:pt x="332" y="486"/>
                  </a:lnTo>
                  <a:lnTo>
                    <a:pt x="434" y="435"/>
                  </a:lnTo>
                  <a:lnTo>
                    <a:pt x="485" y="358"/>
                  </a:lnTo>
                  <a:lnTo>
                    <a:pt x="510" y="256"/>
                  </a:lnTo>
                  <a:lnTo>
                    <a:pt x="485" y="154"/>
                  </a:lnTo>
                  <a:lnTo>
                    <a:pt x="434" y="77"/>
                  </a:lnTo>
                  <a:lnTo>
                    <a:pt x="332" y="26"/>
                  </a:lnTo>
                  <a:lnTo>
                    <a:pt x="255"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3"/>
            <p:cNvSpPr/>
            <p:nvPr/>
          </p:nvSpPr>
          <p:spPr>
            <a:xfrm>
              <a:off x="408425" y="1507075"/>
              <a:ext cx="12775" cy="12775"/>
            </a:xfrm>
            <a:custGeom>
              <a:rect b="b" l="l" r="r" t="t"/>
              <a:pathLst>
                <a:path extrusionOk="0" h="511" w="511">
                  <a:moveTo>
                    <a:pt x="256" y="1"/>
                  </a:moveTo>
                  <a:lnTo>
                    <a:pt x="154" y="26"/>
                  </a:lnTo>
                  <a:lnTo>
                    <a:pt x="77" y="77"/>
                  </a:lnTo>
                  <a:lnTo>
                    <a:pt x="1" y="154"/>
                  </a:lnTo>
                  <a:lnTo>
                    <a:pt x="1" y="256"/>
                  </a:lnTo>
                  <a:lnTo>
                    <a:pt x="1" y="358"/>
                  </a:lnTo>
                  <a:lnTo>
                    <a:pt x="77" y="434"/>
                  </a:lnTo>
                  <a:lnTo>
                    <a:pt x="154" y="485"/>
                  </a:lnTo>
                  <a:lnTo>
                    <a:pt x="256" y="511"/>
                  </a:lnTo>
                  <a:lnTo>
                    <a:pt x="358" y="485"/>
                  </a:lnTo>
                  <a:lnTo>
                    <a:pt x="434" y="434"/>
                  </a:lnTo>
                  <a:lnTo>
                    <a:pt x="485" y="358"/>
                  </a:lnTo>
                  <a:lnTo>
                    <a:pt x="511" y="256"/>
                  </a:lnTo>
                  <a:lnTo>
                    <a:pt x="485" y="154"/>
                  </a:lnTo>
                  <a:lnTo>
                    <a:pt x="434" y="77"/>
                  </a:lnTo>
                  <a:lnTo>
                    <a:pt x="358" y="26"/>
                  </a:lnTo>
                  <a:lnTo>
                    <a:pt x="256"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3"/>
            <p:cNvSpPr/>
            <p:nvPr/>
          </p:nvSpPr>
          <p:spPr>
            <a:xfrm>
              <a:off x="395675" y="1568950"/>
              <a:ext cx="12775" cy="12775"/>
            </a:xfrm>
            <a:custGeom>
              <a:rect b="b" l="l" r="r" t="t"/>
              <a:pathLst>
                <a:path extrusionOk="0" h="511" w="511">
                  <a:moveTo>
                    <a:pt x="153" y="1"/>
                  </a:moveTo>
                  <a:lnTo>
                    <a:pt x="77" y="77"/>
                  </a:lnTo>
                  <a:lnTo>
                    <a:pt x="0" y="154"/>
                  </a:lnTo>
                  <a:lnTo>
                    <a:pt x="0" y="256"/>
                  </a:lnTo>
                  <a:lnTo>
                    <a:pt x="0" y="358"/>
                  </a:lnTo>
                  <a:lnTo>
                    <a:pt x="77" y="434"/>
                  </a:lnTo>
                  <a:lnTo>
                    <a:pt x="153" y="485"/>
                  </a:lnTo>
                  <a:lnTo>
                    <a:pt x="256" y="511"/>
                  </a:lnTo>
                  <a:lnTo>
                    <a:pt x="358" y="485"/>
                  </a:lnTo>
                  <a:lnTo>
                    <a:pt x="434" y="434"/>
                  </a:lnTo>
                  <a:lnTo>
                    <a:pt x="485" y="358"/>
                  </a:lnTo>
                  <a:lnTo>
                    <a:pt x="511" y="256"/>
                  </a:lnTo>
                  <a:lnTo>
                    <a:pt x="485" y="154"/>
                  </a:lnTo>
                  <a:lnTo>
                    <a:pt x="434" y="77"/>
                  </a:lnTo>
                  <a:lnTo>
                    <a:pt x="358"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3"/>
            <p:cNvSpPr/>
            <p:nvPr/>
          </p:nvSpPr>
          <p:spPr>
            <a:xfrm>
              <a:off x="433300" y="1399900"/>
              <a:ext cx="12800" cy="12800"/>
            </a:xfrm>
            <a:custGeom>
              <a:rect b="b" l="l" r="r" t="t"/>
              <a:pathLst>
                <a:path extrusionOk="0" h="512" w="512">
                  <a:moveTo>
                    <a:pt x="154" y="1"/>
                  </a:moveTo>
                  <a:lnTo>
                    <a:pt x="52" y="52"/>
                  </a:lnTo>
                  <a:lnTo>
                    <a:pt x="1" y="154"/>
                  </a:lnTo>
                  <a:lnTo>
                    <a:pt x="1" y="256"/>
                  </a:lnTo>
                  <a:lnTo>
                    <a:pt x="1" y="333"/>
                  </a:lnTo>
                  <a:lnTo>
                    <a:pt x="52" y="435"/>
                  </a:lnTo>
                  <a:lnTo>
                    <a:pt x="154" y="486"/>
                  </a:lnTo>
                  <a:lnTo>
                    <a:pt x="256" y="511"/>
                  </a:lnTo>
                  <a:lnTo>
                    <a:pt x="333" y="486"/>
                  </a:lnTo>
                  <a:lnTo>
                    <a:pt x="435" y="435"/>
                  </a:lnTo>
                  <a:lnTo>
                    <a:pt x="486" y="333"/>
                  </a:lnTo>
                  <a:lnTo>
                    <a:pt x="511" y="256"/>
                  </a:lnTo>
                  <a:lnTo>
                    <a:pt x="486" y="154"/>
                  </a:lnTo>
                  <a:lnTo>
                    <a:pt x="435" y="52"/>
                  </a:lnTo>
                  <a:lnTo>
                    <a:pt x="33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3"/>
            <p:cNvSpPr/>
            <p:nvPr/>
          </p:nvSpPr>
          <p:spPr>
            <a:xfrm>
              <a:off x="483075" y="1392900"/>
              <a:ext cx="12775" cy="13425"/>
            </a:xfrm>
            <a:custGeom>
              <a:rect b="b" l="l" r="r" t="t"/>
              <a:pathLst>
                <a:path extrusionOk="0" h="537" w="511">
                  <a:moveTo>
                    <a:pt x="255" y="0"/>
                  </a:moveTo>
                  <a:lnTo>
                    <a:pt x="153" y="26"/>
                  </a:lnTo>
                  <a:lnTo>
                    <a:pt x="77" y="77"/>
                  </a:lnTo>
                  <a:lnTo>
                    <a:pt x="26" y="179"/>
                  </a:lnTo>
                  <a:lnTo>
                    <a:pt x="0" y="281"/>
                  </a:lnTo>
                  <a:lnTo>
                    <a:pt x="26" y="358"/>
                  </a:lnTo>
                  <a:lnTo>
                    <a:pt x="77" y="460"/>
                  </a:lnTo>
                  <a:lnTo>
                    <a:pt x="153" y="511"/>
                  </a:lnTo>
                  <a:lnTo>
                    <a:pt x="255" y="536"/>
                  </a:lnTo>
                  <a:lnTo>
                    <a:pt x="357" y="511"/>
                  </a:lnTo>
                  <a:lnTo>
                    <a:pt x="434" y="460"/>
                  </a:lnTo>
                  <a:lnTo>
                    <a:pt x="485" y="358"/>
                  </a:lnTo>
                  <a:lnTo>
                    <a:pt x="510" y="281"/>
                  </a:lnTo>
                  <a:lnTo>
                    <a:pt x="485" y="179"/>
                  </a:lnTo>
                  <a:lnTo>
                    <a:pt x="434" y="77"/>
                  </a:lnTo>
                  <a:lnTo>
                    <a:pt x="357" y="26"/>
                  </a:lnTo>
                  <a:lnTo>
                    <a:pt x="255"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3"/>
            <p:cNvSpPr/>
            <p:nvPr/>
          </p:nvSpPr>
          <p:spPr>
            <a:xfrm>
              <a:off x="465200" y="1420950"/>
              <a:ext cx="12775" cy="13425"/>
            </a:xfrm>
            <a:custGeom>
              <a:rect b="b" l="l" r="r" t="t"/>
              <a:pathLst>
                <a:path extrusionOk="0" h="537" w="511">
                  <a:moveTo>
                    <a:pt x="256" y="1"/>
                  </a:moveTo>
                  <a:lnTo>
                    <a:pt x="154" y="27"/>
                  </a:lnTo>
                  <a:lnTo>
                    <a:pt x="77" y="78"/>
                  </a:lnTo>
                  <a:lnTo>
                    <a:pt x="26" y="180"/>
                  </a:lnTo>
                  <a:lnTo>
                    <a:pt x="1" y="282"/>
                  </a:lnTo>
                  <a:lnTo>
                    <a:pt x="26" y="358"/>
                  </a:lnTo>
                  <a:lnTo>
                    <a:pt x="77" y="460"/>
                  </a:lnTo>
                  <a:lnTo>
                    <a:pt x="154" y="511"/>
                  </a:lnTo>
                  <a:lnTo>
                    <a:pt x="256" y="537"/>
                  </a:lnTo>
                  <a:lnTo>
                    <a:pt x="358" y="511"/>
                  </a:lnTo>
                  <a:lnTo>
                    <a:pt x="434" y="460"/>
                  </a:lnTo>
                  <a:lnTo>
                    <a:pt x="511" y="358"/>
                  </a:lnTo>
                  <a:lnTo>
                    <a:pt x="511" y="282"/>
                  </a:lnTo>
                  <a:lnTo>
                    <a:pt x="511" y="180"/>
                  </a:lnTo>
                  <a:lnTo>
                    <a:pt x="434" y="78"/>
                  </a:lnTo>
                  <a:lnTo>
                    <a:pt x="358" y="27"/>
                  </a:lnTo>
                  <a:lnTo>
                    <a:pt x="25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3"/>
            <p:cNvSpPr/>
            <p:nvPr/>
          </p:nvSpPr>
          <p:spPr>
            <a:xfrm>
              <a:off x="317200" y="1625725"/>
              <a:ext cx="236700" cy="49150"/>
            </a:xfrm>
            <a:custGeom>
              <a:rect b="b" l="l" r="r" t="t"/>
              <a:pathLst>
                <a:path extrusionOk="0" h="1966" w="9468">
                  <a:moveTo>
                    <a:pt x="1226" y="0"/>
                  </a:moveTo>
                  <a:lnTo>
                    <a:pt x="971" y="26"/>
                  </a:lnTo>
                  <a:lnTo>
                    <a:pt x="741" y="77"/>
                  </a:lnTo>
                  <a:lnTo>
                    <a:pt x="537" y="205"/>
                  </a:lnTo>
                  <a:lnTo>
                    <a:pt x="358" y="358"/>
                  </a:lnTo>
                  <a:lnTo>
                    <a:pt x="231" y="536"/>
                  </a:lnTo>
                  <a:lnTo>
                    <a:pt x="103" y="740"/>
                  </a:lnTo>
                  <a:lnTo>
                    <a:pt x="26" y="970"/>
                  </a:lnTo>
                  <a:lnTo>
                    <a:pt x="1" y="1200"/>
                  </a:lnTo>
                  <a:lnTo>
                    <a:pt x="1" y="1812"/>
                  </a:lnTo>
                  <a:lnTo>
                    <a:pt x="26" y="1863"/>
                  </a:lnTo>
                  <a:lnTo>
                    <a:pt x="52" y="1914"/>
                  </a:lnTo>
                  <a:lnTo>
                    <a:pt x="103" y="1965"/>
                  </a:lnTo>
                  <a:lnTo>
                    <a:pt x="9365" y="1965"/>
                  </a:lnTo>
                  <a:lnTo>
                    <a:pt x="9416" y="1914"/>
                  </a:lnTo>
                  <a:lnTo>
                    <a:pt x="9442" y="1863"/>
                  </a:lnTo>
                  <a:lnTo>
                    <a:pt x="9467" y="1812"/>
                  </a:lnTo>
                  <a:lnTo>
                    <a:pt x="9467" y="1200"/>
                  </a:lnTo>
                  <a:lnTo>
                    <a:pt x="9442" y="970"/>
                  </a:lnTo>
                  <a:lnTo>
                    <a:pt x="9365" y="740"/>
                  </a:lnTo>
                  <a:lnTo>
                    <a:pt x="9263" y="536"/>
                  </a:lnTo>
                  <a:lnTo>
                    <a:pt x="9110" y="358"/>
                  </a:lnTo>
                  <a:lnTo>
                    <a:pt x="8931" y="205"/>
                  </a:lnTo>
                  <a:lnTo>
                    <a:pt x="8727" y="77"/>
                  </a:lnTo>
                  <a:lnTo>
                    <a:pt x="8498" y="26"/>
                  </a:lnTo>
                  <a:lnTo>
                    <a:pt x="824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9" name="Google Shape;4409;p73"/>
          <p:cNvGrpSpPr/>
          <p:nvPr/>
        </p:nvGrpSpPr>
        <p:grpSpPr>
          <a:xfrm>
            <a:off x="1725950" y="1169934"/>
            <a:ext cx="400828" cy="400803"/>
            <a:chOff x="987625" y="1277450"/>
            <a:chExt cx="397450" cy="397425"/>
          </a:xfrm>
        </p:grpSpPr>
        <p:sp>
          <p:nvSpPr>
            <p:cNvPr id="4410" name="Google Shape;4410;p73"/>
            <p:cNvSpPr/>
            <p:nvPr/>
          </p:nvSpPr>
          <p:spPr>
            <a:xfrm>
              <a:off x="987625" y="1277450"/>
              <a:ext cx="397450" cy="397425"/>
            </a:xfrm>
            <a:custGeom>
              <a:rect b="b" l="l" r="r" t="t"/>
              <a:pathLst>
                <a:path extrusionOk="0" h="15897" w="15898">
                  <a:moveTo>
                    <a:pt x="7962" y="0"/>
                  </a:moveTo>
                  <a:lnTo>
                    <a:pt x="7554" y="26"/>
                  </a:lnTo>
                  <a:lnTo>
                    <a:pt x="7145" y="51"/>
                  </a:lnTo>
                  <a:lnTo>
                    <a:pt x="6737" y="102"/>
                  </a:lnTo>
                  <a:lnTo>
                    <a:pt x="6354" y="179"/>
                  </a:lnTo>
                  <a:lnTo>
                    <a:pt x="5972" y="255"/>
                  </a:lnTo>
                  <a:lnTo>
                    <a:pt x="5589" y="357"/>
                  </a:lnTo>
                  <a:lnTo>
                    <a:pt x="5232" y="485"/>
                  </a:lnTo>
                  <a:lnTo>
                    <a:pt x="4849" y="638"/>
                  </a:lnTo>
                  <a:lnTo>
                    <a:pt x="4517" y="791"/>
                  </a:lnTo>
                  <a:lnTo>
                    <a:pt x="4160" y="970"/>
                  </a:lnTo>
                  <a:lnTo>
                    <a:pt x="3828" y="1148"/>
                  </a:lnTo>
                  <a:lnTo>
                    <a:pt x="3522" y="1352"/>
                  </a:lnTo>
                  <a:lnTo>
                    <a:pt x="3190" y="1582"/>
                  </a:lnTo>
                  <a:lnTo>
                    <a:pt x="2910" y="1812"/>
                  </a:lnTo>
                  <a:lnTo>
                    <a:pt x="2604" y="2067"/>
                  </a:lnTo>
                  <a:lnTo>
                    <a:pt x="2323" y="2347"/>
                  </a:lnTo>
                  <a:lnTo>
                    <a:pt x="2068" y="2603"/>
                  </a:lnTo>
                  <a:lnTo>
                    <a:pt x="1813" y="2909"/>
                  </a:lnTo>
                  <a:lnTo>
                    <a:pt x="1583" y="3189"/>
                  </a:lnTo>
                  <a:lnTo>
                    <a:pt x="1353" y="3521"/>
                  </a:lnTo>
                  <a:lnTo>
                    <a:pt x="1149" y="3827"/>
                  </a:lnTo>
                  <a:lnTo>
                    <a:pt x="971" y="4159"/>
                  </a:lnTo>
                  <a:lnTo>
                    <a:pt x="792" y="4516"/>
                  </a:lnTo>
                  <a:lnTo>
                    <a:pt x="639" y="4873"/>
                  </a:lnTo>
                  <a:lnTo>
                    <a:pt x="486" y="5231"/>
                  </a:lnTo>
                  <a:lnTo>
                    <a:pt x="358" y="5588"/>
                  </a:lnTo>
                  <a:lnTo>
                    <a:pt x="256" y="5971"/>
                  </a:lnTo>
                  <a:lnTo>
                    <a:pt x="180" y="6353"/>
                  </a:lnTo>
                  <a:lnTo>
                    <a:pt x="103" y="6736"/>
                  </a:lnTo>
                  <a:lnTo>
                    <a:pt x="52" y="7144"/>
                  </a:lnTo>
                  <a:lnTo>
                    <a:pt x="26" y="7553"/>
                  </a:lnTo>
                  <a:lnTo>
                    <a:pt x="1" y="7961"/>
                  </a:lnTo>
                  <a:lnTo>
                    <a:pt x="26" y="8369"/>
                  </a:lnTo>
                  <a:lnTo>
                    <a:pt x="52" y="8777"/>
                  </a:lnTo>
                  <a:lnTo>
                    <a:pt x="103" y="9160"/>
                  </a:lnTo>
                  <a:lnTo>
                    <a:pt x="180" y="9568"/>
                  </a:lnTo>
                  <a:lnTo>
                    <a:pt x="256" y="9951"/>
                  </a:lnTo>
                  <a:lnTo>
                    <a:pt x="358" y="10308"/>
                  </a:lnTo>
                  <a:lnTo>
                    <a:pt x="486" y="10691"/>
                  </a:lnTo>
                  <a:lnTo>
                    <a:pt x="639" y="11048"/>
                  </a:lnTo>
                  <a:lnTo>
                    <a:pt x="792" y="11405"/>
                  </a:lnTo>
                  <a:lnTo>
                    <a:pt x="971" y="11737"/>
                  </a:lnTo>
                  <a:lnTo>
                    <a:pt x="1149" y="12069"/>
                  </a:lnTo>
                  <a:lnTo>
                    <a:pt x="1353" y="12401"/>
                  </a:lnTo>
                  <a:lnTo>
                    <a:pt x="1583" y="12707"/>
                  </a:lnTo>
                  <a:lnTo>
                    <a:pt x="1813" y="13013"/>
                  </a:lnTo>
                  <a:lnTo>
                    <a:pt x="2068" y="13294"/>
                  </a:lnTo>
                  <a:lnTo>
                    <a:pt x="2323" y="13574"/>
                  </a:lnTo>
                  <a:lnTo>
                    <a:pt x="2604" y="13829"/>
                  </a:lnTo>
                  <a:lnTo>
                    <a:pt x="2910" y="14085"/>
                  </a:lnTo>
                  <a:lnTo>
                    <a:pt x="3190" y="14314"/>
                  </a:lnTo>
                  <a:lnTo>
                    <a:pt x="3522" y="14544"/>
                  </a:lnTo>
                  <a:lnTo>
                    <a:pt x="3828" y="14748"/>
                  </a:lnTo>
                  <a:lnTo>
                    <a:pt x="4160" y="14952"/>
                  </a:lnTo>
                  <a:lnTo>
                    <a:pt x="4517" y="15131"/>
                  </a:lnTo>
                  <a:lnTo>
                    <a:pt x="4849" y="15284"/>
                  </a:lnTo>
                  <a:lnTo>
                    <a:pt x="5232" y="15411"/>
                  </a:lnTo>
                  <a:lnTo>
                    <a:pt x="5589" y="15539"/>
                  </a:lnTo>
                  <a:lnTo>
                    <a:pt x="5972" y="15641"/>
                  </a:lnTo>
                  <a:lnTo>
                    <a:pt x="6354" y="15743"/>
                  </a:lnTo>
                  <a:lnTo>
                    <a:pt x="6737" y="15820"/>
                  </a:lnTo>
                  <a:lnTo>
                    <a:pt x="7145" y="15871"/>
                  </a:lnTo>
                  <a:lnTo>
                    <a:pt x="7554" y="15896"/>
                  </a:lnTo>
                  <a:lnTo>
                    <a:pt x="8370" y="15896"/>
                  </a:lnTo>
                  <a:lnTo>
                    <a:pt x="8778" y="15871"/>
                  </a:lnTo>
                  <a:lnTo>
                    <a:pt x="9161" y="15820"/>
                  </a:lnTo>
                  <a:lnTo>
                    <a:pt x="9544" y="15743"/>
                  </a:lnTo>
                  <a:lnTo>
                    <a:pt x="9952" y="15641"/>
                  </a:lnTo>
                  <a:lnTo>
                    <a:pt x="10309" y="15539"/>
                  </a:lnTo>
                  <a:lnTo>
                    <a:pt x="10692" y="15411"/>
                  </a:lnTo>
                  <a:lnTo>
                    <a:pt x="11049" y="15284"/>
                  </a:lnTo>
                  <a:lnTo>
                    <a:pt x="11406" y="15131"/>
                  </a:lnTo>
                  <a:lnTo>
                    <a:pt x="11738" y="14952"/>
                  </a:lnTo>
                  <a:lnTo>
                    <a:pt x="12070" y="14748"/>
                  </a:lnTo>
                  <a:lnTo>
                    <a:pt x="12402" y="14544"/>
                  </a:lnTo>
                  <a:lnTo>
                    <a:pt x="12708" y="14314"/>
                  </a:lnTo>
                  <a:lnTo>
                    <a:pt x="13014" y="14085"/>
                  </a:lnTo>
                  <a:lnTo>
                    <a:pt x="13295" y="13829"/>
                  </a:lnTo>
                  <a:lnTo>
                    <a:pt x="13575" y="13574"/>
                  </a:lnTo>
                  <a:lnTo>
                    <a:pt x="13830" y="13294"/>
                  </a:lnTo>
                  <a:lnTo>
                    <a:pt x="14086" y="13013"/>
                  </a:lnTo>
                  <a:lnTo>
                    <a:pt x="14315" y="12707"/>
                  </a:lnTo>
                  <a:lnTo>
                    <a:pt x="14545" y="12401"/>
                  </a:lnTo>
                  <a:lnTo>
                    <a:pt x="14749" y="12069"/>
                  </a:lnTo>
                  <a:lnTo>
                    <a:pt x="14953" y="11737"/>
                  </a:lnTo>
                  <a:lnTo>
                    <a:pt x="15132" y="11405"/>
                  </a:lnTo>
                  <a:lnTo>
                    <a:pt x="15285" y="11048"/>
                  </a:lnTo>
                  <a:lnTo>
                    <a:pt x="15412" y="10691"/>
                  </a:lnTo>
                  <a:lnTo>
                    <a:pt x="15540" y="10308"/>
                  </a:lnTo>
                  <a:lnTo>
                    <a:pt x="15642" y="9951"/>
                  </a:lnTo>
                  <a:lnTo>
                    <a:pt x="15744" y="9568"/>
                  </a:lnTo>
                  <a:lnTo>
                    <a:pt x="15821" y="9160"/>
                  </a:lnTo>
                  <a:lnTo>
                    <a:pt x="15872" y="8777"/>
                  </a:lnTo>
                  <a:lnTo>
                    <a:pt x="15897" y="8369"/>
                  </a:lnTo>
                  <a:lnTo>
                    <a:pt x="15897" y="7961"/>
                  </a:lnTo>
                  <a:lnTo>
                    <a:pt x="15897" y="7553"/>
                  </a:lnTo>
                  <a:lnTo>
                    <a:pt x="15872" y="7144"/>
                  </a:lnTo>
                  <a:lnTo>
                    <a:pt x="15821" y="6736"/>
                  </a:lnTo>
                  <a:lnTo>
                    <a:pt x="15744" y="6353"/>
                  </a:lnTo>
                  <a:lnTo>
                    <a:pt x="15642" y="5971"/>
                  </a:lnTo>
                  <a:lnTo>
                    <a:pt x="15540" y="5588"/>
                  </a:lnTo>
                  <a:lnTo>
                    <a:pt x="15412" y="5231"/>
                  </a:lnTo>
                  <a:lnTo>
                    <a:pt x="15285" y="4873"/>
                  </a:lnTo>
                  <a:lnTo>
                    <a:pt x="15132" y="4516"/>
                  </a:lnTo>
                  <a:lnTo>
                    <a:pt x="14953" y="4159"/>
                  </a:lnTo>
                  <a:lnTo>
                    <a:pt x="14749" y="3827"/>
                  </a:lnTo>
                  <a:lnTo>
                    <a:pt x="14545" y="3521"/>
                  </a:lnTo>
                  <a:lnTo>
                    <a:pt x="14315" y="3189"/>
                  </a:lnTo>
                  <a:lnTo>
                    <a:pt x="14086" y="2909"/>
                  </a:lnTo>
                  <a:lnTo>
                    <a:pt x="13830" y="2603"/>
                  </a:lnTo>
                  <a:lnTo>
                    <a:pt x="13575" y="2347"/>
                  </a:lnTo>
                  <a:lnTo>
                    <a:pt x="13295" y="2067"/>
                  </a:lnTo>
                  <a:lnTo>
                    <a:pt x="13014" y="1812"/>
                  </a:lnTo>
                  <a:lnTo>
                    <a:pt x="12708" y="1582"/>
                  </a:lnTo>
                  <a:lnTo>
                    <a:pt x="12402" y="1352"/>
                  </a:lnTo>
                  <a:lnTo>
                    <a:pt x="12070" y="1148"/>
                  </a:lnTo>
                  <a:lnTo>
                    <a:pt x="11738" y="970"/>
                  </a:lnTo>
                  <a:lnTo>
                    <a:pt x="11406" y="791"/>
                  </a:lnTo>
                  <a:lnTo>
                    <a:pt x="11049" y="638"/>
                  </a:lnTo>
                  <a:lnTo>
                    <a:pt x="10692" y="485"/>
                  </a:lnTo>
                  <a:lnTo>
                    <a:pt x="10309" y="357"/>
                  </a:lnTo>
                  <a:lnTo>
                    <a:pt x="9952" y="255"/>
                  </a:lnTo>
                  <a:lnTo>
                    <a:pt x="9544" y="179"/>
                  </a:lnTo>
                  <a:lnTo>
                    <a:pt x="9161" y="102"/>
                  </a:lnTo>
                  <a:lnTo>
                    <a:pt x="8778" y="51"/>
                  </a:lnTo>
                  <a:lnTo>
                    <a:pt x="8370" y="26"/>
                  </a:lnTo>
                  <a:lnTo>
                    <a:pt x="7962"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3"/>
            <p:cNvSpPr/>
            <p:nvPr/>
          </p:nvSpPr>
          <p:spPr>
            <a:xfrm>
              <a:off x="1039950" y="1329750"/>
              <a:ext cx="292800" cy="292800"/>
            </a:xfrm>
            <a:custGeom>
              <a:rect b="b" l="l" r="r" t="t"/>
              <a:pathLst>
                <a:path extrusionOk="0" h="11712" w="11712">
                  <a:moveTo>
                    <a:pt x="5869" y="0"/>
                  </a:moveTo>
                  <a:lnTo>
                    <a:pt x="5256" y="51"/>
                  </a:lnTo>
                  <a:lnTo>
                    <a:pt x="4670" y="128"/>
                  </a:lnTo>
                  <a:lnTo>
                    <a:pt x="4134" y="281"/>
                  </a:lnTo>
                  <a:lnTo>
                    <a:pt x="3572" y="460"/>
                  </a:lnTo>
                  <a:lnTo>
                    <a:pt x="3062" y="715"/>
                  </a:lnTo>
                  <a:lnTo>
                    <a:pt x="2577" y="1021"/>
                  </a:lnTo>
                  <a:lnTo>
                    <a:pt x="2144" y="1353"/>
                  </a:lnTo>
                  <a:lnTo>
                    <a:pt x="1735" y="1735"/>
                  </a:lnTo>
                  <a:lnTo>
                    <a:pt x="1353" y="2144"/>
                  </a:lnTo>
                  <a:lnTo>
                    <a:pt x="1021" y="2603"/>
                  </a:lnTo>
                  <a:lnTo>
                    <a:pt x="715" y="3062"/>
                  </a:lnTo>
                  <a:lnTo>
                    <a:pt x="459" y="3572"/>
                  </a:lnTo>
                  <a:lnTo>
                    <a:pt x="281" y="4134"/>
                  </a:lnTo>
                  <a:lnTo>
                    <a:pt x="128" y="4695"/>
                  </a:lnTo>
                  <a:lnTo>
                    <a:pt x="51" y="5256"/>
                  </a:lnTo>
                  <a:lnTo>
                    <a:pt x="0" y="5869"/>
                  </a:lnTo>
                  <a:lnTo>
                    <a:pt x="51" y="6456"/>
                  </a:lnTo>
                  <a:lnTo>
                    <a:pt x="128" y="7043"/>
                  </a:lnTo>
                  <a:lnTo>
                    <a:pt x="281" y="7604"/>
                  </a:lnTo>
                  <a:lnTo>
                    <a:pt x="459" y="8140"/>
                  </a:lnTo>
                  <a:lnTo>
                    <a:pt x="715" y="8650"/>
                  </a:lnTo>
                  <a:lnTo>
                    <a:pt x="1021" y="9135"/>
                  </a:lnTo>
                  <a:lnTo>
                    <a:pt x="1353" y="9594"/>
                  </a:lnTo>
                  <a:lnTo>
                    <a:pt x="1735" y="10002"/>
                  </a:lnTo>
                  <a:lnTo>
                    <a:pt x="2144" y="10385"/>
                  </a:lnTo>
                  <a:lnTo>
                    <a:pt x="2577" y="10717"/>
                  </a:lnTo>
                  <a:lnTo>
                    <a:pt x="3062" y="10997"/>
                  </a:lnTo>
                  <a:lnTo>
                    <a:pt x="3572" y="11253"/>
                  </a:lnTo>
                  <a:lnTo>
                    <a:pt x="4134" y="11457"/>
                  </a:lnTo>
                  <a:lnTo>
                    <a:pt x="4670" y="11610"/>
                  </a:lnTo>
                  <a:lnTo>
                    <a:pt x="5256" y="11686"/>
                  </a:lnTo>
                  <a:lnTo>
                    <a:pt x="5869" y="11712"/>
                  </a:lnTo>
                  <a:lnTo>
                    <a:pt x="6456" y="11686"/>
                  </a:lnTo>
                  <a:lnTo>
                    <a:pt x="7043" y="11610"/>
                  </a:lnTo>
                  <a:lnTo>
                    <a:pt x="7604" y="11457"/>
                  </a:lnTo>
                  <a:lnTo>
                    <a:pt x="8140" y="11253"/>
                  </a:lnTo>
                  <a:lnTo>
                    <a:pt x="8650" y="10997"/>
                  </a:lnTo>
                  <a:lnTo>
                    <a:pt x="9135" y="10717"/>
                  </a:lnTo>
                  <a:lnTo>
                    <a:pt x="9594" y="10385"/>
                  </a:lnTo>
                  <a:lnTo>
                    <a:pt x="10002" y="10002"/>
                  </a:lnTo>
                  <a:lnTo>
                    <a:pt x="10385" y="9594"/>
                  </a:lnTo>
                  <a:lnTo>
                    <a:pt x="10717" y="9135"/>
                  </a:lnTo>
                  <a:lnTo>
                    <a:pt x="10997" y="8650"/>
                  </a:lnTo>
                  <a:lnTo>
                    <a:pt x="11253" y="8140"/>
                  </a:lnTo>
                  <a:lnTo>
                    <a:pt x="11457" y="7604"/>
                  </a:lnTo>
                  <a:lnTo>
                    <a:pt x="11584" y="7043"/>
                  </a:lnTo>
                  <a:lnTo>
                    <a:pt x="11686" y="6456"/>
                  </a:lnTo>
                  <a:lnTo>
                    <a:pt x="11712" y="5869"/>
                  </a:lnTo>
                  <a:lnTo>
                    <a:pt x="11686" y="5256"/>
                  </a:lnTo>
                  <a:lnTo>
                    <a:pt x="11584" y="4695"/>
                  </a:lnTo>
                  <a:lnTo>
                    <a:pt x="11457" y="4134"/>
                  </a:lnTo>
                  <a:lnTo>
                    <a:pt x="11253" y="3572"/>
                  </a:lnTo>
                  <a:lnTo>
                    <a:pt x="10997" y="3062"/>
                  </a:lnTo>
                  <a:lnTo>
                    <a:pt x="10717" y="2603"/>
                  </a:lnTo>
                  <a:lnTo>
                    <a:pt x="10385" y="2144"/>
                  </a:lnTo>
                  <a:lnTo>
                    <a:pt x="10002" y="1735"/>
                  </a:lnTo>
                  <a:lnTo>
                    <a:pt x="9594" y="1353"/>
                  </a:lnTo>
                  <a:lnTo>
                    <a:pt x="9135" y="1021"/>
                  </a:lnTo>
                  <a:lnTo>
                    <a:pt x="8650" y="715"/>
                  </a:lnTo>
                  <a:lnTo>
                    <a:pt x="8140" y="460"/>
                  </a:lnTo>
                  <a:lnTo>
                    <a:pt x="7604" y="281"/>
                  </a:lnTo>
                  <a:lnTo>
                    <a:pt x="7043" y="128"/>
                  </a:lnTo>
                  <a:lnTo>
                    <a:pt x="6456" y="51"/>
                  </a:lnTo>
                  <a:lnTo>
                    <a:pt x="586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3"/>
            <p:cNvSpPr/>
            <p:nvPr/>
          </p:nvSpPr>
          <p:spPr>
            <a:xfrm>
              <a:off x="1094800" y="1384600"/>
              <a:ext cx="183750" cy="183750"/>
            </a:xfrm>
            <a:custGeom>
              <a:rect b="b" l="l" r="r" t="t"/>
              <a:pathLst>
                <a:path extrusionOk="0" h="7350" w="7350">
                  <a:moveTo>
                    <a:pt x="3292" y="1"/>
                  </a:moveTo>
                  <a:lnTo>
                    <a:pt x="2935" y="77"/>
                  </a:lnTo>
                  <a:lnTo>
                    <a:pt x="2578" y="154"/>
                  </a:lnTo>
                  <a:lnTo>
                    <a:pt x="2246" y="281"/>
                  </a:lnTo>
                  <a:lnTo>
                    <a:pt x="1914" y="434"/>
                  </a:lnTo>
                  <a:lnTo>
                    <a:pt x="1608" y="613"/>
                  </a:lnTo>
                  <a:lnTo>
                    <a:pt x="1327" y="843"/>
                  </a:lnTo>
                  <a:lnTo>
                    <a:pt x="1072" y="1072"/>
                  </a:lnTo>
                  <a:lnTo>
                    <a:pt x="843" y="1327"/>
                  </a:lnTo>
                  <a:lnTo>
                    <a:pt x="613" y="1608"/>
                  </a:lnTo>
                  <a:lnTo>
                    <a:pt x="434" y="1914"/>
                  </a:lnTo>
                  <a:lnTo>
                    <a:pt x="281" y="2246"/>
                  </a:lnTo>
                  <a:lnTo>
                    <a:pt x="154" y="2578"/>
                  </a:lnTo>
                  <a:lnTo>
                    <a:pt x="77" y="2935"/>
                  </a:lnTo>
                  <a:lnTo>
                    <a:pt x="1" y="3292"/>
                  </a:lnTo>
                  <a:lnTo>
                    <a:pt x="1" y="3675"/>
                  </a:lnTo>
                  <a:lnTo>
                    <a:pt x="1" y="4058"/>
                  </a:lnTo>
                  <a:lnTo>
                    <a:pt x="77" y="4415"/>
                  </a:lnTo>
                  <a:lnTo>
                    <a:pt x="154" y="4772"/>
                  </a:lnTo>
                  <a:lnTo>
                    <a:pt x="281" y="5104"/>
                  </a:lnTo>
                  <a:lnTo>
                    <a:pt x="434" y="5410"/>
                  </a:lnTo>
                  <a:lnTo>
                    <a:pt x="613" y="5716"/>
                  </a:lnTo>
                  <a:lnTo>
                    <a:pt x="843" y="5997"/>
                  </a:lnTo>
                  <a:lnTo>
                    <a:pt x="1072" y="6277"/>
                  </a:lnTo>
                  <a:lnTo>
                    <a:pt x="1327" y="6507"/>
                  </a:lnTo>
                  <a:lnTo>
                    <a:pt x="1608" y="6711"/>
                  </a:lnTo>
                  <a:lnTo>
                    <a:pt x="1914" y="6890"/>
                  </a:lnTo>
                  <a:lnTo>
                    <a:pt x="2246" y="7068"/>
                  </a:lnTo>
                  <a:lnTo>
                    <a:pt x="2578" y="7170"/>
                  </a:lnTo>
                  <a:lnTo>
                    <a:pt x="2935" y="7273"/>
                  </a:lnTo>
                  <a:lnTo>
                    <a:pt x="3292" y="7324"/>
                  </a:lnTo>
                  <a:lnTo>
                    <a:pt x="3675" y="7349"/>
                  </a:lnTo>
                  <a:lnTo>
                    <a:pt x="4032" y="7324"/>
                  </a:lnTo>
                  <a:lnTo>
                    <a:pt x="4415" y="7273"/>
                  </a:lnTo>
                  <a:lnTo>
                    <a:pt x="4772" y="7170"/>
                  </a:lnTo>
                  <a:lnTo>
                    <a:pt x="5104" y="7068"/>
                  </a:lnTo>
                  <a:lnTo>
                    <a:pt x="5410" y="6890"/>
                  </a:lnTo>
                  <a:lnTo>
                    <a:pt x="5716" y="6711"/>
                  </a:lnTo>
                  <a:lnTo>
                    <a:pt x="5997" y="6507"/>
                  </a:lnTo>
                  <a:lnTo>
                    <a:pt x="6277" y="6277"/>
                  </a:lnTo>
                  <a:lnTo>
                    <a:pt x="6507" y="5997"/>
                  </a:lnTo>
                  <a:lnTo>
                    <a:pt x="6711" y="5716"/>
                  </a:lnTo>
                  <a:lnTo>
                    <a:pt x="6890" y="5410"/>
                  </a:lnTo>
                  <a:lnTo>
                    <a:pt x="7043" y="5104"/>
                  </a:lnTo>
                  <a:lnTo>
                    <a:pt x="7170" y="4772"/>
                  </a:lnTo>
                  <a:lnTo>
                    <a:pt x="7273" y="4415"/>
                  </a:lnTo>
                  <a:lnTo>
                    <a:pt x="7324" y="4058"/>
                  </a:lnTo>
                  <a:lnTo>
                    <a:pt x="7349" y="3675"/>
                  </a:lnTo>
                  <a:lnTo>
                    <a:pt x="7324" y="3292"/>
                  </a:lnTo>
                  <a:lnTo>
                    <a:pt x="7273" y="2935"/>
                  </a:lnTo>
                  <a:lnTo>
                    <a:pt x="7170" y="2578"/>
                  </a:lnTo>
                  <a:lnTo>
                    <a:pt x="7043" y="2246"/>
                  </a:lnTo>
                  <a:lnTo>
                    <a:pt x="6890" y="1914"/>
                  </a:lnTo>
                  <a:lnTo>
                    <a:pt x="6711" y="1608"/>
                  </a:lnTo>
                  <a:lnTo>
                    <a:pt x="6507" y="1327"/>
                  </a:lnTo>
                  <a:lnTo>
                    <a:pt x="6277" y="1072"/>
                  </a:lnTo>
                  <a:lnTo>
                    <a:pt x="5997" y="843"/>
                  </a:lnTo>
                  <a:lnTo>
                    <a:pt x="5716" y="613"/>
                  </a:lnTo>
                  <a:lnTo>
                    <a:pt x="5410" y="434"/>
                  </a:lnTo>
                  <a:lnTo>
                    <a:pt x="5104" y="281"/>
                  </a:lnTo>
                  <a:lnTo>
                    <a:pt x="4772" y="154"/>
                  </a:lnTo>
                  <a:lnTo>
                    <a:pt x="4415" y="77"/>
                  </a:lnTo>
                  <a:lnTo>
                    <a:pt x="4032"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3"/>
            <p:cNvSpPr/>
            <p:nvPr/>
          </p:nvSpPr>
          <p:spPr>
            <a:xfrm>
              <a:off x="1146475" y="1436275"/>
              <a:ext cx="79750" cy="79750"/>
            </a:xfrm>
            <a:custGeom>
              <a:rect b="b" l="l" r="r" t="t"/>
              <a:pathLst>
                <a:path extrusionOk="0" h="3190" w="3190">
                  <a:moveTo>
                    <a:pt x="1608" y="0"/>
                  </a:moveTo>
                  <a:lnTo>
                    <a:pt x="1429" y="26"/>
                  </a:lnTo>
                  <a:lnTo>
                    <a:pt x="1276" y="26"/>
                  </a:lnTo>
                  <a:lnTo>
                    <a:pt x="1123" y="77"/>
                  </a:lnTo>
                  <a:lnTo>
                    <a:pt x="970" y="128"/>
                  </a:lnTo>
                  <a:lnTo>
                    <a:pt x="715" y="281"/>
                  </a:lnTo>
                  <a:lnTo>
                    <a:pt x="460" y="485"/>
                  </a:lnTo>
                  <a:lnTo>
                    <a:pt x="281" y="715"/>
                  </a:lnTo>
                  <a:lnTo>
                    <a:pt x="128" y="970"/>
                  </a:lnTo>
                  <a:lnTo>
                    <a:pt x="77" y="1123"/>
                  </a:lnTo>
                  <a:lnTo>
                    <a:pt x="26" y="1276"/>
                  </a:lnTo>
                  <a:lnTo>
                    <a:pt x="0" y="1429"/>
                  </a:lnTo>
                  <a:lnTo>
                    <a:pt x="0" y="1608"/>
                  </a:lnTo>
                  <a:lnTo>
                    <a:pt x="0" y="1761"/>
                  </a:lnTo>
                  <a:lnTo>
                    <a:pt x="26" y="1914"/>
                  </a:lnTo>
                  <a:lnTo>
                    <a:pt x="77" y="2067"/>
                  </a:lnTo>
                  <a:lnTo>
                    <a:pt x="128" y="2220"/>
                  </a:lnTo>
                  <a:lnTo>
                    <a:pt x="281" y="2501"/>
                  </a:lnTo>
                  <a:lnTo>
                    <a:pt x="460" y="2731"/>
                  </a:lnTo>
                  <a:lnTo>
                    <a:pt x="715" y="2935"/>
                  </a:lnTo>
                  <a:lnTo>
                    <a:pt x="970" y="3062"/>
                  </a:lnTo>
                  <a:lnTo>
                    <a:pt x="1123" y="3139"/>
                  </a:lnTo>
                  <a:lnTo>
                    <a:pt x="1276" y="3164"/>
                  </a:lnTo>
                  <a:lnTo>
                    <a:pt x="1429" y="3190"/>
                  </a:lnTo>
                  <a:lnTo>
                    <a:pt x="1761" y="3190"/>
                  </a:lnTo>
                  <a:lnTo>
                    <a:pt x="1914" y="3164"/>
                  </a:lnTo>
                  <a:lnTo>
                    <a:pt x="2067" y="3139"/>
                  </a:lnTo>
                  <a:lnTo>
                    <a:pt x="2220" y="3062"/>
                  </a:lnTo>
                  <a:lnTo>
                    <a:pt x="2501" y="2935"/>
                  </a:lnTo>
                  <a:lnTo>
                    <a:pt x="2730" y="2731"/>
                  </a:lnTo>
                  <a:lnTo>
                    <a:pt x="2935" y="2501"/>
                  </a:lnTo>
                  <a:lnTo>
                    <a:pt x="3062" y="2220"/>
                  </a:lnTo>
                  <a:lnTo>
                    <a:pt x="3113" y="2067"/>
                  </a:lnTo>
                  <a:lnTo>
                    <a:pt x="3164" y="1914"/>
                  </a:lnTo>
                  <a:lnTo>
                    <a:pt x="3190" y="1761"/>
                  </a:lnTo>
                  <a:lnTo>
                    <a:pt x="3190" y="1608"/>
                  </a:lnTo>
                  <a:lnTo>
                    <a:pt x="3190" y="1429"/>
                  </a:lnTo>
                  <a:lnTo>
                    <a:pt x="3164" y="1276"/>
                  </a:lnTo>
                  <a:lnTo>
                    <a:pt x="3113" y="1123"/>
                  </a:lnTo>
                  <a:lnTo>
                    <a:pt x="3062" y="970"/>
                  </a:lnTo>
                  <a:lnTo>
                    <a:pt x="2935" y="715"/>
                  </a:lnTo>
                  <a:lnTo>
                    <a:pt x="2730" y="485"/>
                  </a:lnTo>
                  <a:lnTo>
                    <a:pt x="2501" y="281"/>
                  </a:lnTo>
                  <a:lnTo>
                    <a:pt x="2220" y="128"/>
                  </a:lnTo>
                  <a:lnTo>
                    <a:pt x="2067" y="77"/>
                  </a:lnTo>
                  <a:lnTo>
                    <a:pt x="1914" y="26"/>
                  </a:lnTo>
                  <a:lnTo>
                    <a:pt x="1761" y="26"/>
                  </a:lnTo>
                  <a:lnTo>
                    <a:pt x="1608"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3"/>
            <p:cNvSpPr/>
            <p:nvPr/>
          </p:nvSpPr>
          <p:spPr>
            <a:xfrm>
              <a:off x="1168150" y="1457325"/>
              <a:ext cx="37025" cy="36375"/>
            </a:xfrm>
            <a:custGeom>
              <a:rect b="b" l="l" r="r" t="t"/>
              <a:pathLst>
                <a:path extrusionOk="0" h="1455" w="1481">
                  <a:moveTo>
                    <a:pt x="664" y="0"/>
                  </a:moveTo>
                  <a:lnTo>
                    <a:pt x="588" y="26"/>
                  </a:lnTo>
                  <a:lnTo>
                    <a:pt x="562" y="77"/>
                  </a:lnTo>
                  <a:lnTo>
                    <a:pt x="537" y="153"/>
                  </a:lnTo>
                  <a:lnTo>
                    <a:pt x="537" y="536"/>
                  </a:lnTo>
                  <a:lnTo>
                    <a:pt x="77" y="536"/>
                  </a:lnTo>
                  <a:lnTo>
                    <a:pt x="26" y="587"/>
                  </a:lnTo>
                  <a:lnTo>
                    <a:pt x="1" y="664"/>
                  </a:lnTo>
                  <a:lnTo>
                    <a:pt x="1" y="740"/>
                  </a:lnTo>
                  <a:lnTo>
                    <a:pt x="1" y="817"/>
                  </a:lnTo>
                  <a:lnTo>
                    <a:pt x="26" y="868"/>
                  </a:lnTo>
                  <a:lnTo>
                    <a:pt x="77" y="919"/>
                  </a:lnTo>
                  <a:lnTo>
                    <a:pt x="537" y="919"/>
                  </a:lnTo>
                  <a:lnTo>
                    <a:pt x="537" y="1327"/>
                  </a:lnTo>
                  <a:lnTo>
                    <a:pt x="562" y="1378"/>
                  </a:lnTo>
                  <a:lnTo>
                    <a:pt x="588" y="1429"/>
                  </a:lnTo>
                  <a:lnTo>
                    <a:pt x="664" y="1455"/>
                  </a:lnTo>
                  <a:lnTo>
                    <a:pt x="817" y="1455"/>
                  </a:lnTo>
                  <a:lnTo>
                    <a:pt x="868" y="1429"/>
                  </a:lnTo>
                  <a:lnTo>
                    <a:pt x="919" y="1378"/>
                  </a:lnTo>
                  <a:lnTo>
                    <a:pt x="919" y="1327"/>
                  </a:lnTo>
                  <a:lnTo>
                    <a:pt x="919" y="919"/>
                  </a:lnTo>
                  <a:lnTo>
                    <a:pt x="1379" y="919"/>
                  </a:lnTo>
                  <a:lnTo>
                    <a:pt x="1430" y="868"/>
                  </a:lnTo>
                  <a:lnTo>
                    <a:pt x="1455" y="817"/>
                  </a:lnTo>
                  <a:lnTo>
                    <a:pt x="1481" y="740"/>
                  </a:lnTo>
                  <a:lnTo>
                    <a:pt x="1455" y="664"/>
                  </a:lnTo>
                  <a:lnTo>
                    <a:pt x="1430" y="587"/>
                  </a:lnTo>
                  <a:lnTo>
                    <a:pt x="1379" y="536"/>
                  </a:lnTo>
                  <a:lnTo>
                    <a:pt x="919" y="536"/>
                  </a:lnTo>
                  <a:lnTo>
                    <a:pt x="919" y="153"/>
                  </a:lnTo>
                  <a:lnTo>
                    <a:pt x="919" y="77"/>
                  </a:lnTo>
                  <a:lnTo>
                    <a:pt x="868" y="26"/>
                  </a:lnTo>
                  <a:lnTo>
                    <a:pt x="817"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3"/>
            <p:cNvSpPr/>
            <p:nvPr/>
          </p:nvSpPr>
          <p:spPr>
            <a:xfrm>
              <a:off x="1009950" y="1586825"/>
              <a:ext cx="72125" cy="71450"/>
            </a:xfrm>
            <a:custGeom>
              <a:rect b="b" l="l" r="r" t="t"/>
              <a:pathLst>
                <a:path extrusionOk="0" h="2858" w="2885">
                  <a:moveTo>
                    <a:pt x="1430" y="0"/>
                  </a:moveTo>
                  <a:lnTo>
                    <a:pt x="1149" y="26"/>
                  </a:lnTo>
                  <a:lnTo>
                    <a:pt x="868" y="102"/>
                  </a:lnTo>
                  <a:lnTo>
                    <a:pt x="639" y="230"/>
                  </a:lnTo>
                  <a:lnTo>
                    <a:pt x="409" y="408"/>
                  </a:lnTo>
                  <a:lnTo>
                    <a:pt x="256" y="638"/>
                  </a:lnTo>
                  <a:lnTo>
                    <a:pt x="103" y="868"/>
                  </a:lnTo>
                  <a:lnTo>
                    <a:pt x="26" y="1148"/>
                  </a:lnTo>
                  <a:lnTo>
                    <a:pt x="1" y="1429"/>
                  </a:lnTo>
                  <a:lnTo>
                    <a:pt x="26" y="1735"/>
                  </a:lnTo>
                  <a:lnTo>
                    <a:pt x="103" y="1990"/>
                  </a:lnTo>
                  <a:lnTo>
                    <a:pt x="256" y="2245"/>
                  </a:lnTo>
                  <a:lnTo>
                    <a:pt x="409" y="2450"/>
                  </a:lnTo>
                  <a:lnTo>
                    <a:pt x="639" y="2628"/>
                  </a:lnTo>
                  <a:lnTo>
                    <a:pt x="868" y="2756"/>
                  </a:lnTo>
                  <a:lnTo>
                    <a:pt x="1149" y="2832"/>
                  </a:lnTo>
                  <a:lnTo>
                    <a:pt x="1430" y="2858"/>
                  </a:lnTo>
                  <a:lnTo>
                    <a:pt x="1736" y="2832"/>
                  </a:lnTo>
                  <a:lnTo>
                    <a:pt x="1991" y="2756"/>
                  </a:lnTo>
                  <a:lnTo>
                    <a:pt x="2246" y="2628"/>
                  </a:lnTo>
                  <a:lnTo>
                    <a:pt x="2450" y="2450"/>
                  </a:lnTo>
                  <a:lnTo>
                    <a:pt x="2629" y="2245"/>
                  </a:lnTo>
                  <a:lnTo>
                    <a:pt x="2757" y="1990"/>
                  </a:lnTo>
                  <a:lnTo>
                    <a:pt x="2833" y="1735"/>
                  </a:lnTo>
                  <a:lnTo>
                    <a:pt x="2884" y="1429"/>
                  </a:lnTo>
                  <a:lnTo>
                    <a:pt x="2833" y="1148"/>
                  </a:lnTo>
                  <a:lnTo>
                    <a:pt x="2757" y="868"/>
                  </a:lnTo>
                  <a:lnTo>
                    <a:pt x="2629" y="638"/>
                  </a:lnTo>
                  <a:lnTo>
                    <a:pt x="2450" y="408"/>
                  </a:lnTo>
                  <a:lnTo>
                    <a:pt x="2246" y="230"/>
                  </a:lnTo>
                  <a:lnTo>
                    <a:pt x="1991" y="102"/>
                  </a:lnTo>
                  <a:lnTo>
                    <a:pt x="1736" y="26"/>
                  </a:lnTo>
                  <a:lnTo>
                    <a:pt x="1430"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3"/>
            <p:cNvSpPr/>
            <p:nvPr/>
          </p:nvSpPr>
          <p:spPr>
            <a:xfrm>
              <a:off x="1020800" y="1588100"/>
              <a:ext cx="61275" cy="70175"/>
            </a:xfrm>
            <a:custGeom>
              <a:rect b="b" l="l" r="r" t="t"/>
              <a:pathLst>
                <a:path extrusionOk="0" h="2807" w="2451">
                  <a:moveTo>
                    <a:pt x="1430" y="0"/>
                  </a:moveTo>
                  <a:lnTo>
                    <a:pt x="1608" y="230"/>
                  </a:lnTo>
                  <a:lnTo>
                    <a:pt x="1736" y="459"/>
                  </a:lnTo>
                  <a:lnTo>
                    <a:pt x="1838" y="740"/>
                  </a:lnTo>
                  <a:lnTo>
                    <a:pt x="1863" y="893"/>
                  </a:lnTo>
                  <a:lnTo>
                    <a:pt x="1863" y="1046"/>
                  </a:lnTo>
                  <a:lnTo>
                    <a:pt x="1838" y="1327"/>
                  </a:lnTo>
                  <a:lnTo>
                    <a:pt x="1761" y="1608"/>
                  </a:lnTo>
                  <a:lnTo>
                    <a:pt x="1608" y="1837"/>
                  </a:lnTo>
                  <a:lnTo>
                    <a:pt x="1430" y="2067"/>
                  </a:lnTo>
                  <a:lnTo>
                    <a:pt x="1225" y="2245"/>
                  </a:lnTo>
                  <a:lnTo>
                    <a:pt x="996" y="2373"/>
                  </a:lnTo>
                  <a:lnTo>
                    <a:pt x="715" y="2450"/>
                  </a:lnTo>
                  <a:lnTo>
                    <a:pt x="434" y="2475"/>
                  </a:lnTo>
                  <a:lnTo>
                    <a:pt x="205" y="2475"/>
                  </a:lnTo>
                  <a:lnTo>
                    <a:pt x="1" y="2424"/>
                  </a:lnTo>
                  <a:lnTo>
                    <a:pt x="1" y="2424"/>
                  </a:lnTo>
                  <a:lnTo>
                    <a:pt x="230" y="2577"/>
                  </a:lnTo>
                  <a:lnTo>
                    <a:pt x="460" y="2705"/>
                  </a:lnTo>
                  <a:lnTo>
                    <a:pt x="715" y="2781"/>
                  </a:lnTo>
                  <a:lnTo>
                    <a:pt x="996" y="2807"/>
                  </a:lnTo>
                  <a:lnTo>
                    <a:pt x="1302" y="2781"/>
                  </a:lnTo>
                  <a:lnTo>
                    <a:pt x="1557" y="2705"/>
                  </a:lnTo>
                  <a:lnTo>
                    <a:pt x="1812" y="2577"/>
                  </a:lnTo>
                  <a:lnTo>
                    <a:pt x="2016" y="2399"/>
                  </a:lnTo>
                  <a:lnTo>
                    <a:pt x="2195" y="2194"/>
                  </a:lnTo>
                  <a:lnTo>
                    <a:pt x="2323" y="1939"/>
                  </a:lnTo>
                  <a:lnTo>
                    <a:pt x="2399" y="1684"/>
                  </a:lnTo>
                  <a:lnTo>
                    <a:pt x="2450" y="1378"/>
                  </a:lnTo>
                  <a:lnTo>
                    <a:pt x="2425" y="1148"/>
                  </a:lnTo>
                  <a:lnTo>
                    <a:pt x="2374" y="919"/>
                  </a:lnTo>
                  <a:lnTo>
                    <a:pt x="2272" y="715"/>
                  </a:lnTo>
                  <a:lnTo>
                    <a:pt x="2144" y="510"/>
                  </a:lnTo>
                  <a:lnTo>
                    <a:pt x="1991" y="357"/>
                  </a:lnTo>
                  <a:lnTo>
                    <a:pt x="1838" y="204"/>
                  </a:lnTo>
                  <a:lnTo>
                    <a:pt x="1634" y="102"/>
                  </a:lnTo>
                  <a:lnTo>
                    <a:pt x="1430"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3"/>
            <p:cNvSpPr/>
            <p:nvPr/>
          </p:nvSpPr>
          <p:spPr>
            <a:xfrm>
              <a:off x="1128600" y="1312525"/>
              <a:ext cx="49800" cy="49775"/>
            </a:xfrm>
            <a:custGeom>
              <a:rect b="b" l="l" r="r" t="t"/>
              <a:pathLst>
                <a:path extrusionOk="0" h="1991" w="1992">
                  <a:moveTo>
                    <a:pt x="792" y="0"/>
                  </a:moveTo>
                  <a:lnTo>
                    <a:pt x="613" y="77"/>
                  </a:lnTo>
                  <a:lnTo>
                    <a:pt x="435" y="153"/>
                  </a:lnTo>
                  <a:lnTo>
                    <a:pt x="282" y="281"/>
                  </a:lnTo>
                  <a:lnTo>
                    <a:pt x="179" y="434"/>
                  </a:lnTo>
                  <a:lnTo>
                    <a:pt x="77" y="613"/>
                  </a:lnTo>
                  <a:lnTo>
                    <a:pt x="26" y="791"/>
                  </a:lnTo>
                  <a:lnTo>
                    <a:pt x="1" y="995"/>
                  </a:lnTo>
                  <a:lnTo>
                    <a:pt x="26" y="1200"/>
                  </a:lnTo>
                  <a:lnTo>
                    <a:pt x="77" y="1378"/>
                  </a:lnTo>
                  <a:lnTo>
                    <a:pt x="179" y="1557"/>
                  </a:lnTo>
                  <a:lnTo>
                    <a:pt x="282" y="1684"/>
                  </a:lnTo>
                  <a:lnTo>
                    <a:pt x="435" y="1812"/>
                  </a:lnTo>
                  <a:lnTo>
                    <a:pt x="613" y="1914"/>
                  </a:lnTo>
                  <a:lnTo>
                    <a:pt x="792" y="1965"/>
                  </a:lnTo>
                  <a:lnTo>
                    <a:pt x="996" y="1991"/>
                  </a:lnTo>
                  <a:lnTo>
                    <a:pt x="1200" y="1965"/>
                  </a:lnTo>
                  <a:lnTo>
                    <a:pt x="1379" y="1914"/>
                  </a:lnTo>
                  <a:lnTo>
                    <a:pt x="1557" y="1812"/>
                  </a:lnTo>
                  <a:lnTo>
                    <a:pt x="1710" y="1684"/>
                  </a:lnTo>
                  <a:lnTo>
                    <a:pt x="1838" y="1557"/>
                  </a:lnTo>
                  <a:lnTo>
                    <a:pt x="1915" y="1378"/>
                  </a:lnTo>
                  <a:lnTo>
                    <a:pt x="1991" y="1200"/>
                  </a:lnTo>
                  <a:lnTo>
                    <a:pt x="1991" y="995"/>
                  </a:lnTo>
                  <a:lnTo>
                    <a:pt x="1991" y="791"/>
                  </a:lnTo>
                  <a:lnTo>
                    <a:pt x="1915" y="613"/>
                  </a:lnTo>
                  <a:lnTo>
                    <a:pt x="1838" y="434"/>
                  </a:lnTo>
                  <a:lnTo>
                    <a:pt x="1710" y="281"/>
                  </a:lnTo>
                  <a:lnTo>
                    <a:pt x="1557" y="153"/>
                  </a:lnTo>
                  <a:lnTo>
                    <a:pt x="1379" y="77"/>
                  </a:lnTo>
                  <a:lnTo>
                    <a:pt x="1200"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3"/>
            <p:cNvSpPr/>
            <p:nvPr/>
          </p:nvSpPr>
          <p:spPr>
            <a:xfrm>
              <a:off x="1131150" y="1314425"/>
              <a:ext cx="47250" cy="47875"/>
            </a:xfrm>
            <a:custGeom>
              <a:rect b="b" l="l" r="r" t="t"/>
              <a:pathLst>
                <a:path extrusionOk="0" h="1915" w="1890">
                  <a:moveTo>
                    <a:pt x="1277" y="1"/>
                  </a:moveTo>
                  <a:lnTo>
                    <a:pt x="1379" y="205"/>
                  </a:lnTo>
                  <a:lnTo>
                    <a:pt x="1404" y="460"/>
                  </a:lnTo>
                  <a:lnTo>
                    <a:pt x="1379" y="664"/>
                  </a:lnTo>
                  <a:lnTo>
                    <a:pt x="1328" y="843"/>
                  </a:lnTo>
                  <a:lnTo>
                    <a:pt x="1226" y="1022"/>
                  </a:lnTo>
                  <a:lnTo>
                    <a:pt x="1098" y="1149"/>
                  </a:lnTo>
                  <a:lnTo>
                    <a:pt x="971" y="1277"/>
                  </a:lnTo>
                  <a:lnTo>
                    <a:pt x="792" y="1379"/>
                  </a:lnTo>
                  <a:lnTo>
                    <a:pt x="613" y="1430"/>
                  </a:lnTo>
                  <a:lnTo>
                    <a:pt x="409" y="1455"/>
                  </a:lnTo>
                  <a:lnTo>
                    <a:pt x="205" y="1430"/>
                  </a:lnTo>
                  <a:lnTo>
                    <a:pt x="1" y="1379"/>
                  </a:lnTo>
                  <a:lnTo>
                    <a:pt x="1" y="1379"/>
                  </a:lnTo>
                  <a:lnTo>
                    <a:pt x="77" y="1481"/>
                  </a:lnTo>
                  <a:lnTo>
                    <a:pt x="154" y="1583"/>
                  </a:lnTo>
                  <a:lnTo>
                    <a:pt x="256" y="1685"/>
                  </a:lnTo>
                  <a:lnTo>
                    <a:pt x="358" y="1761"/>
                  </a:lnTo>
                  <a:lnTo>
                    <a:pt x="486" y="1838"/>
                  </a:lnTo>
                  <a:lnTo>
                    <a:pt x="613" y="1864"/>
                  </a:lnTo>
                  <a:lnTo>
                    <a:pt x="766" y="1915"/>
                  </a:lnTo>
                  <a:lnTo>
                    <a:pt x="894" y="1915"/>
                  </a:lnTo>
                  <a:lnTo>
                    <a:pt x="1098" y="1889"/>
                  </a:lnTo>
                  <a:lnTo>
                    <a:pt x="1277" y="1838"/>
                  </a:lnTo>
                  <a:lnTo>
                    <a:pt x="1455" y="1736"/>
                  </a:lnTo>
                  <a:lnTo>
                    <a:pt x="1608" y="1608"/>
                  </a:lnTo>
                  <a:lnTo>
                    <a:pt x="1736" y="1481"/>
                  </a:lnTo>
                  <a:lnTo>
                    <a:pt x="1813" y="1302"/>
                  </a:lnTo>
                  <a:lnTo>
                    <a:pt x="1889" y="1124"/>
                  </a:lnTo>
                  <a:lnTo>
                    <a:pt x="1889" y="919"/>
                  </a:lnTo>
                  <a:lnTo>
                    <a:pt x="1889" y="766"/>
                  </a:lnTo>
                  <a:lnTo>
                    <a:pt x="1864" y="613"/>
                  </a:lnTo>
                  <a:lnTo>
                    <a:pt x="1787" y="486"/>
                  </a:lnTo>
                  <a:lnTo>
                    <a:pt x="1736" y="358"/>
                  </a:lnTo>
                  <a:lnTo>
                    <a:pt x="1634" y="256"/>
                  </a:lnTo>
                  <a:lnTo>
                    <a:pt x="1532" y="154"/>
                  </a:lnTo>
                  <a:lnTo>
                    <a:pt x="1430" y="52"/>
                  </a:lnTo>
                  <a:lnTo>
                    <a:pt x="1277"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3"/>
            <p:cNvSpPr/>
            <p:nvPr/>
          </p:nvSpPr>
          <p:spPr>
            <a:xfrm>
              <a:off x="1243425" y="1491125"/>
              <a:ext cx="49775" cy="50425"/>
            </a:xfrm>
            <a:custGeom>
              <a:rect b="b" l="l" r="r" t="t"/>
              <a:pathLst>
                <a:path extrusionOk="0" h="2017" w="1991">
                  <a:moveTo>
                    <a:pt x="996" y="1"/>
                  </a:moveTo>
                  <a:lnTo>
                    <a:pt x="792" y="26"/>
                  </a:lnTo>
                  <a:lnTo>
                    <a:pt x="613" y="77"/>
                  </a:lnTo>
                  <a:lnTo>
                    <a:pt x="434" y="179"/>
                  </a:lnTo>
                  <a:lnTo>
                    <a:pt x="281" y="307"/>
                  </a:lnTo>
                  <a:lnTo>
                    <a:pt x="179" y="434"/>
                  </a:lnTo>
                  <a:lnTo>
                    <a:pt x="77" y="613"/>
                  </a:lnTo>
                  <a:lnTo>
                    <a:pt x="26" y="792"/>
                  </a:lnTo>
                  <a:lnTo>
                    <a:pt x="1" y="996"/>
                  </a:lnTo>
                  <a:lnTo>
                    <a:pt x="26" y="1200"/>
                  </a:lnTo>
                  <a:lnTo>
                    <a:pt x="77" y="1404"/>
                  </a:lnTo>
                  <a:lnTo>
                    <a:pt x="179" y="1557"/>
                  </a:lnTo>
                  <a:lnTo>
                    <a:pt x="281" y="1710"/>
                  </a:lnTo>
                  <a:lnTo>
                    <a:pt x="434" y="1838"/>
                  </a:lnTo>
                  <a:lnTo>
                    <a:pt x="613" y="1914"/>
                  </a:lnTo>
                  <a:lnTo>
                    <a:pt x="792" y="1991"/>
                  </a:lnTo>
                  <a:lnTo>
                    <a:pt x="996" y="2016"/>
                  </a:lnTo>
                  <a:lnTo>
                    <a:pt x="1200" y="1991"/>
                  </a:lnTo>
                  <a:lnTo>
                    <a:pt x="1379" y="1914"/>
                  </a:lnTo>
                  <a:lnTo>
                    <a:pt x="1557" y="1838"/>
                  </a:lnTo>
                  <a:lnTo>
                    <a:pt x="1710" y="1710"/>
                  </a:lnTo>
                  <a:lnTo>
                    <a:pt x="1838" y="1557"/>
                  </a:lnTo>
                  <a:lnTo>
                    <a:pt x="1914" y="1404"/>
                  </a:lnTo>
                  <a:lnTo>
                    <a:pt x="1965" y="1200"/>
                  </a:lnTo>
                  <a:lnTo>
                    <a:pt x="1991" y="996"/>
                  </a:lnTo>
                  <a:lnTo>
                    <a:pt x="1965" y="792"/>
                  </a:lnTo>
                  <a:lnTo>
                    <a:pt x="1914" y="613"/>
                  </a:lnTo>
                  <a:lnTo>
                    <a:pt x="1838" y="434"/>
                  </a:lnTo>
                  <a:lnTo>
                    <a:pt x="1710" y="307"/>
                  </a:lnTo>
                  <a:lnTo>
                    <a:pt x="1557" y="179"/>
                  </a:lnTo>
                  <a:lnTo>
                    <a:pt x="1379" y="77"/>
                  </a:lnTo>
                  <a:lnTo>
                    <a:pt x="1200" y="26"/>
                  </a:lnTo>
                  <a:lnTo>
                    <a:pt x="99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3"/>
            <p:cNvSpPr/>
            <p:nvPr/>
          </p:nvSpPr>
          <p:spPr>
            <a:xfrm>
              <a:off x="1246625" y="1492400"/>
              <a:ext cx="46575" cy="49150"/>
            </a:xfrm>
            <a:custGeom>
              <a:rect b="b" l="l" r="r" t="t"/>
              <a:pathLst>
                <a:path extrusionOk="0" h="1966" w="1863">
                  <a:moveTo>
                    <a:pt x="1148" y="1"/>
                  </a:moveTo>
                  <a:lnTo>
                    <a:pt x="1200" y="103"/>
                  </a:lnTo>
                  <a:lnTo>
                    <a:pt x="1225" y="230"/>
                  </a:lnTo>
                  <a:lnTo>
                    <a:pt x="1251" y="358"/>
                  </a:lnTo>
                  <a:lnTo>
                    <a:pt x="1276" y="486"/>
                  </a:lnTo>
                  <a:lnTo>
                    <a:pt x="1251" y="690"/>
                  </a:lnTo>
                  <a:lnTo>
                    <a:pt x="1200" y="868"/>
                  </a:lnTo>
                  <a:lnTo>
                    <a:pt x="1097" y="1047"/>
                  </a:lnTo>
                  <a:lnTo>
                    <a:pt x="970" y="1200"/>
                  </a:lnTo>
                  <a:lnTo>
                    <a:pt x="842" y="1328"/>
                  </a:lnTo>
                  <a:lnTo>
                    <a:pt x="664" y="1404"/>
                  </a:lnTo>
                  <a:lnTo>
                    <a:pt x="485" y="1455"/>
                  </a:lnTo>
                  <a:lnTo>
                    <a:pt x="281" y="1481"/>
                  </a:lnTo>
                  <a:lnTo>
                    <a:pt x="128" y="1481"/>
                  </a:lnTo>
                  <a:lnTo>
                    <a:pt x="0" y="1455"/>
                  </a:lnTo>
                  <a:lnTo>
                    <a:pt x="77" y="1557"/>
                  </a:lnTo>
                  <a:lnTo>
                    <a:pt x="153" y="1659"/>
                  </a:lnTo>
                  <a:lnTo>
                    <a:pt x="255" y="1736"/>
                  </a:lnTo>
                  <a:lnTo>
                    <a:pt x="357" y="1812"/>
                  </a:lnTo>
                  <a:lnTo>
                    <a:pt x="485" y="1863"/>
                  </a:lnTo>
                  <a:lnTo>
                    <a:pt x="613" y="1914"/>
                  </a:lnTo>
                  <a:lnTo>
                    <a:pt x="740" y="1940"/>
                  </a:lnTo>
                  <a:lnTo>
                    <a:pt x="868" y="1965"/>
                  </a:lnTo>
                  <a:lnTo>
                    <a:pt x="1072" y="1940"/>
                  </a:lnTo>
                  <a:lnTo>
                    <a:pt x="1251" y="1863"/>
                  </a:lnTo>
                  <a:lnTo>
                    <a:pt x="1429" y="1787"/>
                  </a:lnTo>
                  <a:lnTo>
                    <a:pt x="1582" y="1659"/>
                  </a:lnTo>
                  <a:lnTo>
                    <a:pt x="1710" y="1506"/>
                  </a:lnTo>
                  <a:lnTo>
                    <a:pt x="1786" y="1353"/>
                  </a:lnTo>
                  <a:lnTo>
                    <a:pt x="1837" y="1149"/>
                  </a:lnTo>
                  <a:lnTo>
                    <a:pt x="1863" y="945"/>
                  </a:lnTo>
                  <a:lnTo>
                    <a:pt x="1863" y="792"/>
                  </a:lnTo>
                  <a:lnTo>
                    <a:pt x="1812" y="639"/>
                  </a:lnTo>
                  <a:lnTo>
                    <a:pt x="1761" y="486"/>
                  </a:lnTo>
                  <a:lnTo>
                    <a:pt x="1659" y="332"/>
                  </a:lnTo>
                  <a:lnTo>
                    <a:pt x="1557" y="230"/>
                  </a:lnTo>
                  <a:lnTo>
                    <a:pt x="1429" y="128"/>
                  </a:lnTo>
                  <a:lnTo>
                    <a:pt x="1302" y="52"/>
                  </a:lnTo>
                  <a:lnTo>
                    <a:pt x="1148"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1" name="Google Shape;4421;p73"/>
          <p:cNvGrpSpPr/>
          <p:nvPr/>
        </p:nvGrpSpPr>
        <p:grpSpPr>
          <a:xfrm>
            <a:off x="2545533" y="1169934"/>
            <a:ext cx="273455" cy="400803"/>
            <a:chOff x="1800300" y="1277450"/>
            <a:chExt cx="271150" cy="397425"/>
          </a:xfrm>
        </p:grpSpPr>
        <p:sp>
          <p:nvSpPr>
            <p:cNvPr id="4422" name="Google Shape;4422;p73"/>
            <p:cNvSpPr/>
            <p:nvPr/>
          </p:nvSpPr>
          <p:spPr>
            <a:xfrm>
              <a:off x="1839850" y="1277450"/>
              <a:ext cx="192050" cy="43400"/>
            </a:xfrm>
            <a:custGeom>
              <a:rect b="b" l="l" r="r" t="t"/>
              <a:pathLst>
                <a:path extrusionOk="0" h="1736" w="7682">
                  <a:moveTo>
                    <a:pt x="511" y="0"/>
                  </a:moveTo>
                  <a:lnTo>
                    <a:pt x="409" y="26"/>
                  </a:lnTo>
                  <a:lnTo>
                    <a:pt x="307" y="51"/>
                  </a:lnTo>
                  <a:lnTo>
                    <a:pt x="230" y="102"/>
                  </a:lnTo>
                  <a:lnTo>
                    <a:pt x="154" y="153"/>
                  </a:lnTo>
                  <a:lnTo>
                    <a:pt x="103" y="230"/>
                  </a:lnTo>
                  <a:lnTo>
                    <a:pt x="52" y="306"/>
                  </a:lnTo>
                  <a:lnTo>
                    <a:pt x="26" y="408"/>
                  </a:lnTo>
                  <a:lnTo>
                    <a:pt x="1" y="510"/>
                  </a:lnTo>
                  <a:lnTo>
                    <a:pt x="1" y="1735"/>
                  </a:lnTo>
                  <a:lnTo>
                    <a:pt x="7681" y="1735"/>
                  </a:lnTo>
                  <a:lnTo>
                    <a:pt x="7681" y="510"/>
                  </a:lnTo>
                  <a:lnTo>
                    <a:pt x="7681" y="408"/>
                  </a:lnTo>
                  <a:lnTo>
                    <a:pt x="7656" y="306"/>
                  </a:lnTo>
                  <a:lnTo>
                    <a:pt x="7605" y="230"/>
                  </a:lnTo>
                  <a:lnTo>
                    <a:pt x="7528" y="153"/>
                  </a:lnTo>
                  <a:lnTo>
                    <a:pt x="7477" y="102"/>
                  </a:lnTo>
                  <a:lnTo>
                    <a:pt x="7375" y="51"/>
                  </a:lnTo>
                  <a:lnTo>
                    <a:pt x="7298" y="26"/>
                  </a:lnTo>
                  <a:lnTo>
                    <a:pt x="7196"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3"/>
            <p:cNvSpPr/>
            <p:nvPr/>
          </p:nvSpPr>
          <p:spPr>
            <a:xfrm>
              <a:off x="1999325" y="1277450"/>
              <a:ext cx="32575" cy="39550"/>
            </a:xfrm>
            <a:custGeom>
              <a:rect b="b" l="l" r="r" t="t"/>
              <a:pathLst>
                <a:path extrusionOk="0" h="1582" w="1303">
                  <a:moveTo>
                    <a:pt x="1" y="0"/>
                  </a:moveTo>
                  <a:lnTo>
                    <a:pt x="103" y="26"/>
                  </a:lnTo>
                  <a:lnTo>
                    <a:pt x="179" y="51"/>
                  </a:lnTo>
                  <a:lnTo>
                    <a:pt x="281" y="102"/>
                  </a:lnTo>
                  <a:lnTo>
                    <a:pt x="358" y="153"/>
                  </a:lnTo>
                  <a:lnTo>
                    <a:pt x="409" y="230"/>
                  </a:lnTo>
                  <a:lnTo>
                    <a:pt x="460" y="306"/>
                  </a:lnTo>
                  <a:lnTo>
                    <a:pt x="486" y="408"/>
                  </a:lnTo>
                  <a:lnTo>
                    <a:pt x="486" y="510"/>
                  </a:lnTo>
                  <a:lnTo>
                    <a:pt x="486" y="1582"/>
                  </a:lnTo>
                  <a:lnTo>
                    <a:pt x="1302" y="1582"/>
                  </a:lnTo>
                  <a:lnTo>
                    <a:pt x="1302" y="510"/>
                  </a:lnTo>
                  <a:lnTo>
                    <a:pt x="1302" y="408"/>
                  </a:lnTo>
                  <a:lnTo>
                    <a:pt x="1277" y="306"/>
                  </a:lnTo>
                  <a:lnTo>
                    <a:pt x="1226" y="230"/>
                  </a:lnTo>
                  <a:lnTo>
                    <a:pt x="1149" y="153"/>
                  </a:lnTo>
                  <a:lnTo>
                    <a:pt x="1098" y="102"/>
                  </a:lnTo>
                  <a:lnTo>
                    <a:pt x="996" y="51"/>
                  </a:lnTo>
                  <a:lnTo>
                    <a:pt x="919" y="26"/>
                  </a:lnTo>
                  <a:lnTo>
                    <a:pt x="817"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3"/>
            <p:cNvSpPr/>
            <p:nvPr/>
          </p:nvSpPr>
          <p:spPr>
            <a:xfrm>
              <a:off x="1800300" y="1363550"/>
              <a:ext cx="271150" cy="311325"/>
            </a:xfrm>
            <a:custGeom>
              <a:rect b="b" l="l" r="r" t="t"/>
              <a:pathLst>
                <a:path extrusionOk="0" h="12453" w="10846">
                  <a:moveTo>
                    <a:pt x="1379" y="1"/>
                  </a:moveTo>
                  <a:lnTo>
                    <a:pt x="1583" y="741"/>
                  </a:lnTo>
                  <a:lnTo>
                    <a:pt x="1608" y="894"/>
                  </a:lnTo>
                  <a:lnTo>
                    <a:pt x="1583" y="1047"/>
                  </a:lnTo>
                  <a:lnTo>
                    <a:pt x="1506" y="1200"/>
                  </a:lnTo>
                  <a:lnTo>
                    <a:pt x="1404" y="1302"/>
                  </a:lnTo>
                  <a:lnTo>
                    <a:pt x="205" y="2220"/>
                  </a:lnTo>
                  <a:lnTo>
                    <a:pt x="128" y="2297"/>
                  </a:lnTo>
                  <a:lnTo>
                    <a:pt x="77" y="2399"/>
                  </a:lnTo>
                  <a:lnTo>
                    <a:pt x="26" y="2501"/>
                  </a:lnTo>
                  <a:lnTo>
                    <a:pt x="1" y="2629"/>
                  </a:lnTo>
                  <a:lnTo>
                    <a:pt x="1" y="11304"/>
                  </a:lnTo>
                  <a:lnTo>
                    <a:pt x="26" y="11534"/>
                  </a:lnTo>
                  <a:lnTo>
                    <a:pt x="103" y="11763"/>
                  </a:lnTo>
                  <a:lnTo>
                    <a:pt x="205" y="11942"/>
                  </a:lnTo>
                  <a:lnTo>
                    <a:pt x="358" y="12120"/>
                  </a:lnTo>
                  <a:lnTo>
                    <a:pt x="511" y="12274"/>
                  </a:lnTo>
                  <a:lnTo>
                    <a:pt x="715" y="12376"/>
                  </a:lnTo>
                  <a:lnTo>
                    <a:pt x="919" y="12427"/>
                  </a:lnTo>
                  <a:lnTo>
                    <a:pt x="1149" y="12452"/>
                  </a:lnTo>
                  <a:lnTo>
                    <a:pt x="9697" y="12452"/>
                  </a:lnTo>
                  <a:lnTo>
                    <a:pt x="9926" y="12427"/>
                  </a:lnTo>
                  <a:lnTo>
                    <a:pt x="10156" y="12376"/>
                  </a:lnTo>
                  <a:lnTo>
                    <a:pt x="10335" y="12274"/>
                  </a:lnTo>
                  <a:lnTo>
                    <a:pt x="10513" y="12120"/>
                  </a:lnTo>
                  <a:lnTo>
                    <a:pt x="10641" y="11942"/>
                  </a:lnTo>
                  <a:lnTo>
                    <a:pt x="10743" y="11763"/>
                  </a:lnTo>
                  <a:lnTo>
                    <a:pt x="10820" y="11534"/>
                  </a:lnTo>
                  <a:lnTo>
                    <a:pt x="10845" y="11304"/>
                  </a:lnTo>
                  <a:lnTo>
                    <a:pt x="10845" y="2629"/>
                  </a:lnTo>
                  <a:lnTo>
                    <a:pt x="10820" y="2501"/>
                  </a:lnTo>
                  <a:lnTo>
                    <a:pt x="10794" y="2399"/>
                  </a:lnTo>
                  <a:lnTo>
                    <a:pt x="10743" y="2297"/>
                  </a:lnTo>
                  <a:lnTo>
                    <a:pt x="10641" y="2220"/>
                  </a:lnTo>
                  <a:lnTo>
                    <a:pt x="9467" y="1302"/>
                  </a:lnTo>
                  <a:lnTo>
                    <a:pt x="9340" y="1200"/>
                  </a:lnTo>
                  <a:lnTo>
                    <a:pt x="9289" y="1047"/>
                  </a:lnTo>
                  <a:lnTo>
                    <a:pt x="9263" y="894"/>
                  </a:lnTo>
                  <a:lnTo>
                    <a:pt x="9289" y="741"/>
                  </a:lnTo>
                  <a:lnTo>
                    <a:pt x="949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3"/>
            <p:cNvSpPr/>
            <p:nvPr/>
          </p:nvSpPr>
          <p:spPr>
            <a:xfrm>
              <a:off x="2011450" y="1363550"/>
              <a:ext cx="60000" cy="311325"/>
            </a:xfrm>
            <a:custGeom>
              <a:rect b="b" l="l" r="r" t="t"/>
              <a:pathLst>
                <a:path extrusionOk="0" h="12453" w="2400">
                  <a:moveTo>
                    <a:pt x="230" y="1"/>
                  </a:moveTo>
                  <a:lnTo>
                    <a:pt x="26" y="1047"/>
                  </a:lnTo>
                  <a:lnTo>
                    <a:pt x="1" y="1200"/>
                  </a:lnTo>
                  <a:lnTo>
                    <a:pt x="26" y="1353"/>
                  </a:lnTo>
                  <a:lnTo>
                    <a:pt x="103" y="1481"/>
                  </a:lnTo>
                  <a:lnTo>
                    <a:pt x="205" y="1608"/>
                  </a:lnTo>
                  <a:lnTo>
                    <a:pt x="1378" y="2501"/>
                  </a:lnTo>
                  <a:lnTo>
                    <a:pt x="1480" y="2578"/>
                  </a:lnTo>
                  <a:lnTo>
                    <a:pt x="1532" y="2680"/>
                  </a:lnTo>
                  <a:lnTo>
                    <a:pt x="1583" y="2782"/>
                  </a:lnTo>
                  <a:lnTo>
                    <a:pt x="1583" y="2909"/>
                  </a:lnTo>
                  <a:lnTo>
                    <a:pt x="1583" y="11304"/>
                  </a:lnTo>
                  <a:lnTo>
                    <a:pt x="1557" y="11534"/>
                  </a:lnTo>
                  <a:lnTo>
                    <a:pt x="1506" y="11763"/>
                  </a:lnTo>
                  <a:lnTo>
                    <a:pt x="1378" y="11942"/>
                  </a:lnTo>
                  <a:lnTo>
                    <a:pt x="1251" y="12120"/>
                  </a:lnTo>
                  <a:lnTo>
                    <a:pt x="1072" y="12274"/>
                  </a:lnTo>
                  <a:lnTo>
                    <a:pt x="894" y="12376"/>
                  </a:lnTo>
                  <a:lnTo>
                    <a:pt x="664" y="12427"/>
                  </a:lnTo>
                  <a:lnTo>
                    <a:pt x="434" y="12452"/>
                  </a:lnTo>
                  <a:lnTo>
                    <a:pt x="1251" y="12452"/>
                  </a:lnTo>
                  <a:lnTo>
                    <a:pt x="1480" y="12427"/>
                  </a:lnTo>
                  <a:lnTo>
                    <a:pt x="1710" y="12376"/>
                  </a:lnTo>
                  <a:lnTo>
                    <a:pt x="1889" y="12274"/>
                  </a:lnTo>
                  <a:lnTo>
                    <a:pt x="2067" y="12120"/>
                  </a:lnTo>
                  <a:lnTo>
                    <a:pt x="2195" y="11942"/>
                  </a:lnTo>
                  <a:lnTo>
                    <a:pt x="2297" y="11763"/>
                  </a:lnTo>
                  <a:lnTo>
                    <a:pt x="2374" y="11534"/>
                  </a:lnTo>
                  <a:lnTo>
                    <a:pt x="2399" y="11304"/>
                  </a:lnTo>
                  <a:lnTo>
                    <a:pt x="2399" y="2629"/>
                  </a:lnTo>
                  <a:lnTo>
                    <a:pt x="2374" y="2501"/>
                  </a:lnTo>
                  <a:lnTo>
                    <a:pt x="2348" y="2399"/>
                  </a:lnTo>
                  <a:lnTo>
                    <a:pt x="2297" y="2297"/>
                  </a:lnTo>
                  <a:lnTo>
                    <a:pt x="2195" y="2220"/>
                  </a:lnTo>
                  <a:lnTo>
                    <a:pt x="1021" y="1302"/>
                  </a:lnTo>
                  <a:lnTo>
                    <a:pt x="894" y="1200"/>
                  </a:lnTo>
                  <a:lnTo>
                    <a:pt x="843" y="1047"/>
                  </a:lnTo>
                  <a:lnTo>
                    <a:pt x="817" y="894"/>
                  </a:lnTo>
                  <a:lnTo>
                    <a:pt x="843" y="741"/>
                  </a:lnTo>
                  <a:lnTo>
                    <a:pt x="104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3"/>
            <p:cNvSpPr/>
            <p:nvPr/>
          </p:nvSpPr>
          <p:spPr>
            <a:xfrm>
              <a:off x="1802850" y="1316975"/>
              <a:ext cx="266025" cy="50425"/>
            </a:xfrm>
            <a:custGeom>
              <a:rect b="b" l="l" r="r" t="t"/>
              <a:pathLst>
                <a:path extrusionOk="0" h="2017" w="10641">
                  <a:moveTo>
                    <a:pt x="460" y="1"/>
                  </a:moveTo>
                  <a:lnTo>
                    <a:pt x="358" y="52"/>
                  </a:lnTo>
                  <a:lnTo>
                    <a:pt x="256" y="103"/>
                  </a:lnTo>
                  <a:lnTo>
                    <a:pt x="180" y="180"/>
                  </a:lnTo>
                  <a:lnTo>
                    <a:pt x="103" y="256"/>
                  </a:lnTo>
                  <a:lnTo>
                    <a:pt x="52" y="358"/>
                  </a:lnTo>
                  <a:lnTo>
                    <a:pt x="26" y="460"/>
                  </a:lnTo>
                  <a:lnTo>
                    <a:pt x="1" y="562"/>
                  </a:lnTo>
                  <a:lnTo>
                    <a:pt x="1" y="1430"/>
                  </a:lnTo>
                  <a:lnTo>
                    <a:pt x="26" y="1557"/>
                  </a:lnTo>
                  <a:lnTo>
                    <a:pt x="52" y="1659"/>
                  </a:lnTo>
                  <a:lnTo>
                    <a:pt x="103" y="1762"/>
                  </a:lnTo>
                  <a:lnTo>
                    <a:pt x="180" y="1838"/>
                  </a:lnTo>
                  <a:lnTo>
                    <a:pt x="256" y="1915"/>
                  </a:lnTo>
                  <a:lnTo>
                    <a:pt x="358" y="1966"/>
                  </a:lnTo>
                  <a:lnTo>
                    <a:pt x="460" y="1991"/>
                  </a:lnTo>
                  <a:lnTo>
                    <a:pt x="588" y="2017"/>
                  </a:lnTo>
                  <a:lnTo>
                    <a:pt x="10080" y="2017"/>
                  </a:lnTo>
                  <a:lnTo>
                    <a:pt x="10182" y="1991"/>
                  </a:lnTo>
                  <a:lnTo>
                    <a:pt x="10309" y="1966"/>
                  </a:lnTo>
                  <a:lnTo>
                    <a:pt x="10386" y="1915"/>
                  </a:lnTo>
                  <a:lnTo>
                    <a:pt x="10488" y="1838"/>
                  </a:lnTo>
                  <a:lnTo>
                    <a:pt x="10539" y="1762"/>
                  </a:lnTo>
                  <a:lnTo>
                    <a:pt x="10615" y="1659"/>
                  </a:lnTo>
                  <a:lnTo>
                    <a:pt x="10641" y="1557"/>
                  </a:lnTo>
                  <a:lnTo>
                    <a:pt x="10641" y="1430"/>
                  </a:lnTo>
                  <a:lnTo>
                    <a:pt x="10641" y="562"/>
                  </a:lnTo>
                  <a:lnTo>
                    <a:pt x="10641" y="460"/>
                  </a:lnTo>
                  <a:lnTo>
                    <a:pt x="10615" y="358"/>
                  </a:lnTo>
                  <a:lnTo>
                    <a:pt x="10539" y="256"/>
                  </a:lnTo>
                  <a:lnTo>
                    <a:pt x="10488" y="180"/>
                  </a:lnTo>
                  <a:lnTo>
                    <a:pt x="10386" y="103"/>
                  </a:lnTo>
                  <a:lnTo>
                    <a:pt x="10309" y="52"/>
                  </a:lnTo>
                  <a:lnTo>
                    <a:pt x="10182"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3"/>
            <p:cNvSpPr/>
            <p:nvPr/>
          </p:nvSpPr>
          <p:spPr>
            <a:xfrm>
              <a:off x="2033775" y="1316975"/>
              <a:ext cx="35100" cy="50425"/>
            </a:xfrm>
            <a:custGeom>
              <a:rect b="b" l="l" r="r" t="t"/>
              <a:pathLst>
                <a:path extrusionOk="0" h="2017" w="1404">
                  <a:moveTo>
                    <a:pt x="103" y="1"/>
                  </a:moveTo>
                  <a:lnTo>
                    <a:pt x="205" y="52"/>
                  </a:lnTo>
                  <a:lnTo>
                    <a:pt x="307" y="103"/>
                  </a:lnTo>
                  <a:lnTo>
                    <a:pt x="409" y="180"/>
                  </a:lnTo>
                  <a:lnTo>
                    <a:pt x="460" y="256"/>
                  </a:lnTo>
                  <a:lnTo>
                    <a:pt x="511" y="358"/>
                  </a:lnTo>
                  <a:lnTo>
                    <a:pt x="562" y="460"/>
                  </a:lnTo>
                  <a:lnTo>
                    <a:pt x="562" y="562"/>
                  </a:lnTo>
                  <a:lnTo>
                    <a:pt x="562" y="1430"/>
                  </a:lnTo>
                  <a:lnTo>
                    <a:pt x="562" y="1557"/>
                  </a:lnTo>
                  <a:lnTo>
                    <a:pt x="511" y="1659"/>
                  </a:lnTo>
                  <a:lnTo>
                    <a:pt x="460" y="1762"/>
                  </a:lnTo>
                  <a:lnTo>
                    <a:pt x="409" y="1838"/>
                  </a:lnTo>
                  <a:lnTo>
                    <a:pt x="307" y="1915"/>
                  </a:lnTo>
                  <a:lnTo>
                    <a:pt x="205" y="1966"/>
                  </a:lnTo>
                  <a:lnTo>
                    <a:pt x="103" y="1991"/>
                  </a:lnTo>
                  <a:lnTo>
                    <a:pt x="1" y="2017"/>
                  </a:lnTo>
                  <a:lnTo>
                    <a:pt x="843" y="2017"/>
                  </a:lnTo>
                  <a:lnTo>
                    <a:pt x="945" y="1991"/>
                  </a:lnTo>
                  <a:lnTo>
                    <a:pt x="1072" y="1966"/>
                  </a:lnTo>
                  <a:lnTo>
                    <a:pt x="1149" y="1915"/>
                  </a:lnTo>
                  <a:lnTo>
                    <a:pt x="1251" y="1838"/>
                  </a:lnTo>
                  <a:lnTo>
                    <a:pt x="1302" y="1762"/>
                  </a:lnTo>
                  <a:lnTo>
                    <a:pt x="1378" y="1659"/>
                  </a:lnTo>
                  <a:lnTo>
                    <a:pt x="1404" y="1557"/>
                  </a:lnTo>
                  <a:lnTo>
                    <a:pt x="1404" y="1430"/>
                  </a:lnTo>
                  <a:lnTo>
                    <a:pt x="1404" y="562"/>
                  </a:lnTo>
                  <a:lnTo>
                    <a:pt x="1404" y="460"/>
                  </a:lnTo>
                  <a:lnTo>
                    <a:pt x="1378" y="358"/>
                  </a:lnTo>
                  <a:lnTo>
                    <a:pt x="1302" y="256"/>
                  </a:lnTo>
                  <a:lnTo>
                    <a:pt x="1251" y="180"/>
                  </a:lnTo>
                  <a:lnTo>
                    <a:pt x="1149" y="103"/>
                  </a:lnTo>
                  <a:lnTo>
                    <a:pt x="1072" y="52"/>
                  </a:lnTo>
                  <a:lnTo>
                    <a:pt x="945"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3"/>
            <p:cNvSpPr/>
            <p:nvPr/>
          </p:nvSpPr>
          <p:spPr>
            <a:xfrm>
              <a:off x="1800300" y="1458600"/>
              <a:ext cx="271150" cy="135250"/>
            </a:xfrm>
            <a:custGeom>
              <a:rect b="b" l="l" r="r" t="t"/>
              <a:pathLst>
                <a:path extrusionOk="0" h="5410" w="10846">
                  <a:moveTo>
                    <a:pt x="1" y="0"/>
                  </a:moveTo>
                  <a:lnTo>
                    <a:pt x="1" y="5410"/>
                  </a:lnTo>
                  <a:lnTo>
                    <a:pt x="10845" y="5410"/>
                  </a:lnTo>
                  <a:lnTo>
                    <a:pt x="1084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3"/>
            <p:cNvSpPr/>
            <p:nvPr/>
          </p:nvSpPr>
          <p:spPr>
            <a:xfrm>
              <a:off x="2051000" y="1458600"/>
              <a:ext cx="20450" cy="135250"/>
            </a:xfrm>
            <a:custGeom>
              <a:rect b="b" l="l" r="r" t="t"/>
              <a:pathLst>
                <a:path extrusionOk="0" h="5410" w="818">
                  <a:moveTo>
                    <a:pt x="1" y="0"/>
                  </a:moveTo>
                  <a:lnTo>
                    <a:pt x="1" y="5410"/>
                  </a:lnTo>
                  <a:lnTo>
                    <a:pt x="817" y="5410"/>
                  </a:lnTo>
                  <a:lnTo>
                    <a:pt x="81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3"/>
            <p:cNvSpPr/>
            <p:nvPr/>
          </p:nvSpPr>
          <p:spPr>
            <a:xfrm>
              <a:off x="1843675" y="1491775"/>
              <a:ext cx="76575" cy="11500"/>
            </a:xfrm>
            <a:custGeom>
              <a:rect b="b" l="l" r="r" t="t"/>
              <a:pathLst>
                <a:path extrusionOk="0" h="460" w="3063">
                  <a:moveTo>
                    <a:pt x="231" y="0"/>
                  </a:moveTo>
                  <a:lnTo>
                    <a:pt x="154" y="26"/>
                  </a:lnTo>
                  <a:lnTo>
                    <a:pt x="77" y="51"/>
                  </a:lnTo>
                  <a:lnTo>
                    <a:pt x="26" y="128"/>
                  </a:lnTo>
                  <a:lnTo>
                    <a:pt x="1" y="230"/>
                  </a:lnTo>
                  <a:lnTo>
                    <a:pt x="26" y="306"/>
                  </a:lnTo>
                  <a:lnTo>
                    <a:pt x="77" y="383"/>
                  </a:lnTo>
                  <a:lnTo>
                    <a:pt x="154" y="434"/>
                  </a:lnTo>
                  <a:lnTo>
                    <a:pt x="231" y="460"/>
                  </a:lnTo>
                  <a:lnTo>
                    <a:pt x="2833" y="460"/>
                  </a:lnTo>
                  <a:lnTo>
                    <a:pt x="2910" y="434"/>
                  </a:lnTo>
                  <a:lnTo>
                    <a:pt x="2986" y="383"/>
                  </a:lnTo>
                  <a:lnTo>
                    <a:pt x="3037" y="306"/>
                  </a:lnTo>
                  <a:lnTo>
                    <a:pt x="3063" y="230"/>
                  </a:lnTo>
                  <a:lnTo>
                    <a:pt x="3037" y="128"/>
                  </a:lnTo>
                  <a:lnTo>
                    <a:pt x="2986" y="51"/>
                  </a:lnTo>
                  <a:lnTo>
                    <a:pt x="2910" y="26"/>
                  </a:lnTo>
                  <a:lnTo>
                    <a:pt x="2833" y="0"/>
                  </a:lnTo>
                  <a:close/>
                </a:path>
              </a:pathLst>
            </a:custGeom>
            <a:solidFill>
              <a:srgbClr val="8C96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3"/>
            <p:cNvSpPr/>
            <p:nvPr/>
          </p:nvSpPr>
          <p:spPr>
            <a:xfrm>
              <a:off x="1936175" y="1491775"/>
              <a:ext cx="91875" cy="11500"/>
            </a:xfrm>
            <a:custGeom>
              <a:rect b="b" l="l" r="r" t="t"/>
              <a:pathLst>
                <a:path extrusionOk="0" h="460" w="3675">
                  <a:moveTo>
                    <a:pt x="230" y="0"/>
                  </a:moveTo>
                  <a:lnTo>
                    <a:pt x="154" y="26"/>
                  </a:lnTo>
                  <a:lnTo>
                    <a:pt x="77" y="51"/>
                  </a:lnTo>
                  <a:lnTo>
                    <a:pt x="26" y="128"/>
                  </a:lnTo>
                  <a:lnTo>
                    <a:pt x="1" y="230"/>
                  </a:lnTo>
                  <a:lnTo>
                    <a:pt x="26" y="306"/>
                  </a:lnTo>
                  <a:lnTo>
                    <a:pt x="77" y="383"/>
                  </a:lnTo>
                  <a:lnTo>
                    <a:pt x="154" y="434"/>
                  </a:lnTo>
                  <a:lnTo>
                    <a:pt x="230" y="460"/>
                  </a:lnTo>
                  <a:lnTo>
                    <a:pt x="3445" y="460"/>
                  </a:lnTo>
                  <a:lnTo>
                    <a:pt x="3547" y="434"/>
                  </a:lnTo>
                  <a:lnTo>
                    <a:pt x="3624" y="383"/>
                  </a:lnTo>
                  <a:lnTo>
                    <a:pt x="3675" y="306"/>
                  </a:lnTo>
                  <a:lnTo>
                    <a:pt x="3675" y="230"/>
                  </a:lnTo>
                  <a:lnTo>
                    <a:pt x="3675" y="128"/>
                  </a:lnTo>
                  <a:lnTo>
                    <a:pt x="3624" y="51"/>
                  </a:lnTo>
                  <a:lnTo>
                    <a:pt x="3547" y="26"/>
                  </a:lnTo>
                  <a:lnTo>
                    <a:pt x="3445" y="0"/>
                  </a:lnTo>
                  <a:close/>
                </a:path>
              </a:pathLst>
            </a:custGeom>
            <a:solidFill>
              <a:srgbClr val="8C96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3"/>
            <p:cNvSpPr/>
            <p:nvPr/>
          </p:nvSpPr>
          <p:spPr>
            <a:xfrm>
              <a:off x="1984025" y="1549175"/>
              <a:ext cx="44025" cy="11500"/>
            </a:xfrm>
            <a:custGeom>
              <a:rect b="b" l="l" r="r" t="t"/>
              <a:pathLst>
                <a:path extrusionOk="0" h="460" w="1761">
                  <a:moveTo>
                    <a:pt x="256" y="1"/>
                  </a:moveTo>
                  <a:lnTo>
                    <a:pt x="153" y="26"/>
                  </a:lnTo>
                  <a:lnTo>
                    <a:pt x="77" y="77"/>
                  </a:lnTo>
                  <a:lnTo>
                    <a:pt x="26" y="154"/>
                  </a:lnTo>
                  <a:lnTo>
                    <a:pt x="0" y="230"/>
                  </a:lnTo>
                  <a:lnTo>
                    <a:pt x="26" y="332"/>
                  </a:lnTo>
                  <a:lnTo>
                    <a:pt x="77" y="409"/>
                  </a:lnTo>
                  <a:lnTo>
                    <a:pt x="153" y="460"/>
                  </a:lnTo>
                  <a:lnTo>
                    <a:pt x="1633" y="460"/>
                  </a:lnTo>
                  <a:lnTo>
                    <a:pt x="1710" y="409"/>
                  </a:lnTo>
                  <a:lnTo>
                    <a:pt x="1761" y="332"/>
                  </a:lnTo>
                  <a:lnTo>
                    <a:pt x="1761" y="230"/>
                  </a:lnTo>
                  <a:lnTo>
                    <a:pt x="1761" y="154"/>
                  </a:lnTo>
                  <a:lnTo>
                    <a:pt x="1710" y="77"/>
                  </a:lnTo>
                  <a:lnTo>
                    <a:pt x="1633" y="26"/>
                  </a:lnTo>
                  <a:lnTo>
                    <a:pt x="1531" y="1"/>
                  </a:lnTo>
                  <a:close/>
                </a:path>
              </a:pathLst>
            </a:custGeom>
            <a:solidFill>
              <a:srgbClr val="8C96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3"/>
            <p:cNvSpPr/>
            <p:nvPr/>
          </p:nvSpPr>
          <p:spPr>
            <a:xfrm>
              <a:off x="1843675" y="1549175"/>
              <a:ext cx="124425" cy="11500"/>
            </a:xfrm>
            <a:custGeom>
              <a:rect b="b" l="l" r="r" t="t"/>
              <a:pathLst>
                <a:path extrusionOk="0" h="460" w="4977">
                  <a:moveTo>
                    <a:pt x="231" y="1"/>
                  </a:moveTo>
                  <a:lnTo>
                    <a:pt x="154" y="26"/>
                  </a:lnTo>
                  <a:lnTo>
                    <a:pt x="77" y="77"/>
                  </a:lnTo>
                  <a:lnTo>
                    <a:pt x="26" y="154"/>
                  </a:lnTo>
                  <a:lnTo>
                    <a:pt x="1" y="230"/>
                  </a:lnTo>
                  <a:lnTo>
                    <a:pt x="26" y="332"/>
                  </a:lnTo>
                  <a:lnTo>
                    <a:pt x="77" y="409"/>
                  </a:lnTo>
                  <a:lnTo>
                    <a:pt x="154" y="460"/>
                  </a:lnTo>
                  <a:lnTo>
                    <a:pt x="4823" y="460"/>
                  </a:lnTo>
                  <a:lnTo>
                    <a:pt x="4900" y="409"/>
                  </a:lnTo>
                  <a:lnTo>
                    <a:pt x="4951" y="332"/>
                  </a:lnTo>
                  <a:lnTo>
                    <a:pt x="4977" y="230"/>
                  </a:lnTo>
                  <a:lnTo>
                    <a:pt x="4951" y="154"/>
                  </a:lnTo>
                  <a:lnTo>
                    <a:pt x="4900" y="77"/>
                  </a:lnTo>
                  <a:lnTo>
                    <a:pt x="4823" y="26"/>
                  </a:lnTo>
                  <a:lnTo>
                    <a:pt x="4747" y="1"/>
                  </a:lnTo>
                  <a:close/>
                </a:path>
              </a:pathLst>
            </a:custGeom>
            <a:solidFill>
              <a:srgbClr val="8C96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3"/>
            <p:cNvSpPr/>
            <p:nvPr/>
          </p:nvSpPr>
          <p:spPr>
            <a:xfrm>
              <a:off x="1843675" y="1520475"/>
              <a:ext cx="184375" cy="11500"/>
            </a:xfrm>
            <a:custGeom>
              <a:rect b="b" l="l" r="r" t="t"/>
              <a:pathLst>
                <a:path extrusionOk="0" h="460" w="7375">
                  <a:moveTo>
                    <a:pt x="231" y="0"/>
                  </a:moveTo>
                  <a:lnTo>
                    <a:pt x="154" y="26"/>
                  </a:lnTo>
                  <a:lnTo>
                    <a:pt x="77" y="77"/>
                  </a:lnTo>
                  <a:lnTo>
                    <a:pt x="26" y="154"/>
                  </a:lnTo>
                  <a:lnTo>
                    <a:pt x="1" y="230"/>
                  </a:lnTo>
                  <a:lnTo>
                    <a:pt x="26" y="332"/>
                  </a:lnTo>
                  <a:lnTo>
                    <a:pt x="77" y="409"/>
                  </a:lnTo>
                  <a:lnTo>
                    <a:pt x="154" y="460"/>
                  </a:lnTo>
                  <a:lnTo>
                    <a:pt x="7247" y="460"/>
                  </a:lnTo>
                  <a:lnTo>
                    <a:pt x="7324" y="409"/>
                  </a:lnTo>
                  <a:lnTo>
                    <a:pt x="7375" y="332"/>
                  </a:lnTo>
                  <a:lnTo>
                    <a:pt x="7375" y="230"/>
                  </a:lnTo>
                  <a:lnTo>
                    <a:pt x="7375" y="154"/>
                  </a:lnTo>
                  <a:lnTo>
                    <a:pt x="7324" y="77"/>
                  </a:lnTo>
                  <a:lnTo>
                    <a:pt x="7247" y="26"/>
                  </a:lnTo>
                  <a:lnTo>
                    <a:pt x="7145" y="0"/>
                  </a:lnTo>
                  <a:close/>
                </a:path>
              </a:pathLst>
            </a:custGeom>
            <a:solidFill>
              <a:srgbClr val="8C96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5" name="Google Shape;4435;p73"/>
          <p:cNvGrpSpPr/>
          <p:nvPr/>
        </p:nvGrpSpPr>
        <p:grpSpPr>
          <a:xfrm>
            <a:off x="3247398" y="1169934"/>
            <a:ext cx="381516" cy="400803"/>
            <a:chOff x="2496250" y="1277450"/>
            <a:chExt cx="378300" cy="397425"/>
          </a:xfrm>
        </p:grpSpPr>
        <p:sp>
          <p:nvSpPr>
            <p:cNvPr id="4436" name="Google Shape;4436;p73"/>
            <p:cNvSpPr/>
            <p:nvPr/>
          </p:nvSpPr>
          <p:spPr>
            <a:xfrm>
              <a:off x="2496875" y="1345050"/>
              <a:ext cx="136550" cy="119950"/>
            </a:xfrm>
            <a:custGeom>
              <a:rect b="b" l="l" r="r" t="t"/>
              <a:pathLst>
                <a:path extrusionOk="0" h="4798" w="5462">
                  <a:moveTo>
                    <a:pt x="1481" y="1"/>
                  </a:moveTo>
                  <a:lnTo>
                    <a:pt x="1430" y="26"/>
                  </a:lnTo>
                  <a:lnTo>
                    <a:pt x="1353" y="26"/>
                  </a:lnTo>
                  <a:lnTo>
                    <a:pt x="1302" y="77"/>
                  </a:lnTo>
                  <a:lnTo>
                    <a:pt x="1277" y="128"/>
                  </a:lnTo>
                  <a:lnTo>
                    <a:pt x="27" y="2272"/>
                  </a:lnTo>
                  <a:lnTo>
                    <a:pt x="1" y="2348"/>
                  </a:lnTo>
                  <a:lnTo>
                    <a:pt x="1" y="2399"/>
                  </a:lnTo>
                  <a:lnTo>
                    <a:pt x="1" y="2476"/>
                  </a:lnTo>
                  <a:lnTo>
                    <a:pt x="27" y="2527"/>
                  </a:lnTo>
                  <a:lnTo>
                    <a:pt x="1277" y="4670"/>
                  </a:lnTo>
                  <a:lnTo>
                    <a:pt x="1302" y="4721"/>
                  </a:lnTo>
                  <a:lnTo>
                    <a:pt x="1353" y="4772"/>
                  </a:lnTo>
                  <a:lnTo>
                    <a:pt x="1430" y="4798"/>
                  </a:lnTo>
                  <a:lnTo>
                    <a:pt x="4032" y="4798"/>
                  </a:lnTo>
                  <a:lnTo>
                    <a:pt x="4084" y="4772"/>
                  </a:lnTo>
                  <a:lnTo>
                    <a:pt x="4135" y="4721"/>
                  </a:lnTo>
                  <a:lnTo>
                    <a:pt x="4186" y="4670"/>
                  </a:lnTo>
                  <a:lnTo>
                    <a:pt x="5410" y="2527"/>
                  </a:lnTo>
                  <a:lnTo>
                    <a:pt x="5436" y="2476"/>
                  </a:lnTo>
                  <a:lnTo>
                    <a:pt x="5461" y="2399"/>
                  </a:lnTo>
                  <a:lnTo>
                    <a:pt x="5436" y="2348"/>
                  </a:lnTo>
                  <a:lnTo>
                    <a:pt x="5410" y="2272"/>
                  </a:lnTo>
                  <a:lnTo>
                    <a:pt x="4186" y="128"/>
                  </a:lnTo>
                  <a:lnTo>
                    <a:pt x="4135" y="77"/>
                  </a:lnTo>
                  <a:lnTo>
                    <a:pt x="4084" y="26"/>
                  </a:lnTo>
                  <a:lnTo>
                    <a:pt x="4032" y="26"/>
                  </a:lnTo>
                  <a:lnTo>
                    <a:pt x="3956"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3"/>
            <p:cNvSpPr/>
            <p:nvPr/>
          </p:nvSpPr>
          <p:spPr>
            <a:xfrm>
              <a:off x="2738650" y="1345050"/>
              <a:ext cx="135900" cy="119950"/>
            </a:xfrm>
            <a:custGeom>
              <a:rect b="b" l="l" r="r" t="t"/>
              <a:pathLst>
                <a:path extrusionOk="0" h="4798" w="5436">
                  <a:moveTo>
                    <a:pt x="1480" y="1"/>
                  </a:moveTo>
                  <a:lnTo>
                    <a:pt x="1404" y="26"/>
                  </a:lnTo>
                  <a:lnTo>
                    <a:pt x="1353" y="26"/>
                  </a:lnTo>
                  <a:lnTo>
                    <a:pt x="1302" y="77"/>
                  </a:lnTo>
                  <a:lnTo>
                    <a:pt x="1276" y="128"/>
                  </a:lnTo>
                  <a:lnTo>
                    <a:pt x="26" y="2272"/>
                  </a:lnTo>
                  <a:lnTo>
                    <a:pt x="0" y="2348"/>
                  </a:lnTo>
                  <a:lnTo>
                    <a:pt x="0" y="2399"/>
                  </a:lnTo>
                  <a:lnTo>
                    <a:pt x="0" y="2476"/>
                  </a:lnTo>
                  <a:lnTo>
                    <a:pt x="26" y="2527"/>
                  </a:lnTo>
                  <a:lnTo>
                    <a:pt x="1276" y="4670"/>
                  </a:lnTo>
                  <a:lnTo>
                    <a:pt x="1302" y="4721"/>
                  </a:lnTo>
                  <a:lnTo>
                    <a:pt x="1353" y="4772"/>
                  </a:lnTo>
                  <a:lnTo>
                    <a:pt x="1404" y="4798"/>
                  </a:lnTo>
                  <a:lnTo>
                    <a:pt x="4032" y="4798"/>
                  </a:lnTo>
                  <a:lnTo>
                    <a:pt x="4083" y="4772"/>
                  </a:lnTo>
                  <a:lnTo>
                    <a:pt x="4134" y="4721"/>
                  </a:lnTo>
                  <a:lnTo>
                    <a:pt x="4185" y="4670"/>
                  </a:lnTo>
                  <a:lnTo>
                    <a:pt x="5410" y="2527"/>
                  </a:lnTo>
                  <a:lnTo>
                    <a:pt x="5435" y="2476"/>
                  </a:lnTo>
                  <a:lnTo>
                    <a:pt x="5435" y="2399"/>
                  </a:lnTo>
                  <a:lnTo>
                    <a:pt x="5435" y="2348"/>
                  </a:lnTo>
                  <a:lnTo>
                    <a:pt x="5410" y="2272"/>
                  </a:lnTo>
                  <a:lnTo>
                    <a:pt x="4185" y="128"/>
                  </a:lnTo>
                  <a:lnTo>
                    <a:pt x="4134" y="77"/>
                  </a:lnTo>
                  <a:lnTo>
                    <a:pt x="4083" y="26"/>
                  </a:lnTo>
                  <a:lnTo>
                    <a:pt x="4032" y="26"/>
                  </a:lnTo>
                  <a:lnTo>
                    <a:pt x="3955"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3"/>
            <p:cNvSpPr/>
            <p:nvPr/>
          </p:nvSpPr>
          <p:spPr>
            <a:xfrm>
              <a:off x="2617450" y="1415225"/>
              <a:ext cx="136525" cy="119950"/>
            </a:xfrm>
            <a:custGeom>
              <a:rect b="b" l="l" r="r" t="t"/>
              <a:pathLst>
                <a:path extrusionOk="0" h="4798" w="5461">
                  <a:moveTo>
                    <a:pt x="1506" y="0"/>
                  </a:moveTo>
                  <a:lnTo>
                    <a:pt x="1429" y="26"/>
                  </a:lnTo>
                  <a:lnTo>
                    <a:pt x="1378" y="51"/>
                  </a:lnTo>
                  <a:lnTo>
                    <a:pt x="1327" y="77"/>
                  </a:lnTo>
                  <a:lnTo>
                    <a:pt x="1276" y="128"/>
                  </a:lnTo>
                  <a:lnTo>
                    <a:pt x="51" y="2271"/>
                  </a:lnTo>
                  <a:lnTo>
                    <a:pt x="26" y="2348"/>
                  </a:lnTo>
                  <a:lnTo>
                    <a:pt x="0" y="2399"/>
                  </a:lnTo>
                  <a:lnTo>
                    <a:pt x="26" y="2475"/>
                  </a:lnTo>
                  <a:lnTo>
                    <a:pt x="51" y="2526"/>
                  </a:lnTo>
                  <a:lnTo>
                    <a:pt x="1276" y="4670"/>
                  </a:lnTo>
                  <a:lnTo>
                    <a:pt x="1327" y="4721"/>
                  </a:lnTo>
                  <a:lnTo>
                    <a:pt x="1378" y="4772"/>
                  </a:lnTo>
                  <a:lnTo>
                    <a:pt x="1429" y="4797"/>
                  </a:lnTo>
                  <a:lnTo>
                    <a:pt x="4032" y="4797"/>
                  </a:lnTo>
                  <a:lnTo>
                    <a:pt x="4108" y="4772"/>
                  </a:lnTo>
                  <a:lnTo>
                    <a:pt x="4160" y="4721"/>
                  </a:lnTo>
                  <a:lnTo>
                    <a:pt x="4185" y="4670"/>
                  </a:lnTo>
                  <a:lnTo>
                    <a:pt x="5435" y="2526"/>
                  </a:lnTo>
                  <a:lnTo>
                    <a:pt x="5461" y="2475"/>
                  </a:lnTo>
                  <a:lnTo>
                    <a:pt x="5461" y="2399"/>
                  </a:lnTo>
                  <a:lnTo>
                    <a:pt x="5461" y="2348"/>
                  </a:lnTo>
                  <a:lnTo>
                    <a:pt x="5435" y="2271"/>
                  </a:lnTo>
                  <a:lnTo>
                    <a:pt x="4185" y="128"/>
                  </a:lnTo>
                  <a:lnTo>
                    <a:pt x="4160" y="77"/>
                  </a:lnTo>
                  <a:lnTo>
                    <a:pt x="4108" y="51"/>
                  </a:lnTo>
                  <a:lnTo>
                    <a:pt x="4032" y="26"/>
                  </a:lnTo>
                  <a:lnTo>
                    <a:pt x="3981"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3"/>
            <p:cNvSpPr/>
            <p:nvPr/>
          </p:nvSpPr>
          <p:spPr>
            <a:xfrm>
              <a:off x="2617450" y="1554925"/>
              <a:ext cx="136525" cy="119950"/>
            </a:xfrm>
            <a:custGeom>
              <a:rect b="b" l="l" r="r" t="t"/>
              <a:pathLst>
                <a:path extrusionOk="0" h="4798" w="5461">
                  <a:moveTo>
                    <a:pt x="1506" y="0"/>
                  </a:moveTo>
                  <a:lnTo>
                    <a:pt x="1429" y="26"/>
                  </a:lnTo>
                  <a:lnTo>
                    <a:pt x="1378" y="51"/>
                  </a:lnTo>
                  <a:lnTo>
                    <a:pt x="1327" y="77"/>
                  </a:lnTo>
                  <a:lnTo>
                    <a:pt x="1276" y="128"/>
                  </a:lnTo>
                  <a:lnTo>
                    <a:pt x="51" y="2297"/>
                  </a:lnTo>
                  <a:lnTo>
                    <a:pt x="26" y="2348"/>
                  </a:lnTo>
                  <a:lnTo>
                    <a:pt x="0" y="2399"/>
                  </a:lnTo>
                  <a:lnTo>
                    <a:pt x="26" y="2475"/>
                  </a:lnTo>
                  <a:lnTo>
                    <a:pt x="51" y="2526"/>
                  </a:lnTo>
                  <a:lnTo>
                    <a:pt x="1276" y="4695"/>
                  </a:lnTo>
                  <a:lnTo>
                    <a:pt x="1327" y="4721"/>
                  </a:lnTo>
                  <a:lnTo>
                    <a:pt x="1378" y="4772"/>
                  </a:lnTo>
                  <a:lnTo>
                    <a:pt x="1429" y="4797"/>
                  </a:lnTo>
                  <a:lnTo>
                    <a:pt x="4032" y="4797"/>
                  </a:lnTo>
                  <a:lnTo>
                    <a:pt x="4108" y="4772"/>
                  </a:lnTo>
                  <a:lnTo>
                    <a:pt x="4160" y="4721"/>
                  </a:lnTo>
                  <a:lnTo>
                    <a:pt x="4185" y="4695"/>
                  </a:lnTo>
                  <a:lnTo>
                    <a:pt x="5435" y="2526"/>
                  </a:lnTo>
                  <a:lnTo>
                    <a:pt x="5461" y="2475"/>
                  </a:lnTo>
                  <a:lnTo>
                    <a:pt x="5461" y="2399"/>
                  </a:lnTo>
                  <a:lnTo>
                    <a:pt x="5461" y="2348"/>
                  </a:lnTo>
                  <a:lnTo>
                    <a:pt x="5435" y="2297"/>
                  </a:lnTo>
                  <a:lnTo>
                    <a:pt x="4185" y="128"/>
                  </a:lnTo>
                  <a:lnTo>
                    <a:pt x="4160" y="77"/>
                  </a:lnTo>
                  <a:lnTo>
                    <a:pt x="4108" y="51"/>
                  </a:lnTo>
                  <a:lnTo>
                    <a:pt x="4032" y="26"/>
                  </a:lnTo>
                  <a:lnTo>
                    <a:pt x="3981" y="0"/>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3"/>
            <p:cNvSpPr/>
            <p:nvPr/>
          </p:nvSpPr>
          <p:spPr>
            <a:xfrm>
              <a:off x="2617450" y="1277450"/>
              <a:ext cx="136525" cy="119925"/>
            </a:xfrm>
            <a:custGeom>
              <a:rect b="b" l="l" r="r" t="t"/>
              <a:pathLst>
                <a:path extrusionOk="0" h="4797" w="5461">
                  <a:moveTo>
                    <a:pt x="1506" y="0"/>
                  </a:moveTo>
                  <a:lnTo>
                    <a:pt x="1429" y="26"/>
                  </a:lnTo>
                  <a:lnTo>
                    <a:pt x="1378" y="51"/>
                  </a:lnTo>
                  <a:lnTo>
                    <a:pt x="1327" y="77"/>
                  </a:lnTo>
                  <a:lnTo>
                    <a:pt x="1276" y="128"/>
                  </a:lnTo>
                  <a:lnTo>
                    <a:pt x="51" y="2271"/>
                  </a:lnTo>
                  <a:lnTo>
                    <a:pt x="26" y="2347"/>
                  </a:lnTo>
                  <a:lnTo>
                    <a:pt x="0" y="2398"/>
                  </a:lnTo>
                  <a:lnTo>
                    <a:pt x="26" y="2475"/>
                  </a:lnTo>
                  <a:lnTo>
                    <a:pt x="51" y="2526"/>
                  </a:lnTo>
                  <a:lnTo>
                    <a:pt x="1276" y="4669"/>
                  </a:lnTo>
                  <a:lnTo>
                    <a:pt x="1327" y="4720"/>
                  </a:lnTo>
                  <a:lnTo>
                    <a:pt x="1378" y="4771"/>
                  </a:lnTo>
                  <a:lnTo>
                    <a:pt x="1429" y="4797"/>
                  </a:lnTo>
                  <a:lnTo>
                    <a:pt x="4032" y="4797"/>
                  </a:lnTo>
                  <a:lnTo>
                    <a:pt x="4108" y="4771"/>
                  </a:lnTo>
                  <a:lnTo>
                    <a:pt x="4160" y="4720"/>
                  </a:lnTo>
                  <a:lnTo>
                    <a:pt x="4185" y="4669"/>
                  </a:lnTo>
                  <a:lnTo>
                    <a:pt x="5435" y="2526"/>
                  </a:lnTo>
                  <a:lnTo>
                    <a:pt x="5461" y="2475"/>
                  </a:lnTo>
                  <a:lnTo>
                    <a:pt x="5461" y="2398"/>
                  </a:lnTo>
                  <a:lnTo>
                    <a:pt x="5461" y="2347"/>
                  </a:lnTo>
                  <a:lnTo>
                    <a:pt x="5435" y="2271"/>
                  </a:lnTo>
                  <a:lnTo>
                    <a:pt x="4185" y="128"/>
                  </a:lnTo>
                  <a:lnTo>
                    <a:pt x="4160" y="77"/>
                  </a:lnTo>
                  <a:lnTo>
                    <a:pt x="4108" y="51"/>
                  </a:lnTo>
                  <a:lnTo>
                    <a:pt x="4032" y="26"/>
                  </a:lnTo>
                  <a:lnTo>
                    <a:pt x="39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3"/>
            <p:cNvSpPr/>
            <p:nvPr/>
          </p:nvSpPr>
          <p:spPr>
            <a:xfrm>
              <a:off x="2496250" y="1484125"/>
              <a:ext cx="136525" cy="119925"/>
            </a:xfrm>
            <a:custGeom>
              <a:rect b="b" l="l" r="r" t="t"/>
              <a:pathLst>
                <a:path extrusionOk="0" h="4797" w="5461">
                  <a:moveTo>
                    <a:pt x="1429" y="0"/>
                  </a:moveTo>
                  <a:lnTo>
                    <a:pt x="1353" y="26"/>
                  </a:lnTo>
                  <a:lnTo>
                    <a:pt x="1327" y="77"/>
                  </a:lnTo>
                  <a:lnTo>
                    <a:pt x="1276" y="128"/>
                  </a:lnTo>
                  <a:lnTo>
                    <a:pt x="26" y="2271"/>
                  </a:lnTo>
                  <a:lnTo>
                    <a:pt x="0" y="2322"/>
                  </a:lnTo>
                  <a:lnTo>
                    <a:pt x="0" y="2398"/>
                  </a:lnTo>
                  <a:lnTo>
                    <a:pt x="0" y="2450"/>
                  </a:lnTo>
                  <a:lnTo>
                    <a:pt x="26" y="2526"/>
                  </a:lnTo>
                  <a:lnTo>
                    <a:pt x="1276" y="4669"/>
                  </a:lnTo>
                  <a:lnTo>
                    <a:pt x="1327" y="4720"/>
                  </a:lnTo>
                  <a:lnTo>
                    <a:pt x="1353" y="4746"/>
                  </a:lnTo>
                  <a:lnTo>
                    <a:pt x="1429" y="4771"/>
                  </a:lnTo>
                  <a:lnTo>
                    <a:pt x="1480" y="4797"/>
                  </a:lnTo>
                  <a:lnTo>
                    <a:pt x="3981" y="4797"/>
                  </a:lnTo>
                  <a:lnTo>
                    <a:pt x="4032" y="4771"/>
                  </a:lnTo>
                  <a:lnTo>
                    <a:pt x="4083" y="4746"/>
                  </a:lnTo>
                  <a:lnTo>
                    <a:pt x="4134" y="4720"/>
                  </a:lnTo>
                  <a:lnTo>
                    <a:pt x="4185" y="4669"/>
                  </a:lnTo>
                  <a:lnTo>
                    <a:pt x="5435" y="2526"/>
                  </a:lnTo>
                  <a:lnTo>
                    <a:pt x="5461" y="2450"/>
                  </a:lnTo>
                  <a:lnTo>
                    <a:pt x="5461" y="2398"/>
                  </a:lnTo>
                  <a:lnTo>
                    <a:pt x="5461" y="2322"/>
                  </a:lnTo>
                  <a:lnTo>
                    <a:pt x="5435" y="2271"/>
                  </a:lnTo>
                  <a:lnTo>
                    <a:pt x="4185" y="128"/>
                  </a:lnTo>
                  <a:lnTo>
                    <a:pt x="4134" y="77"/>
                  </a:lnTo>
                  <a:lnTo>
                    <a:pt x="4083" y="26"/>
                  </a:lnTo>
                  <a:lnTo>
                    <a:pt x="403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3"/>
            <p:cNvSpPr/>
            <p:nvPr/>
          </p:nvSpPr>
          <p:spPr>
            <a:xfrm>
              <a:off x="2576625" y="1345050"/>
              <a:ext cx="56800" cy="119950"/>
            </a:xfrm>
            <a:custGeom>
              <a:rect b="b" l="l" r="r" t="t"/>
              <a:pathLst>
                <a:path extrusionOk="0" h="4798" w="2272">
                  <a:moveTo>
                    <a:pt x="0" y="1"/>
                  </a:moveTo>
                  <a:lnTo>
                    <a:pt x="77" y="26"/>
                  </a:lnTo>
                  <a:lnTo>
                    <a:pt x="128" y="26"/>
                  </a:lnTo>
                  <a:lnTo>
                    <a:pt x="179" y="77"/>
                  </a:lnTo>
                  <a:lnTo>
                    <a:pt x="205" y="128"/>
                  </a:lnTo>
                  <a:lnTo>
                    <a:pt x="1455" y="2272"/>
                  </a:lnTo>
                  <a:lnTo>
                    <a:pt x="1480" y="2348"/>
                  </a:lnTo>
                  <a:lnTo>
                    <a:pt x="1480" y="2399"/>
                  </a:lnTo>
                  <a:lnTo>
                    <a:pt x="1480" y="2476"/>
                  </a:lnTo>
                  <a:lnTo>
                    <a:pt x="1455" y="2527"/>
                  </a:lnTo>
                  <a:lnTo>
                    <a:pt x="205" y="4670"/>
                  </a:lnTo>
                  <a:lnTo>
                    <a:pt x="179" y="4721"/>
                  </a:lnTo>
                  <a:lnTo>
                    <a:pt x="128" y="4772"/>
                  </a:lnTo>
                  <a:lnTo>
                    <a:pt x="77" y="4798"/>
                  </a:lnTo>
                  <a:lnTo>
                    <a:pt x="842" y="4798"/>
                  </a:lnTo>
                  <a:lnTo>
                    <a:pt x="894" y="4772"/>
                  </a:lnTo>
                  <a:lnTo>
                    <a:pt x="945" y="4721"/>
                  </a:lnTo>
                  <a:lnTo>
                    <a:pt x="996" y="4670"/>
                  </a:lnTo>
                  <a:lnTo>
                    <a:pt x="2220" y="2527"/>
                  </a:lnTo>
                  <a:lnTo>
                    <a:pt x="2246" y="2476"/>
                  </a:lnTo>
                  <a:lnTo>
                    <a:pt x="2271" y="2399"/>
                  </a:lnTo>
                  <a:lnTo>
                    <a:pt x="2246" y="2348"/>
                  </a:lnTo>
                  <a:lnTo>
                    <a:pt x="2220" y="2272"/>
                  </a:lnTo>
                  <a:lnTo>
                    <a:pt x="996" y="128"/>
                  </a:lnTo>
                  <a:lnTo>
                    <a:pt x="945" y="77"/>
                  </a:lnTo>
                  <a:lnTo>
                    <a:pt x="894" y="26"/>
                  </a:lnTo>
                  <a:lnTo>
                    <a:pt x="842" y="26"/>
                  </a:lnTo>
                  <a:lnTo>
                    <a:pt x="766"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3"/>
            <p:cNvSpPr/>
            <p:nvPr/>
          </p:nvSpPr>
          <p:spPr>
            <a:xfrm>
              <a:off x="2818375" y="1345050"/>
              <a:ext cx="56175" cy="119950"/>
            </a:xfrm>
            <a:custGeom>
              <a:rect b="b" l="l" r="r" t="t"/>
              <a:pathLst>
                <a:path extrusionOk="0" h="4798" w="2247">
                  <a:moveTo>
                    <a:pt x="1" y="1"/>
                  </a:moveTo>
                  <a:lnTo>
                    <a:pt x="52" y="26"/>
                  </a:lnTo>
                  <a:lnTo>
                    <a:pt x="128" y="26"/>
                  </a:lnTo>
                  <a:lnTo>
                    <a:pt x="180" y="77"/>
                  </a:lnTo>
                  <a:lnTo>
                    <a:pt x="205" y="128"/>
                  </a:lnTo>
                  <a:lnTo>
                    <a:pt x="1455" y="2272"/>
                  </a:lnTo>
                  <a:lnTo>
                    <a:pt x="1481" y="2348"/>
                  </a:lnTo>
                  <a:lnTo>
                    <a:pt x="1481" y="2399"/>
                  </a:lnTo>
                  <a:lnTo>
                    <a:pt x="1481" y="2476"/>
                  </a:lnTo>
                  <a:lnTo>
                    <a:pt x="1455" y="2527"/>
                  </a:lnTo>
                  <a:lnTo>
                    <a:pt x="205" y="4670"/>
                  </a:lnTo>
                  <a:lnTo>
                    <a:pt x="180" y="4721"/>
                  </a:lnTo>
                  <a:lnTo>
                    <a:pt x="128" y="4772"/>
                  </a:lnTo>
                  <a:lnTo>
                    <a:pt x="52" y="4798"/>
                  </a:lnTo>
                  <a:lnTo>
                    <a:pt x="843" y="4798"/>
                  </a:lnTo>
                  <a:lnTo>
                    <a:pt x="894" y="4772"/>
                  </a:lnTo>
                  <a:lnTo>
                    <a:pt x="945" y="4721"/>
                  </a:lnTo>
                  <a:lnTo>
                    <a:pt x="996" y="4670"/>
                  </a:lnTo>
                  <a:lnTo>
                    <a:pt x="2221" y="2527"/>
                  </a:lnTo>
                  <a:lnTo>
                    <a:pt x="2246" y="2476"/>
                  </a:lnTo>
                  <a:lnTo>
                    <a:pt x="2246" y="2399"/>
                  </a:lnTo>
                  <a:lnTo>
                    <a:pt x="2246" y="2348"/>
                  </a:lnTo>
                  <a:lnTo>
                    <a:pt x="2221" y="2272"/>
                  </a:lnTo>
                  <a:lnTo>
                    <a:pt x="996" y="128"/>
                  </a:lnTo>
                  <a:lnTo>
                    <a:pt x="945" y="77"/>
                  </a:lnTo>
                  <a:lnTo>
                    <a:pt x="894" y="26"/>
                  </a:lnTo>
                  <a:lnTo>
                    <a:pt x="843" y="26"/>
                  </a:lnTo>
                  <a:lnTo>
                    <a:pt x="76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3"/>
            <p:cNvSpPr/>
            <p:nvPr/>
          </p:nvSpPr>
          <p:spPr>
            <a:xfrm>
              <a:off x="2697825" y="1415225"/>
              <a:ext cx="56150" cy="119950"/>
            </a:xfrm>
            <a:custGeom>
              <a:rect b="b" l="l" r="r" t="t"/>
              <a:pathLst>
                <a:path extrusionOk="0" h="4798" w="2246">
                  <a:moveTo>
                    <a:pt x="0" y="0"/>
                  </a:moveTo>
                  <a:lnTo>
                    <a:pt x="51" y="26"/>
                  </a:lnTo>
                  <a:lnTo>
                    <a:pt x="102" y="51"/>
                  </a:lnTo>
                  <a:lnTo>
                    <a:pt x="154" y="77"/>
                  </a:lnTo>
                  <a:lnTo>
                    <a:pt x="205" y="128"/>
                  </a:lnTo>
                  <a:lnTo>
                    <a:pt x="1455" y="2271"/>
                  </a:lnTo>
                  <a:lnTo>
                    <a:pt x="1480" y="2348"/>
                  </a:lnTo>
                  <a:lnTo>
                    <a:pt x="1480" y="2399"/>
                  </a:lnTo>
                  <a:lnTo>
                    <a:pt x="1480" y="2475"/>
                  </a:lnTo>
                  <a:lnTo>
                    <a:pt x="1455" y="2526"/>
                  </a:lnTo>
                  <a:lnTo>
                    <a:pt x="205" y="4670"/>
                  </a:lnTo>
                  <a:lnTo>
                    <a:pt x="154" y="4721"/>
                  </a:lnTo>
                  <a:lnTo>
                    <a:pt x="102" y="4772"/>
                  </a:lnTo>
                  <a:lnTo>
                    <a:pt x="51" y="4797"/>
                  </a:lnTo>
                  <a:lnTo>
                    <a:pt x="817" y="4797"/>
                  </a:lnTo>
                  <a:lnTo>
                    <a:pt x="893" y="4772"/>
                  </a:lnTo>
                  <a:lnTo>
                    <a:pt x="945" y="4721"/>
                  </a:lnTo>
                  <a:lnTo>
                    <a:pt x="970" y="4670"/>
                  </a:lnTo>
                  <a:lnTo>
                    <a:pt x="2220" y="2526"/>
                  </a:lnTo>
                  <a:lnTo>
                    <a:pt x="2246" y="2475"/>
                  </a:lnTo>
                  <a:lnTo>
                    <a:pt x="2246" y="2399"/>
                  </a:lnTo>
                  <a:lnTo>
                    <a:pt x="2246" y="2348"/>
                  </a:lnTo>
                  <a:lnTo>
                    <a:pt x="2220" y="2271"/>
                  </a:lnTo>
                  <a:lnTo>
                    <a:pt x="970" y="128"/>
                  </a:lnTo>
                  <a:lnTo>
                    <a:pt x="945" y="77"/>
                  </a:lnTo>
                  <a:lnTo>
                    <a:pt x="893" y="51"/>
                  </a:lnTo>
                  <a:lnTo>
                    <a:pt x="817" y="26"/>
                  </a:lnTo>
                  <a:lnTo>
                    <a:pt x="7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3"/>
            <p:cNvSpPr/>
            <p:nvPr/>
          </p:nvSpPr>
          <p:spPr>
            <a:xfrm>
              <a:off x="2697825" y="1554925"/>
              <a:ext cx="56150" cy="119950"/>
            </a:xfrm>
            <a:custGeom>
              <a:rect b="b" l="l" r="r" t="t"/>
              <a:pathLst>
                <a:path extrusionOk="0" h="4798" w="2246">
                  <a:moveTo>
                    <a:pt x="0" y="0"/>
                  </a:moveTo>
                  <a:lnTo>
                    <a:pt x="51" y="26"/>
                  </a:lnTo>
                  <a:lnTo>
                    <a:pt x="102" y="51"/>
                  </a:lnTo>
                  <a:lnTo>
                    <a:pt x="154" y="77"/>
                  </a:lnTo>
                  <a:lnTo>
                    <a:pt x="205" y="128"/>
                  </a:lnTo>
                  <a:lnTo>
                    <a:pt x="1455" y="2297"/>
                  </a:lnTo>
                  <a:lnTo>
                    <a:pt x="1480" y="2348"/>
                  </a:lnTo>
                  <a:lnTo>
                    <a:pt x="1480" y="2399"/>
                  </a:lnTo>
                  <a:lnTo>
                    <a:pt x="1480" y="2475"/>
                  </a:lnTo>
                  <a:lnTo>
                    <a:pt x="1455" y="2526"/>
                  </a:lnTo>
                  <a:lnTo>
                    <a:pt x="205" y="4695"/>
                  </a:lnTo>
                  <a:lnTo>
                    <a:pt x="154" y="4721"/>
                  </a:lnTo>
                  <a:lnTo>
                    <a:pt x="102" y="4772"/>
                  </a:lnTo>
                  <a:lnTo>
                    <a:pt x="51" y="4797"/>
                  </a:lnTo>
                  <a:lnTo>
                    <a:pt x="817" y="4797"/>
                  </a:lnTo>
                  <a:lnTo>
                    <a:pt x="893" y="4772"/>
                  </a:lnTo>
                  <a:lnTo>
                    <a:pt x="945" y="4721"/>
                  </a:lnTo>
                  <a:lnTo>
                    <a:pt x="970" y="4695"/>
                  </a:lnTo>
                  <a:lnTo>
                    <a:pt x="2220" y="2526"/>
                  </a:lnTo>
                  <a:lnTo>
                    <a:pt x="2246" y="2475"/>
                  </a:lnTo>
                  <a:lnTo>
                    <a:pt x="2246" y="2399"/>
                  </a:lnTo>
                  <a:lnTo>
                    <a:pt x="2246" y="2348"/>
                  </a:lnTo>
                  <a:lnTo>
                    <a:pt x="2220" y="2297"/>
                  </a:lnTo>
                  <a:lnTo>
                    <a:pt x="970" y="128"/>
                  </a:lnTo>
                  <a:lnTo>
                    <a:pt x="945" y="77"/>
                  </a:lnTo>
                  <a:lnTo>
                    <a:pt x="893" y="51"/>
                  </a:lnTo>
                  <a:lnTo>
                    <a:pt x="817" y="26"/>
                  </a:lnTo>
                  <a:lnTo>
                    <a:pt x="766" y="0"/>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3"/>
            <p:cNvSpPr/>
            <p:nvPr/>
          </p:nvSpPr>
          <p:spPr>
            <a:xfrm>
              <a:off x="2697825" y="1277450"/>
              <a:ext cx="56150" cy="119925"/>
            </a:xfrm>
            <a:custGeom>
              <a:rect b="b" l="l" r="r" t="t"/>
              <a:pathLst>
                <a:path extrusionOk="0" h="4797" w="2246">
                  <a:moveTo>
                    <a:pt x="0" y="0"/>
                  </a:moveTo>
                  <a:lnTo>
                    <a:pt x="51" y="26"/>
                  </a:lnTo>
                  <a:lnTo>
                    <a:pt x="102" y="51"/>
                  </a:lnTo>
                  <a:lnTo>
                    <a:pt x="154" y="77"/>
                  </a:lnTo>
                  <a:lnTo>
                    <a:pt x="205" y="128"/>
                  </a:lnTo>
                  <a:lnTo>
                    <a:pt x="1455" y="2271"/>
                  </a:lnTo>
                  <a:lnTo>
                    <a:pt x="1480" y="2347"/>
                  </a:lnTo>
                  <a:lnTo>
                    <a:pt x="1480" y="2398"/>
                  </a:lnTo>
                  <a:lnTo>
                    <a:pt x="1480" y="2475"/>
                  </a:lnTo>
                  <a:lnTo>
                    <a:pt x="1455" y="2526"/>
                  </a:lnTo>
                  <a:lnTo>
                    <a:pt x="205" y="4669"/>
                  </a:lnTo>
                  <a:lnTo>
                    <a:pt x="154" y="4720"/>
                  </a:lnTo>
                  <a:lnTo>
                    <a:pt x="102" y="4771"/>
                  </a:lnTo>
                  <a:lnTo>
                    <a:pt x="51" y="4797"/>
                  </a:lnTo>
                  <a:lnTo>
                    <a:pt x="817" y="4797"/>
                  </a:lnTo>
                  <a:lnTo>
                    <a:pt x="893" y="4771"/>
                  </a:lnTo>
                  <a:lnTo>
                    <a:pt x="945" y="4720"/>
                  </a:lnTo>
                  <a:lnTo>
                    <a:pt x="970" y="4669"/>
                  </a:lnTo>
                  <a:lnTo>
                    <a:pt x="2220" y="2526"/>
                  </a:lnTo>
                  <a:lnTo>
                    <a:pt x="2246" y="2475"/>
                  </a:lnTo>
                  <a:lnTo>
                    <a:pt x="2246" y="2398"/>
                  </a:lnTo>
                  <a:lnTo>
                    <a:pt x="2246" y="2347"/>
                  </a:lnTo>
                  <a:lnTo>
                    <a:pt x="2220" y="2271"/>
                  </a:lnTo>
                  <a:lnTo>
                    <a:pt x="970" y="128"/>
                  </a:lnTo>
                  <a:lnTo>
                    <a:pt x="945" y="77"/>
                  </a:lnTo>
                  <a:lnTo>
                    <a:pt x="893" y="51"/>
                  </a:lnTo>
                  <a:lnTo>
                    <a:pt x="817" y="26"/>
                  </a:lnTo>
                  <a:lnTo>
                    <a:pt x="7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3"/>
            <p:cNvSpPr/>
            <p:nvPr/>
          </p:nvSpPr>
          <p:spPr>
            <a:xfrm>
              <a:off x="2575975" y="1484125"/>
              <a:ext cx="56800" cy="119925"/>
            </a:xfrm>
            <a:custGeom>
              <a:rect b="b" l="l" r="r" t="t"/>
              <a:pathLst>
                <a:path extrusionOk="0" h="4797" w="2272">
                  <a:moveTo>
                    <a:pt x="77" y="0"/>
                  </a:moveTo>
                  <a:lnTo>
                    <a:pt x="129" y="26"/>
                  </a:lnTo>
                  <a:lnTo>
                    <a:pt x="180" y="77"/>
                  </a:lnTo>
                  <a:lnTo>
                    <a:pt x="231" y="128"/>
                  </a:lnTo>
                  <a:lnTo>
                    <a:pt x="1455" y="2271"/>
                  </a:lnTo>
                  <a:lnTo>
                    <a:pt x="1481" y="2322"/>
                  </a:lnTo>
                  <a:lnTo>
                    <a:pt x="1506" y="2398"/>
                  </a:lnTo>
                  <a:lnTo>
                    <a:pt x="1481" y="2450"/>
                  </a:lnTo>
                  <a:lnTo>
                    <a:pt x="1455" y="2526"/>
                  </a:lnTo>
                  <a:lnTo>
                    <a:pt x="231" y="4669"/>
                  </a:lnTo>
                  <a:lnTo>
                    <a:pt x="180" y="4720"/>
                  </a:lnTo>
                  <a:lnTo>
                    <a:pt x="129" y="4746"/>
                  </a:lnTo>
                  <a:lnTo>
                    <a:pt x="77" y="4771"/>
                  </a:lnTo>
                  <a:lnTo>
                    <a:pt x="1" y="4797"/>
                  </a:lnTo>
                  <a:lnTo>
                    <a:pt x="792" y="4797"/>
                  </a:lnTo>
                  <a:lnTo>
                    <a:pt x="843" y="4771"/>
                  </a:lnTo>
                  <a:lnTo>
                    <a:pt x="894" y="4746"/>
                  </a:lnTo>
                  <a:lnTo>
                    <a:pt x="945" y="4720"/>
                  </a:lnTo>
                  <a:lnTo>
                    <a:pt x="996" y="4669"/>
                  </a:lnTo>
                  <a:lnTo>
                    <a:pt x="2246" y="2526"/>
                  </a:lnTo>
                  <a:lnTo>
                    <a:pt x="2272" y="2450"/>
                  </a:lnTo>
                  <a:lnTo>
                    <a:pt x="2272" y="2398"/>
                  </a:lnTo>
                  <a:lnTo>
                    <a:pt x="2272" y="2322"/>
                  </a:lnTo>
                  <a:lnTo>
                    <a:pt x="2246" y="2271"/>
                  </a:lnTo>
                  <a:lnTo>
                    <a:pt x="996" y="128"/>
                  </a:lnTo>
                  <a:lnTo>
                    <a:pt x="945" y="77"/>
                  </a:lnTo>
                  <a:lnTo>
                    <a:pt x="894" y="26"/>
                  </a:lnTo>
                  <a:lnTo>
                    <a:pt x="84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3"/>
            <p:cNvSpPr/>
            <p:nvPr/>
          </p:nvSpPr>
          <p:spPr>
            <a:xfrm>
              <a:off x="2528775" y="1531325"/>
              <a:ext cx="12800" cy="12775"/>
            </a:xfrm>
            <a:custGeom>
              <a:rect b="b" l="l" r="r" t="t"/>
              <a:pathLst>
                <a:path extrusionOk="0" h="511" w="512">
                  <a:moveTo>
                    <a:pt x="256" y="0"/>
                  </a:moveTo>
                  <a:lnTo>
                    <a:pt x="154" y="26"/>
                  </a:lnTo>
                  <a:lnTo>
                    <a:pt x="77" y="77"/>
                  </a:lnTo>
                  <a:lnTo>
                    <a:pt x="26" y="153"/>
                  </a:lnTo>
                  <a:lnTo>
                    <a:pt x="1" y="255"/>
                  </a:lnTo>
                  <a:lnTo>
                    <a:pt x="26" y="357"/>
                  </a:lnTo>
                  <a:lnTo>
                    <a:pt x="77" y="434"/>
                  </a:lnTo>
                  <a:lnTo>
                    <a:pt x="154" y="485"/>
                  </a:lnTo>
                  <a:lnTo>
                    <a:pt x="256" y="510"/>
                  </a:lnTo>
                  <a:lnTo>
                    <a:pt x="358" y="485"/>
                  </a:lnTo>
                  <a:lnTo>
                    <a:pt x="435" y="434"/>
                  </a:lnTo>
                  <a:lnTo>
                    <a:pt x="486" y="357"/>
                  </a:lnTo>
                  <a:lnTo>
                    <a:pt x="511" y="255"/>
                  </a:lnTo>
                  <a:lnTo>
                    <a:pt x="486" y="153"/>
                  </a:lnTo>
                  <a:lnTo>
                    <a:pt x="435"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3"/>
            <p:cNvSpPr/>
            <p:nvPr/>
          </p:nvSpPr>
          <p:spPr>
            <a:xfrm>
              <a:off x="2547275" y="1507725"/>
              <a:ext cx="12800" cy="13400"/>
            </a:xfrm>
            <a:custGeom>
              <a:rect b="b" l="l" r="r" t="t"/>
              <a:pathLst>
                <a:path extrusionOk="0" h="536" w="512">
                  <a:moveTo>
                    <a:pt x="256" y="0"/>
                  </a:moveTo>
                  <a:lnTo>
                    <a:pt x="154" y="26"/>
                  </a:lnTo>
                  <a:lnTo>
                    <a:pt x="77" y="77"/>
                  </a:lnTo>
                  <a:lnTo>
                    <a:pt x="26" y="179"/>
                  </a:lnTo>
                  <a:lnTo>
                    <a:pt x="1" y="281"/>
                  </a:lnTo>
                  <a:lnTo>
                    <a:pt x="26" y="357"/>
                  </a:lnTo>
                  <a:lnTo>
                    <a:pt x="77" y="459"/>
                  </a:lnTo>
                  <a:lnTo>
                    <a:pt x="154" y="510"/>
                  </a:lnTo>
                  <a:lnTo>
                    <a:pt x="256" y="536"/>
                  </a:lnTo>
                  <a:lnTo>
                    <a:pt x="358" y="510"/>
                  </a:lnTo>
                  <a:lnTo>
                    <a:pt x="434" y="459"/>
                  </a:lnTo>
                  <a:lnTo>
                    <a:pt x="511" y="357"/>
                  </a:lnTo>
                  <a:lnTo>
                    <a:pt x="511" y="281"/>
                  </a:lnTo>
                  <a:lnTo>
                    <a:pt x="511" y="179"/>
                  </a:lnTo>
                  <a:lnTo>
                    <a:pt x="434"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3"/>
            <p:cNvSpPr/>
            <p:nvPr/>
          </p:nvSpPr>
          <p:spPr>
            <a:xfrm>
              <a:off x="2817750" y="1369925"/>
              <a:ext cx="12775" cy="13425"/>
            </a:xfrm>
            <a:custGeom>
              <a:rect b="b" l="l" r="r" t="t"/>
              <a:pathLst>
                <a:path extrusionOk="0" h="537" w="511">
                  <a:moveTo>
                    <a:pt x="256" y="1"/>
                  </a:moveTo>
                  <a:lnTo>
                    <a:pt x="153" y="26"/>
                  </a:lnTo>
                  <a:lnTo>
                    <a:pt x="77" y="77"/>
                  </a:lnTo>
                  <a:lnTo>
                    <a:pt x="26" y="179"/>
                  </a:lnTo>
                  <a:lnTo>
                    <a:pt x="0" y="281"/>
                  </a:lnTo>
                  <a:lnTo>
                    <a:pt x="26" y="358"/>
                  </a:lnTo>
                  <a:lnTo>
                    <a:pt x="77" y="460"/>
                  </a:lnTo>
                  <a:lnTo>
                    <a:pt x="153" y="511"/>
                  </a:lnTo>
                  <a:lnTo>
                    <a:pt x="256" y="537"/>
                  </a:lnTo>
                  <a:lnTo>
                    <a:pt x="358" y="511"/>
                  </a:lnTo>
                  <a:lnTo>
                    <a:pt x="434" y="460"/>
                  </a:lnTo>
                  <a:lnTo>
                    <a:pt x="485" y="358"/>
                  </a:lnTo>
                  <a:lnTo>
                    <a:pt x="511" y="281"/>
                  </a:lnTo>
                  <a:lnTo>
                    <a:pt x="485" y="179"/>
                  </a:lnTo>
                  <a:lnTo>
                    <a:pt x="434" y="77"/>
                  </a:lnTo>
                  <a:lnTo>
                    <a:pt x="358" y="26"/>
                  </a:lnTo>
                  <a:lnTo>
                    <a:pt x="25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3"/>
            <p:cNvSpPr/>
            <p:nvPr/>
          </p:nvSpPr>
          <p:spPr>
            <a:xfrm>
              <a:off x="2706750" y="1477725"/>
              <a:ext cx="12775" cy="12800"/>
            </a:xfrm>
            <a:custGeom>
              <a:rect b="b" l="l" r="r" t="t"/>
              <a:pathLst>
                <a:path extrusionOk="0" h="512" w="511">
                  <a:moveTo>
                    <a:pt x="256" y="1"/>
                  </a:moveTo>
                  <a:lnTo>
                    <a:pt x="154" y="26"/>
                  </a:lnTo>
                  <a:lnTo>
                    <a:pt x="77" y="77"/>
                  </a:lnTo>
                  <a:lnTo>
                    <a:pt x="26" y="154"/>
                  </a:lnTo>
                  <a:lnTo>
                    <a:pt x="1" y="256"/>
                  </a:lnTo>
                  <a:lnTo>
                    <a:pt x="26" y="358"/>
                  </a:lnTo>
                  <a:lnTo>
                    <a:pt x="77" y="435"/>
                  </a:lnTo>
                  <a:lnTo>
                    <a:pt x="154" y="486"/>
                  </a:lnTo>
                  <a:lnTo>
                    <a:pt x="256" y="511"/>
                  </a:lnTo>
                  <a:lnTo>
                    <a:pt x="358" y="486"/>
                  </a:lnTo>
                  <a:lnTo>
                    <a:pt x="434" y="435"/>
                  </a:lnTo>
                  <a:lnTo>
                    <a:pt x="485" y="358"/>
                  </a:lnTo>
                  <a:lnTo>
                    <a:pt x="511" y="256"/>
                  </a:lnTo>
                  <a:lnTo>
                    <a:pt x="485" y="154"/>
                  </a:lnTo>
                  <a:lnTo>
                    <a:pt x="434" y="77"/>
                  </a:lnTo>
                  <a:lnTo>
                    <a:pt x="358" y="26"/>
                  </a:lnTo>
                  <a:lnTo>
                    <a:pt x="2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3"/>
            <p:cNvSpPr/>
            <p:nvPr/>
          </p:nvSpPr>
          <p:spPr>
            <a:xfrm>
              <a:off x="2702300" y="1452225"/>
              <a:ext cx="12775" cy="12775"/>
            </a:xfrm>
            <a:custGeom>
              <a:rect b="b" l="l" r="r" t="t"/>
              <a:pathLst>
                <a:path extrusionOk="0" h="511" w="511">
                  <a:moveTo>
                    <a:pt x="255" y="0"/>
                  </a:moveTo>
                  <a:lnTo>
                    <a:pt x="153" y="26"/>
                  </a:lnTo>
                  <a:lnTo>
                    <a:pt x="77" y="77"/>
                  </a:lnTo>
                  <a:lnTo>
                    <a:pt x="26" y="153"/>
                  </a:lnTo>
                  <a:lnTo>
                    <a:pt x="0" y="255"/>
                  </a:lnTo>
                  <a:lnTo>
                    <a:pt x="26" y="357"/>
                  </a:lnTo>
                  <a:lnTo>
                    <a:pt x="77" y="434"/>
                  </a:lnTo>
                  <a:lnTo>
                    <a:pt x="153" y="485"/>
                  </a:lnTo>
                  <a:lnTo>
                    <a:pt x="255" y="511"/>
                  </a:lnTo>
                  <a:lnTo>
                    <a:pt x="357" y="485"/>
                  </a:lnTo>
                  <a:lnTo>
                    <a:pt x="434" y="434"/>
                  </a:lnTo>
                  <a:lnTo>
                    <a:pt x="485" y="357"/>
                  </a:lnTo>
                  <a:lnTo>
                    <a:pt x="510" y="255"/>
                  </a:lnTo>
                  <a:lnTo>
                    <a:pt x="485" y="153"/>
                  </a:lnTo>
                  <a:lnTo>
                    <a:pt x="434" y="77"/>
                  </a:lnTo>
                  <a:lnTo>
                    <a:pt x="357" y="26"/>
                  </a:lnTo>
                  <a:lnTo>
                    <a:pt x="25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3" name="Google Shape;4453;p73"/>
          <p:cNvGrpSpPr/>
          <p:nvPr/>
        </p:nvGrpSpPr>
        <p:grpSpPr>
          <a:xfrm>
            <a:off x="4070839" y="1169934"/>
            <a:ext cx="246427" cy="400803"/>
            <a:chOff x="3312750" y="1277450"/>
            <a:chExt cx="244350" cy="397425"/>
          </a:xfrm>
        </p:grpSpPr>
        <p:sp>
          <p:nvSpPr>
            <p:cNvPr id="4454" name="Google Shape;4454;p73"/>
            <p:cNvSpPr/>
            <p:nvPr/>
          </p:nvSpPr>
          <p:spPr>
            <a:xfrm>
              <a:off x="3375275" y="1277450"/>
              <a:ext cx="119950" cy="55500"/>
            </a:xfrm>
            <a:custGeom>
              <a:rect b="b" l="l" r="r" t="t"/>
              <a:pathLst>
                <a:path extrusionOk="0" h="2220" w="4798">
                  <a:moveTo>
                    <a:pt x="715" y="0"/>
                  </a:moveTo>
                  <a:lnTo>
                    <a:pt x="561" y="26"/>
                  </a:lnTo>
                  <a:lnTo>
                    <a:pt x="434" y="51"/>
                  </a:lnTo>
                  <a:lnTo>
                    <a:pt x="306" y="128"/>
                  </a:lnTo>
                  <a:lnTo>
                    <a:pt x="204" y="204"/>
                  </a:lnTo>
                  <a:lnTo>
                    <a:pt x="102" y="332"/>
                  </a:lnTo>
                  <a:lnTo>
                    <a:pt x="51" y="434"/>
                  </a:lnTo>
                  <a:lnTo>
                    <a:pt x="0" y="587"/>
                  </a:lnTo>
                  <a:lnTo>
                    <a:pt x="0" y="714"/>
                  </a:lnTo>
                  <a:lnTo>
                    <a:pt x="0" y="2220"/>
                  </a:lnTo>
                  <a:lnTo>
                    <a:pt x="4797" y="2220"/>
                  </a:lnTo>
                  <a:lnTo>
                    <a:pt x="4797" y="714"/>
                  </a:lnTo>
                  <a:lnTo>
                    <a:pt x="4772" y="587"/>
                  </a:lnTo>
                  <a:lnTo>
                    <a:pt x="4746" y="434"/>
                  </a:lnTo>
                  <a:lnTo>
                    <a:pt x="4669" y="332"/>
                  </a:lnTo>
                  <a:lnTo>
                    <a:pt x="4593" y="204"/>
                  </a:lnTo>
                  <a:lnTo>
                    <a:pt x="4491" y="128"/>
                  </a:lnTo>
                  <a:lnTo>
                    <a:pt x="4363" y="51"/>
                  </a:lnTo>
                  <a:lnTo>
                    <a:pt x="4236" y="26"/>
                  </a:lnTo>
                  <a:lnTo>
                    <a:pt x="408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3"/>
            <p:cNvSpPr/>
            <p:nvPr/>
          </p:nvSpPr>
          <p:spPr>
            <a:xfrm>
              <a:off x="3455000" y="1277450"/>
              <a:ext cx="40225" cy="55500"/>
            </a:xfrm>
            <a:custGeom>
              <a:rect b="b" l="l" r="r" t="t"/>
              <a:pathLst>
                <a:path extrusionOk="0" h="2220" w="1609">
                  <a:moveTo>
                    <a:pt x="1" y="0"/>
                  </a:moveTo>
                  <a:lnTo>
                    <a:pt x="154" y="26"/>
                  </a:lnTo>
                  <a:lnTo>
                    <a:pt x="281" y="51"/>
                  </a:lnTo>
                  <a:lnTo>
                    <a:pt x="409" y="128"/>
                  </a:lnTo>
                  <a:lnTo>
                    <a:pt x="511" y="204"/>
                  </a:lnTo>
                  <a:lnTo>
                    <a:pt x="587" y="332"/>
                  </a:lnTo>
                  <a:lnTo>
                    <a:pt x="664" y="434"/>
                  </a:lnTo>
                  <a:lnTo>
                    <a:pt x="715" y="587"/>
                  </a:lnTo>
                  <a:lnTo>
                    <a:pt x="715" y="714"/>
                  </a:lnTo>
                  <a:lnTo>
                    <a:pt x="715" y="2220"/>
                  </a:lnTo>
                  <a:lnTo>
                    <a:pt x="1608" y="2220"/>
                  </a:lnTo>
                  <a:lnTo>
                    <a:pt x="1608" y="714"/>
                  </a:lnTo>
                  <a:lnTo>
                    <a:pt x="1583" y="587"/>
                  </a:lnTo>
                  <a:lnTo>
                    <a:pt x="1557" y="434"/>
                  </a:lnTo>
                  <a:lnTo>
                    <a:pt x="1480" y="332"/>
                  </a:lnTo>
                  <a:lnTo>
                    <a:pt x="1404" y="204"/>
                  </a:lnTo>
                  <a:lnTo>
                    <a:pt x="1302" y="128"/>
                  </a:lnTo>
                  <a:lnTo>
                    <a:pt x="1174" y="51"/>
                  </a:lnTo>
                  <a:lnTo>
                    <a:pt x="1047" y="26"/>
                  </a:lnTo>
                  <a:lnTo>
                    <a:pt x="89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3"/>
            <p:cNvSpPr/>
            <p:nvPr/>
          </p:nvSpPr>
          <p:spPr>
            <a:xfrm>
              <a:off x="3312750" y="1323375"/>
              <a:ext cx="244350" cy="351500"/>
            </a:xfrm>
            <a:custGeom>
              <a:rect b="b" l="l" r="r" t="t"/>
              <a:pathLst>
                <a:path extrusionOk="0" h="14060" w="9774">
                  <a:moveTo>
                    <a:pt x="970" y="0"/>
                  </a:moveTo>
                  <a:lnTo>
                    <a:pt x="766" y="26"/>
                  </a:lnTo>
                  <a:lnTo>
                    <a:pt x="587" y="77"/>
                  </a:lnTo>
                  <a:lnTo>
                    <a:pt x="434" y="153"/>
                  </a:lnTo>
                  <a:lnTo>
                    <a:pt x="281" y="281"/>
                  </a:lnTo>
                  <a:lnTo>
                    <a:pt x="179" y="408"/>
                  </a:lnTo>
                  <a:lnTo>
                    <a:pt x="77" y="587"/>
                  </a:lnTo>
                  <a:lnTo>
                    <a:pt x="26" y="766"/>
                  </a:lnTo>
                  <a:lnTo>
                    <a:pt x="1" y="970"/>
                  </a:lnTo>
                  <a:lnTo>
                    <a:pt x="1" y="13090"/>
                  </a:lnTo>
                  <a:lnTo>
                    <a:pt x="26" y="13294"/>
                  </a:lnTo>
                  <a:lnTo>
                    <a:pt x="77" y="13472"/>
                  </a:lnTo>
                  <a:lnTo>
                    <a:pt x="179" y="13651"/>
                  </a:lnTo>
                  <a:lnTo>
                    <a:pt x="281" y="13779"/>
                  </a:lnTo>
                  <a:lnTo>
                    <a:pt x="434" y="13906"/>
                  </a:lnTo>
                  <a:lnTo>
                    <a:pt x="587" y="13983"/>
                  </a:lnTo>
                  <a:lnTo>
                    <a:pt x="766" y="14059"/>
                  </a:lnTo>
                  <a:lnTo>
                    <a:pt x="9008" y="14059"/>
                  </a:lnTo>
                  <a:lnTo>
                    <a:pt x="9186" y="13983"/>
                  </a:lnTo>
                  <a:lnTo>
                    <a:pt x="9365" y="13906"/>
                  </a:lnTo>
                  <a:lnTo>
                    <a:pt x="9492" y="13779"/>
                  </a:lnTo>
                  <a:lnTo>
                    <a:pt x="9620" y="13651"/>
                  </a:lnTo>
                  <a:lnTo>
                    <a:pt x="9696" y="13472"/>
                  </a:lnTo>
                  <a:lnTo>
                    <a:pt x="9773" y="13294"/>
                  </a:lnTo>
                  <a:lnTo>
                    <a:pt x="9773" y="13090"/>
                  </a:lnTo>
                  <a:lnTo>
                    <a:pt x="9773" y="970"/>
                  </a:lnTo>
                  <a:lnTo>
                    <a:pt x="9773" y="766"/>
                  </a:lnTo>
                  <a:lnTo>
                    <a:pt x="9696" y="587"/>
                  </a:lnTo>
                  <a:lnTo>
                    <a:pt x="9620" y="408"/>
                  </a:lnTo>
                  <a:lnTo>
                    <a:pt x="9492" y="281"/>
                  </a:lnTo>
                  <a:lnTo>
                    <a:pt x="9365" y="153"/>
                  </a:lnTo>
                  <a:lnTo>
                    <a:pt x="9186" y="77"/>
                  </a:lnTo>
                  <a:lnTo>
                    <a:pt x="9008" y="26"/>
                  </a:lnTo>
                  <a:lnTo>
                    <a:pt x="8829"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3"/>
            <p:cNvSpPr/>
            <p:nvPr/>
          </p:nvSpPr>
          <p:spPr>
            <a:xfrm>
              <a:off x="3509225" y="1323375"/>
              <a:ext cx="47875" cy="351500"/>
            </a:xfrm>
            <a:custGeom>
              <a:rect b="b" l="l" r="r" t="t"/>
              <a:pathLst>
                <a:path extrusionOk="0" h="14060" w="1915">
                  <a:moveTo>
                    <a:pt x="0" y="0"/>
                  </a:moveTo>
                  <a:lnTo>
                    <a:pt x="204" y="26"/>
                  </a:lnTo>
                  <a:lnTo>
                    <a:pt x="383" y="77"/>
                  </a:lnTo>
                  <a:lnTo>
                    <a:pt x="536" y="153"/>
                  </a:lnTo>
                  <a:lnTo>
                    <a:pt x="689" y="281"/>
                  </a:lnTo>
                  <a:lnTo>
                    <a:pt x="817" y="408"/>
                  </a:lnTo>
                  <a:lnTo>
                    <a:pt x="893" y="587"/>
                  </a:lnTo>
                  <a:lnTo>
                    <a:pt x="944" y="766"/>
                  </a:lnTo>
                  <a:lnTo>
                    <a:pt x="970" y="970"/>
                  </a:lnTo>
                  <a:lnTo>
                    <a:pt x="970" y="13090"/>
                  </a:lnTo>
                  <a:lnTo>
                    <a:pt x="944" y="13294"/>
                  </a:lnTo>
                  <a:lnTo>
                    <a:pt x="893" y="13472"/>
                  </a:lnTo>
                  <a:lnTo>
                    <a:pt x="817" y="13651"/>
                  </a:lnTo>
                  <a:lnTo>
                    <a:pt x="689" y="13779"/>
                  </a:lnTo>
                  <a:lnTo>
                    <a:pt x="536" y="13906"/>
                  </a:lnTo>
                  <a:lnTo>
                    <a:pt x="383" y="13983"/>
                  </a:lnTo>
                  <a:lnTo>
                    <a:pt x="204" y="14059"/>
                  </a:lnTo>
                  <a:lnTo>
                    <a:pt x="1149" y="14059"/>
                  </a:lnTo>
                  <a:lnTo>
                    <a:pt x="1327" y="13983"/>
                  </a:lnTo>
                  <a:lnTo>
                    <a:pt x="1506" y="13906"/>
                  </a:lnTo>
                  <a:lnTo>
                    <a:pt x="1633" y="13779"/>
                  </a:lnTo>
                  <a:lnTo>
                    <a:pt x="1761" y="13651"/>
                  </a:lnTo>
                  <a:lnTo>
                    <a:pt x="1837" y="13472"/>
                  </a:lnTo>
                  <a:lnTo>
                    <a:pt x="1914" y="13294"/>
                  </a:lnTo>
                  <a:lnTo>
                    <a:pt x="1914" y="13090"/>
                  </a:lnTo>
                  <a:lnTo>
                    <a:pt x="1914" y="970"/>
                  </a:lnTo>
                  <a:lnTo>
                    <a:pt x="1914" y="766"/>
                  </a:lnTo>
                  <a:lnTo>
                    <a:pt x="1837" y="587"/>
                  </a:lnTo>
                  <a:lnTo>
                    <a:pt x="1761" y="408"/>
                  </a:lnTo>
                  <a:lnTo>
                    <a:pt x="1633" y="281"/>
                  </a:lnTo>
                  <a:lnTo>
                    <a:pt x="1506" y="153"/>
                  </a:lnTo>
                  <a:lnTo>
                    <a:pt x="1327" y="77"/>
                  </a:lnTo>
                  <a:lnTo>
                    <a:pt x="1149" y="26"/>
                  </a:lnTo>
                  <a:lnTo>
                    <a:pt x="970"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3"/>
            <p:cNvSpPr/>
            <p:nvPr/>
          </p:nvSpPr>
          <p:spPr>
            <a:xfrm>
              <a:off x="3345275" y="1346325"/>
              <a:ext cx="179275" cy="69550"/>
            </a:xfrm>
            <a:custGeom>
              <a:rect b="b" l="l" r="r" t="t"/>
              <a:pathLst>
                <a:path extrusionOk="0" h="2782" w="7171">
                  <a:moveTo>
                    <a:pt x="537" y="1"/>
                  </a:moveTo>
                  <a:lnTo>
                    <a:pt x="435" y="26"/>
                  </a:lnTo>
                  <a:lnTo>
                    <a:pt x="333" y="52"/>
                  </a:lnTo>
                  <a:lnTo>
                    <a:pt x="230" y="103"/>
                  </a:lnTo>
                  <a:lnTo>
                    <a:pt x="154" y="154"/>
                  </a:lnTo>
                  <a:lnTo>
                    <a:pt x="103" y="256"/>
                  </a:lnTo>
                  <a:lnTo>
                    <a:pt x="52" y="332"/>
                  </a:lnTo>
                  <a:lnTo>
                    <a:pt x="26" y="434"/>
                  </a:lnTo>
                  <a:lnTo>
                    <a:pt x="1" y="537"/>
                  </a:lnTo>
                  <a:lnTo>
                    <a:pt x="1" y="2246"/>
                  </a:lnTo>
                  <a:lnTo>
                    <a:pt x="26" y="2348"/>
                  </a:lnTo>
                  <a:lnTo>
                    <a:pt x="52" y="2450"/>
                  </a:lnTo>
                  <a:lnTo>
                    <a:pt x="103" y="2552"/>
                  </a:lnTo>
                  <a:lnTo>
                    <a:pt x="154" y="2629"/>
                  </a:lnTo>
                  <a:lnTo>
                    <a:pt x="230" y="2680"/>
                  </a:lnTo>
                  <a:lnTo>
                    <a:pt x="333" y="2731"/>
                  </a:lnTo>
                  <a:lnTo>
                    <a:pt x="435" y="2756"/>
                  </a:lnTo>
                  <a:lnTo>
                    <a:pt x="537" y="2782"/>
                  </a:lnTo>
                  <a:lnTo>
                    <a:pt x="6635" y="2782"/>
                  </a:lnTo>
                  <a:lnTo>
                    <a:pt x="6762" y="2756"/>
                  </a:lnTo>
                  <a:lnTo>
                    <a:pt x="6865" y="2731"/>
                  </a:lnTo>
                  <a:lnTo>
                    <a:pt x="6941" y="2680"/>
                  </a:lnTo>
                  <a:lnTo>
                    <a:pt x="7018" y="2629"/>
                  </a:lnTo>
                  <a:lnTo>
                    <a:pt x="7094" y="2552"/>
                  </a:lnTo>
                  <a:lnTo>
                    <a:pt x="7145" y="2450"/>
                  </a:lnTo>
                  <a:lnTo>
                    <a:pt x="7171" y="2348"/>
                  </a:lnTo>
                  <a:lnTo>
                    <a:pt x="7171" y="2246"/>
                  </a:lnTo>
                  <a:lnTo>
                    <a:pt x="7171" y="537"/>
                  </a:lnTo>
                  <a:lnTo>
                    <a:pt x="7171" y="434"/>
                  </a:lnTo>
                  <a:lnTo>
                    <a:pt x="7145" y="332"/>
                  </a:lnTo>
                  <a:lnTo>
                    <a:pt x="7094" y="256"/>
                  </a:lnTo>
                  <a:lnTo>
                    <a:pt x="7018" y="154"/>
                  </a:lnTo>
                  <a:lnTo>
                    <a:pt x="6941" y="103"/>
                  </a:lnTo>
                  <a:lnTo>
                    <a:pt x="6865" y="52"/>
                  </a:lnTo>
                  <a:lnTo>
                    <a:pt x="6762" y="26"/>
                  </a:lnTo>
                  <a:lnTo>
                    <a:pt x="663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3"/>
            <p:cNvSpPr/>
            <p:nvPr/>
          </p:nvSpPr>
          <p:spPr>
            <a:xfrm>
              <a:off x="3345275" y="1582350"/>
              <a:ext cx="179275" cy="69550"/>
            </a:xfrm>
            <a:custGeom>
              <a:rect b="b" l="l" r="r" t="t"/>
              <a:pathLst>
                <a:path extrusionOk="0" h="2782" w="7171">
                  <a:moveTo>
                    <a:pt x="537" y="0"/>
                  </a:moveTo>
                  <a:lnTo>
                    <a:pt x="435" y="26"/>
                  </a:lnTo>
                  <a:lnTo>
                    <a:pt x="333" y="51"/>
                  </a:lnTo>
                  <a:lnTo>
                    <a:pt x="230" y="102"/>
                  </a:lnTo>
                  <a:lnTo>
                    <a:pt x="154" y="154"/>
                  </a:lnTo>
                  <a:lnTo>
                    <a:pt x="103" y="230"/>
                  </a:lnTo>
                  <a:lnTo>
                    <a:pt x="52" y="332"/>
                  </a:lnTo>
                  <a:lnTo>
                    <a:pt x="26" y="434"/>
                  </a:lnTo>
                  <a:lnTo>
                    <a:pt x="1" y="536"/>
                  </a:lnTo>
                  <a:lnTo>
                    <a:pt x="1" y="2246"/>
                  </a:lnTo>
                  <a:lnTo>
                    <a:pt x="26" y="2348"/>
                  </a:lnTo>
                  <a:lnTo>
                    <a:pt x="52" y="2450"/>
                  </a:lnTo>
                  <a:lnTo>
                    <a:pt x="103" y="2526"/>
                  </a:lnTo>
                  <a:lnTo>
                    <a:pt x="154" y="2629"/>
                  </a:lnTo>
                  <a:lnTo>
                    <a:pt x="230" y="2680"/>
                  </a:lnTo>
                  <a:lnTo>
                    <a:pt x="333" y="2731"/>
                  </a:lnTo>
                  <a:lnTo>
                    <a:pt x="435" y="2756"/>
                  </a:lnTo>
                  <a:lnTo>
                    <a:pt x="537" y="2782"/>
                  </a:lnTo>
                  <a:lnTo>
                    <a:pt x="6635" y="2782"/>
                  </a:lnTo>
                  <a:lnTo>
                    <a:pt x="6762" y="2756"/>
                  </a:lnTo>
                  <a:lnTo>
                    <a:pt x="6865" y="2731"/>
                  </a:lnTo>
                  <a:lnTo>
                    <a:pt x="6941" y="2680"/>
                  </a:lnTo>
                  <a:lnTo>
                    <a:pt x="7018" y="2629"/>
                  </a:lnTo>
                  <a:lnTo>
                    <a:pt x="7094" y="2526"/>
                  </a:lnTo>
                  <a:lnTo>
                    <a:pt x="7145" y="2450"/>
                  </a:lnTo>
                  <a:lnTo>
                    <a:pt x="7171" y="2348"/>
                  </a:lnTo>
                  <a:lnTo>
                    <a:pt x="7171" y="2246"/>
                  </a:lnTo>
                  <a:lnTo>
                    <a:pt x="7171" y="536"/>
                  </a:lnTo>
                  <a:lnTo>
                    <a:pt x="7171" y="434"/>
                  </a:lnTo>
                  <a:lnTo>
                    <a:pt x="7145" y="332"/>
                  </a:lnTo>
                  <a:lnTo>
                    <a:pt x="7094" y="230"/>
                  </a:lnTo>
                  <a:lnTo>
                    <a:pt x="7018" y="154"/>
                  </a:lnTo>
                  <a:lnTo>
                    <a:pt x="6941" y="102"/>
                  </a:lnTo>
                  <a:lnTo>
                    <a:pt x="6865" y="51"/>
                  </a:lnTo>
                  <a:lnTo>
                    <a:pt x="6762" y="26"/>
                  </a:lnTo>
                  <a:lnTo>
                    <a:pt x="6635"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3"/>
            <p:cNvSpPr/>
            <p:nvPr/>
          </p:nvSpPr>
          <p:spPr>
            <a:xfrm>
              <a:off x="3487525" y="1346325"/>
              <a:ext cx="37025" cy="69550"/>
            </a:xfrm>
            <a:custGeom>
              <a:rect b="b" l="l" r="r" t="t"/>
              <a:pathLst>
                <a:path extrusionOk="0" h="2782" w="1481">
                  <a:moveTo>
                    <a:pt x="1" y="1"/>
                  </a:moveTo>
                  <a:lnTo>
                    <a:pt x="103" y="26"/>
                  </a:lnTo>
                  <a:lnTo>
                    <a:pt x="205" y="52"/>
                  </a:lnTo>
                  <a:lnTo>
                    <a:pt x="307" y="103"/>
                  </a:lnTo>
                  <a:lnTo>
                    <a:pt x="384" y="154"/>
                  </a:lnTo>
                  <a:lnTo>
                    <a:pt x="460" y="256"/>
                  </a:lnTo>
                  <a:lnTo>
                    <a:pt x="511" y="332"/>
                  </a:lnTo>
                  <a:lnTo>
                    <a:pt x="537" y="434"/>
                  </a:lnTo>
                  <a:lnTo>
                    <a:pt x="537" y="537"/>
                  </a:lnTo>
                  <a:lnTo>
                    <a:pt x="537" y="2246"/>
                  </a:lnTo>
                  <a:lnTo>
                    <a:pt x="537" y="2348"/>
                  </a:lnTo>
                  <a:lnTo>
                    <a:pt x="511" y="2450"/>
                  </a:lnTo>
                  <a:lnTo>
                    <a:pt x="460" y="2552"/>
                  </a:lnTo>
                  <a:lnTo>
                    <a:pt x="384" y="2629"/>
                  </a:lnTo>
                  <a:lnTo>
                    <a:pt x="307" y="2680"/>
                  </a:lnTo>
                  <a:lnTo>
                    <a:pt x="205" y="2731"/>
                  </a:lnTo>
                  <a:lnTo>
                    <a:pt x="103" y="2756"/>
                  </a:lnTo>
                  <a:lnTo>
                    <a:pt x="1" y="2782"/>
                  </a:lnTo>
                  <a:lnTo>
                    <a:pt x="945" y="2782"/>
                  </a:lnTo>
                  <a:lnTo>
                    <a:pt x="1072" y="2756"/>
                  </a:lnTo>
                  <a:lnTo>
                    <a:pt x="1175" y="2731"/>
                  </a:lnTo>
                  <a:lnTo>
                    <a:pt x="1251" y="2680"/>
                  </a:lnTo>
                  <a:lnTo>
                    <a:pt x="1328" y="2629"/>
                  </a:lnTo>
                  <a:lnTo>
                    <a:pt x="1404" y="2552"/>
                  </a:lnTo>
                  <a:lnTo>
                    <a:pt x="1455" y="2450"/>
                  </a:lnTo>
                  <a:lnTo>
                    <a:pt x="1481" y="2348"/>
                  </a:lnTo>
                  <a:lnTo>
                    <a:pt x="1481" y="2246"/>
                  </a:lnTo>
                  <a:lnTo>
                    <a:pt x="1481" y="537"/>
                  </a:lnTo>
                  <a:lnTo>
                    <a:pt x="1481" y="434"/>
                  </a:lnTo>
                  <a:lnTo>
                    <a:pt x="1455" y="332"/>
                  </a:lnTo>
                  <a:lnTo>
                    <a:pt x="1404" y="256"/>
                  </a:lnTo>
                  <a:lnTo>
                    <a:pt x="1328" y="154"/>
                  </a:lnTo>
                  <a:lnTo>
                    <a:pt x="1251" y="103"/>
                  </a:lnTo>
                  <a:lnTo>
                    <a:pt x="1175" y="52"/>
                  </a:lnTo>
                  <a:lnTo>
                    <a:pt x="1072" y="26"/>
                  </a:lnTo>
                  <a:lnTo>
                    <a:pt x="94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3"/>
            <p:cNvSpPr/>
            <p:nvPr/>
          </p:nvSpPr>
          <p:spPr>
            <a:xfrm>
              <a:off x="3487525" y="1582350"/>
              <a:ext cx="37025" cy="69550"/>
            </a:xfrm>
            <a:custGeom>
              <a:rect b="b" l="l" r="r" t="t"/>
              <a:pathLst>
                <a:path extrusionOk="0" h="2782" w="1481">
                  <a:moveTo>
                    <a:pt x="1" y="0"/>
                  </a:moveTo>
                  <a:lnTo>
                    <a:pt x="103" y="26"/>
                  </a:lnTo>
                  <a:lnTo>
                    <a:pt x="205" y="51"/>
                  </a:lnTo>
                  <a:lnTo>
                    <a:pt x="307" y="102"/>
                  </a:lnTo>
                  <a:lnTo>
                    <a:pt x="384" y="154"/>
                  </a:lnTo>
                  <a:lnTo>
                    <a:pt x="460" y="230"/>
                  </a:lnTo>
                  <a:lnTo>
                    <a:pt x="511" y="332"/>
                  </a:lnTo>
                  <a:lnTo>
                    <a:pt x="537" y="434"/>
                  </a:lnTo>
                  <a:lnTo>
                    <a:pt x="537" y="536"/>
                  </a:lnTo>
                  <a:lnTo>
                    <a:pt x="537" y="2246"/>
                  </a:lnTo>
                  <a:lnTo>
                    <a:pt x="537" y="2348"/>
                  </a:lnTo>
                  <a:lnTo>
                    <a:pt x="511" y="2450"/>
                  </a:lnTo>
                  <a:lnTo>
                    <a:pt x="460" y="2526"/>
                  </a:lnTo>
                  <a:lnTo>
                    <a:pt x="384" y="2629"/>
                  </a:lnTo>
                  <a:lnTo>
                    <a:pt x="307" y="2680"/>
                  </a:lnTo>
                  <a:lnTo>
                    <a:pt x="205" y="2731"/>
                  </a:lnTo>
                  <a:lnTo>
                    <a:pt x="103" y="2756"/>
                  </a:lnTo>
                  <a:lnTo>
                    <a:pt x="1" y="2782"/>
                  </a:lnTo>
                  <a:lnTo>
                    <a:pt x="945" y="2782"/>
                  </a:lnTo>
                  <a:lnTo>
                    <a:pt x="1072" y="2756"/>
                  </a:lnTo>
                  <a:lnTo>
                    <a:pt x="1175" y="2731"/>
                  </a:lnTo>
                  <a:lnTo>
                    <a:pt x="1251" y="2680"/>
                  </a:lnTo>
                  <a:lnTo>
                    <a:pt x="1328" y="2629"/>
                  </a:lnTo>
                  <a:lnTo>
                    <a:pt x="1404" y="2526"/>
                  </a:lnTo>
                  <a:lnTo>
                    <a:pt x="1455" y="2450"/>
                  </a:lnTo>
                  <a:lnTo>
                    <a:pt x="1481" y="2348"/>
                  </a:lnTo>
                  <a:lnTo>
                    <a:pt x="1481" y="2246"/>
                  </a:lnTo>
                  <a:lnTo>
                    <a:pt x="1481" y="536"/>
                  </a:lnTo>
                  <a:lnTo>
                    <a:pt x="1481" y="434"/>
                  </a:lnTo>
                  <a:lnTo>
                    <a:pt x="1455" y="332"/>
                  </a:lnTo>
                  <a:lnTo>
                    <a:pt x="1404" y="230"/>
                  </a:lnTo>
                  <a:lnTo>
                    <a:pt x="1328" y="154"/>
                  </a:lnTo>
                  <a:lnTo>
                    <a:pt x="1251" y="102"/>
                  </a:lnTo>
                  <a:lnTo>
                    <a:pt x="1175" y="51"/>
                  </a:lnTo>
                  <a:lnTo>
                    <a:pt x="1072" y="26"/>
                  </a:lnTo>
                  <a:lnTo>
                    <a:pt x="945"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3"/>
            <p:cNvSpPr/>
            <p:nvPr/>
          </p:nvSpPr>
          <p:spPr>
            <a:xfrm>
              <a:off x="3417375" y="1361000"/>
              <a:ext cx="35725" cy="35750"/>
            </a:xfrm>
            <a:custGeom>
              <a:rect b="b" l="l" r="r" t="t"/>
              <a:pathLst>
                <a:path extrusionOk="0" h="1430" w="1429">
                  <a:moveTo>
                    <a:pt x="715" y="1"/>
                  </a:moveTo>
                  <a:lnTo>
                    <a:pt x="638" y="26"/>
                  </a:lnTo>
                  <a:lnTo>
                    <a:pt x="561" y="52"/>
                  </a:lnTo>
                  <a:lnTo>
                    <a:pt x="536" y="103"/>
                  </a:lnTo>
                  <a:lnTo>
                    <a:pt x="510" y="154"/>
                  </a:lnTo>
                  <a:lnTo>
                    <a:pt x="510" y="536"/>
                  </a:lnTo>
                  <a:lnTo>
                    <a:pt x="77" y="536"/>
                  </a:lnTo>
                  <a:lnTo>
                    <a:pt x="26" y="587"/>
                  </a:lnTo>
                  <a:lnTo>
                    <a:pt x="0" y="638"/>
                  </a:lnTo>
                  <a:lnTo>
                    <a:pt x="0" y="715"/>
                  </a:lnTo>
                  <a:lnTo>
                    <a:pt x="0" y="792"/>
                  </a:lnTo>
                  <a:lnTo>
                    <a:pt x="26" y="868"/>
                  </a:lnTo>
                  <a:lnTo>
                    <a:pt x="77" y="894"/>
                  </a:lnTo>
                  <a:lnTo>
                    <a:pt x="128" y="919"/>
                  </a:lnTo>
                  <a:lnTo>
                    <a:pt x="510" y="919"/>
                  </a:lnTo>
                  <a:lnTo>
                    <a:pt x="510" y="1302"/>
                  </a:lnTo>
                  <a:lnTo>
                    <a:pt x="536" y="1353"/>
                  </a:lnTo>
                  <a:lnTo>
                    <a:pt x="561" y="1404"/>
                  </a:lnTo>
                  <a:lnTo>
                    <a:pt x="638" y="1429"/>
                  </a:lnTo>
                  <a:lnTo>
                    <a:pt x="791" y="1429"/>
                  </a:lnTo>
                  <a:lnTo>
                    <a:pt x="842" y="1404"/>
                  </a:lnTo>
                  <a:lnTo>
                    <a:pt x="893" y="1353"/>
                  </a:lnTo>
                  <a:lnTo>
                    <a:pt x="893" y="1302"/>
                  </a:lnTo>
                  <a:lnTo>
                    <a:pt x="893" y="919"/>
                  </a:lnTo>
                  <a:lnTo>
                    <a:pt x="1276" y="919"/>
                  </a:lnTo>
                  <a:lnTo>
                    <a:pt x="1327" y="894"/>
                  </a:lnTo>
                  <a:lnTo>
                    <a:pt x="1378" y="868"/>
                  </a:lnTo>
                  <a:lnTo>
                    <a:pt x="1403" y="792"/>
                  </a:lnTo>
                  <a:lnTo>
                    <a:pt x="1429" y="715"/>
                  </a:lnTo>
                  <a:lnTo>
                    <a:pt x="1403" y="638"/>
                  </a:lnTo>
                  <a:lnTo>
                    <a:pt x="1378" y="587"/>
                  </a:lnTo>
                  <a:lnTo>
                    <a:pt x="1327" y="536"/>
                  </a:lnTo>
                  <a:lnTo>
                    <a:pt x="893" y="536"/>
                  </a:lnTo>
                  <a:lnTo>
                    <a:pt x="893" y="154"/>
                  </a:lnTo>
                  <a:lnTo>
                    <a:pt x="893" y="103"/>
                  </a:lnTo>
                  <a:lnTo>
                    <a:pt x="842" y="52"/>
                  </a:lnTo>
                  <a:lnTo>
                    <a:pt x="791" y="26"/>
                  </a:lnTo>
                  <a:lnTo>
                    <a:pt x="715"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3"/>
            <p:cNvSpPr/>
            <p:nvPr/>
          </p:nvSpPr>
          <p:spPr>
            <a:xfrm>
              <a:off x="3418650" y="1611700"/>
              <a:ext cx="30625" cy="9575"/>
            </a:xfrm>
            <a:custGeom>
              <a:rect b="b" l="l" r="r" t="t"/>
              <a:pathLst>
                <a:path extrusionOk="0" h="383" w="1225">
                  <a:moveTo>
                    <a:pt x="128" y="0"/>
                  </a:moveTo>
                  <a:lnTo>
                    <a:pt x="77" y="26"/>
                  </a:lnTo>
                  <a:lnTo>
                    <a:pt x="26" y="51"/>
                  </a:lnTo>
                  <a:lnTo>
                    <a:pt x="0" y="128"/>
                  </a:lnTo>
                  <a:lnTo>
                    <a:pt x="0" y="204"/>
                  </a:lnTo>
                  <a:lnTo>
                    <a:pt x="0" y="281"/>
                  </a:lnTo>
                  <a:lnTo>
                    <a:pt x="26" y="332"/>
                  </a:lnTo>
                  <a:lnTo>
                    <a:pt x="77" y="383"/>
                  </a:lnTo>
                  <a:lnTo>
                    <a:pt x="1123" y="383"/>
                  </a:lnTo>
                  <a:lnTo>
                    <a:pt x="1174" y="332"/>
                  </a:lnTo>
                  <a:lnTo>
                    <a:pt x="1199" y="281"/>
                  </a:lnTo>
                  <a:lnTo>
                    <a:pt x="1225" y="204"/>
                  </a:lnTo>
                  <a:lnTo>
                    <a:pt x="1199" y="128"/>
                  </a:lnTo>
                  <a:lnTo>
                    <a:pt x="1174" y="51"/>
                  </a:lnTo>
                  <a:lnTo>
                    <a:pt x="1123" y="26"/>
                  </a:lnTo>
                  <a:lnTo>
                    <a:pt x="1072"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3"/>
            <p:cNvSpPr/>
            <p:nvPr/>
          </p:nvSpPr>
          <p:spPr>
            <a:xfrm>
              <a:off x="3396325" y="1442025"/>
              <a:ext cx="77825" cy="114200"/>
            </a:xfrm>
            <a:custGeom>
              <a:rect b="b" l="l" r="r" t="t"/>
              <a:pathLst>
                <a:path extrusionOk="0" h="4568" w="3113">
                  <a:moveTo>
                    <a:pt x="1021" y="0"/>
                  </a:moveTo>
                  <a:lnTo>
                    <a:pt x="944" y="26"/>
                  </a:lnTo>
                  <a:lnTo>
                    <a:pt x="868" y="51"/>
                  </a:lnTo>
                  <a:lnTo>
                    <a:pt x="817" y="102"/>
                  </a:lnTo>
                  <a:lnTo>
                    <a:pt x="766" y="179"/>
                  </a:lnTo>
                  <a:lnTo>
                    <a:pt x="0" y="2220"/>
                  </a:lnTo>
                  <a:lnTo>
                    <a:pt x="0" y="2296"/>
                  </a:lnTo>
                  <a:lnTo>
                    <a:pt x="0" y="2347"/>
                  </a:lnTo>
                  <a:lnTo>
                    <a:pt x="51" y="2450"/>
                  </a:lnTo>
                  <a:lnTo>
                    <a:pt x="128" y="2526"/>
                  </a:lnTo>
                  <a:lnTo>
                    <a:pt x="204" y="2552"/>
                  </a:lnTo>
                  <a:lnTo>
                    <a:pt x="740" y="2552"/>
                  </a:lnTo>
                  <a:lnTo>
                    <a:pt x="868" y="2577"/>
                  </a:lnTo>
                  <a:lnTo>
                    <a:pt x="944" y="2654"/>
                  </a:lnTo>
                  <a:lnTo>
                    <a:pt x="995" y="2756"/>
                  </a:lnTo>
                  <a:lnTo>
                    <a:pt x="995" y="2883"/>
                  </a:lnTo>
                  <a:lnTo>
                    <a:pt x="664" y="4236"/>
                  </a:lnTo>
                  <a:lnTo>
                    <a:pt x="664" y="4338"/>
                  </a:lnTo>
                  <a:lnTo>
                    <a:pt x="689" y="4414"/>
                  </a:lnTo>
                  <a:lnTo>
                    <a:pt x="715" y="4465"/>
                  </a:lnTo>
                  <a:lnTo>
                    <a:pt x="791" y="4516"/>
                  </a:lnTo>
                  <a:lnTo>
                    <a:pt x="868" y="4567"/>
                  </a:lnTo>
                  <a:lnTo>
                    <a:pt x="944" y="4567"/>
                  </a:lnTo>
                  <a:lnTo>
                    <a:pt x="1021" y="4542"/>
                  </a:lnTo>
                  <a:lnTo>
                    <a:pt x="1097" y="4491"/>
                  </a:lnTo>
                  <a:lnTo>
                    <a:pt x="3011" y="2832"/>
                  </a:lnTo>
                  <a:lnTo>
                    <a:pt x="3062" y="2781"/>
                  </a:lnTo>
                  <a:lnTo>
                    <a:pt x="3087" y="2705"/>
                  </a:lnTo>
                  <a:lnTo>
                    <a:pt x="3113" y="2628"/>
                  </a:lnTo>
                  <a:lnTo>
                    <a:pt x="3087" y="2552"/>
                  </a:lnTo>
                  <a:lnTo>
                    <a:pt x="3036" y="2475"/>
                  </a:lnTo>
                  <a:lnTo>
                    <a:pt x="2985" y="2424"/>
                  </a:lnTo>
                  <a:lnTo>
                    <a:pt x="2909" y="2398"/>
                  </a:lnTo>
                  <a:lnTo>
                    <a:pt x="2475" y="2398"/>
                  </a:lnTo>
                  <a:lnTo>
                    <a:pt x="2424" y="2373"/>
                  </a:lnTo>
                  <a:lnTo>
                    <a:pt x="2322" y="2296"/>
                  </a:lnTo>
                  <a:lnTo>
                    <a:pt x="2271" y="2194"/>
                  </a:lnTo>
                  <a:lnTo>
                    <a:pt x="2271" y="2118"/>
                  </a:lnTo>
                  <a:lnTo>
                    <a:pt x="2297" y="2067"/>
                  </a:lnTo>
                  <a:lnTo>
                    <a:pt x="2960" y="332"/>
                  </a:lnTo>
                  <a:lnTo>
                    <a:pt x="2960" y="281"/>
                  </a:lnTo>
                  <a:lnTo>
                    <a:pt x="2960" y="204"/>
                  </a:lnTo>
                  <a:lnTo>
                    <a:pt x="2909" y="102"/>
                  </a:lnTo>
                  <a:lnTo>
                    <a:pt x="2832" y="26"/>
                  </a:lnTo>
                  <a:lnTo>
                    <a:pt x="2781"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3"/>
            <p:cNvSpPr/>
            <p:nvPr/>
          </p:nvSpPr>
          <p:spPr>
            <a:xfrm>
              <a:off x="3412900" y="1442025"/>
              <a:ext cx="61250" cy="114200"/>
            </a:xfrm>
            <a:custGeom>
              <a:rect b="b" l="l" r="r" t="t"/>
              <a:pathLst>
                <a:path extrusionOk="0" h="4568" w="2450">
                  <a:moveTo>
                    <a:pt x="1480" y="0"/>
                  </a:moveTo>
                  <a:lnTo>
                    <a:pt x="1531" y="26"/>
                  </a:lnTo>
                  <a:lnTo>
                    <a:pt x="1608" y="102"/>
                  </a:lnTo>
                  <a:lnTo>
                    <a:pt x="1659" y="204"/>
                  </a:lnTo>
                  <a:lnTo>
                    <a:pt x="1659" y="281"/>
                  </a:lnTo>
                  <a:lnTo>
                    <a:pt x="1659" y="332"/>
                  </a:lnTo>
                  <a:lnTo>
                    <a:pt x="996" y="2067"/>
                  </a:lnTo>
                  <a:lnTo>
                    <a:pt x="970" y="2118"/>
                  </a:lnTo>
                  <a:lnTo>
                    <a:pt x="970" y="2194"/>
                  </a:lnTo>
                  <a:lnTo>
                    <a:pt x="1021" y="2296"/>
                  </a:lnTo>
                  <a:lnTo>
                    <a:pt x="1123" y="2373"/>
                  </a:lnTo>
                  <a:lnTo>
                    <a:pt x="1174" y="2398"/>
                  </a:lnTo>
                  <a:lnTo>
                    <a:pt x="1353" y="2398"/>
                  </a:lnTo>
                  <a:lnTo>
                    <a:pt x="1404" y="2424"/>
                  </a:lnTo>
                  <a:lnTo>
                    <a:pt x="1455" y="2475"/>
                  </a:lnTo>
                  <a:lnTo>
                    <a:pt x="1506" y="2552"/>
                  </a:lnTo>
                  <a:lnTo>
                    <a:pt x="1531" y="2628"/>
                  </a:lnTo>
                  <a:lnTo>
                    <a:pt x="1506" y="2705"/>
                  </a:lnTo>
                  <a:lnTo>
                    <a:pt x="1480" y="2781"/>
                  </a:lnTo>
                  <a:lnTo>
                    <a:pt x="1429" y="2832"/>
                  </a:lnTo>
                  <a:lnTo>
                    <a:pt x="1" y="4287"/>
                  </a:lnTo>
                  <a:lnTo>
                    <a:pt x="1" y="4363"/>
                  </a:lnTo>
                  <a:lnTo>
                    <a:pt x="26" y="4440"/>
                  </a:lnTo>
                  <a:lnTo>
                    <a:pt x="77" y="4491"/>
                  </a:lnTo>
                  <a:lnTo>
                    <a:pt x="128" y="4542"/>
                  </a:lnTo>
                  <a:lnTo>
                    <a:pt x="205" y="4567"/>
                  </a:lnTo>
                  <a:lnTo>
                    <a:pt x="281" y="4567"/>
                  </a:lnTo>
                  <a:lnTo>
                    <a:pt x="358" y="4542"/>
                  </a:lnTo>
                  <a:lnTo>
                    <a:pt x="434" y="4491"/>
                  </a:lnTo>
                  <a:lnTo>
                    <a:pt x="2348" y="2832"/>
                  </a:lnTo>
                  <a:lnTo>
                    <a:pt x="2399" y="2781"/>
                  </a:lnTo>
                  <a:lnTo>
                    <a:pt x="2424" y="2705"/>
                  </a:lnTo>
                  <a:lnTo>
                    <a:pt x="2450" y="2628"/>
                  </a:lnTo>
                  <a:lnTo>
                    <a:pt x="2424" y="2552"/>
                  </a:lnTo>
                  <a:lnTo>
                    <a:pt x="2373" y="2475"/>
                  </a:lnTo>
                  <a:lnTo>
                    <a:pt x="2322" y="2424"/>
                  </a:lnTo>
                  <a:lnTo>
                    <a:pt x="2246" y="2398"/>
                  </a:lnTo>
                  <a:lnTo>
                    <a:pt x="1812" y="2398"/>
                  </a:lnTo>
                  <a:lnTo>
                    <a:pt x="1761" y="2373"/>
                  </a:lnTo>
                  <a:lnTo>
                    <a:pt x="1659" y="2296"/>
                  </a:lnTo>
                  <a:lnTo>
                    <a:pt x="1608" y="2194"/>
                  </a:lnTo>
                  <a:lnTo>
                    <a:pt x="1608" y="2118"/>
                  </a:lnTo>
                  <a:lnTo>
                    <a:pt x="1634" y="2067"/>
                  </a:lnTo>
                  <a:lnTo>
                    <a:pt x="2297" y="332"/>
                  </a:lnTo>
                  <a:lnTo>
                    <a:pt x="2297" y="281"/>
                  </a:lnTo>
                  <a:lnTo>
                    <a:pt x="2297" y="204"/>
                  </a:lnTo>
                  <a:lnTo>
                    <a:pt x="2246" y="102"/>
                  </a:lnTo>
                  <a:lnTo>
                    <a:pt x="2169" y="26"/>
                  </a:lnTo>
                  <a:lnTo>
                    <a:pt x="2118"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6" name="Google Shape;4466;p73"/>
          <p:cNvGrpSpPr/>
          <p:nvPr/>
        </p:nvGrpSpPr>
        <p:grpSpPr>
          <a:xfrm>
            <a:off x="4797791" y="1169934"/>
            <a:ext cx="304945" cy="400803"/>
            <a:chOff x="4033575" y="1277450"/>
            <a:chExt cx="302375" cy="397425"/>
          </a:xfrm>
        </p:grpSpPr>
        <p:sp>
          <p:nvSpPr>
            <p:cNvPr id="4467" name="Google Shape;4467;p73"/>
            <p:cNvSpPr/>
            <p:nvPr/>
          </p:nvSpPr>
          <p:spPr>
            <a:xfrm>
              <a:off x="4163700" y="1277450"/>
              <a:ext cx="42125" cy="56150"/>
            </a:xfrm>
            <a:custGeom>
              <a:rect b="b" l="l" r="r" t="t"/>
              <a:pathLst>
                <a:path extrusionOk="0" h="2246" w="1685">
                  <a:moveTo>
                    <a:pt x="740" y="0"/>
                  </a:moveTo>
                  <a:lnTo>
                    <a:pt x="587" y="51"/>
                  </a:lnTo>
                  <a:lnTo>
                    <a:pt x="460" y="102"/>
                  </a:lnTo>
                  <a:lnTo>
                    <a:pt x="332" y="179"/>
                  </a:lnTo>
                  <a:lnTo>
                    <a:pt x="230" y="255"/>
                  </a:lnTo>
                  <a:lnTo>
                    <a:pt x="154" y="383"/>
                  </a:lnTo>
                  <a:lnTo>
                    <a:pt x="77" y="485"/>
                  </a:lnTo>
                  <a:lnTo>
                    <a:pt x="26" y="638"/>
                  </a:lnTo>
                  <a:lnTo>
                    <a:pt x="0" y="765"/>
                  </a:lnTo>
                  <a:lnTo>
                    <a:pt x="0" y="944"/>
                  </a:lnTo>
                  <a:lnTo>
                    <a:pt x="26" y="1123"/>
                  </a:lnTo>
                  <a:lnTo>
                    <a:pt x="103" y="1276"/>
                  </a:lnTo>
                  <a:lnTo>
                    <a:pt x="205" y="1429"/>
                  </a:lnTo>
                  <a:lnTo>
                    <a:pt x="281" y="1556"/>
                  </a:lnTo>
                  <a:lnTo>
                    <a:pt x="307" y="1633"/>
                  </a:lnTo>
                  <a:lnTo>
                    <a:pt x="332" y="1735"/>
                  </a:lnTo>
                  <a:lnTo>
                    <a:pt x="332" y="2245"/>
                  </a:lnTo>
                  <a:lnTo>
                    <a:pt x="1353" y="2245"/>
                  </a:lnTo>
                  <a:lnTo>
                    <a:pt x="1353" y="1735"/>
                  </a:lnTo>
                  <a:lnTo>
                    <a:pt x="1353" y="1633"/>
                  </a:lnTo>
                  <a:lnTo>
                    <a:pt x="1378" y="1556"/>
                  </a:lnTo>
                  <a:lnTo>
                    <a:pt x="1480" y="1429"/>
                  </a:lnTo>
                  <a:lnTo>
                    <a:pt x="1557" y="1301"/>
                  </a:lnTo>
                  <a:lnTo>
                    <a:pt x="1633" y="1174"/>
                  </a:lnTo>
                  <a:lnTo>
                    <a:pt x="1684" y="1021"/>
                  </a:lnTo>
                  <a:lnTo>
                    <a:pt x="1684" y="868"/>
                  </a:lnTo>
                  <a:lnTo>
                    <a:pt x="1659" y="663"/>
                  </a:lnTo>
                  <a:lnTo>
                    <a:pt x="1608" y="510"/>
                  </a:lnTo>
                  <a:lnTo>
                    <a:pt x="1531" y="357"/>
                  </a:lnTo>
                  <a:lnTo>
                    <a:pt x="1404" y="230"/>
                  </a:lnTo>
                  <a:lnTo>
                    <a:pt x="1276" y="128"/>
                  </a:lnTo>
                  <a:lnTo>
                    <a:pt x="1098" y="51"/>
                  </a:lnTo>
                  <a:lnTo>
                    <a:pt x="919"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3"/>
            <p:cNvSpPr/>
            <p:nvPr/>
          </p:nvSpPr>
          <p:spPr>
            <a:xfrm>
              <a:off x="4179000" y="1277450"/>
              <a:ext cx="26825" cy="56150"/>
            </a:xfrm>
            <a:custGeom>
              <a:rect b="b" l="l" r="r" t="t"/>
              <a:pathLst>
                <a:path extrusionOk="0" h="2246" w="1073">
                  <a:moveTo>
                    <a:pt x="154" y="0"/>
                  </a:moveTo>
                  <a:lnTo>
                    <a:pt x="1" y="26"/>
                  </a:lnTo>
                  <a:lnTo>
                    <a:pt x="179" y="102"/>
                  </a:lnTo>
                  <a:lnTo>
                    <a:pt x="333" y="230"/>
                  </a:lnTo>
                  <a:lnTo>
                    <a:pt x="460" y="383"/>
                  </a:lnTo>
                  <a:lnTo>
                    <a:pt x="562" y="561"/>
                  </a:lnTo>
                  <a:lnTo>
                    <a:pt x="588" y="714"/>
                  </a:lnTo>
                  <a:lnTo>
                    <a:pt x="588" y="868"/>
                  </a:lnTo>
                  <a:lnTo>
                    <a:pt x="588" y="970"/>
                  </a:lnTo>
                  <a:lnTo>
                    <a:pt x="537" y="1072"/>
                  </a:lnTo>
                  <a:lnTo>
                    <a:pt x="460" y="1276"/>
                  </a:lnTo>
                  <a:lnTo>
                    <a:pt x="358" y="1505"/>
                  </a:lnTo>
                  <a:lnTo>
                    <a:pt x="333" y="1633"/>
                  </a:lnTo>
                  <a:lnTo>
                    <a:pt x="333" y="1735"/>
                  </a:lnTo>
                  <a:lnTo>
                    <a:pt x="333" y="2245"/>
                  </a:lnTo>
                  <a:lnTo>
                    <a:pt x="741" y="2245"/>
                  </a:lnTo>
                  <a:lnTo>
                    <a:pt x="741" y="1735"/>
                  </a:lnTo>
                  <a:lnTo>
                    <a:pt x="741" y="1659"/>
                  </a:lnTo>
                  <a:lnTo>
                    <a:pt x="766" y="1582"/>
                  </a:lnTo>
                  <a:lnTo>
                    <a:pt x="817" y="1480"/>
                  </a:lnTo>
                  <a:lnTo>
                    <a:pt x="868" y="1429"/>
                  </a:lnTo>
                  <a:lnTo>
                    <a:pt x="945" y="1301"/>
                  </a:lnTo>
                  <a:lnTo>
                    <a:pt x="1021" y="1174"/>
                  </a:lnTo>
                  <a:lnTo>
                    <a:pt x="1072" y="1021"/>
                  </a:lnTo>
                  <a:lnTo>
                    <a:pt x="1072" y="868"/>
                  </a:lnTo>
                  <a:lnTo>
                    <a:pt x="1047" y="689"/>
                  </a:lnTo>
                  <a:lnTo>
                    <a:pt x="996" y="510"/>
                  </a:lnTo>
                  <a:lnTo>
                    <a:pt x="919" y="357"/>
                  </a:lnTo>
                  <a:lnTo>
                    <a:pt x="817" y="230"/>
                  </a:lnTo>
                  <a:lnTo>
                    <a:pt x="664" y="128"/>
                  </a:lnTo>
                  <a:lnTo>
                    <a:pt x="511" y="51"/>
                  </a:lnTo>
                  <a:lnTo>
                    <a:pt x="358" y="26"/>
                  </a:lnTo>
                  <a:lnTo>
                    <a:pt x="154"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3"/>
            <p:cNvSpPr/>
            <p:nvPr/>
          </p:nvSpPr>
          <p:spPr>
            <a:xfrm>
              <a:off x="4033575" y="1329750"/>
              <a:ext cx="302375" cy="345125"/>
            </a:xfrm>
            <a:custGeom>
              <a:rect b="b" l="l" r="r" t="t"/>
              <a:pathLst>
                <a:path extrusionOk="0" h="13805" w="12095">
                  <a:moveTo>
                    <a:pt x="562" y="0"/>
                  </a:moveTo>
                  <a:lnTo>
                    <a:pt x="434" y="26"/>
                  </a:lnTo>
                  <a:lnTo>
                    <a:pt x="332" y="51"/>
                  </a:lnTo>
                  <a:lnTo>
                    <a:pt x="230" y="102"/>
                  </a:lnTo>
                  <a:lnTo>
                    <a:pt x="153" y="179"/>
                  </a:lnTo>
                  <a:lnTo>
                    <a:pt x="77" y="255"/>
                  </a:lnTo>
                  <a:lnTo>
                    <a:pt x="26" y="357"/>
                  </a:lnTo>
                  <a:lnTo>
                    <a:pt x="0" y="460"/>
                  </a:lnTo>
                  <a:lnTo>
                    <a:pt x="0" y="562"/>
                  </a:lnTo>
                  <a:lnTo>
                    <a:pt x="0" y="13243"/>
                  </a:lnTo>
                  <a:lnTo>
                    <a:pt x="0" y="13370"/>
                  </a:lnTo>
                  <a:lnTo>
                    <a:pt x="26" y="13472"/>
                  </a:lnTo>
                  <a:lnTo>
                    <a:pt x="77" y="13575"/>
                  </a:lnTo>
                  <a:lnTo>
                    <a:pt x="153" y="13651"/>
                  </a:lnTo>
                  <a:lnTo>
                    <a:pt x="230" y="13728"/>
                  </a:lnTo>
                  <a:lnTo>
                    <a:pt x="332" y="13779"/>
                  </a:lnTo>
                  <a:lnTo>
                    <a:pt x="434" y="13804"/>
                  </a:lnTo>
                  <a:lnTo>
                    <a:pt x="11635" y="13804"/>
                  </a:lnTo>
                  <a:lnTo>
                    <a:pt x="11763" y="13779"/>
                  </a:lnTo>
                  <a:lnTo>
                    <a:pt x="11840" y="13728"/>
                  </a:lnTo>
                  <a:lnTo>
                    <a:pt x="11916" y="13651"/>
                  </a:lnTo>
                  <a:lnTo>
                    <a:pt x="11993" y="13575"/>
                  </a:lnTo>
                  <a:lnTo>
                    <a:pt x="12044" y="13472"/>
                  </a:lnTo>
                  <a:lnTo>
                    <a:pt x="12069" y="13370"/>
                  </a:lnTo>
                  <a:lnTo>
                    <a:pt x="12095" y="13243"/>
                  </a:lnTo>
                  <a:lnTo>
                    <a:pt x="12095" y="562"/>
                  </a:lnTo>
                  <a:lnTo>
                    <a:pt x="12069" y="460"/>
                  </a:lnTo>
                  <a:lnTo>
                    <a:pt x="12044" y="357"/>
                  </a:lnTo>
                  <a:lnTo>
                    <a:pt x="11993" y="255"/>
                  </a:lnTo>
                  <a:lnTo>
                    <a:pt x="11916" y="179"/>
                  </a:lnTo>
                  <a:lnTo>
                    <a:pt x="11840" y="102"/>
                  </a:lnTo>
                  <a:lnTo>
                    <a:pt x="11763" y="51"/>
                  </a:lnTo>
                  <a:lnTo>
                    <a:pt x="11635" y="26"/>
                  </a:lnTo>
                  <a:lnTo>
                    <a:pt x="11533"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3"/>
            <p:cNvSpPr/>
            <p:nvPr/>
          </p:nvSpPr>
          <p:spPr>
            <a:xfrm>
              <a:off x="4302125" y="1329750"/>
              <a:ext cx="33825" cy="345125"/>
            </a:xfrm>
            <a:custGeom>
              <a:rect b="b" l="l" r="r" t="t"/>
              <a:pathLst>
                <a:path extrusionOk="0" h="13805" w="1353">
                  <a:moveTo>
                    <a:pt x="0" y="0"/>
                  </a:moveTo>
                  <a:lnTo>
                    <a:pt x="102" y="26"/>
                  </a:lnTo>
                  <a:lnTo>
                    <a:pt x="204" y="51"/>
                  </a:lnTo>
                  <a:lnTo>
                    <a:pt x="307" y="102"/>
                  </a:lnTo>
                  <a:lnTo>
                    <a:pt x="383" y="179"/>
                  </a:lnTo>
                  <a:lnTo>
                    <a:pt x="460" y="255"/>
                  </a:lnTo>
                  <a:lnTo>
                    <a:pt x="511" y="357"/>
                  </a:lnTo>
                  <a:lnTo>
                    <a:pt x="536" y="460"/>
                  </a:lnTo>
                  <a:lnTo>
                    <a:pt x="562" y="562"/>
                  </a:lnTo>
                  <a:lnTo>
                    <a:pt x="562" y="13243"/>
                  </a:lnTo>
                  <a:lnTo>
                    <a:pt x="536" y="13370"/>
                  </a:lnTo>
                  <a:lnTo>
                    <a:pt x="511" y="13472"/>
                  </a:lnTo>
                  <a:lnTo>
                    <a:pt x="460" y="13575"/>
                  </a:lnTo>
                  <a:lnTo>
                    <a:pt x="383" y="13651"/>
                  </a:lnTo>
                  <a:lnTo>
                    <a:pt x="307" y="13728"/>
                  </a:lnTo>
                  <a:lnTo>
                    <a:pt x="204" y="13779"/>
                  </a:lnTo>
                  <a:lnTo>
                    <a:pt x="102" y="13804"/>
                  </a:lnTo>
                  <a:lnTo>
                    <a:pt x="893" y="13804"/>
                  </a:lnTo>
                  <a:lnTo>
                    <a:pt x="1021" y="13779"/>
                  </a:lnTo>
                  <a:lnTo>
                    <a:pt x="1098" y="13728"/>
                  </a:lnTo>
                  <a:lnTo>
                    <a:pt x="1174" y="13651"/>
                  </a:lnTo>
                  <a:lnTo>
                    <a:pt x="1251" y="13575"/>
                  </a:lnTo>
                  <a:lnTo>
                    <a:pt x="1302" y="13472"/>
                  </a:lnTo>
                  <a:lnTo>
                    <a:pt x="1327" y="13370"/>
                  </a:lnTo>
                  <a:lnTo>
                    <a:pt x="1353" y="13243"/>
                  </a:lnTo>
                  <a:lnTo>
                    <a:pt x="1353" y="562"/>
                  </a:lnTo>
                  <a:lnTo>
                    <a:pt x="1327" y="460"/>
                  </a:lnTo>
                  <a:lnTo>
                    <a:pt x="1302" y="357"/>
                  </a:lnTo>
                  <a:lnTo>
                    <a:pt x="1251" y="255"/>
                  </a:lnTo>
                  <a:lnTo>
                    <a:pt x="1174" y="179"/>
                  </a:lnTo>
                  <a:lnTo>
                    <a:pt x="1098" y="102"/>
                  </a:lnTo>
                  <a:lnTo>
                    <a:pt x="1021" y="51"/>
                  </a:lnTo>
                  <a:lnTo>
                    <a:pt x="893" y="26"/>
                  </a:lnTo>
                  <a:lnTo>
                    <a:pt x="791"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3"/>
            <p:cNvSpPr/>
            <p:nvPr/>
          </p:nvSpPr>
          <p:spPr>
            <a:xfrm>
              <a:off x="4067375" y="1362275"/>
              <a:ext cx="234775" cy="280050"/>
            </a:xfrm>
            <a:custGeom>
              <a:rect b="b" l="l" r="r" t="t"/>
              <a:pathLst>
                <a:path extrusionOk="0" h="11202" w="9391">
                  <a:moveTo>
                    <a:pt x="690" y="1"/>
                  </a:moveTo>
                  <a:lnTo>
                    <a:pt x="562" y="26"/>
                  </a:lnTo>
                  <a:lnTo>
                    <a:pt x="409" y="52"/>
                  </a:lnTo>
                  <a:lnTo>
                    <a:pt x="307" y="128"/>
                  </a:lnTo>
                  <a:lnTo>
                    <a:pt x="205" y="205"/>
                  </a:lnTo>
                  <a:lnTo>
                    <a:pt x="128" y="307"/>
                  </a:lnTo>
                  <a:lnTo>
                    <a:pt x="52" y="434"/>
                  </a:lnTo>
                  <a:lnTo>
                    <a:pt x="1" y="562"/>
                  </a:lnTo>
                  <a:lnTo>
                    <a:pt x="1" y="689"/>
                  </a:lnTo>
                  <a:lnTo>
                    <a:pt x="1" y="10513"/>
                  </a:lnTo>
                  <a:lnTo>
                    <a:pt x="1" y="10666"/>
                  </a:lnTo>
                  <a:lnTo>
                    <a:pt x="52" y="10794"/>
                  </a:lnTo>
                  <a:lnTo>
                    <a:pt x="128" y="10896"/>
                  </a:lnTo>
                  <a:lnTo>
                    <a:pt x="205" y="10998"/>
                  </a:lnTo>
                  <a:lnTo>
                    <a:pt x="307" y="11100"/>
                  </a:lnTo>
                  <a:lnTo>
                    <a:pt x="409" y="11151"/>
                  </a:lnTo>
                  <a:lnTo>
                    <a:pt x="562" y="11202"/>
                  </a:lnTo>
                  <a:lnTo>
                    <a:pt x="8829" y="11202"/>
                  </a:lnTo>
                  <a:lnTo>
                    <a:pt x="8957" y="11151"/>
                  </a:lnTo>
                  <a:lnTo>
                    <a:pt x="9084" y="11100"/>
                  </a:lnTo>
                  <a:lnTo>
                    <a:pt x="9186" y="10998"/>
                  </a:lnTo>
                  <a:lnTo>
                    <a:pt x="9263" y="10896"/>
                  </a:lnTo>
                  <a:lnTo>
                    <a:pt x="9339" y="10794"/>
                  </a:lnTo>
                  <a:lnTo>
                    <a:pt x="9365" y="10666"/>
                  </a:lnTo>
                  <a:lnTo>
                    <a:pt x="9390" y="10513"/>
                  </a:lnTo>
                  <a:lnTo>
                    <a:pt x="9390" y="689"/>
                  </a:lnTo>
                  <a:lnTo>
                    <a:pt x="9365" y="562"/>
                  </a:lnTo>
                  <a:lnTo>
                    <a:pt x="9339" y="434"/>
                  </a:lnTo>
                  <a:lnTo>
                    <a:pt x="9263" y="307"/>
                  </a:lnTo>
                  <a:lnTo>
                    <a:pt x="9186" y="205"/>
                  </a:lnTo>
                  <a:lnTo>
                    <a:pt x="9084" y="128"/>
                  </a:lnTo>
                  <a:lnTo>
                    <a:pt x="8957" y="52"/>
                  </a:lnTo>
                  <a:lnTo>
                    <a:pt x="8829" y="26"/>
                  </a:lnTo>
                  <a:lnTo>
                    <a:pt x="8701"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3"/>
            <p:cNvSpPr/>
            <p:nvPr/>
          </p:nvSpPr>
          <p:spPr>
            <a:xfrm>
              <a:off x="4132450" y="1329750"/>
              <a:ext cx="104000" cy="53600"/>
            </a:xfrm>
            <a:custGeom>
              <a:rect b="b" l="l" r="r" t="t"/>
              <a:pathLst>
                <a:path extrusionOk="0" h="2144" w="4160">
                  <a:moveTo>
                    <a:pt x="0" y="0"/>
                  </a:moveTo>
                  <a:lnTo>
                    <a:pt x="0" y="1582"/>
                  </a:lnTo>
                  <a:lnTo>
                    <a:pt x="26" y="1710"/>
                  </a:lnTo>
                  <a:lnTo>
                    <a:pt x="51" y="1812"/>
                  </a:lnTo>
                  <a:lnTo>
                    <a:pt x="102" y="1914"/>
                  </a:lnTo>
                  <a:lnTo>
                    <a:pt x="179" y="1990"/>
                  </a:lnTo>
                  <a:lnTo>
                    <a:pt x="255" y="2042"/>
                  </a:lnTo>
                  <a:lnTo>
                    <a:pt x="357" y="2093"/>
                  </a:lnTo>
                  <a:lnTo>
                    <a:pt x="459" y="2144"/>
                  </a:lnTo>
                  <a:lnTo>
                    <a:pt x="3725" y="2144"/>
                  </a:lnTo>
                  <a:lnTo>
                    <a:pt x="3828" y="2093"/>
                  </a:lnTo>
                  <a:lnTo>
                    <a:pt x="3930" y="2042"/>
                  </a:lnTo>
                  <a:lnTo>
                    <a:pt x="4006" y="1990"/>
                  </a:lnTo>
                  <a:lnTo>
                    <a:pt x="4057" y="1914"/>
                  </a:lnTo>
                  <a:lnTo>
                    <a:pt x="4108" y="1812"/>
                  </a:lnTo>
                  <a:lnTo>
                    <a:pt x="4159" y="1710"/>
                  </a:lnTo>
                  <a:lnTo>
                    <a:pt x="4159" y="1582"/>
                  </a:lnTo>
                  <a:lnTo>
                    <a:pt x="415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3"/>
            <p:cNvSpPr/>
            <p:nvPr/>
          </p:nvSpPr>
          <p:spPr>
            <a:xfrm>
              <a:off x="4209000" y="1329750"/>
              <a:ext cx="27450" cy="53600"/>
            </a:xfrm>
            <a:custGeom>
              <a:rect b="b" l="l" r="r" t="t"/>
              <a:pathLst>
                <a:path extrusionOk="0" h="2144" w="1098">
                  <a:moveTo>
                    <a:pt x="434" y="0"/>
                  </a:moveTo>
                  <a:lnTo>
                    <a:pt x="434" y="1582"/>
                  </a:lnTo>
                  <a:lnTo>
                    <a:pt x="408" y="1710"/>
                  </a:lnTo>
                  <a:lnTo>
                    <a:pt x="383" y="1812"/>
                  </a:lnTo>
                  <a:lnTo>
                    <a:pt x="332" y="1914"/>
                  </a:lnTo>
                  <a:lnTo>
                    <a:pt x="281" y="1990"/>
                  </a:lnTo>
                  <a:lnTo>
                    <a:pt x="179" y="2042"/>
                  </a:lnTo>
                  <a:lnTo>
                    <a:pt x="102" y="2093"/>
                  </a:lnTo>
                  <a:lnTo>
                    <a:pt x="0" y="2144"/>
                  </a:lnTo>
                  <a:lnTo>
                    <a:pt x="663" y="2144"/>
                  </a:lnTo>
                  <a:lnTo>
                    <a:pt x="766" y="2093"/>
                  </a:lnTo>
                  <a:lnTo>
                    <a:pt x="868" y="2042"/>
                  </a:lnTo>
                  <a:lnTo>
                    <a:pt x="944" y="1990"/>
                  </a:lnTo>
                  <a:lnTo>
                    <a:pt x="995" y="1914"/>
                  </a:lnTo>
                  <a:lnTo>
                    <a:pt x="1046" y="1812"/>
                  </a:lnTo>
                  <a:lnTo>
                    <a:pt x="1097" y="1710"/>
                  </a:lnTo>
                  <a:lnTo>
                    <a:pt x="1097" y="1582"/>
                  </a:lnTo>
                  <a:lnTo>
                    <a:pt x="109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3"/>
            <p:cNvSpPr/>
            <p:nvPr/>
          </p:nvSpPr>
          <p:spPr>
            <a:xfrm>
              <a:off x="4109475" y="1415850"/>
              <a:ext cx="151850" cy="46600"/>
            </a:xfrm>
            <a:custGeom>
              <a:rect b="b" l="l" r="r" t="t"/>
              <a:pathLst>
                <a:path extrusionOk="0" h="1864" w="6074">
                  <a:moveTo>
                    <a:pt x="281" y="1"/>
                  </a:moveTo>
                  <a:lnTo>
                    <a:pt x="179" y="26"/>
                  </a:lnTo>
                  <a:lnTo>
                    <a:pt x="77" y="77"/>
                  </a:lnTo>
                  <a:lnTo>
                    <a:pt x="26" y="179"/>
                  </a:lnTo>
                  <a:lnTo>
                    <a:pt x="1" y="282"/>
                  </a:lnTo>
                  <a:lnTo>
                    <a:pt x="1" y="1583"/>
                  </a:lnTo>
                  <a:lnTo>
                    <a:pt x="26" y="1685"/>
                  </a:lnTo>
                  <a:lnTo>
                    <a:pt x="77" y="1787"/>
                  </a:lnTo>
                  <a:lnTo>
                    <a:pt x="179" y="1838"/>
                  </a:lnTo>
                  <a:lnTo>
                    <a:pt x="281" y="1864"/>
                  </a:lnTo>
                  <a:lnTo>
                    <a:pt x="5793" y="1864"/>
                  </a:lnTo>
                  <a:lnTo>
                    <a:pt x="5895" y="1838"/>
                  </a:lnTo>
                  <a:lnTo>
                    <a:pt x="5997" y="1787"/>
                  </a:lnTo>
                  <a:lnTo>
                    <a:pt x="6048" y="1685"/>
                  </a:lnTo>
                  <a:lnTo>
                    <a:pt x="6073" y="1583"/>
                  </a:lnTo>
                  <a:lnTo>
                    <a:pt x="6073" y="282"/>
                  </a:lnTo>
                  <a:lnTo>
                    <a:pt x="6048" y="179"/>
                  </a:lnTo>
                  <a:lnTo>
                    <a:pt x="5997" y="77"/>
                  </a:lnTo>
                  <a:lnTo>
                    <a:pt x="5895" y="26"/>
                  </a:lnTo>
                  <a:lnTo>
                    <a:pt x="5793"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3"/>
            <p:cNvSpPr/>
            <p:nvPr/>
          </p:nvSpPr>
          <p:spPr>
            <a:xfrm>
              <a:off x="4235775" y="1415850"/>
              <a:ext cx="25550" cy="46600"/>
            </a:xfrm>
            <a:custGeom>
              <a:rect b="b" l="l" r="r" t="t"/>
              <a:pathLst>
                <a:path extrusionOk="0" h="1864" w="1022">
                  <a:moveTo>
                    <a:pt x="1" y="1"/>
                  </a:moveTo>
                  <a:lnTo>
                    <a:pt x="128" y="26"/>
                  </a:lnTo>
                  <a:lnTo>
                    <a:pt x="205" y="77"/>
                  </a:lnTo>
                  <a:lnTo>
                    <a:pt x="281" y="179"/>
                  </a:lnTo>
                  <a:lnTo>
                    <a:pt x="281" y="282"/>
                  </a:lnTo>
                  <a:lnTo>
                    <a:pt x="281" y="1583"/>
                  </a:lnTo>
                  <a:lnTo>
                    <a:pt x="281" y="1685"/>
                  </a:lnTo>
                  <a:lnTo>
                    <a:pt x="205" y="1787"/>
                  </a:lnTo>
                  <a:lnTo>
                    <a:pt x="128" y="1838"/>
                  </a:lnTo>
                  <a:lnTo>
                    <a:pt x="1" y="1864"/>
                  </a:lnTo>
                  <a:lnTo>
                    <a:pt x="741" y="1864"/>
                  </a:lnTo>
                  <a:lnTo>
                    <a:pt x="843" y="1838"/>
                  </a:lnTo>
                  <a:lnTo>
                    <a:pt x="945" y="1787"/>
                  </a:lnTo>
                  <a:lnTo>
                    <a:pt x="996" y="1685"/>
                  </a:lnTo>
                  <a:lnTo>
                    <a:pt x="1021" y="1583"/>
                  </a:lnTo>
                  <a:lnTo>
                    <a:pt x="1021" y="282"/>
                  </a:lnTo>
                  <a:lnTo>
                    <a:pt x="996" y="179"/>
                  </a:lnTo>
                  <a:lnTo>
                    <a:pt x="945" y="77"/>
                  </a:lnTo>
                  <a:lnTo>
                    <a:pt x="843" y="26"/>
                  </a:lnTo>
                  <a:lnTo>
                    <a:pt x="741"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3"/>
            <p:cNvSpPr/>
            <p:nvPr/>
          </p:nvSpPr>
          <p:spPr>
            <a:xfrm>
              <a:off x="4103100" y="1486675"/>
              <a:ext cx="37650" cy="11500"/>
            </a:xfrm>
            <a:custGeom>
              <a:rect b="b" l="l" r="r" t="t"/>
              <a:pathLst>
                <a:path extrusionOk="0" h="460" w="1506">
                  <a:moveTo>
                    <a:pt x="128" y="0"/>
                  </a:moveTo>
                  <a:lnTo>
                    <a:pt x="51" y="51"/>
                  </a:lnTo>
                  <a:lnTo>
                    <a:pt x="0" y="128"/>
                  </a:lnTo>
                  <a:lnTo>
                    <a:pt x="0" y="230"/>
                  </a:lnTo>
                  <a:lnTo>
                    <a:pt x="0" y="306"/>
                  </a:lnTo>
                  <a:lnTo>
                    <a:pt x="51" y="383"/>
                  </a:lnTo>
                  <a:lnTo>
                    <a:pt x="128" y="434"/>
                  </a:lnTo>
                  <a:lnTo>
                    <a:pt x="230" y="459"/>
                  </a:lnTo>
                  <a:lnTo>
                    <a:pt x="1276" y="459"/>
                  </a:lnTo>
                  <a:lnTo>
                    <a:pt x="1353" y="434"/>
                  </a:lnTo>
                  <a:lnTo>
                    <a:pt x="1429" y="383"/>
                  </a:lnTo>
                  <a:lnTo>
                    <a:pt x="1480" y="306"/>
                  </a:lnTo>
                  <a:lnTo>
                    <a:pt x="1506" y="230"/>
                  </a:lnTo>
                  <a:lnTo>
                    <a:pt x="1480" y="128"/>
                  </a:lnTo>
                  <a:lnTo>
                    <a:pt x="1429" y="51"/>
                  </a:lnTo>
                  <a:lnTo>
                    <a:pt x="135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3"/>
            <p:cNvSpPr/>
            <p:nvPr/>
          </p:nvSpPr>
          <p:spPr>
            <a:xfrm>
              <a:off x="4156050" y="1486675"/>
              <a:ext cx="110375" cy="11500"/>
            </a:xfrm>
            <a:custGeom>
              <a:rect b="b" l="l" r="r" t="t"/>
              <a:pathLst>
                <a:path extrusionOk="0" h="460" w="4415">
                  <a:moveTo>
                    <a:pt x="153" y="0"/>
                  </a:moveTo>
                  <a:lnTo>
                    <a:pt x="77" y="51"/>
                  </a:lnTo>
                  <a:lnTo>
                    <a:pt x="26" y="128"/>
                  </a:lnTo>
                  <a:lnTo>
                    <a:pt x="0" y="230"/>
                  </a:lnTo>
                  <a:lnTo>
                    <a:pt x="26" y="306"/>
                  </a:lnTo>
                  <a:lnTo>
                    <a:pt x="77" y="383"/>
                  </a:lnTo>
                  <a:lnTo>
                    <a:pt x="153" y="434"/>
                  </a:lnTo>
                  <a:lnTo>
                    <a:pt x="255" y="459"/>
                  </a:lnTo>
                  <a:lnTo>
                    <a:pt x="4185" y="459"/>
                  </a:lnTo>
                  <a:lnTo>
                    <a:pt x="4261" y="434"/>
                  </a:lnTo>
                  <a:lnTo>
                    <a:pt x="4338" y="383"/>
                  </a:lnTo>
                  <a:lnTo>
                    <a:pt x="4389" y="306"/>
                  </a:lnTo>
                  <a:lnTo>
                    <a:pt x="4414" y="230"/>
                  </a:lnTo>
                  <a:lnTo>
                    <a:pt x="4389" y="128"/>
                  </a:lnTo>
                  <a:lnTo>
                    <a:pt x="4338" y="51"/>
                  </a:lnTo>
                  <a:lnTo>
                    <a:pt x="4261"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3"/>
            <p:cNvSpPr/>
            <p:nvPr/>
          </p:nvSpPr>
          <p:spPr>
            <a:xfrm>
              <a:off x="4103100" y="1514100"/>
              <a:ext cx="37650" cy="12150"/>
            </a:xfrm>
            <a:custGeom>
              <a:rect b="b" l="l" r="r" t="t"/>
              <a:pathLst>
                <a:path extrusionOk="0" h="486" w="1506">
                  <a:moveTo>
                    <a:pt x="230" y="0"/>
                  </a:moveTo>
                  <a:lnTo>
                    <a:pt x="128" y="26"/>
                  </a:lnTo>
                  <a:lnTo>
                    <a:pt x="51" y="77"/>
                  </a:lnTo>
                  <a:lnTo>
                    <a:pt x="0" y="153"/>
                  </a:lnTo>
                  <a:lnTo>
                    <a:pt x="0" y="230"/>
                  </a:lnTo>
                  <a:lnTo>
                    <a:pt x="0" y="332"/>
                  </a:lnTo>
                  <a:lnTo>
                    <a:pt x="51" y="409"/>
                  </a:lnTo>
                  <a:lnTo>
                    <a:pt x="128" y="460"/>
                  </a:lnTo>
                  <a:lnTo>
                    <a:pt x="230" y="485"/>
                  </a:lnTo>
                  <a:lnTo>
                    <a:pt x="1276" y="485"/>
                  </a:lnTo>
                  <a:lnTo>
                    <a:pt x="1353" y="460"/>
                  </a:lnTo>
                  <a:lnTo>
                    <a:pt x="1429" y="409"/>
                  </a:lnTo>
                  <a:lnTo>
                    <a:pt x="1480" y="332"/>
                  </a:lnTo>
                  <a:lnTo>
                    <a:pt x="1506" y="230"/>
                  </a:lnTo>
                  <a:lnTo>
                    <a:pt x="1480" y="153"/>
                  </a:lnTo>
                  <a:lnTo>
                    <a:pt x="1429" y="77"/>
                  </a:lnTo>
                  <a:lnTo>
                    <a:pt x="1353" y="26"/>
                  </a:lnTo>
                  <a:lnTo>
                    <a:pt x="1276"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3"/>
            <p:cNvSpPr/>
            <p:nvPr/>
          </p:nvSpPr>
          <p:spPr>
            <a:xfrm>
              <a:off x="4156050" y="1514100"/>
              <a:ext cx="110375" cy="12150"/>
            </a:xfrm>
            <a:custGeom>
              <a:rect b="b" l="l" r="r" t="t"/>
              <a:pathLst>
                <a:path extrusionOk="0" h="486" w="4415">
                  <a:moveTo>
                    <a:pt x="255" y="0"/>
                  </a:moveTo>
                  <a:lnTo>
                    <a:pt x="153" y="26"/>
                  </a:lnTo>
                  <a:lnTo>
                    <a:pt x="77" y="77"/>
                  </a:lnTo>
                  <a:lnTo>
                    <a:pt x="26" y="153"/>
                  </a:lnTo>
                  <a:lnTo>
                    <a:pt x="0" y="230"/>
                  </a:lnTo>
                  <a:lnTo>
                    <a:pt x="26" y="332"/>
                  </a:lnTo>
                  <a:lnTo>
                    <a:pt x="77" y="409"/>
                  </a:lnTo>
                  <a:lnTo>
                    <a:pt x="153" y="460"/>
                  </a:lnTo>
                  <a:lnTo>
                    <a:pt x="255" y="485"/>
                  </a:lnTo>
                  <a:lnTo>
                    <a:pt x="4185" y="485"/>
                  </a:lnTo>
                  <a:lnTo>
                    <a:pt x="4261" y="460"/>
                  </a:lnTo>
                  <a:lnTo>
                    <a:pt x="4338" y="409"/>
                  </a:lnTo>
                  <a:lnTo>
                    <a:pt x="4389" y="332"/>
                  </a:lnTo>
                  <a:lnTo>
                    <a:pt x="4414" y="230"/>
                  </a:lnTo>
                  <a:lnTo>
                    <a:pt x="4389" y="153"/>
                  </a:lnTo>
                  <a:lnTo>
                    <a:pt x="4338" y="77"/>
                  </a:lnTo>
                  <a:lnTo>
                    <a:pt x="4261" y="26"/>
                  </a:lnTo>
                  <a:lnTo>
                    <a:pt x="418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3"/>
            <p:cNvSpPr/>
            <p:nvPr/>
          </p:nvSpPr>
          <p:spPr>
            <a:xfrm>
              <a:off x="4103100" y="1542150"/>
              <a:ext cx="37650" cy="11525"/>
            </a:xfrm>
            <a:custGeom>
              <a:rect b="b" l="l" r="r" t="t"/>
              <a:pathLst>
                <a:path extrusionOk="0" h="461" w="1506">
                  <a:moveTo>
                    <a:pt x="230" y="1"/>
                  </a:moveTo>
                  <a:lnTo>
                    <a:pt x="128" y="26"/>
                  </a:lnTo>
                  <a:lnTo>
                    <a:pt x="51" y="77"/>
                  </a:lnTo>
                  <a:lnTo>
                    <a:pt x="0" y="129"/>
                  </a:lnTo>
                  <a:lnTo>
                    <a:pt x="0" y="231"/>
                  </a:lnTo>
                  <a:lnTo>
                    <a:pt x="0" y="333"/>
                  </a:lnTo>
                  <a:lnTo>
                    <a:pt x="51" y="384"/>
                  </a:lnTo>
                  <a:lnTo>
                    <a:pt x="128" y="435"/>
                  </a:lnTo>
                  <a:lnTo>
                    <a:pt x="230" y="460"/>
                  </a:lnTo>
                  <a:lnTo>
                    <a:pt x="1276" y="460"/>
                  </a:lnTo>
                  <a:lnTo>
                    <a:pt x="1353" y="435"/>
                  </a:lnTo>
                  <a:lnTo>
                    <a:pt x="1429" y="384"/>
                  </a:lnTo>
                  <a:lnTo>
                    <a:pt x="1480" y="333"/>
                  </a:lnTo>
                  <a:lnTo>
                    <a:pt x="1506" y="231"/>
                  </a:lnTo>
                  <a:lnTo>
                    <a:pt x="1480" y="129"/>
                  </a:lnTo>
                  <a:lnTo>
                    <a:pt x="1429" y="77"/>
                  </a:lnTo>
                  <a:lnTo>
                    <a:pt x="1353" y="26"/>
                  </a:lnTo>
                  <a:lnTo>
                    <a:pt x="127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3"/>
            <p:cNvSpPr/>
            <p:nvPr/>
          </p:nvSpPr>
          <p:spPr>
            <a:xfrm>
              <a:off x="4156050" y="1542150"/>
              <a:ext cx="110375" cy="11525"/>
            </a:xfrm>
            <a:custGeom>
              <a:rect b="b" l="l" r="r" t="t"/>
              <a:pathLst>
                <a:path extrusionOk="0" h="461" w="4415">
                  <a:moveTo>
                    <a:pt x="255" y="1"/>
                  </a:moveTo>
                  <a:lnTo>
                    <a:pt x="153" y="26"/>
                  </a:lnTo>
                  <a:lnTo>
                    <a:pt x="77" y="77"/>
                  </a:lnTo>
                  <a:lnTo>
                    <a:pt x="26" y="129"/>
                  </a:lnTo>
                  <a:lnTo>
                    <a:pt x="0" y="231"/>
                  </a:lnTo>
                  <a:lnTo>
                    <a:pt x="26" y="333"/>
                  </a:lnTo>
                  <a:lnTo>
                    <a:pt x="77" y="384"/>
                  </a:lnTo>
                  <a:lnTo>
                    <a:pt x="153" y="435"/>
                  </a:lnTo>
                  <a:lnTo>
                    <a:pt x="255" y="460"/>
                  </a:lnTo>
                  <a:lnTo>
                    <a:pt x="4185" y="460"/>
                  </a:lnTo>
                  <a:lnTo>
                    <a:pt x="4261" y="435"/>
                  </a:lnTo>
                  <a:lnTo>
                    <a:pt x="4338" y="384"/>
                  </a:lnTo>
                  <a:lnTo>
                    <a:pt x="4389" y="333"/>
                  </a:lnTo>
                  <a:lnTo>
                    <a:pt x="4414" y="231"/>
                  </a:lnTo>
                  <a:lnTo>
                    <a:pt x="4389" y="129"/>
                  </a:lnTo>
                  <a:lnTo>
                    <a:pt x="4338" y="77"/>
                  </a:lnTo>
                  <a:lnTo>
                    <a:pt x="4261" y="26"/>
                  </a:lnTo>
                  <a:lnTo>
                    <a:pt x="4185"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3"/>
            <p:cNvSpPr/>
            <p:nvPr/>
          </p:nvSpPr>
          <p:spPr>
            <a:xfrm>
              <a:off x="4103100" y="1569600"/>
              <a:ext cx="37650" cy="12125"/>
            </a:xfrm>
            <a:custGeom>
              <a:rect b="b" l="l" r="r" t="t"/>
              <a:pathLst>
                <a:path extrusionOk="0" h="485" w="1506">
                  <a:moveTo>
                    <a:pt x="230" y="0"/>
                  </a:moveTo>
                  <a:lnTo>
                    <a:pt x="128" y="26"/>
                  </a:lnTo>
                  <a:lnTo>
                    <a:pt x="51" y="77"/>
                  </a:lnTo>
                  <a:lnTo>
                    <a:pt x="0" y="153"/>
                  </a:lnTo>
                  <a:lnTo>
                    <a:pt x="0" y="255"/>
                  </a:lnTo>
                  <a:lnTo>
                    <a:pt x="0" y="332"/>
                  </a:lnTo>
                  <a:lnTo>
                    <a:pt x="51" y="408"/>
                  </a:lnTo>
                  <a:lnTo>
                    <a:pt x="128" y="459"/>
                  </a:lnTo>
                  <a:lnTo>
                    <a:pt x="230" y="485"/>
                  </a:lnTo>
                  <a:lnTo>
                    <a:pt x="1276" y="485"/>
                  </a:lnTo>
                  <a:lnTo>
                    <a:pt x="1353" y="459"/>
                  </a:lnTo>
                  <a:lnTo>
                    <a:pt x="1429" y="408"/>
                  </a:lnTo>
                  <a:lnTo>
                    <a:pt x="1480" y="332"/>
                  </a:lnTo>
                  <a:lnTo>
                    <a:pt x="1506" y="255"/>
                  </a:lnTo>
                  <a:lnTo>
                    <a:pt x="1480" y="153"/>
                  </a:lnTo>
                  <a:lnTo>
                    <a:pt x="1429" y="77"/>
                  </a:lnTo>
                  <a:lnTo>
                    <a:pt x="1353" y="26"/>
                  </a:lnTo>
                  <a:lnTo>
                    <a:pt x="1276"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3"/>
            <p:cNvSpPr/>
            <p:nvPr/>
          </p:nvSpPr>
          <p:spPr>
            <a:xfrm>
              <a:off x="4156050" y="1569600"/>
              <a:ext cx="110375" cy="12125"/>
            </a:xfrm>
            <a:custGeom>
              <a:rect b="b" l="l" r="r" t="t"/>
              <a:pathLst>
                <a:path extrusionOk="0" h="485" w="4415">
                  <a:moveTo>
                    <a:pt x="255" y="0"/>
                  </a:moveTo>
                  <a:lnTo>
                    <a:pt x="153" y="26"/>
                  </a:lnTo>
                  <a:lnTo>
                    <a:pt x="77" y="77"/>
                  </a:lnTo>
                  <a:lnTo>
                    <a:pt x="26" y="153"/>
                  </a:lnTo>
                  <a:lnTo>
                    <a:pt x="0" y="255"/>
                  </a:lnTo>
                  <a:lnTo>
                    <a:pt x="26" y="332"/>
                  </a:lnTo>
                  <a:lnTo>
                    <a:pt x="77" y="408"/>
                  </a:lnTo>
                  <a:lnTo>
                    <a:pt x="153" y="459"/>
                  </a:lnTo>
                  <a:lnTo>
                    <a:pt x="255" y="485"/>
                  </a:lnTo>
                  <a:lnTo>
                    <a:pt x="4185" y="485"/>
                  </a:lnTo>
                  <a:lnTo>
                    <a:pt x="4261" y="459"/>
                  </a:lnTo>
                  <a:lnTo>
                    <a:pt x="4338" y="408"/>
                  </a:lnTo>
                  <a:lnTo>
                    <a:pt x="4389" y="332"/>
                  </a:lnTo>
                  <a:lnTo>
                    <a:pt x="4414" y="255"/>
                  </a:lnTo>
                  <a:lnTo>
                    <a:pt x="4389" y="153"/>
                  </a:lnTo>
                  <a:lnTo>
                    <a:pt x="4338" y="77"/>
                  </a:lnTo>
                  <a:lnTo>
                    <a:pt x="4261" y="26"/>
                  </a:lnTo>
                  <a:lnTo>
                    <a:pt x="418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4" name="Google Shape;4484;p73"/>
          <p:cNvGrpSpPr/>
          <p:nvPr/>
        </p:nvGrpSpPr>
        <p:grpSpPr>
          <a:xfrm>
            <a:off x="5510573" y="1169934"/>
            <a:ext cx="390516" cy="400803"/>
            <a:chOff x="4740350" y="1277450"/>
            <a:chExt cx="387225" cy="397425"/>
          </a:xfrm>
        </p:grpSpPr>
        <p:sp>
          <p:nvSpPr>
            <p:cNvPr id="4485" name="Google Shape;4485;p73"/>
            <p:cNvSpPr/>
            <p:nvPr/>
          </p:nvSpPr>
          <p:spPr>
            <a:xfrm>
              <a:off x="4740350" y="1331025"/>
              <a:ext cx="387225" cy="343850"/>
            </a:xfrm>
            <a:custGeom>
              <a:rect b="b" l="l" r="r" t="t"/>
              <a:pathLst>
                <a:path extrusionOk="0" h="13754" w="15489">
                  <a:moveTo>
                    <a:pt x="996" y="0"/>
                  </a:moveTo>
                  <a:lnTo>
                    <a:pt x="2476" y="1251"/>
                  </a:lnTo>
                  <a:lnTo>
                    <a:pt x="2552" y="1353"/>
                  </a:lnTo>
                  <a:lnTo>
                    <a:pt x="2629" y="1480"/>
                  </a:lnTo>
                  <a:lnTo>
                    <a:pt x="2680" y="1608"/>
                  </a:lnTo>
                  <a:lnTo>
                    <a:pt x="2731" y="1710"/>
                  </a:lnTo>
                  <a:lnTo>
                    <a:pt x="2756" y="1863"/>
                  </a:lnTo>
                  <a:lnTo>
                    <a:pt x="2756" y="1991"/>
                  </a:lnTo>
                  <a:lnTo>
                    <a:pt x="2731" y="2118"/>
                  </a:lnTo>
                  <a:lnTo>
                    <a:pt x="2705" y="2246"/>
                  </a:lnTo>
                  <a:lnTo>
                    <a:pt x="77" y="11431"/>
                  </a:lnTo>
                  <a:lnTo>
                    <a:pt x="26" y="11635"/>
                  </a:lnTo>
                  <a:lnTo>
                    <a:pt x="1" y="11865"/>
                  </a:lnTo>
                  <a:lnTo>
                    <a:pt x="1" y="12069"/>
                  </a:lnTo>
                  <a:lnTo>
                    <a:pt x="26" y="12273"/>
                  </a:lnTo>
                  <a:lnTo>
                    <a:pt x="77" y="12477"/>
                  </a:lnTo>
                  <a:lnTo>
                    <a:pt x="154" y="12682"/>
                  </a:lnTo>
                  <a:lnTo>
                    <a:pt x="256" y="12860"/>
                  </a:lnTo>
                  <a:lnTo>
                    <a:pt x="358" y="13039"/>
                  </a:lnTo>
                  <a:lnTo>
                    <a:pt x="485" y="13192"/>
                  </a:lnTo>
                  <a:lnTo>
                    <a:pt x="639" y="13319"/>
                  </a:lnTo>
                  <a:lnTo>
                    <a:pt x="792" y="13447"/>
                  </a:lnTo>
                  <a:lnTo>
                    <a:pt x="970" y="13549"/>
                  </a:lnTo>
                  <a:lnTo>
                    <a:pt x="1174" y="13651"/>
                  </a:lnTo>
                  <a:lnTo>
                    <a:pt x="1378" y="13702"/>
                  </a:lnTo>
                  <a:lnTo>
                    <a:pt x="1583" y="13753"/>
                  </a:lnTo>
                  <a:lnTo>
                    <a:pt x="13907" y="13753"/>
                  </a:lnTo>
                  <a:lnTo>
                    <a:pt x="14136" y="13702"/>
                  </a:lnTo>
                  <a:lnTo>
                    <a:pt x="14340" y="13651"/>
                  </a:lnTo>
                  <a:lnTo>
                    <a:pt x="14519" y="13549"/>
                  </a:lnTo>
                  <a:lnTo>
                    <a:pt x="14698" y="13447"/>
                  </a:lnTo>
                  <a:lnTo>
                    <a:pt x="14876" y="13319"/>
                  </a:lnTo>
                  <a:lnTo>
                    <a:pt x="15004" y="13192"/>
                  </a:lnTo>
                  <a:lnTo>
                    <a:pt x="15157" y="13039"/>
                  </a:lnTo>
                  <a:lnTo>
                    <a:pt x="15259" y="12860"/>
                  </a:lnTo>
                  <a:lnTo>
                    <a:pt x="15361" y="12682"/>
                  </a:lnTo>
                  <a:lnTo>
                    <a:pt x="15412" y="12477"/>
                  </a:lnTo>
                  <a:lnTo>
                    <a:pt x="15463" y="12273"/>
                  </a:lnTo>
                  <a:lnTo>
                    <a:pt x="15489" y="12069"/>
                  </a:lnTo>
                  <a:lnTo>
                    <a:pt x="15489" y="11865"/>
                  </a:lnTo>
                  <a:lnTo>
                    <a:pt x="15489" y="11635"/>
                  </a:lnTo>
                  <a:lnTo>
                    <a:pt x="15438" y="11431"/>
                  </a:lnTo>
                  <a:lnTo>
                    <a:pt x="12784" y="2246"/>
                  </a:lnTo>
                  <a:lnTo>
                    <a:pt x="12758" y="2118"/>
                  </a:lnTo>
                  <a:lnTo>
                    <a:pt x="12758" y="1991"/>
                  </a:lnTo>
                  <a:lnTo>
                    <a:pt x="12758" y="1863"/>
                  </a:lnTo>
                  <a:lnTo>
                    <a:pt x="12784" y="1710"/>
                  </a:lnTo>
                  <a:lnTo>
                    <a:pt x="12809" y="1608"/>
                  </a:lnTo>
                  <a:lnTo>
                    <a:pt x="12861" y="1480"/>
                  </a:lnTo>
                  <a:lnTo>
                    <a:pt x="12937" y="1353"/>
                  </a:lnTo>
                  <a:lnTo>
                    <a:pt x="13039" y="1251"/>
                  </a:lnTo>
                  <a:lnTo>
                    <a:pt x="1449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3"/>
            <p:cNvSpPr/>
            <p:nvPr/>
          </p:nvSpPr>
          <p:spPr>
            <a:xfrm>
              <a:off x="5032500" y="1331025"/>
              <a:ext cx="95075" cy="343850"/>
            </a:xfrm>
            <a:custGeom>
              <a:rect b="b" l="l" r="r" t="t"/>
              <a:pathLst>
                <a:path extrusionOk="0" h="13754" w="3803">
                  <a:moveTo>
                    <a:pt x="1761" y="0"/>
                  </a:moveTo>
                  <a:lnTo>
                    <a:pt x="281" y="1251"/>
                  </a:lnTo>
                  <a:lnTo>
                    <a:pt x="205" y="1353"/>
                  </a:lnTo>
                  <a:lnTo>
                    <a:pt x="128" y="1480"/>
                  </a:lnTo>
                  <a:lnTo>
                    <a:pt x="77" y="1608"/>
                  </a:lnTo>
                  <a:lnTo>
                    <a:pt x="26" y="1710"/>
                  </a:lnTo>
                  <a:lnTo>
                    <a:pt x="1" y="1863"/>
                  </a:lnTo>
                  <a:lnTo>
                    <a:pt x="1" y="1991"/>
                  </a:lnTo>
                  <a:lnTo>
                    <a:pt x="26" y="2118"/>
                  </a:lnTo>
                  <a:lnTo>
                    <a:pt x="52" y="2246"/>
                  </a:lnTo>
                  <a:lnTo>
                    <a:pt x="2680" y="11431"/>
                  </a:lnTo>
                  <a:lnTo>
                    <a:pt x="2731" y="11635"/>
                  </a:lnTo>
                  <a:lnTo>
                    <a:pt x="2756" y="11865"/>
                  </a:lnTo>
                  <a:lnTo>
                    <a:pt x="2756" y="12069"/>
                  </a:lnTo>
                  <a:lnTo>
                    <a:pt x="2731" y="12273"/>
                  </a:lnTo>
                  <a:lnTo>
                    <a:pt x="2680" y="12477"/>
                  </a:lnTo>
                  <a:lnTo>
                    <a:pt x="2603" y="12682"/>
                  </a:lnTo>
                  <a:lnTo>
                    <a:pt x="2501" y="12860"/>
                  </a:lnTo>
                  <a:lnTo>
                    <a:pt x="2399" y="13039"/>
                  </a:lnTo>
                  <a:lnTo>
                    <a:pt x="2272" y="13192"/>
                  </a:lnTo>
                  <a:lnTo>
                    <a:pt x="2119" y="13319"/>
                  </a:lnTo>
                  <a:lnTo>
                    <a:pt x="1965" y="13447"/>
                  </a:lnTo>
                  <a:lnTo>
                    <a:pt x="1787" y="13549"/>
                  </a:lnTo>
                  <a:lnTo>
                    <a:pt x="1583" y="13651"/>
                  </a:lnTo>
                  <a:lnTo>
                    <a:pt x="1379" y="13702"/>
                  </a:lnTo>
                  <a:lnTo>
                    <a:pt x="1175" y="13753"/>
                  </a:lnTo>
                  <a:lnTo>
                    <a:pt x="2221" y="13753"/>
                  </a:lnTo>
                  <a:lnTo>
                    <a:pt x="2450" y="13702"/>
                  </a:lnTo>
                  <a:lnTo>
                    <a:pt x="2654" y="13651"/>
                  </a:lnTo>
                  <a:lnTo>
                    <a:pt x="2833" y="13549"/>
                  </a:lnTo>
                  <a:lnTo>
                    <a:pt x="3012" y="13447"/>
                  </a:lnTo>
                  <a:lnTo>
                    <a:pt x="3190" y="13319"/>
                  </a:lnTo>
                  <a:lnTo>
                    <a:pt x="3318" y="13192"/>
                  </a:lnTo>
                  <a:lnTo>
                    <a:pt x="3471" y="13039"/>
                  </a:lnTo>
                  <a:lnTo>
                    <a:pt x="3573" y="12860"/>
                  </a:lnTo>
                  <a:lnTo>
                    <a:pt x="3675" y="12682"/>
                  </a:lnTo>
                  <a:lnTo>
                    <a:pt x="3726" y="12477"/>
                  </a:lnTo>
                  <a:lnTo>
                    <a:pt x="3777" y="12273"/>
                  </a:lnTo>
                  <a:lnTo>
                    <a:pt x="3803" y="12069"/>
                  </a:lnTo>
                  <a:lnTo>
                    <a:pt x="3803" y="11865"/>
                  </a:lnTo>
                  <a:lnTo>
                    <a:pt x="3803" y="11635"/>
                  </a:lnTo>
                  <a:lnTo>
                    <a:pt x="3752" y="11431"/>
                  </a:lnTo>
                  <a:lnTo>
                    <a:pt x="1098" y="2246"/>
                  </a:lnTo>
                  <a:lnTo>
                    <a:pt x="1072" y="2118"/>
                  </a:lnTo>
                  <a:lnTo>
                    <a:pt x="1072" y="1991"/>
                  </a:lnTo>
                  <a:lnTo>
                    <a:pt x="1072" y="1863"/>
                  </a:lnTo>
                  <a:lnTo>
                    <a:pt x="1098" y="1710"/>
                  </a:lnTo>
                  <a:lnTo>
                    <a:pt x="1123" y="1608"/>
                  </a:lnTo>
                  <a:lnTo>
                    <a:pt x="1175" y="1480"/>
                  </a:lnTo>
                  <a:lnTo>
                    <a:pt x="1251" y="1353"/>
                  </a:lnTo>
                  <a:lnTo>
                    <a:pt x="1353" y="1251"/>
                  </a:lnTo>
                  <a:lnTo>
                    <a:pt x="2808"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3"/>
            <p:cNvSpPr/>
            <p:nvPr/>
          </p:nvSpPr>
          <p:spPr>
            <a:xfrm>
              <a:off x="4779275" y="1433075"/>
              <a:ext cx="310025" cy="204800"/>
            </a:xfrm>
            <a:custGeom>
              <a:rect b="b" l="l" r="r" t="t"/>
              <a:pathLst>
                <a:path extrusionOk="0" h="8192" w="12401">
                  <a:moveTo>
                    <a:pt x="2628" y="1"/>
                  </a:moveTo>
                  <a:lnTo>
                    <a:pt x="2501" y="26"/>
                  </a:lnTo>
                  <a:lnTo>
                    <a:pt x="2399" y="77"/>
                  </a:lnTo>
                  <a:lnTo>
                    <a:pt x="2271" y="154"/>
                  </a:lnTo>
                  <a:lnTo>
                    <a:pt x="2194" y="230"/>
                  </a:lnTo>
                  <a:lnTo>
                    <a:pt x="2118" y="332"/>
                  </a:lnTo>
                  <a:lnTo>
                    <a:pt x="2041" y="435"/>
                  </a:lnTo>
                  <a:lnTo>
                    <a:pt x="1990" y="562"/>
                  </a:lnTo>
                  <a:lnTo>
                    <a:pt x="26" y="7120"/>
                  </a:lnTo>
                  <a:lnTo>
                    <a:pt x="0" y="7324"/>
                  </a:lnTo>
                  <a:lnTo>
                    <a:pt x="26" y="7502"/>
                  </a:lnTo>
                  <a:lnTo>
                    <a:pt x="77" y="7706"/>
                  </a:lnTo>
                  <a:lnTo>
                    <a:pt x="179" y="7860"/>
                  </a:lnTo>
                  <a:lnTo>
                    <a:pt x="306" y="8013"/>
                  </a:lnTo>
                  <a:lnTo>
                    <a:pt x="459" y="8115"/>
                  </a:lnTo>
                  <a:lnTo>
                    <a:pt x="638" y="8166"/>
                  </a:lnTo>
                  <a:lnTo>
                    <a:pt x="842" y="8191"/>
                  </a:lnTo>
                  <a:lnTo>
                    <a:pt x="11533" y="8191"/>
                  </a:lnTo>
                  <a:lnTo>
                    <a:pt x="11737" y="8166"/>
                  </a:lnTo>
                  <a:lnTo>
                    <a:pt x="11941" y="8115"/>
                  </a:lnTo>
                  <a:lnTo>
                    <a:pt x="12094" y="8013"/>
                  </a:lnTo>
                  <a:lnTo>
                    <a:pt x="12222" y="7860"/>
                  </a:lnTo>
                  <a:lnTo>
                    <a:pt x="12324" y="7706"/>
                  </a:lnTo>
                  <a:lnTo>
                    <a:pt x="12375" y="7502"/>
                  </a:lnTo>
                  <a:lnTo>
                    <a:pt x="12401" y="7324"/>
                  </a:lnTo>
                  <a:lnTo>
                    <a:pt x="12350" y="7120"/>
                  </a:lnTo>
                  <a:lnTo>
                    <a:pt x="10385" y="562"/>
                  </a:lnTo>
                  <a:lnTo>
                    <a:pt x="10359" y="435"/>
                  </a:lnTo>
                  <a:lnTo>
                    <a:pt x="10283" y="332"/>
                  </a:lnTo>
                  <a:lnTo>
                    <a:pt x="10206" y="230"/>
                  </a:lnTo>
                  <a:lnTo>
                    <a:pt x="10104" y="154"/>
                  </a:lnTo>
                  <a:lnTo>
                    <a:pt x="10002" y="103"/>
                  </a:lnTo>
                  <a:lnTo>
                    <a:pt x="9900" y="52"/>
                  </a:lnTo>
                  <a:lnTo>
                    <a:pt x="9773"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3"/>
            <p:cNvSpPr/>
            <p:nvPr/>
          </p:nvSpPr>
          <p:spPr>
            <a:xfrm>
              <a:off x="5003800" y="1433075"/>
              <a:ext cx="85500" cy="204800"/>
            </a:xfrm>
            <a:custGeom>
              <a:rect b="b" l="l" r="r" t="t"/>
              <a:pathLst>
                <a:path extrusionOk="0" h="8192" w="3420">
                  <a:moveTo>
                    <a:pt x="1" y="1"/>
                  </a:moveTo>
                  <a:lnTo>
                    <a:pt x="128" y="52"/>
                  </a:lnTo>
                  <a:lnTo>
                    <a:pt x="256" y="103"/>
                  </a:lnTo>
                  <a:lnTo>
                    <a:pt x="358" y="154"/>
                  </a:lnTo>
                  <a:lnTo>
                    <a:pt x="434" y="230"/>
                  </a:lnTo>
                  <a:lnTo>
                    <a:pt x="536" y="332"/>
                  </a:lnTo>
                  <a:lnTo>
                    <a:pt x="587" y="435"/>
                  </a:lnTo>
                  <a:lnTo>
                    <a:pt x="638" y="562"/>
                  </a:lnTo>
                  <a:lnTo>
                    <a:pt x="2603" y="7120"/>
                  </a:lnTo>
                  <a:lnTo>
                    <a:pt x="2629" y="7324"/>
                  </a:lnTo>
                  <a:lnTo>
                    <a:pt x="2629" y="7502"/>
                  </a:lnTo>
                  <a:lnTo>
                    <a:pt x="2552" y="7706"/>
                  </a:lnTo>
                  <a:lnTo>
                    <a:pt x="2476" y="7860"/>
                  </a:lnTo>
                  <a:lnTo>
                    <a:pt x="2323" y="8013"/>
                  </a:lnTo>
                  <a:lnTo>
                    <a:pt x="2169" y="8115"/>
                  </a:lnTo>
                  <a:lnTo>
                    <a:pt x="1991" y="8166"/>
                  </a:lnTo>
                  <a:lnTo>
                    <a:pt x="1787" y="8191"/>
                  </a:lnTo>
                  <a:lnTo>
                    <a:pt x="2552" y="8191"/>
                  </a:lnTo>
                  <a:lnTo>
                    <a:pt x="2756" y="8166"/>
                  </a:lnTo>
                  <a:lnTo>
                    <a:pt x="2960" y="8115"/>
                  </a:lnTo>
                  <a:lnTo>
                    <a:pt x="3113" y="8013"/>
                  </a:lnTo>
                  <a:lnTo>
                    <a:pt x="3241" y="7860"/>
                  </a:lnTo>
                  <a:lnTo>
                    <a:pt x="3343" y="7706"/>
                  </a:lnTo>
                  <a:lnTo>
                    <a:pt x="3394" y="7502"/>
                  </a:lnTo>
                  <a:lnTo>
                    <a:pt x="3420" y="7324"/>
                  </a:lnTo>
                  <a:lnTo>
                    <a:pt x="3369" y="7120"/>
                  </a:lnTo>
                  <a:lnTo>
                    <a:pt x="1404" y="562"/>
                  </a:lnTo>
                  <a:lnTo>
                    <a:pt x="1378" y="435"/>
                  </a:lnTo>
                  <a:lnTo>
                    <a:pt x="1302" y="332"/>
                  </a:lnTo>
                  <a:lnTo>
                    <a:pt x="1225" y="230"/>
                  </a:lnTo>
                  <a:lnTo>
                    <a:pt x="1123" y="154"/>
                  </a:lnTo>
                  <a:lnTo>
                    <a:pt x="1021" y="103"/>
                  </a:lnTo>
                  <a:lnTo>
                    <a:pt x="919" y="52"/>
                  </a:lnTo>
                  <a:lnTo>
                    <a:pt x="792"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3"/>
            <p:cNvSpPr/>
            <p:nvPr/>
          </p:nvSpPr>
          <p:spPr>
            <a:xfrm>
              <a:off x="4977000" y="1569600"/>
              <a:ext cx="47250" cy="46575"/>
            </a:xfrm>
            <a:custGeom>
              <a:rect b="b" l="l" r="r" t="t"/>
              <a:pathLst>
                <a:path extrusionOk="0" h="1863" w="1890">
                  <a:moveTo>
                    <a:pt x="766" y="0"/>
                  </a:moveTo>
                  <a:lnTo>
                    <a:pt x="588" y="51"/>
                  </a:lnTo>
                  <a:lnTo>
                    <a:pt x="435" y="153"/>
                  </a:lnTo>
                  <a:lnTo>
                    <a:pt x="282" y="255"/>
                  </a:lnTo>
                  <a:lnTo>
                    <a:pt x="180" y="408"/>
                  </a:lnTo>
                  <a:lnTo>
                    <a:pt x="77" y="561"/>
                  </a:lnTo>
                  <a:lnTo>
                    <a:pt x="26" y="740"/>
                  </a:lnTo>
                  <a:lnTo>
                    <a:pt x="1" y="919"/>
                  </a:lnTo>
                  <a:lnTo>
                    <a:pt x="26" y="1123"/>
                  </a:lnTo>
                  <a:lnTo>
                    <a:pt x="77" y="1301"/>
                  </a:lnTo>
                  <a:lnTo>
                    <a:pt x="180" y="1455"/>
                  </a:lnTo>
                  <a:lnTo>
                    <a:pt x="282" y="1582"/>
                  </a:lnTo>
                  <a:lnTo>
                    <a:pt x="435" y="1710"/>
                  </a:lnTo>
                  <a:lnTo>
                    <a:pt x="588" y="1786"/>
                  </a:lnTo>
                  <a:lnTo>
                    <a:pt x="766" y="1837"/>
                  </a:lnTo>
                  <a:lnTo>
                    <a:pt x="945" y="1863"/>
                  </a:lnTo>
                  <a:lnTo>
                    <a:pt x="1149" y="1837"/>
                  </a:lnTo>
                  <a:lnTo>
                    <a:pt x="1328" y="1786"/>
                  </a:lnTo>
                  <a:lnTo>
                    <a:pt x="1481" y="1710"/>
                  </a:lnTo>
                  <a:lnTo>
                    <a:pt x="1608" y="1582"/>
                  </a:lnTo>
                  <a:lnTo>
                    <a:pt x="1736" y="1455"/>
                  </a:lnTo>
                  <a:lnTo>
                    <a:pt x="1813" y="1301"/>
                  </a:lnTo>
                  <a:lnTo>
                    <a:pt x="1864" y="1123"/>
                  </a:lnTo>
                  <a:lnTo>
                    <a:pt x="1889" y="919"/>
                  </a:lnTo>
                  <a:lnTo>
                    <a:pt x="1864" y="740"/>
                  </a:lnTo>
                  <a:lnTo>
                    <a:pt x="1813" y="561"/>
                  </a:lnTo>
                  <a:lnTo>
                    <a:pt x="1736" y="408"/>
                  </a:lnTo>
                  <a:lnTo>
                    <a:pt x="1608" y="255"/>
                  </a:lnTo>
                  <a:lnTo>
                    <a:pt x="1481" y="153"/>
                  </a:lnTo>
                  <a:lnTo>
                    <a:pt x="1328" y="51"/>
                  </a:lnTo>
                  <a:lnTo>
                    <a:pt x="1149"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3"/>
            <p:cNvSpPr/>
            <p:nvPr/>
          </p:nvSpPr>
          <p:spPr>
            <a:xfrm>
              <a:off x="4915125" y="1520475"/>
              <a:ext cx="29375" cy="29375"/>
            </a:xfrm>
            <a:custGeom>
              <a:rect b="b" l="l" r="r" t="t"/>
              <a:pathLst>
                <a:path extrusionOk="0" h="1175" w="1175">
                  <a:moveTo>
                    <a:pt x="460" y="0"/>
                  </a:moveTo>
                  <a:lnTo>
                    <a:pt x="358" y="51"/>
                  </a:lnTo>
                  <a:lnTo>
                    <a:pt x="256" y="102"/>
                  </a:lnTo>
                  <a:lnTo>
                    <a:pt x="180" y="179"/>
                  </a:lnTo>
                  <a:lnTo>
                    <a:pt x="103" y="256"/>
                  </a:lnTo>
                  <a:lnTo>
                    <a:pt x="52" y="358"/>
                  </a:lnTo>
                  <a:lnTo>
                    <a:pt x="1" y="460"/>
                  </a:lnTo>
                  <a:lnTo>
                    <a:pt x="1" y="587"/>
                  </a:lnTo>
                  <a:lnTo>
                    <a:pt x="1" y="715"/>
                  </a:lnTo>
                  <a:lnTo>
                    <a:pt x="52" y="817"/>
                  </a:lnTo>
                  <a:lnTo>
                    <a:pt x="103" y="919"/>
                  </a:lnTo>
                  <a:lnTo>
                    <a:pt x="180" y="996"/>
                  </a:lnTo>
                  <a:lnTo>
                    <a:pt x="256" y="1072"/>
                  </a:lnTo>
                  <a:lnTo>
                    <a:pt x="358" y="1123"/>
                  </a:lnTo>
                  <a:lnTo>
                    <a:pt x="460" y="1174"/>
                  </a:lnTo>
                  <a:lnTo>
                    <a:pt x="715" y="1174"/>
                  </a:lnTo>
                  <a:lnTo>
                    <a:pt x="817" y="1123"/>
                  </a:lnTo>
                  <a:lnTo>
                    <a:pt x="919" y="1072"/>
                  </a:lnTo>
                  <a:lnTo>
                    <a:pt x="996" y="996"/>
                  </a:lnTo>
                  <a:lnTo>
                    <a:pt x="1073" y="919"/>
                  </a:lnTo>
                  <a:lnTo>
                    <a:pt x="1124" y="817"/>
                  </a:lnTo>
                  <a:lnTo>
                    <a:pt x="1175" y="715"/>
                  </a:lnTo>
                  <a:lnTo>
                    <a:pt x="1175" y="587"/>
                  </a:lnTo>
                  <a:lnTo>
                    <a:pt x="1175" y="460"/>
                  </a:lnTo>
                  <a:lnTo>
                    <a:pt x="1124" y="358"/>
                  </a:lnTo>
                  <a:lnTo>
                    <a:pt x="1073" y="256"/>
                  </a:lnTo>
                  <a:lnTo>
                    <a:pt x="996" y="179"/>
                  </a:lnTo>
                  <a:lnTo>
                    <a:pt x="919" y="102"/>
                  </a:lnTo>
                  <a:lnTo>
                    <a:pt x="817" y="51"/>
                  </a:lnTo>
                  <a:lnTo>
                    <a:pt x="71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3"/>
            <p:cNvSpPr/>
            <p:nvPr/>
          </p:nvSpPr>
          <p:spPr>
            <a:xfrm>
              <a:off x="4844325" y="1553650"/>
              <a:ext cx="43400" cy="43400"/>
            </a:xfrm>
            <a:custGeom>
              <a:rect b="b" l="l" r="r" t="t"/>
              <a:pathLst>
                <a:path extrusionOk="0" h="1736" w="1736">
                  <a:moveTo>
                    <a:pt x="690" y="0"/>
                  </a:moveTo>
                  <a:lnTo>
                    <a:pt x="511" y="51"/>
                  </a:lnTo>
                  <a:lnTo>
                    <a:pt x="383" y="153"/>
                  </a:lnTo>
                  <a:lnTo>
                    <a:pt x="230" y="255"/>
                  </a:lnTo>
                  <a:lnTo>
                    <a:pt x="128" y="383"/>
                  </a:lnTo>
                  <a:lnTo>
                    <a:pt x="52" y="511"/>
                  </a:lnTo>
                  <a:lnTo>
                    <a:pt x="1" y="689"/>
                  </a:lnTo>
                  <a:lnTo>
                    <a:pt x="1" y="868"/>
                  </a:lnTo>
                  <a:lnTo>
                    <a:pt x="1" y="1046"/>
                  </a:lnTo>
                  <a:lnTo>
                    <a:pt x="52" y="1199"/>
                  </a:lnTo>
                  <a:lnTo>
                    <a:pt x="128" y="1353"/>
                  </a:lnTo>
                  <a:lnTo>
                    <a:pt x="230" y="1480"/>
                  </a:lnTo>
                  <a:lnTo>
                    <a:pt x="383" y="1582"/>
                  </a:lnTo>
                  <a:lnTo>
                    <a:pt x="511" y="1659"/>
                  </a:lnTo>
                  <a:lnTo>
                    <a:pt x="690" y="1710"/>
                  </a:lnTo>
                  <a:lnTo>
                    <a:pt x="868" y="1735"/>
                  </a:lnTo>
                  <a:lnTo>
                    <a:pt x="1021" y="1710"/>
                  </a:lnTo>
                  <a:lnTo>
                    <a:pt x="1200" y="1659"/>
                  </a:lnTo>
                  <a:lnTo>
                    <a:pt x="1353" y="1582"/>
                  </a:lnTo>
                  <a:lnTo>
                    <a:pt x="1481" y="1480"/>
                  </a:lnTo>
                  <a:lnTo>
                    <a:pt x="1583" y="1353"/>
                  </a:lnTo>
                  <a:lnTo>
                    <a:pt x="1659" y="1199"/>
                  </a:lnTo>
                  <a:lnTo>
                    <a:pt x="1710" y="1046"/>
                  </a:lnTo>
                  <a:lnTo>
                    <a:pt x="1736" y="868"/>
                  </a:lnTo>
                  <a:lnTo>
                    <a:pt x="1710" y="689"/>
                  </a:lnTo>
                  <a:lnTo>
                    <a:pt x="1659" y="511"/>
                  </a:lnTo>
                  <a:lnTo>
                    <a:pt x="1583" y="383"/>
                  </a:lnTo>
                  <a:lnTo>
                    <a:pt x="1481" y="255"/>
                  </a:lnTo>
                  <a:lnTo>
                    <a:pt x="1353" y="153"/>
                  </a:lnTo>
                  <a:lnTo>
                    <a:pt x="1200" y="51"/>
                  </a:lnTo>
                  <a:lnTo>
                    <a:pt x="1021"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3"/>
            <p:cNvSpPr/>
            <p:nvPr/>
          </p:nvSpPr>
          <p:spPr>
            <a:xfrm>
              <a:off x="4980850" y="1570875"/>
              <a:ext cx="43400" cy="45300"/>
            </a:xfrm>
            <a:custGeom>
              <a:rect b="b" l="l" r="r" t="t"/>
              <a:pathLst>
                <a:path extrusionOk="0" h="1812" w="1736">
                  <a:moveTo>
                    <a:pt x="1148" y="0"/>
                  </a:moveTo>
                  <a:lnTo>
                    <a:pt x="1225" y="128"/>
                  </a:lnTo>
                  <a:lnTo>
                    <a:pt x="1276" y="255"/>
                  </a:lnTo>
                  <a:lnTo>
                    <a:pt x="1301" y="383"/>
                  </a:lnTo>
                  <a:lnTo>
                    <a:pt x="1301" y="510"/>
                  </a:lnTo>
                  <a:lnTo>
                    <a:pt x="1276" y="715"/>
                  </a:lnTo>
                  <a:lnTo>
                    <a:pt x="1225" y="893"/>
                  </a:lnTo>
                  <a:lnTo>
                    <a:pt x="1148" y="1046"/>
                  </a:lnTo>
                  <a:lnTo>
                    <a:pt x="1021" y="1174"/>
                  </a:lnTo>
                  <a:lnTo>
                    <a:pt x="893" y="1301"/>
                  </a:lnTo>
                  <a:lnTo>
                    <a:pt x="740" y="1378"/>
                  </a:lnTo>
                  <a:lnTo>
                    <a:pt x="561" y="1429"/>
                  </a:lnTo>
                  <a:lnTo>
                    <a:pt x="357" y="1455"/>
                  </a:lnTo>
                  <a:lnTo>
                    <a:pt x="179" y="1429"/>
                  </a:lnTo>
                  <a:lnTo>
                    <a:pt x="0" y="1378"/>
                  </a:lnTo>
                  <a:lnTo>
                    <a:pt x="153" y="1557"/>
                  </a:lnTo>
                  <a:lnTo>
                    <a:pt x="332" y="1710"/>
                  </a:lnTo>
                  <a:lnTo>
                    <a:pt x="561" y="1786"/>
                  </a:lnTo>
                  <a:lnTo>
                    <a:pt x="663" y="1812"/>
                  </a:lnTo>
                  <a:lnTo>
                    <a:pt x="791" y="1812"/>
                  </a:lnTo>
                  <a:lnTo>
                    <a:pt x="995" y="1786"/>
                  </a:lnTo>
                  <a:lnTo>
                    <a:pt x="1174" y="1735"/>
                  </a:lnTo>
                  <a:lnTo>
                    <a:pt x="1327" y="1659"/>
                  </a:lnTo>
                  <a:lnTo>
                    <a:pt x="1454" y="1531"/>
                  </a:lnTo>
                  <a:lnTo>
                    <a:pt x="1582" y="1404"/>
                  </a:lnTo>
                  <a:lnTo>
                    <a:pt x="1659" y="1250"/>
                  </a:lnTo>
                  <a:lnTo>
                    <a:pt x="1710" y="1072"/>
                  </a:lnTo>
                  <a:lnTo>
                    <a:pt x="1735" y="868"/>
                  </a:lnTo>
                  <a:lnTo>
                    <a:pt x="1735" y="740"/>
                  </a:lnTo>
                  <a:lnTo>
                    <a:pt x="1684" y="587"/>
                  </a:lnTo>
                  <a:lnTo>
                    <a:pt x="1633" y="459"/>
                  </a:lnTo>
                  <a:lnTo>
                    <a:pt x="1582" y="357"/>
                  </a:lnTo>
                  <a:lnTo>
                    <a:pt x="1480" y="230"/>
                  </a:lnTo>
                  <a:lnTo>
                    <a:pt x="1403" y="153"/>
                  </a:lnTo>
                  <a:lnTo>
                    <a:pt x="1276" y="77"/>
                  </a:lnTo>
                  <a:lnTo>
                    <a:pt x="114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3"/>
            <p:cNvSpPr/>
            <p:nvPr/>
          </p:nvSpPr>
          <p:spPr>
            <a:xfrm>
              <a:off x="4915775" y="1520475"/>
              <a:ext cx="28725" cy="29375"/>
            </a:xfrm>
            <a:custGeom>
              <a:rect b="b" l="l" r="r" t="t"/>
              <a:pathLst>
                <a:path extrusionOk="0" h="1175" w="1149">
                  <a:moveTo>
                    <a:pt x="664" y="0"/>
                  </a:moveTo>
                  <a:lnTo>
                    <a:pt x="715" y="102"/>
                  </a:lnTo>
                  <a:lnTo>
                    <a:pt x="715" y="230"/>
                  </a:lnTo>
                  <a:lnTo>
                    <a:pt x="715" y="332"/>
                  </a:lnTo>
                  <a:lnTo>
                    <a:pt x="664" y="460"/>
                  </a:lnTo>
                  <a:lnTo>
                    <a:pt x="613" y="562"/>
                  </a:lnTo>
                  <a:lnTo>
                    <a:pt x="536" y="638"/>
                  </a:lnTo>
                  <a:lnTo>
                    <a:pt x="460" y="715"/>
                  </a:lnTo>
                  <a:lnTo>
                    <a:pt x="358" y="766"/>
                  </a:lnTo>
                  <a:lnTo>
                    <a:pt x="256" y="791"/>
                  </a:lnTo>
                  <a:lnTo>
                    <a:pt x="128" y="817"/>
                  </a:lnTo>
                  <a:lnTo>
                    <a:pt x="0" y="791"/>
                  </a:lnTo>
                  <a:lnTo>
                    <a:pt x="0" y="791"/>
                  </a:lnTo>
                  <a:lnTo>
                    <a:pt x="102" y="944"/>
                  </a:lnTo>
                  <a:lnTo>
                    <a:pt x="230" y="1072"/>
                  </a:lnTo>
                  <a:lnTo>
                    <a:pt x="383" y="1149"/>
                  </a:lnTo>
                  <a:lnTo>
                    <a:pt x="562" y="1174"/>
                  </a:lnTo>
                  <a:lnTo>
                    <a:pt x="689" y="1174"/>
                  </a:lnTo>
                  <a:lnTo>
                    <a:pt x="791" y="1123"/>
                  </a:lnTo>
                  <a:lnTo>
                    <a:pt x="893" y="1072"/>
                  </a:lnTo>
                  <a:lnTo>
                    <a:pt x="970" y="996"/>
                  </a:lnTo>
                  <a:lnTo>
                    <a:pt x="1047" y="919"/>
                  </a:lnTo>
                  <a:lnTo>
                    <a:pt x="1098" y="817"/>
                  </a:lnTo>
                  <a:lnTo>
                    <a:pt x="1149" y="715"/>
                  </a:lnTo>
                  <a:lnTo>
                    <a:pt x="1149" y="587"/>
                  </a:lnTo>
                  <a:lnTo>
                    <a:pt x="1149" y="485"/>
                  </a:lnTo>
                  <a:lnTo>
                    <a:pt x="1123" y="383"/>
                  </a:lnTo>
                  <a:lnTo>
                    <a:pt x="1072" y="281"/>
                  </a:lnTo>
                  <a:lnTo>
                    <a:pt x="1021" y="205"/>
                  </a:lnTo>
                  <a:lnTo>
                    <a:pt x="945" y="128"/>
                  </a:lnTo>
                  <a:lnTo>
                    <a:pt x="868" y="77"/>
                  </a:lnTo>
                  <a:lnTo>
                    <a:pt x="766" y="26"/>
                  </a:lnTo>
                  <a:lnTo>
                    <a:pt x="664"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3"/>
            <p:cNvSpPr/>
            <p:nvPr/>
          </p:nvSpPr>
          <p:spPr>
            <a:xfrm>
              <a:off x="4846875" y="1554925"/>
              <a:ext cx="40850" cy="42125"/>
            </a:xfrm>
            <a:custGeom>
              <a:rect b="b" l="l" r="r" t="t"/>
              <a:pathLst>
                <a:path extrusionOk="0" h="1685" w="1634">
                  <a:moveTo>
                    <a:pt x="1072" y="0"/>
                  </a:moveTo>
                  <a:lnTo>
                    <a:pt x="1123" y="102"/>
                  </a:lnTo>
                  <a:lnTo>
                    <a:pt x="1149" y="204"/>
                  </a:lnTo>
                  <a:lnTo>
                    <a:pt x="1174" y="332"/>
                  </a:lnTo>
                  <a:lnTo>
                    <a:pt x="1200" y="460"/>
                  </a:lnTo>
                  <a:lnTo>
                    <a:pt x="1174" y="613"/>
                  </a:lnTo>
                  <a:lnTo>
                    <a:pt x="1123" y="791"/>
                  </a:lnTo>
                  <a:lnTo>
                    <a:pt x="1047" y="944"/>
                  </a:lnTo>
                  <a:lnTo>
                    <a:pt x="945" y="1072"/>
                  </a:lnTo>
                  <a:lnTo>
                    <a:pt x="817" y="1174"/>
                  </a:lnTo>
                  <a:lnTo>
                    <a:pt x="664" y="1251"/>
                  </a:lnTo>
                  <a:lnTo>
                    <a:pt x="486" y="1302"/>
                  </a:lnTo>
                  <a:lnTo>
                    <a:pt x="332" y="1327"/>
                  </a:lnTo>
                  <a:lnTo>
                    <a:pt x="154" y="1302"/>
                  </a:lnTo>
                  <a:lnTo>
                    <a:pt x="1" y="1251"/>
                  </a:lnTo>
                  <a:lnTo>
                    <a:pt x="154" y="1429"/>
                  </a:lnTo>
                  <a:lnTo>
                    <a:pt x="332" y="1557"/>
                  </a:lnTo>
                  <a:lnTo>
                    <a:pt x="537" y="1659"/>
                  </a:lnTo>
                  <a:lnTo>
                    <a:pt x="639" y="1659"/>
                  </a:lnTo>
                  <a:lnTo>
                    <a:pt x="766" y="1684"/>
                  </a:lnTo>
                  <a:lnTo>
                    <a:pt x="919" y="1659"/>
                  </a:lnTo>
                  <a:lnTo>
                    <a:pt x="1098" y="1608"/>
                  </a:lnTo>
                  <a:lnTo>
                    <a:pt x="1251" y="1531"/>
                  </a:lnTo>
                  <a:lnTo>
                    <a:pt x="1379" y="1429"/>
                  </a:lnTo>
                  <a:lnTo>
                    <a:pt x="1481" y="1302"/>
                  </a:lnTo>
                  <a:lnTo>
                    <a:pt x="1557" y="1148"/>
                  </a:lnTo>
                  <a:lnTo>
                    <a:pt x="1608" y="995"/>
                  </a:lnTo>
                  <a:lnTo>
                    <a:pt x="1634" y="817"/>
                  </a:lnTo>
                  <a:lnTo>
                    <a:pt x="1608" y="664"/>
                  </a:lnTo>
                  <a:lnTo>
                    <a:pt x="1583" y="536"/>
                  </a:lnTo>
                  <a:lnTo>
                    <a:pt x="1532" y="434"/>
                  </a:lnTo>
                  <a:lnTo>
                    <a:pt x="1455" y="306"/>
                  </a:lnTo>
                  <a:lnTo>
                    <a:pt x="1379" y="204"/>
                  </a:lnTo>
                  <a:lnTo>
                    <a:pt x="1277" y="128"/>
                  </a:lnTo>
                  <a:lnTo>
                    <a:pt x="1174" y="51"/>
                  </a:lnTo>
                  <a:lnTo>
                    <a:pt x="107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3"/>
            <p:cNvSpPr/>
            <p:nvPr/>
          </p:nvSpPr>
          <p:spPr>
            <a:xfrm>
              <a:off x="4938100" y="1575975"/>
              <a:ext cx="12775" cy="12775"/>
            </a:xfrm>
            <a:custGeom>
              <a:rect b="b" l="l" r="r" t="t"/>
              <a:pathLst>
                <a:path extrusionOk="0" h="511" w="511">
                  <a:moveTo>
                    <a:pt x="154" y="0"/>
                  </a:moveTo>
                  <a:lnTo>
                    <a:pt x="77" y="77"/>
                  </a:lnTo>
                  <a:lnTo>
                    <a:pt x="26" y="153"/>
                  </a:lnTo>
                  <a:lnTo>
                    <a:pt x="0" y="255"/>
                  </a:lnTo>
                  <a:lnTo>
                    <a:pt x="26" y="357"/>
                  </a:lnTo>
                  <a:lnTo>
                    <a:pt x="77" y="434"/>
                  </a:lnTo>
                  <a:lnTo>
                    <a:pt x="154" y="485"/>
                  </a:lnTo>
                  <a:lnTo>
                    <a:pt x="256" y="511"/>
                  </a:lnTo>
                  <a:lnTo>
                    <a:pt x="358" y="485"/>
                  </a:lnTo>
                  <a:lnTo>
                    <a:pt x="434" y="434"/>
                  </a:lnTo>
                  <a:lnTo>
                    <a:pt x="485" y="357"/>
                  </a:lnTo>
                  <a:lnTo>
                    <a:pt x="511" y="255"/>
                  </a:lnTo>
                  <a:lnTo>
                    <a:pt x="485" y="153"/>
                  </a:lnTo>
                  <a:lnTo>
                    <a:pt x="434" y="77"/>
                  </a:lnTo>
                  <a:lnTo>
                    <a:pt x="35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3"/>
            <p:cNvSpPr/>
            <p:nvPr/>
          </p:nvSpPr>
          <p:spPr>
            <a:xfrm>
              <a:off x="4917050" y="1607225"/>
              <a:ext cx="12775" cy="12775"/>
            </a:xfrm>
            <a:custGeom>
              <a:rect b="b" l="l" r="r" t="t"/>
              <a:pathLst>
                <a:path extrusionOk="0" h="511" w="511">
                  <a:moveTo>
                    <a:pt x="256" y="1"/>
                  </a:moveTo>
                  <a:lnTo>
                    <a:pt x="154" y="26"/>
                  </a:lnTo>
                  <a:lnTo>
                    <a:pt x="77" y="77"/>
                  </a:lnTo>
                  <a:lnTo>
                    <a:pt x="26" y="154"/>
                  </a:lnTo>
                  <a:lnTo>
                    <a:pt x="0" y="256"/>
                  </a:lnTo>
                  <a:lnTo>
                    <a:pt x="26" y="358"/>
                  </a:lnTo>
                  <a:lnTo>
                    <a:pt x="77" y="434"/>
                  </a:lnTo>
                  <a:lnTo>
                    <a:pt x="154" y="485"/>
                  </a:lnTo>
                  <a:lnTo>
                    <a:pt x="256" y="511"/>
                  </a:lnTo>
                  <a:lnTo>
                    <a:pt x="358" y="485"/>
                  </a:lnTo>
                  <a:lnTo>
                    <a:pt x="434" y="434"/>
                  </a:lnTo>
                  <a:lnTo>
                    <a:pt x="485" y="358"/>
                  </a:lnTo>
                  <a:lnTo>
                    <a:pt x="511" y="256"/>
                  </a:lnTo>
                  <a:lnTo>
                    <a:pt x="485" y="154"/>
                  </a:lnTo>
                  <a:lnTo>
                    <a:pt x="434" y="77"/>
                  </a:lnTo>
                  <a:lnTo>
                    <a:pt x="358" y="26"/>
                  </a:lnTo>
                  <a:lnTo>
                    <a:pt x="25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3"/>
            <p:cNvSpPr/>
            <p:nvPr/>
          </p:nvSpPr>
          <p:spPr>
            <a:xfrm>
              <a:off x="4848150" y="1522375"/>
              <a:ext cx="12800" cy="12800"/>
            </a:xfrm>
            <a:custGeom>
              <a:rect b="b" l="l" r="r" t="t"/>
              <a:pathLst>
                <a:path extrusionOk="0" h="512" w="512">
                  <a:moveTo>
                    <a:pt x="256" y="1"/>
                  </a:moveTo>
                  <a:lnTo>
                    <a:pt x="154" y="26"/>
                  </a:lnTo>
                  <a:lnTo>
                    <a:pt x="77" y="78"/>
                  </a:lnTo>
                  <a:lnTo>
                    <a:pt x="26" y="154"/>
                  </a:lnTo>
                  <a:lnTo>
                    <a:pt x="1" y="256"/>
                  </a:lnTo>
                  <a:lnTo>
                    <a:pt x="26" y="358"/>
                  </a:lnTo>
                  <a:lnTo>
                    <a:pt x="77" y="435"/>
                  </a:lnTo>
                  <a:lnTo>
                    <a:pt x="154" y="486"/>
                  </a:lnTo>
                  <a:lnTo>
                    <a:pt x="256" y="511"/>
                  </a:lnTo>
                  <a:lnTo>
                    <a:pt x="358" y="486"/>
                  </a:lnTo>
                  <a:lnTo>
                    <a:pt x="435" y="435"/>
                  </a:lnTo>
                  <a:lnTo>
                    <a:pt x="486" y="358"/>
                  </a:lnTo>
                  <a:lnTo>
                    <a:pt x="511" y="256"/>
                  </a:lnTo>
                  <a:lnTo>
                    <a:pt x="486" y="154"/>
                  </a:lnTo>
                  <a:lnTo>
                    <a:pt x="435" y="78"/>
                  </a:lnTo>
                  <a:lnTo>
                    <a:pt x="358" y="26"/>
                  </a:lnTo>
                  <a:lnTo>
                    <a:pt x="25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3"/>
            <p:cNvSpPr/>
            <p:nvPr/>
          </p:nvSpPr>
          <p:spPr>
            <a:xfrm>
              <a:off x="4977000" y="1495600"/>
              <a:ext cx="13425" cy="12775"/>
            </a:xfrm>
            <a:custGeom>
              <a:rect b="b" l="l" r="r" t="t"/>
              <a:pathLst>
                <a:path extrusionOk="0" h="511" w="537">
                  <a:moveTo>
                    <a:pt x="256" y="0"/>
                  </a:moveTo>
                  <a:lnTo>
                    <a:pt x="180" y="26"/>
                  </a:lnTo>
                  <a:lnTo>
                    <a:pt x="77" y="77"/>
                  </a:lnTo>
                  <a:lnTo>
                    <a:pt x="26" y="179"/>
                  </a:lnTo>
                  <a:lnTo>
                    <a:pt x="1" y="255"/>
                  </a:lnTo>
                  <a:lnTo>
                    <a:pt x="26" y="358"/>
                  </a:lnTo>
                  <a:lnTo>
                    <a:pt x="77" y="460"/>
                  </a:lnTo>
                  <a:lnTo>
                    <a:pt x="180" y="511"/>
                  </a:lnTo>
                  <a:lnTo>
                    <a:pt x="358" y="511"/>
                  </a:lnTo>
                  <a:lnTo>
                    <a:pt x="460" y="460"/>
                  </a:lnTo>
                  <a:lnTo>
                    <a:pt x="511" y="358"/>
                  </a:lnTo>
                  <a:lnTo>
                    <a:pt x="537" y="255"/>
                  </a:lnTo>
                  <a:lnTo>
                    <a:pt x="511" y="179"/>
                  </a:lnTo>
                  <a:lnTo>
                    <a:pt x="460"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3"/>
            <p:cNvSpPr/>
            <p:nvPr/>
          </p:nvSpPr>
          <p:spPr>
            <a:xfrm>
              <a:off x="4970625" y="1464350"/>
              <a:ext cx="12800" cy="12775"/>
            </a:xfrm>
            <a:custGeom>
              <a:rect b="b" l="l" r="r" t="t"/>
              <a:pathLst>
                <a:path extrusionOk="0" h="511" w="512">
                  <a:moveTo>
                    <a:pt x="256" y="0"/>
                  </a:moveTo>
                  <a:lnTo>
                    <a:pt x="179" y="26"/>
                  </a:lnTo>
                  <a:lnTo>
                    <a:pt x="77" y="77"/>
                  </a:lnTo>
                  <a:lnTo>
                    <a:pt x="26" y="153"/>
                  </a:lnTo>
                  <a:lnTo>
                    <a:pt x="1" y="255"/>
                  </a:lnTo>
                  <a:lnTo>
                    <a:pt x="26" y="357"/>
                  </a:lnTo>
                  <a:lnTo>
                    <a:pt x="77" y="434"/>
                  </a:lnTo>
                  <a:lnTo>
                    <a:pt x="179" y="485"/>
                  </a:lnTo>
                  <a:lnTo>
                    <a:pt x="256" y="510"/>
                  </a:lnTo>
                  <a:lnTo>
                    <a:pt x="358" y="485"/>
                  </a:lnTo>
                  <a:lnTo>
                    <a:pt x="460" y="434"/>
                  </a:lnTo>
                  <a:lnTo>
                    <a:pt x="511" y="357"/>
                  </a:lnTo>
                  <a:lnTo>
                    <a:pt x="511" y="255"/>
                  </a:lnTo>
                  <a:lnTo>
                    <a:pt x="511" y="153"/>
                  </a:lnTo>
                  <a:lnTo>
                    <a:pt x="460"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3"/>
            <p:cNvSpPr/>
            <p:nvPr/>
          </p:nvSpPr>
          <p:spPr>
            <a:xfrm>
              <a:off x="4931725" y="1482850"/>
              <a:ext cx="12775" cy="12775"/>
            </a:xfrm>
            <a:custGeom>
              <a:rect b="b" l="l" r="r" t="t"/>
              <a:pathLst>
                <a:path extrusionOk="0" h="511" w="511">
                  <a:moveTo>
                    <a:pt x="255" y="0"/>
                  </a:moveTo>
                  <a:lnTo>
                    <a:pt x="153" y="26"/>
                  </a:lnTo>
                  <a:lnTo>
                    <a:pt x="77" y="77"/>
                  </a:lnTo>
                  <a:lnTo>
                    <a:pt x="26" y="153"/>
                  </a:lnTo>
                  <a:lnTo>
                    <a:pt x="0" y="255"/>
                  </a:lnTo>
                  <a:lnTo>
                    <a:pt x="26" y="357"/>
                  </a:lnTo>
                  <a:lnTo>
                    <a:pt x="77" y="434"/>
                  </a:lnTo>
                  <a:lnTo>
                    <a:pt x="153" y="510"/>
                  </a:lnTo>
                  <a:lnTo>
                    <a:pt x="358" y="510"/>
                  </a:lnTo>
                  <a:lnTo>
                    <a:pt x="434" y="434"/>
                  </a:lnTo>
                  <a:lnTo>
                    <a:pt x="485" y="357"/>
                  </a:lnTo>
                  <a:lnTo>
                    <a:pt x="511" y="255"/>
                  </a:lnTo>
                  <a:lnTo>
                    <a:pt x="485" y="153"/>
                  </a:lnTo>
                  <a:lnTo>
                    <a:pt x="434" y="77"/>
                  </a:lnTo>
                  <a:lnTo>
                    <a:pt x="358" y="26"/>
                  </a:lnTo>
                  <a:lnTo>
                    <a:pt x="25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3"/>
            <p:cNvSpPr/>
            <p:nvPr/>
          </p:nvSpPr>
          <p:spPr>
            <a:xfrm>
              <a:off x="4854525" y="1400550"/>
              <a:ext cx="28750" cy="12150"/>
            </a:xfrm>
            <a:custGeom>
              <a:rect b="b" l="l" r="r" t="t"/>
              <a:pathLst>
                <a:path extrusionOk="0" h="486" w="1150">
                  <a:moveTo>
                    <a:pt x="256" y="1"/>
                  </a:moveTo>
                  <a:lnTo>
                    <a:pt x="154" y="26"/>
                  </a:lnTo>
                  <a:lnTo>
                    <a:pt x="77" y="77"/>
                  </a:lnTo>
                  <a:lnTo>
                    <a:pt x="26" y="154"/>
                  </a:lnTo>
                  <a:lnTo>
                    <a:pt x="1" y="256"/>
                  </a:lnTo>
                  <a:lnTo>
                    <a:pt x="26" y="332"/>
                  </a:lnTo>
                  <a:lnTo>
                    <a:pt x="77" y="409"/>
                  </a:lnTo>
                  <a:lnTo>
                    <a:pt x="154" y="460"/>
                  </a:lnTo>
                  <a:lnTo>
                    <a:pt x="256" y="485"/>
                  </a:lnTo>
                  <a:lnTo>
                    <a:pt x="919" y="485"/>
                  </a:lnTo>
                  <a:lnTo>
                    <a:pt x="996" y="460"/>
                  </a:lnTo>
                  <a:lnTo>
                    <a:pt x="1073" y="409"/>
                  </a:lnTo>
                  <a:lnTo>
                    <a:pt x="1124" y="332"/>
                  </a:lnTo>
                  <a:lnTo>
                    <a:pt x="1149" y="256"/>
                  </a:lnTo>
                  <a:lnTo>
                    <a:pt x="1124" y="154"/>
                  </a:lnTo>
                  <a:lnTo>
                    <a:pt x="1073" y="77"/>
                  </a:lnTo>
                  <a:lnTo>
                    <a:pt x="996" y="26"/>
                  </a:lnTo>
                  <a:lnTo>
                    <a:pt x="919"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3"/>
            <p:cNvSpPr/>
            <p:nvPr/>
          </p:nvSpPr>
          <p:spPr>
            <a:xfrm>
              <a:off x="4854525" y="1375675"/>
              <a:ext cx="47875" cy="12150"/>
            </a:xfrm>
            <a:custGeom>
              <a:rect b="b" l="l" r="r" t="t"/>
              <a:pathLst>
                <a:path extrusionOk="0" h="486" w="1915">
                  <a:moveTo>
                    <a:pt x="256" y="0"/>
                  </a:moveTo>
                  <a:lnTo>
                    <a:pt x="154" y="26"/>
                  </a:lnTo>
                  <a:lnTo>
                    <a:pt x="77" y="77"/>
                  </a:lnTo>
                  <a:lnTo>
                    <a:pt x="26" y="153"/>
                  </a:lnTo>
                  <a:lnTo>
                    <a:pt x="1" y="230"/>
                  </a:lnTo>
                  <a:lnTo>
                    <a:pt x="26" y="332"/>
                  </a:lnTo>
                  <a:lnTo>
                    <a:pt x="77" y="409"/>
                  </a:lnTo>
                  <a:lnTo>
                    <a:pt x="154" y="460"/>
                  </a:lnTo>
                  <a:lnTo>
                    <a:pt x="256" y="485"/>
                  </a:lnTo>
                  <a:lnTo>
                    <a:pt x="1659" y="485"/>
                  </a:lnTo>
                  <a:lnTo>
                    <a:pt x="1762" y="460"/>
                  </a:lnTo>
                  <a:lnTo>
                    <a:pt x="1838" y="409"/>
                  </a:lnTo>
                  <a:lnTo>
                    <a:pt x="1889" y="332"/>
                  </a:lnTo>
                  <a:lnTo>
                    <a:pt x="1915" y="230"/>
                  </a:lnTo>
                  <a:lnTo>
                    <a:pt x="1889" y="153"/>
                  </a:lnTo>
                  <a:lnTo>
                    <a:pt x="1838" y="77"/>
                  </a:lnTo>
                  <a:lnTo>
                    <a:pt x="1762" y="26"/>
                  </a:lnTo>
                  <a:lnTo>
                    <a:pt x="165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3"/>
            <p:cNvSpPr/>
            <p:nvPr/>
          </p:nvSpPr>
          <p:spPr>
            <a:xfrm>
              <a:off x="4854525" y="1454125"/>
              <a:ext cx="28750" cy="12150"/>
            </a:xfrm>
            <a:custGeom>
              <a:rect b="b" l="l" r="r" t="t"/>
              <a:pathLst>
                <a:path extrusionOk="0" h="486" w="1150">
                  <a:moveTo>
                    <a:pt x="256" y="1"/>
                  </a:moveTo>
                  <a:lnTo>
                    <a:pt x="154" y="26"/>
                  </a:lnTo>
                  <a:lnTo>
                    <a:pt x="77" y="77"/>
                  </a:lnTo>
                  <a:lnTo>
                    <a:pt x="26" y="154"/>
                  </a:lnTo>
                  <a:lnTo>
                    <a:pt x="1" y="230"/>
                  </a:lnTo>
                  <a:lnTo>
                    <a:pt x="26" y="333"/>
                  </a:lnTo>
                  <a:lnTo>
                    <a:pt x="77" y="409"/>
                  </a:lnTo>
                  <a:lnTo>
                    <a:pt x="154" y="460"/>
                  </a:lnTo>
                  <a:lnTo>
                    <a:pt x="256" y="486"/>
                  </a:lnTo>
                  <a:lnTo>
                    <a:pt x="919" y="486"/>
                  </a:lnTo>
                  <a:lnTo>
                    <a:pt x="996" y="460"/>
                  </a:lnTo>
                  <a:lnTo>
                    <a:pt x="1073" y="409"/>
                  </a:lnTo>
                  <a:lnTo>
                    <a:pt x="1124" y="333"/>
                  </a:lnTo>
                  <a:lnTo>
                    <a:pt x="1149" y="230"/>
                  </a:lnTo>
                  <a:lnTo>
                    <a:pt x="1124" y="154"/>
                  </a:lnTo>
                  <a:lnTo>
                    <a:pt x="1073" y="77"/>
                  </a:lnTo>
                  <a:lnTo>
                    <a:pt x="996" y="26"/>
                  </a:lnTo>
                  <a:lnTo>
                    <a:pt x="919" y="1"/>
                  </a:lnTo>
                  <a:close/>
                </a:path>
              </a:pathLst>
            </a:custGeom>
            <a:solidFill>
              <a:srgbClr val="76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3"/>
            <p:cNvSpPr/>
            <p:nvPr/>
          </p:nvSpPr>
          <p:spPr>
            <a:xfrm>
              <a:off x="4854525" y="1478375"/>
              <a:ext cx="47875" cy="11500"/>
            </a:xfrm>
            <a:custGeom>
              <a:rect b="b" l="l" r="r" t="t"/>
              <a:pathLst>
                <a:path extrusionOk="0" h="460" w="1915">
                  <a:moveTo>
                    <a:pt x="154" y="0"/>
                  </a:moveTo>
                  <a:lnTo>
                    <a:pt x="77" y="51"/>
                  </a:lnTo>
                  <a:lnTo>
                    <a:pt x="26" y="128"/>
                  </a:lnTo>
                  <a:lnTo>
                    <a:pt x="1" y="230"/>
                  </a:lnTo>
                  <a:lnTo>
                    <a:pt x="26" y="332"/>
                  </a:lnTo>
                  <a:lnTo>
                    <a:pt x="77" y="409"/>
                  </a:lnTo>
                  <a:lnTo>
                    <a:pt x="154" y="460"/>
                  </a:lnTo>
                  <a:lnTo>
                    <a:pt x="1762" y="460"/>
                  </a:lnTo>
                  <a:lnTo>
                    <a:pt x="1838" y="409"/>
                  </a:lnTo>
                  <a:lnTo>
                    <a:pt x="1889" y="332"/>
                  </a:lnTo>
                  <a:lnTo>
                    <a:pt x="1915" y="230"/>
                  </a:lnTo>
                  <a:lnTo>
                    <a:pt x="1889" y="128"/>
                  </a:lnTo>
                  <a:lnTo>
                    <a:pt x="1838" y="51"/>
                  </a:lnTo>
                  <a:lnTo>
                    <a:pt x="1762" y="0"/>
                  </a:lnTo>
                  <a:close/>
                </a:path>
              </a:pathLst>
            </a:custGeom>
            <a:solidFill>
              <a:srgbClr val="76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3"/>
            <p:cNvSpPr/>
            <p:nvPr/>
          </p:nvSpPr>
          <p:spPr>
            <a:xfrm>
              <a:off x="4741625" y="1277450"/>
              <a:ext cx="385325" cy="56150"/>
            </a:xfrm>
            <a:custGeom>
              <a:rect b="b" l="l" r="r" t="t"/>
              <a:pathLst>
                <a:path extrusionOk="0" h="2246" w="15413">
                  <a:moveTo>
                    <a:pt x="741" y="0"/>
                  </a:moveTo>
                  <a:lnTo>
                    <a:pt x="588" y="26"/>
                  </a:lnTo>
                  <a:lnTo>
                    <a:pt x="460" y="77"/>
                  </a:lnTo>
                  <a:lnTo>
                    <a:pt x="332" y="128"/>
                  </a:lnTo>
                  <a:lnTo>
                    <a:pt x="205" y="230"/>
                  </a:lnTo>
                  <a:lnTo>
                    <a:pt x="128" y="332"/>
                  </a:lnTo>
                  <a:lnTo>
                    <a:pt x="52" y="459"/>
                  </a:lnTo>
                  <a:lnTo>
                    <a:pt x="1" y="612"/>
                  </a:lnTo>
                  <a:lnTo>
                    <a:pt x="1" y="740"/>
                  </a:lnTo>
                  <a:lnTo>
                    <a:pt x="1" y="1480"/>
                  </a:lnTo>
                  <a:lnTo>
                    <a:pt x="1" y="1633"/>
                  </a:lnTo>
                  <a:lnTo>
                    <a:pt x="52" y="1786"/>
                  </a:lnTo>
                  <a:lnTo>
                    <a:pt x="128" y="1914"/>
                  </a:lnTo>
                  <a:lnTo>
                    <a:pt x="205" y="2016"/>
                  </a:lnTo>
                  <a:lnTo>
                    <a:pt x="332" y="2118"/>
                  </a:lnTo>
                  <a:lnTo>
                    <a:pt x="460" y="2169"/>
                  </a:lnTo>
                  <a:lnTo>
                    <a:pt x="588" y="2220"/>
                  </a:lnTo>
                  <a:lnTo>
                    <a:pt x="741" y="2245"/>
                  </a:lnTo>
                  <a:lnTo>
                    <a:pt x="14672" y="2245"/>
                  </a:lnTo>
                  <a:lnTo>
                    <a:pt x="14825" y="2220"/>
                  </a:lnTo>
                  <a:lnTo>
                    <a:pt x="14953" y="2169"/>
                  </a:lnTo>
                  <a:lnTo>
                    <a:pt x="15080" y="2118"/>
                  </a:lnTo>
                  <a:lnTo>
                    <a:pt x="15182" y="2016"/>
                  </a:lnTo>
                  <a:lnTo>
                    <a:pt x="15285" y="1914"/>
                  </a:lnTo>
                  <a:lnTo>
                    <a:pt x="15361" y="1786"/>
                  </a:lnTo>
                  <a:lnTo>
                    <a:pt x="15387" y="1633"/>
                  </a:lnTo>
                  <a:lnTo>
                    <a:pt x="15412" y="1480"/>
                  </a:lnTo>
                  <a:lnTo>
                    <a:pt x="15412" y="740"/>
                  </a:lnTo>
                  <a:lnTo>
                    <a:pt x="15387" y="612"/>
                  </a:lnTo>
                  <a:lnTo>
                    <a:pt x="15361" y="459"/>
                  </a:lnTo>
                  <a:lnTo>
                    <a:pt x="15285" y="332"/>
                  </a:lnTo>
                  <a:lnTo>
                    <a:pt x="15182" y="230"/>
                  </a:lnTo>
                  <a:lnTo>
                    <a:pt x="15080" y="128"/>
                  </a:lnTo>
                  <a:lnTo>
                    <a:pt x="14953" y="77"/>
                  </a:lnTo>
                  <a:lnTo>
                    <a:pt x="14825" y="26"/>
                  </a:lnTo>
                  <a:lnTo>
                    <a:pt x="14672"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6" name="Google Shape;4506;p73"/>
          <p:cNvGrpSpPr/>
          <p:nvPr/>
        </p:nvGrpSpPr>
        <p:grpSpPr>
          <a:xfrm>
            <a:off x="6261326" y="1169934"/>
            <a:ext cx="400803" cy="400803"/>
            <a:chOff x="5484775" y="1277450"/>
            <a:chExt cx="397425" cy="397425"/>
          </a:xfrm>
        </p:grpSpPr>
        <p:sp>
          <p:nvSpPr>
            <p:cNvPr id="4507" name="Google Shape;4507;p73"/>
            <p:cNvSpPr/>
            <p:nvPr/>
          </p:nvSpPr>
          <p:spPr>
            <a:xfrm>
              <a:off x="5484775" y="1611700"/>
              <a:ext cx="63800" cy="63175"/>
            </a:xfrm>
            <a:custGeom>
              <a:rect b="b" l="l" r="r" t="t"/>
              <a:pathLst>
                <a:path extrusionOk="0" h="2527" w="2552">
                  <a:moveTo>
                    <a:pt x="2220" y="0"/>
                  </a:moveTo>
                  <a:lnTo>
                    <a:pt x="2144" y="51"/>
                  </a:lnTo>
                  <a:lnTo>
                    <a:pt x="77" y="2118"/>
                  </a:lnTo>
                  <a:lnTo>
                    <a:pt x="26" y="2220"/>
                  </a:lnTo>
                  <a:lnTo>
                    <a:pt x="0" y="2297"/>
                  </a:lnTo>
                  <a:lnTo>
                    <a:pt x="26" y="2399"/>
                  </a:lnTo>
                  <a:lnTo>
                    <a:pt x="77" y="2475"/>
                  </a:lnTo>
                  <a:lnTo>
                    <a:pt x="153" y="2526"/>
                  </a:lnTo>
                  <a:lnTo>
                    <a:pt x="332" y="2526"/>
                  </a:lnTo>
                  <a:lnTo>
                    <a:pt x="409" y="2475"/>
                  </a:lnTo>
                  <a:lnTo>
                    <a:pt x="2475" y="383"/>
                  </a:lnTo>
                  <a:lnTo>
                    <a:pt x="2526" y="306"/>
                  </a:lnTo>
                  <a:lnTo>
                    <a:pt x="2552" y="230"/>
                  </a:lnTo>
                  <a:lnTo>
                    <a:pt x="2526" y="128"/>
                  </a:lnTo>
                  <a:lnTo>
                    <a:pt x="2475" y="51"/>
                  </a:lnTo>
                  <a:lnTo>
                    <a:pt x="239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3"/>
            <p:cNvSpPr/>
            <p:nvPr/>
          </p:nvSpPr>
          <p:spPr>
            <a:xfrm>
              <a:off x="5524325" y="1561300"/>
              <a:ext cx="74650" cy="74650"/>
            </a:xfrm>
            <a:custGeom>
              <a:rect b="b" l="l" r="r" t="t"/>
              <a:pathLst>
                <a:path extrusionOk="0" h="2986" w="2986">
                  <a:moveTo>
                    <a:pt x="970" y="0"/>
                  </a:moveTo>
                  <a:lnTo>
                    <a:pt x="179" y="791"/>
                  </a:lnTo>
                  <a:lnTo>
                    <a:pt x="102" y="893"/>
                  </a:lnTo>
                  <a:lnTo>
                    <a:pt x="26" y="996"/>
                  </a:lnTo>
                  <a:lnTo>
                    <a:pt x="0" y="1123"/>
                  </a:lnTo>
                  <a:lnTo>
                    <a:pt x="0" y="1251"/>
                  </a:lnTo>
                  <a:lnTo>
                    <a:pt x="0" y="1353"/>
                  </a:lnTo>
                  <a:lnTo>
                    <a:pt x="26" y="1480"/>
                  </a:lnTo>
                  <a:lnTo>
                    <a:pt x="102" y="1582"/>
                  </a:lnTo>
                  <a:lnTo>
                    <a:pt x="179" y="1684"/>
                  </a:lnTo>
                  <a:lnTo>
                    <a:pt x="1302" y="2807"/>
                  </a:lnTo>
                  <a:lnTo>
                    <a:pt x="1378" y="2884"/>
                  </a:lnTo>
                  <a:lnTo>
                    <a:pt x="1506" y="2935"/>
                  </a:lnTo>
                  <a:lnTo>
                    <a:pt x="1608" y="2986"/>
                  </a:lnTo>
                  <a:lnTo>
                    <a:pt x="1863" y="2986"/>
                  </a:lnTo>
                  <a:lnTo>
                    <a:pt x="1965" y="2935"/>
                  </a:lnTo>
                  <a:lnTo>
                    <a:pt x="2093" y="2884"/>
                  </a:lnTo>
                  <a:lnTo>
                    <a:pt x="2195" y="2807"/>
                  </a:lnTo>
                  <a:lnTo>
                    <a:pt x="2986" y="2016"/>
                  </a:lnTo>
                  <a:lnTo>
                    <a:pt x="970"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3"/>
            <p:cNvSpPr/>
            <p:nvPr/>
          </p:nvSpPr>
          <p:spPr>
            <a:xfrm>
              <a:off x="5533900" y="1371850"/>
              <a:ext cx="254525" cy="254550"/>
            </a:xfrm>
            <a:custGeom>
              <a:rect b="b" l="l" r="r" t="t"/>
              <a:pathLst>
                <a:path extrusionOk="0" h="10182" w="10181">
                  <a:moveTo>
                    <a:pt x="6889" y="0"/>
                  </a:moveTo>
                  <a:lnTo>
                    <a:pt x="102" y="6762"/>
                  </a:lnTo>
                  <a:lnTo>
                    <a:pt x="51" y="6838"/>
                  </a:lnTo>
                  <a:lnTo>
                    <a:pt x="26" y="6889"/>
                  </a:lnTo>
                  <a:lnTo>
                    <a:pt x="0" y="7043"/>
                  </a:lnTo>
                  <a:lnTo>
                    <a:pt x="26" y="7170"/>
                  </a:lnTo>
                  <a:lnTo>
                    <a:pt x="51" y="7247"/>
                  </a:lnTo>
                  <a:lnTo>
                    <a:pt x="102" y="7298"/>
                  </a:lnTo>
                  <a:lnTo>
                    <a:pt x="2858" y="10053"/>
                  </a:lnTo>
                  <a:lnTo>
                    <a:pt x="2934" y="10104"/>
                  </a:lnTo>
                  <a:lnTo>
                    <a:pt x="2985" y="10155"/>
                  </a:lnTo>
                  <a:lnTo>
                    <a:pt x="3139" y="10181"/>
                  </a:lnTo>
                  <a:lnTo>
                    <a:pt x="3266" y="10155"/>
                  </a:lnTo>
                  <a:lnTo>
                    <a:pt x="3343" y="10104"/>
                  </a:lnTo>
                  <a:lnTo>
                    <a:pt x="3394" y="10053"/>
                  </a:lnTo>
                  <a:lnTo>
                    <a:pt x="10181" y="3292"/>
                  </a:lnTo>
                  <a:lnTo>
                    <a:pt x="688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3"/>
            <p:cNvSpPr/>
            <p:nvPr/>
          </p:nvSpPr>
          <p:spPr>
            <a:xfrm>
              <a:off x="5533900" y="1455400"/>
              <a:ext cx="170325" cy="171000"/>
            </a:xfrm>
            <a:custGeom>
              <a:rect b="b" l="l" r="r" t="t"/>
              <a:pathLst>
                <a:path extrusionOk="0" h="6840" w="6813">
                  <a:moveTo>
                    <a:pt x="3521" y="1"/>
                  </a:moveTo>
                  <a:lnTo>
                    <a:pt x="102" y="3420"/>
                  </a:lnTo>
                  <a:lnTo>
                    <a:pt x="51" y="3496"/>
                  </a:lnTo>
                  <a:lnTo>
                    <a:pt x="26" y="3547"/>
                  </a:lnTo>
                  <a:lnTo>
                    <a:pt x="0" y="3701"/>
                  </a:lnTo>
                  <a:lnTo>
                    <a:pt x="26" y="3828"/>
                  </a:lnTo>
                  <a:lnTo>
                    <a:pt x="51" y="3905"/>
                  </a:lnTo>
                  <a:lnTo>
                    <a:pt x="102" y="3956"/>
                  </a:lnTo>
                  <a:lnTo>
                    <a:pt x="2858" y="6711"/>
                  </a:lnTo>
                  <a:lnTo>
                    <a:pt x="2934" y="6762"/>
                  </a:lnTo>
                  <a:lnTo>
                    <a:pt x="2985" y="6813"/>
                  </a:lnTo>
                  <a:lnTo>
                    <a:pt x="3139" y="6839"/>
                  </a:lnTo>
                  <a:lnTo>
                    <a:pt x="3266" y="6813"/>
                  </a:lnTo>
                  <a:lnTo>
                    <a:pt x="3343" y="6762"/>
                  </a:lnTo>
                  <a:lnTo>
                    <a:pt x="3394" y="6711"/>
                  </a:lnTo>
                  <a:lnTo>
                    <a:pt x="6813" y="3292"/>
                  </a:lnTo>
                  <a:lnTo>
                    <a:pt x="3521"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3"/>
            <p:cNvSpPr/>
            <p:nvPr/>
          </p:nvSpPr>
          <p:spPr>
            <a:xfrm>
              <a:off x="5671675" y="1324650"/>
              <a:ext cx="163975" cy="163950"/>
            </a:xfrm>
            <a:custGeom>
              <a:rect b="b" l="l" r="r" t="t"/>
              <a:pathLst>
                <a:path extrusionOk="0" h="6558" w="6559">
                  <a:moveTo>
                    <a:pt x="5384" y="0"/>
                  </a:moveTo>
                  <a:lnTo>
                    <a:pt x="0" y="5384"/>
                  </a:lnTo>
                  <a:lnTo>
                    <a:pt x="1174" y="6558"/>
                  </a:lnTo>
                  <a:lnTo>
                    <a:pt x="6558" y="1174"/>
                  </a:lnTo>
                  <a:lnTo>
                    <a:pt x="538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3"/>
            <p:cNvSpPr/>
            <p:nvPr/>
          </p:nvSpPr>
          <p:spPr>
            <a:xfrm>
              <a:off x="5621925" y="1432450"/>
              <a:ext cx="105275" cy="105275"/>
            </a:xfrm>
            <a:custGeom>
              <a:rect b="b" l="l" r="r" t="t"/>
              <a:pathLst>
                <a:path extrusionOk="0" h="4211" w="4211">
                  <a:moveTo>
                    <a:pt x="919" y="0"/>
                  </a:moveTo>
                  <a:lnTo>
                    <a:pt x="0" y="919"/>
                  </a:lnTo>
                  <a:lnTo>
                    <a:pt x="3292" y="4210"/>
                  </a:lnTo>
                  <a:lnTo>
                    <a:pt x="4210" y="3292"/>
                  </a:lnTo>
                  <a:lnTo>
                    <a:pt x="91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3"/>
            <p:cNvSpPr/>
            <p:nvPr/>
          </p:nvSpPr>
          <p:spPr>
            <a:xfrm>
              <a:off x="5615550" y="1491125"/>
              <a:ext cx="35725" cy="36400"/>
            </a:xfrm>
            <a:custGeom>
              <a:rect b="b" l="l" r="r" t="t"/>
              <a:pathLst>
                <a:path extrusionOk="0" h="1456" w="1429">
                  <a:moveTo>
                    <a:pt x="230" y="1"/>
                  </a:moveTo>
                  <a:lnTo>
                    <a:pt x="153" y="26"/>
                  </a:lnTo>
                  <a:lnTo>
                    <a:pt x="77" y="77"/>
                  </a:lnTo>
                  <a:lnTo>
                    <a:pt x="26" y="154"/>
                  </a:lnTo>
                  <a:lnTo>
                    <a:pt x="0" y="256"/>
                  </a:lnTo>
                  <a:lnTo>
                    <a:pt x="26" y="332"/>
                  </a:lnTo>
                  <a:lnTo>
                    <a:pt x="77" y="409"/>
                  </a:lnTo>
                  <a:lnTo>
                    <a:pt x="1021" y="1379"/>
                  </a:lnTo>
                  <a:lnTo>
                    <a:pt x="1097" y="1430"/>
                  </a:lnTo>
                  <a:lnTo>
                    <a:pt x="1199" y="1455"/>
                  </a:lnTo>
                  <a:lnTo>
                    <a:pt x="1276" y="1430"/>
                  </a:lnTo>
                  <a:lnTo>
                    <a:pt x="1352" y="1379"/>
                  </a:lnTo>
                  <a:lnTo>
                    <a:pt x="1403" y="1302"/>
                  </a:lnTo>
                  <a:lnTo>
                    <a:pt x="1429" y="1225"/>
                  </a:lnTo>
                  <a:lnTo>
                    <a:pt x="1403" y="1123"/>
                  </a:lnTo>
                  <a:lnTo>
                    <a:pt x="1352" y="1047"/>
                  </a:lnTo>
                  <a:lnTo>
                    <a:pt x="383" y="77"/>
                  </a:lnTo>
                  <a:lnTo>
                    <a:pt x="306" y="26"/>
                  </a:lnTo>
                  <a:lnTo>
                    <a:pt x="230"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3"/>
            <p:cNvSpPr/>
            <p:nvPr/>
          </p:nvSpPr>
          <p:spPr>
            <a:xfrm>
              <a:off x="5594500" y="1512825"/>
              <a:ext cx="26175" cy="26175"/>
            </a:xfrm>
            <a:custGeom>
              <a:rect b="b" l="l" r="r" t="t"/>
              <a:pathLst>
                <a:path extrusionOk="0" h="1047" w="1047">
                  <a:moveTo>
                    <a:pt x="128" y="0"/>
                  </a:moveTo>
                  <a:lnTo>
                    <a:pt x="51" y="51"/>
                  </a:lnTo>
                  <a:lnTo>
                    <a:pt x="0" y="128"/>
                  </a:lnTo>
                  <a:lnTo>
                    <a:pt x="0" y="230"/>
                  </a:lnTo>
                  <a:lnTo>
                    <a:pt x="0" y="306"/>
                  </a:lnTo>
                  <a:lnTo>
                    <a:pt x="51" y="383"/>
                  </a:lnTo>
                  <a:lnTo>
                    <a:pt x="664" y="970"/>
                  </a:lnTo>
                  <a:lnTo>
                    <a:pt x="740" y="1021"/>
                  </a:lnTo>
                  <a:lnTo>
                    <a:pt x="817" y="1046"/>
                  </a:lnTo>
                  <a:lnTo>
                    <a:pt x="893" y="1021"/>
                  </a:lnTo>
                  <a:lnTo>
                    <a:pt x="970" y="970"/>
                  </a:lnTo>
                  <a:lnTo>
                    <a:pt x="1021" y="893"/>
                  </a:lnTo>
                  <a:lnTo>
                    <a:pt x="1046" y="817"/>
                  </a:lnTo>
                  <a:lnTo>
                    <a:pt x="1021" y="715"/>
                  </a:lnTo>
                  <a:lnTo>
                    <a:pt x="970" y="638"/>
                  </a:lnTo>
                  <a:lnTo>
                    <a:pt x="383" y="51"/>
                  </a:lnTo>
                  <a:lnTo>
                    <a:pt x="306"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3"/>
            <p:cNvSpPr/>
            <p:nvPr/>
          </p:nvSpPr>
          <p:spPr>
            <a:xfrm>
              <a:off x="5572800" y="1533875"/>
              <a:ext cx="35750" cy="36375"/>
            </a:xfrm>
            <a:custGeom>
              <a:rect b="b" l="l" r="r" t="t"/>
              <a:pathLst>
                <a:path extrusionOk="0" h="1455" w="1430">
                  <a:moveTo>
                    <a:pt x="230" y="0"/>
                  </a:moveTo>
                  <a:lnTo>
                    <a:pt x="154" y="26"/>
                  </a:lnTo>
                  <a:lnTo>
                    <a:pt x="77" y="77"/>
                  </a:lnTo>
                  <a:lnTo>
                    <a:pt x="26" y="153"/>
                  </a:lnTo>
                  <a:lnTo>
                    <a:pt x="1" y="255"/>
                  </a:lnTo>
                  <a:lnTo>
                    <a:pt x="26" y="332"/>
                  </a:lnTo>
                  <a:lnTo>
                    <a:pt x="77" y="408"/>
                  </a:lnTo>
                  <a:lnTo>
                    <a:pt x="1047" y="1378"/>
                  </a:lnTo>
                  <a:lnTo>
                    <a:pt x="1123" y="1429"/>
                  </a:lnTo>
                  <a:lnTo>
                    <a:pt x="1200" y="1455"/>
                  </a:lnTo>
                  <a:lnTo>
                    <a:pt x="1276" y="1429"/>
                  </a:lnTo>
                  <a:lnTo>
                    <a:pt x="1353" y="1378"/>
                  </a:lnTo>
                  <a:lnTo>
                    <a:pt x="1404" y="1302"/>
                  </a:lnTo>
                  <a:lnTo>
                    <a:pt x="1429" y="1199"/>
                  </a:lnTo>
                  <a:lnTo>
                    <a:pt x="1404" y="1123"/>
                  </a:lnTo>
                  <a:lnTo>
                    <a:pt x="1353" y="1046"/>
                  </a:lnTo>
                  <a:lnTo>
                    <a:pt x="409" y="77"/>
                  </a:lnTo>
                  <a:lnTo>
                    <a:pt x="307" y="26"/>
                  </a:lnTo>
                  <a:lnTo>
                    <a:pt x="230"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3"/>
            <p:cNvSpPr/>
            <p:nvPr/>
          </p:nvSpPr>
          <p:spPr>
            <a:xfrm>
              <a:off x="5591950" y="1524300"/>
              <a:ext cx="112275" cy="102100"/>
            </a:xfrm>
            <a:custGeom>
              <a:rect b="b" l="l" r="r" t="t"/>
              <a:pathLst>
                <a:path extrusionOk="0" h="4084" w="4491">
                  <a:moveTo>
                    <a:pt x="3955" y="1"/>
                  </a:moveTo>
                  <a:lnTo>
                    <a:pt x="536" y="3420"/>
                  </a:lnTo>
                  <a:lnTo>
                    <a:pt x="485" y="3471"/>
                  </a:lnTo>
                  <a:lnTo>
                    <a:pt x="408" y="3522"/>
                  </a:lnTo>
                  <a:lnTo>
                    <a:pt x="281" y="3547"/>
                  </a:lnTo>
                  <a:lnTo>
                    <a:pt x="128" y="3522"/>
                  </a:lnTo>
                  <a:lnTo>
                    <a:pt x="77" y="3471"/>
                  </a:lnTo>
                  <a:lnTo>
                    <a:pt x="0" y="3420"/>
                  </a:lnTo>
                  <a:lnTo>
                    <a:pt x="536" y="3955"/>
                  </a:lnTo>
                  <a:lnTo>
                    <a:pt x="612" y="4006"/>
                  </a:lnTo>
                  <a:lnTo>
                    <a:pt x="663" y="4057"/>
                  </a:lnTo>
                  <a:lnTo>
                    <a:pt x="817" y="4083"/>
                  </a:lnTo>
                  <a:lnTo>
                    <a:pt x="944" y="4057"/>
                  </a:lnTo>
                  <a:lnTo>
                    <a:pt x="1021" y="4006"/>
                  </a:lnTo>
                  <a:lnTo>
                    <a:pt x="1072" y="3955"/>
                  </a:lnTo>
                  <a:lnTo>
                    <a:pt x="4491" y="536"/>
                  </a:lnTo>
                  <a:lnTo>
                    <a:pt x="395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3"/>
            <p:cNvSpPr/>
            <p:nvPr/>
          </p:nvSpPr>
          <p:spPr>
            <a:xfrm>
              <a:off x="5696550" y="1334200"/>
              <a:ext cx="129525" cy="128900"/>
            </a:xfrm>
            <a:custGeom>
              <a:rect b="b" l="l" r="r" t="t"/>
              <a:pathLst>
                <a:path extrusionOk="0" h="5156" w="5181">
                  <a:moveTo>
                    <a:pt x="1021" y="1"/>
                  </a:moveTo>
                  <a:lnTo>
                    <a:pt x="919" y="26"/>
                  </a:lnTo>
                  <a:lnTo>
                    <a:pt x="817" y="77"/>
                  </a:lnTo>
                  <a:lnTo>
                    <a:pt x="103" y="792"/>
                  </a:lnTo>
                  <a:lnTo>
                    <a:pt x="26" y="894"/>
                  </a:lnTo>
                  <a:lnTo>
                    <a:pt x="1" y="1022"/>
                  </a:lnTo>
                  <a:lnTo>
                    <a:pt x="26" y="1124"/>
                  </a:lnTo>
                  <a:lnTo>
                    <a:pt x="103" y="1226"/>
                  </a:lnTo>
                  <a:lnTo>
                    <a:pt x="3956" y="5078"/>
                  </a:lnTo>
                  <a:lnTo>
                    <a:pt x="4058" y="5130"/>
                  </a:lnTo>
                  <a:lnTo>
                    <a:pt x="4160" y="5155"/>
                  </a:lnTo>
                  <a:lnTo>
                    <a:pt x="4262" y="5130"/>
                  </a:lnTo>
                  <a:lnTo>
                    <a:pt x="4364" y="5078"/>
                  </a:lnTo>
                  <a:lnTo>
                    <a:pt x="5078" y="4364"/>
                  </a:lnTo>
                  <a:lnTo>
                    <a:pt x="5155" y="4262"/>
                  </a:lnTo>
                  <a:lnTo>
                    <a:pt x="5180" y="4134"/>
                  </a:lnTo>
                  <a:lnTo>
                    <a:pt x="5155" y="4032"/>
                  </a:lnTo>
                  <a:lnTo>
                    <a:pt x="5078" y="3930"/>
                  </a:lnTo>
                  <a:lnTo>
                    <a:pt x="1251" y="77"/>
                  </a:lnTo>
                  <a:lnTo>
                    <a:pt x="1149" y="26"/>
                  </a:lnTo>
                  <a:lnTo>
                    <a:pt x="1021"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3"/>
            <p:cNvSpPr/>
            <p:nvPr/>
          </p:nvSpPr>
          <p:spPr>
            <a:xfrm>
              <a:off x="5773750" y="1277450"/>
              <a:ext cx="108450" cy="109100"/>
            </a:xfrm>
            <a:custGeom>
              <a:rect b="b" l="l" r="r" t="t"/>
              <a:pathLst>
                <a:path extrusionOk="0" h="4364" w="4338">
                  <a:moveTo>
                    <a:pt x="765" y="0"/>
                  </a:moveTo>
                  <a:lnTo>
                    <a:pt x="638" y="26"/>
                  </a:lnTo>
                  <a:lnTo>
                    <a:pt x="536" y="102"/>
                  </a:lnTo>
                  <a:lnTo>
                    <a:pt x="77" y="561"/>
                  </a:lnTo>
                  <a:lnTo>
                    <a:pt x="0" y="663"/>
                  </a:lnTo>
                  <a:lnTo>
                    <a:pt x="0" y="791"/>
                  </a:lnTo>
                  <a:lnTo>
                    <a:pt x="0" y="919"/>
                  </a:lnTo>
                  <a:lnTo>
                    <a:pt x="77" y="1021"/>
                  </a:lnTo>
                  <a:lnTo>
                    <a:pt x="3343" y="4261"/>
                  </a:lnTo>
                  <a:lnTo>
                    <a:pt x="3445" y="4338"/>
                  </a:lnTo>
                  <a:lnTo>
                    <a:pt x="3572" y="4363"/>
                  </a:lnTo>
                  <a:lnTo>
                    <a:pt x="3700" y="4338"/>
                  </a:lnTo>
                  <a:lnTo>
                    <a:pt x="3802" y="4261"/>
                  </a:lnTo>
                  <a:lnTo>
                    <a:pt x="4261" y="3827"/>
                  </a:lnTo>
                  <a:lnTo>
                    <a:pt x="4312" y="3700"/>
                  </a:lnTo>
                  <a:lnTo>
                    <a:pt x="4338" y="3598"/>
                  </a:lnTo>
                  <a:lnTo>
                    <a:pt x="4312" y="3470"/>
                  </a:lnTo>
                  <a:lnTo>
                    <a:pt x="4261" y="3368"/>
                  </a:lnTo>
                  <a:lnTo>
                    <a:pt x="995" y="102"/>
                  </a:lnTo>
                  <a:lnTo>
                    <a:pt x="893" y="26"/>
                  </a:lnTo>
                  <a:lnTo>
                    <a:pt x="765"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73"/>
          <p:cNvGrpSpPr/>
          <p:nvPr/>
        </p:nvGrpSpPr>
        <p:grpSpPr>
          <a:xfrm>
            <a:off x="7054536" y="1169934"/>
            <a:ext cx="326830" cy="400803"/>
            <a:chOff x="6271300" y="1277450"/>
            <a:chExt cx="324075" cy="397425"/>
          </a:xfrm>
        </p:grpSpPr>
        <p:sp>
          <p:nvSpPr>
            <p:cNvPr id="4520" name="Google Shape;4520;p73"/>
            <p:cNvSpPr/>
            <p:nvPr/>
          </p:nvSpPr>
          <p:spPr>
            <a:xfrm>
              <a:off x="6365700" y="1305500"/>
              <a:ext cx="67000" cy="70825"/>
            </a:xfrm>
            <a:custGeom>
              <a:rect b="b" l="l" r="r" t="t"/>
              <a:pathLst>
                <a:path extrusionOk="0" h="2833" w="2680">
                  <a:moveTo>
                    <a:pt x="1557" y="1"/>
                  </a:moveTo>
                  <a:lnTo>
                    <a:pt x="1" y="1940"/>
                  </a:lnTo>
                  <a:lnTo>
                    <a:pt x="1123" y="2833"/>
                  </a:lnTo>
                  <a:lnTo>
                    <a:pt x="2680" y="894"/>
                  </a:lnTo>
                  <a:lnTo>
                    <a:pt x="155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3"/>
            <p:cNvSpPr/>
            <p:nvPr/>
          </p:nvSpPr>
          <p:spPr>
            <a:xfrm>
              <a:off x="6395050" y="1305500"/>
              <a:ext cx="37650" cy="34475"/>
            </a:xfrm>
            <a:custGeom>
              <a:rect b="b" l="l" r="r" t="t"/>
              <a:pathLst>
                <a:path extrusionOk="0" h="1379" w="1506">
                  <a:moveTo>
                    <a:pt x="383" y="1"/>
                  </a:moveTo>
                  <a:lnTo>
                    <a:pt x="0" y="485"/>
                  </a:lnTo>
                  <a:lnTo>
                    <a:pt x="1097" y="1379"/>
                  </a:lnTo>
                  <a:lnTo>
                    <a:pt x="1506" y="894"/>
                  </a:lnTo>
                  <a:lnTo>
                    <a:pt x="38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3"/>
            <p:cNvSpPr/>
            <p:nvPr/>
          </p:nvSpPr>
          <p:spPr>
            <a:xfrm>
              <a:off x="6381000" y="1312525"/>
              <a:ext cx="155675" cy="152475"/>
            </a:xfrm>
            <a:custGeom>
              <a:rect b="b" l="l" r="r" t="t"/>
              <a:pathLst>
                <a:path extrusionOk="0" h="6099" w="6227">
                  <a:moveTo>
                    <a:pt x="2450" y="0"/>
                  </a:moveTo>
                  <a:lnTo>
                    <a:pt x="2374" y="26"/>
                  </a:lnTo>
                  <a:lnTo>
                    <a:pt x="2297" y="77"/>
                  </a:lnTo>
                  <a:lnTo>
                    <a:pt x="26" y="2909"/>
                  </a:lnTo>
                  <a:lnTo>
                    <a:pt x="1" y="2986"/>
                  </a:lnTo>
                  <a:lnTo>
                    <a:pt x="1" y="3062"/>
                  </a:lnTo>
                  <a:lnTo>
                    <a:pt x="26" y="3139"/>
                  </a:lnTo>
                  <a:lnTo>
                    <a:pt x="77" y="3190"/>
                  </a:lnTo>
                  <a:lnTo>
                    <a:pt x="3701" y="6099"/>
                  </a:lnTo>
                  <a:lnTo>
                    <a:pt x="6227" y="2960"/>
                  </a:lnTo>
                  <a:lnTo>
                    <a:pt x="2604" y="51"/>
                  </a:lnTo>
                  <a:lnTo>
                    <a:pt x="2527"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3"/>
            <p:cNvSpPr/>
            <p:nvPr/>
          </p:nvSpPr>
          <p:spPr>
            <a:xfrm>
              <a:off x="6511775" y="1456675"/>
              <a:ext cx="45950" cy="49800"/>
            </a:xfrm>
            <a:custGeom>
              <a:rect b="b" l="l" r="r" t="t"/>
              <a:pathLst>
                <a:path extrusionOk="0" h="1992" w="1838">
                  <a:moveTo>
                    <a:pt x="919" y="1"/>
                  </a:moveTo>
                  <a:lnTo>
                    <a:pt x="1" y="690"/>
                  </a:lnTo>
                  <a:lnTo>
                    <a:pt x="868" y="1889"/>
                  </a:lnTo>
                  <a:lnTo>
                    <a:pt x="970" y="1966"/>
                  </a:lnTo>
                  <a:lnTo>
                    <a:pt x="1072" y="1991"/>
                  </a:lnTo>
                  <a:lnTo>
                    <a:pt x="1174" y="1991"/>
                  </a:lnTo>
                  <a:lnTo>
                    <a:pt x="1276" y="1940"/>
                  </a:lnTo>
                  <a:lnTo>
                    <a:pt x="1736" y="1634"/>
                  </a:lnTo>
                  <a:lnTo>
                    <a:pt x="1812" y="1532"/>
                  </a:lnTo>
                  <a:lnTo>
                    <a:pt x="1838" y="1430"/>
                  </a:lnTo>
                  <a:lnTo>
                    <a:pt x="1838" y="1328"/>
                  </a:lnTo>
                  <a:lnTo>
                    <a:pt x="1787" y="1200"/>
                  </a:lnTo>
                  <a:lnTo>
                    <a:pt x="919"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3"/>
            <p:cNvSpPr/>
            <p:nvPr/>
          </p:nvSpPr>
          <p:spPr>
            <a:xfrm>
              <a:off x="6541750" y="1421600"/>
              <a:ext cx="50425" cy="41500"/>
            </a:xfrm>
            <a:custGeom>
              <a:rect b="b" l="l" r="r" t="t"/>
              <a:pathLst>
                <a:path extrusionOk="0" h="1660" w="2017">
                  <a:moveTo>
                    <a:pt x="460" y="1"/>
                  </a:moveTo>
                  <a:lnTo>
                    <a:pt x="1" y="1047"/>
                  </a:lnTo>
                  <a:lnTo>
                    <a:pt x="1379" y="1634"/>
                  </a:lnTo>
                  <a:lnTo>
                    <a:pt x="1481" y="1659"/>
                  </a:lnTo>
                  <a:lnTo>
                    <a:pt x="1608" y="1634"/>
                  </a:lnTo>
                  <a:lnTo>
                    <a:pt x="1710" y="1582"/>
                  </a:lnTo>
                  <a:lnTo>
                    <a:pt x="1761" y="1480"/>
                  </a:lnTo>
                  <a:lnTo>
                    <a:pt x="1991" y="970"/>
                  </a:lnTo>
                  <a:lnTo>
                    <a:pt x="2017" y="868"/>
                  </a:lnTo>
                  <a:lnTo>
                    <a:pt x="1991" y="766"/>
                  </a:lnTo>
                  <a:lnTo>
                    <a:pt x="1915" y="664"/>
                  </a:lnTo>
                  <a:lnTo>
                    <a:pt x="1838" y="587"/>
                  </a:lnTo>
                  <a:lnTo>
                    <a:pt x="460"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3"/>
            <p:cNvSpPr/>
            <p:nvPr/>
          </p:nvSpPr>
          <p:spPr>
            <a:xfrm>
              <a:off x="6469675" y="1382700"/>
              <a:ext cx="95700" cy="102725"/>
            </a:xfrm>
            <a:custGeom>
              <a:rect b="b" l="l" r="r" t="t"/>
              <a:pathLst>
                <a:path extrusionOk="0" h="4109" w="3828">
                  <a:moveTo>
                    <a:pt x="2527" y="0"/>
                  </a:moveTo>
                  <a:lnTo>
                    <a:pt x="1" y="3164"/>
                  </a:lnTo>
                  <a:lnTo>
                    <a:pt x="843" y="3853"/>
                  </a:lnTo>
                  <a:lnTo>
                    <a:pt x="1047" y="3980"/>
                  </a:lnTo>
                  <a:lnTo>
                    <a:pt x="1276" y="4083"/>
                  </a:lnTo>
                  <a:lnTo>
                    <a:pt x="1506" y="4108"/>
                  </a:lnTo>
                  <a:lnTo>
                    <a:pt x="1736" y="4108"/>
                  </a:lnTo>
                  <a:lnTo>
                    <a:pt x="1965" y="4057"/>
                  </a:lnTo>
                  <a:lnTo>
                    <a:pt x="2195" y="3980"/>
                  </a:lnTo>
                  <a:lnTo>
                    <a:pt x="2399" y="3827"/>
                  </a:lnTo>
                  <a:lnTo>
                    <a:pt x="2578" y="3674"/>
                  </a:lnTo>
                  <a:lnTo>
                    <a:pt x="3573" y="2424"/>
                  </a:lnTo>
                  <a:lnTo>
                    <a:pt x="3700" y="2194"/>
                  </a:lnTo>
                  <a:lnTo>
                    <a:pt x="3777" y="1990"/>
                  </a:lnTo>
                  <a:lnTo>
                    <a:pt x="3828" y="1761"/>
                  </a:lnTo>
                  <a:lnTo>
                    <a:pt x="3828" y="1505"/>
                  </a:lnTo>
                  <a:lnTo>
                    <a:pt x="3777" y="1276"/>
                  </a:lnTo>
                  <a:lnTo>
                    <a:pt x="3675" y="1072"/>
                  </a:lnTo>
                  <a:lnTo>
                    <a:pt x="3547" y="868"/>
                  </a:lnTo>
                  <a:lnTo>
                    <a:pt x="3369" y="689"/>
                  </a:lnTo>
                  <a:lnTo>
                    <a:pt x="252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3"/>
            <p:cNvSpPr/>
            <p:nvPr/>
          </p:nvSpPr>
          <p:spPr>
            <a:xfrm>
              <a:off x="6337000" y="1277450"/>
              <a:ext cx="79125" cy="90600"/>
            </a:xfrm>
            <a:custGeom>
              <a:rect b="b" l="l" r="r" t="t"/>
              <a:pathLst>
                <a:path extrusionOk="0" h="3624" w="3165">
                  <a:moveTo>
                    <a:pt x="2399" y="0"/>
                  </a:moveTo>
                  <a:lnTo>
                    <a:pt x="2271" y="51"/>
                  </a:lnTo>
                  <a:lnTo>
                    <a:pt x="2195" y="128"/>
                  </a:lnTo>
                  <a:lnTo>
                    <a:pt x="77" y="2781"/>
                  </a:lnTo>
                  <a:lnTo>
                    <a:pt x="0" y="2883"/>
                  </a:lnTo>
                  <a:lnTo>
                    <a:pt x="0" y="3011"/>
                  </a:lnTo>
                  <a:lnTo>
                    <a:pt x="26" y="3138"/>
                  </a:lnTo>
                  <a:lnTo>
                    <a:pt x="128" y="3240"/>
                  </a:lnTo>
                  <a:lnTo>
                    <a:pt x="511" y="3547"/>
                  </a:lnTo>
                  <a:lnTo>
                    <a:pt x="638" y="3598"/>
                  </a:lnTo>
                  <a:lnTo>
                    <a:pt x="740" y="3623"/>
                  </a:lnTo>
                  <a:lnTo>
                    <a:pt x="868" y="3572"/>
                  </a:lnTo>
                  <a:lnTo>
                    <a:pt x="970" y="3496"/>
                  </a:lnTo>
                  <a:lnTo>
                    <a:pt x="3088" y="842"/>
                  </a:lnTo>
                  <a:lnTo>
                    <a:pt x="3139" y="740"/>
                  </a:lnTo>
                  <a:lnTo>
                    <a:pt x="3164" y="612"/>
                  </a:lnTo>
                  <a:lnTo>
                    <a:pt x="3113" y="485"/>
                  </a:lnTo>
                  <a:lnTo>
                    <a:pt x="3037" y="383"/>
                  </a:lnTo>
                  <a:lnTo>
                    <a:pt x="2654" y="77"/>
                  </a:lnTo>
                  <a:lnTo>
                    <a:pt x="2526" y="26"/>
                  </a:lnTo>
                  <a:lnTo>
                    <a:pt x="239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3"/>
            <p:cNvSpPr/>
            <p:nvPr/>
          </p:nvSpPr>
          <p:spPr>
            <a:xfrm>
              <a:off x="6490725" y="1590000"/>
              <a:ext cx="104650" cy="25550"/>
            </a:xfrm>
            <a:custGeom>
              <a:rect b="b" l="l" r="r" t="t"/>
              <a:pathLst>
                <a:path extrusionOk="0" h="1022" w="4186">
                  <a:moveTo>
                    <a:pt x="1" y="1"/>
                  </a:moveTo>
                  <a:lnTo>
                    <a:pt x="1" y="1021"/>
                  </a:lnTo>
                  <a:lnTo>
                    <a:pt x="3879" y="1021"/>
                  </a:lnTo>
                  <a:lnTo>
                    <a:pt x="3956" y="996"/>
                  </a:lnTo>
                  <a:lnTo>
                    <a:pt x="4058" y="894"/>
                  </a:lnTo>
                  <a:lnTo>
                    <a:pt x="4160" y="792"/>
                  </a:lnTo>
                  <a:lnTo>
                    <a:pt x="4160" y="715"/>
                  </a:lnTo>
                  <a:lnTo>
                    <a:pt x="4185" y="639"/>
                  </a:lnTo>
                  <a:lnTo>
                    <a:pt x="4185" y="383"/>
                  </a:lnTo>
                  <a:lnTo>
                    <a:pt x="4160" y="307"/>
                  </a:lnTo>
                  <a:lnTo>
                    <a:pt x="4160" y="230"/>
                  </a:lnTo>
                  <a:lnTo>
                    <a:pt x="4058" y="128"/>
                  </a:lnTo>
                  <a:lnTo>
                    <a:pt x="3956" y="52"/>
                  </a:lnTo>
                  <a:lnTo>
                    <a:pt x="3879" y="26"/>
                  </a:lnTo>
                  <a:lnTo>
                    <a:pt x="3802"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3"/>
            <p:cNvSpPr/>
            <p:nvPr/>
          </p:nvSpPr>
          <p:spPr>
            <a:xfrm>
              <a:off x="6361875" y="1410125"/>
              <a:ext cx="97625" cy="97625"/>
            </a:xfrm>
            <a:custGeom>
              <a:rect b="b" l="l" r="r" t="t"/>
              <a:pathLst>
                <a:path extrusionOk="0" h="3905" w="3905">
                  <a:moveTo>
                    <a:pt x="1965" y="0"/>
                  </a:moveTo>
                  <a:lnTo>
                    <a:pt x="1761" y="26"/>
                  </a:lnTo>
                  <a:lnTo>
                    <a:pt x="1557" y="51"/>
                  </a:lnTo>
                  <a:lnTo>
                    <a:pt x="1378" y="102"/>
                  </a:lnTo>
                  <a:lnTo>
                    <a:pt x="1200" y="153"/>
                  </a:lnTo>
                  <a:lnTo>
                    <a:pt x="1021" y="255"/>
                  </a:lnTo>
                  <a:lnTo>
                    <a:pt x="868" y="357"/>
                  </a:lnTo>
                  <a:lnTo>
                    <a:pt x="715" y="460"/>
                  </a:lnTo>
                  <a:lnTo>
                    <a:pt x="587" y="587"/>
                  </a:lnTo>
                  <a:lnTo>
                    <a:pt x="460" y="715"/>
                  </a:lnTo>
                  <a:lnTo>
                    <a:pt x="332" y="868"/>
                  </a:lnTo>
                  <a:lnTo>
                    <a:pt x="256" y="1021"/>
                  </a:lnTo>
                  <a:lnTo>
                    <a:pt x="154" y="1199"/>
                  </a:lnTo>
                  <a:lnTo>
                    <a:pt x="103" y="1378"/>
                  </a:lnTo>
                  <a:lnTo>
                    <a:pt x="51" y="1557"/>
                  </a:lnTo>
                  <a:lnTo>
                    <a:pt x="26" y="1761"/>
                  </a:lnTo>
                  <a:lnTo>
                    <a:pt x="0" y="1965"/>
                  </a:lnTo>
                  <a:lnTo>
                    <a:pt x="26" y="2169"/>
                  </a:lnTo>
                  <a:lnTo>
                    <a:pt x="51" y="2348"/>
                  </a:lnTo>
                  <a:lnTo>
                    <a:pt x="103" y="2526"/>
                  </a:lnTo>
                  <a:lnTo>
                    <a:pt x="154" y="2705"/>
                  </a:lnTo>
                  <a:lnTo>
                    <a:pt x="256" y="2883"/>
                  </a:lnTo>
                  <a:lnTo>
                    <a:pt x="332" y="3037"/>
                  </a:lnTo>
                  <a:lnTo>
                    <a:pt x="460" y="3190"/>
                  </a:lnTo>
                  <a:lnTo>
                    <a:pt x="587" y="3343"/>
                  </a:lnTo>
                  <a:lnTo>
                    <a:pt x="715" y="3470"/>
                  </a:lnTo>
                  <a:lnTo>
                    <a:pt x="868" y="3572"/>
                  </a:lnTo>
                  <a:lnTo>
                    <a:pt x="1021" y="3674"/>
                  </a:lnTo>
                  <a:lnTo>
                    <a:pt x="1200" y="3751"/>
                  </a:lnTo>
                  <a:lnTo>
                    <a:pt x="1378" y="3828"/>
                  </a:lnTo>
                  <a:lnTo>
                    <a:pt x="1557" y="3853"/>
                  </a:lnTo>
                  <a:lnTo>
                    <a:pt x="1761" y="3904"/>
                  </a:lnTo>
                  <a:lnTo>
                    <a:pt x="2144" y="3904"/>
                  </a:lnTo>
                  <a:lnTo>
                    <a:pt x="2348" y="3853"/>
                  </a:lnTo>
                  <a:lnTo>
                    <a:pt x="2527" y="3828"/>
                  </a:lnTo>
                  <a:lnTo>
                    <a:pt x="2705" y="3751"/>
                  </a:lnTo>
                  <a:lnTo>
                    <a:pt x="2884" y="3674"/>
                  </a:lnTo>
                  <a:lnTo>
                    <a:pt x="3037" y="3572"/>
                  </a:lnTo>
                  <a:lnTo>
                    <a:pt x="3190" y="3470"/>
                  </a:lnTo>
                  <a:lnTo>
                    <a:pt x="3343" y="3343"/>
                  </a:lnTo>
                  <a:lnTo>
                    <a:pt x="3445" y="3190"/>
                  </a:lnTo>
                  <a:lnTo>
                    <a:pt x="3573" y="3037"/>
                  </a:lnTo>
                  <a:lnTo>
                    <a:pt x="3675" y="2883"/>
                  </a:lnTo>
                  <a:lnTo>
                    <a:pt x="3751" y="2705"/>
                  </a:lnTo>
                  <a:lnTo>
                    <a:pt x="3802" y="2526"/>
                  </a:lnTo>
                  <a:lnTo>
                    <a:pt x="3853" y="2348"/>
                  </a:lnTo>
                  <a:lnTo>
                    <a:pt x="3879" y="2169"/>
                  </a:lnTo>
                  <a:lnTo>
                    <a:pt x="3904" y="1965"/>
                  </a:lnTo>
                  <a:lnTo>
                    <a:pt x="3879" y="1761"/>
                  </a:lnTo>
                  <a:lnTo>
                    <a:pt x="3853" y="1557"/>
                  </a:lnTo>
                  <a:lnTo>
                    <a:pt x="3802" y="1378"/>
                  </a:lnTo>
                  <a:lnTo>
                    <a:pt x="3751" y="1199"/>
                  </a:lnTo>
                  <a:lnTo>
                    <a:pt x="3675" y="1021"/>
                  </a:lnTo>
                  <a:lnTo>
                    <a:pt x="3573" y="868"/>
                  </a:lnTo>
                  <a:lnTo>
                    <a:pt x="3445" y="715"/>
                  </a:lnTo>
                  <a:lnTo>
                    <a:pt x="3343" y="587"/>
                  </a:lnTo>
                  <a:lnTo>
                    <a:pt x="3190" y="460"/>
                  </a:lnTo>
                  <a:lnTo>
                    <a:pt x="3037" y="357"/>
                  </a:lnTo>
                  <a:lnTo>
                    <a:pt x="2884" y="255"/>
                  </a:lnTo>
                  <a:lnTo>
                    <a:pt x="2705" y="153"/>
                  </a:lnTo>
                  <a:lnTo>
                    <a:pt x="2527" y="102"/>
                  </a:lnTo>
                  <a:lnTo>
                    <a:pt x="2348" y="51"/>
                  </a:lnTo>
                  <a:lnTo>
                    <a:pt x="2144" y="26"/>
                  </a:lnTo>
                  <a:lnTo>
                    <a:pt x="196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3"/>
            <p:cNvSpPr/>
            <p:nvPr/>
          </p:nvSpPr>
          <p:spPr>
            <a:xfrm>
              <a:off x="6307025" y="1530675"/>
              <a:ext cx="207325" cy="86775"/>
            </a:xfrm>
            <a:custGeom>
              <a:rect b="b" l="l" r="r" t="t"/>
              <a:pathLst>
                <a:path extrusionOk="0" h="3471" w="8293">
                  <a:moveTo>
                    <a:pt x="3139" y="1"/>
                  </a:moveTo>
                  <a:lnTo>
                    <a:pt x="2781" y="77"/>
                  </a:lnTo>
                  <a:lnTo>
                    <a:pt x="2450" y="154"/>
                  </a:lnTo>
                  <a:lnTo>
                    <a:pt x="2143" y="256"/>
                  </a:lnTo>
                  <a:lnTo>
                    <a:pt x="1837" y="409"/>
                  </a:lnTo>
                  <a:lnTo>
                    <a:pt x="1531" y="588"/>
                  </a:lnTo>
                  <a:lnTo>
                    <a:pt x="1276" y="792"/>
                  </a:lnTo>
                  <a:lnTo>
                    <a:pt x="1021" y="1021"/>
                  </a:lnTo>
                  <a:lnTo>
                    <a:pt x="817" y="1251"/>
                  </a:lnTo>
                  <a:lnTo>
                    <a:pt x="612" y="1532"/>
                  </a:lnTo>
                  <a:lnTo>
                    <a:pt x="434" y="1812"/>
                  </a:lnTo>
                  <a:lnTo>
                    <a:pt x="281" y="2118"/>
                  </a:lnTo>
                  <a:lnTo>
                    <a:pt x="179" y="2425"/>
                  </a:lnTo>
                  <a:lnTo>
                    <a:pt x="77" y="2782"/>
                  </a:lnTo>
                  <a:lnTo>
                    <a:pt x="26" y="3114"/>
                  </a:lnTo>
                  <a:lnTo>
                    <a:pt x="0" y="3471"/>
                  </a:lnTo>
                  <a:lnTo>
                    <a:pt x="8293" y="3471"/>
                  </a:lnTo>
                  <a:lnTo>
                    <a:pt x="8267" y="3114"/>
                  </a:lnTo>
                  <a:lnTo>
                    <a:pt x="8216" y="2782"/>
                  </a:lnTo>
                  <a:lnTo>
                    <a:pt x="8140" y="2425"/>
                  </a:lnTo>
                  <a:lnTo>
                    <a:pt x="8012" y="2118"/>
                  </a:lnTo>
                  <a:lnTo>
                    <a:pt x="7859" y="1812"/>
                  </a:lnTo>
                  <a:lnTo>
                    <a:pt x="7706" y="1532"/>
                  </a:lnTo>
                  <a:lnTo>
                    <a:pt x="7502" y="1251"/>
                  </a:lnTo>
                  <a:lnTo>
                    <a:pt x="7272" y="1021"/>
                  </a:lnTo>
                  <a:lnTo>
                    <a:pt x="7017" y="792"/>
                  </a:lnTo>
                  <a:lnTo>
                    <a:pt x="6762" y="588"/>
                  </a:lnTo>
                  <a:lnTo>
                    <a:pt x="6456" y="409"/>
                  </a:lnTo>
                  <a:lnTo>
                    <a:pt x="6175" y="256"/>
                  </a:lnTo>
                  <a:lnTo>
                    <a:pt x="5843" y="154"/>
                  </a:lnTo>
                  <a:lnTo>
                    <a:pt x="5511" y="77"/>
                  </a:lnTo>
                  <a:lnTo>
                    <a:pt x="5154"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3"/>
            <p:cNvSpPr/>
            <p:nvPr/>
          </p:nvSpPr>
          <p:spPr>
            <a:xfrm>
              <a:off x="6376550" y="1442025"/>
              <a:ext cx="58700" cy="134600"/>
            </a:xfrm>
            <a:custGeom>
              <a:rect b="b" l="l" r="r" t="t"/>
              <a:pathLst>
                <a:path extrusionOk="0" h="5384" w="2348">
                  <a:moveTo>
                    <a:pt x="1378" y="0"/>
                  </a:moveTo>
                  <a:lnTo>
                    <a:pt x="1174" y="26"/>
                  </a:lnTo>
                  <a:lnTo>
                    <a:pt x="995" y="77"/>
                  </a:lnTo>
                  <a:lnTo>
                    <a:pt x="817" y="179"/>
                  </a:lnTo>
                  <a:lnTo>
                    <a:pt x="689" y="255"/>
                  </a:lnTo>
                  <a:lnTo>
                    <a:pt x="613" y="357"/>
                  </a:lnTo>
                  <a:lnTo>
                    <a:pt x="434" y="561"/>
                  </a:lnTo>
                  <a:lnTo>
                    <a:pt x="332" y="791"/>
                  </a:lnTo>
                  <a:lnTo>
                    <a:pt x="230" y="1046"/>
                  </a:lnTo>
                  <a:lnTo>
                    <a:pt x="153" y="1352"/>
                  </a:lnTo>
                  <a:lnTo>
                    <a:pt x="77" y="1633"/>
                  </a:lnTo>
                  <a:lnTo>
                    <a:pt x="51" y="1939"/>
                  </a:lnTo>
                  <a:lnTo>
                    <a:pt x="0" y="2245"/>
                  </a:lnTo>
                  <a:lnTo>
                    <a:pt x="0" y="2552"/>
                  </a:lnTo>
                  <a:lnTo>
                    <a:pt x="0" y="2858"/>
                  </a:lnTo>
                  <a:lnTo>
                    <a:pt x="26" y="3164"/>
                  </a:lnTo>
                  <a:lnTo>
                    <a:pt x="51" y="3470"/>
                  </a:lnTo>
                  <a:lnTo>
                    <a:pt x="128" y="3878"/>
                  </a:lnTo>
                  <a:lnTo>
                    <a:pt x="230" y="4338"/>
                  </a:lnTo>
                  <a:lnTo>
                    <a:pt x="306" y="4542"/>
                  </a:lnTo>
                  <a:lnTo>
                    <a:pt x="383" y="4746"/>
                  </a:lnTo>
                  <a:lnTo>
                    <a:pt x="485" y="4925"/>
                  </a:lnTo>
                  <a:lnTo>
                    <a:pt x="613" y="5078"/>
                  </a:lnTo>
                  <a:lnTo>
                    <a:pt x="766" y="5205"/>
                  </a:lnTo>
                  <a:lnTo>
                    <a:pt x="893" y="5282"/>
                  </a:lnTo>
                  <a:lnTo>
                    <a:pt x="1072" y="5358"/>
                  </a:lnTo>
                  <a:lnTo>
                    <a:pt x="1225" y="5384"/>
                  </a:lnTo>
                  <a:lnTo>
                    <a:pt x="1404" y="5384"/>
                  </a:lnTo>
                  <a:lnTo>
                    <a:pt x="1582" y="5358"/>
                  </a:lnTo>
                  <a:lnTo>
                    <a:pt x="1735" y="5307"/>
                  </a:lnTo>
                  <a:lnTo>
                    <a:pt x="1888" y="5231"/>
                  </a:lnTo>
                  <a:lnTo>
                    <a:pt x="2042" y="5103"/>
                  </a:lnTo>
                  <a:lnTo>
                    <a:pt x="2169" y="4950"/>
                  </a:lnTo>
                  <a:lnTo>
                    <a:pt x="2271" y="4771"/>
                  </a:lnTo>
                  <a:lnTo>
                    <a:pt x="2348" y="4567"/>
                  </a:lnTo>
                  <a:lnTo>
                    <a:pt x="2348" y="4389"/>
                  </a:lnTo>
                  <a:lnTo>
                    <a:pt x="2348" y="4210"/>
                  </a:lnTo>
                  <a:lnTo>
                    <a:pt x="2271" y="3853"/>
                  </a:lnTo>
                  <a:lnTo>
                    <a:pt x="2195" y="3394"/>
                  </a:lnTo>
                  <a:lnTo>
                    <a:pt x="2169" y="3138"/>
                  </a:lnTo>
                  <a:lnTo>
                    <a:pt x="2144" y="2909"/>
                  </a:lnTo>
                  <a:lnTo>
                    <a:pt x="2169" y="2475"/>
                  </a:lnTo>
                  <a:lnTo>
                    <a:pt x="2195" y="2067"/>
                  </a:lnTo>
                  <a:lnTo>
                    <a:pt x="2322" y="1225"/>
                  </a:lnTo>
                  <a:lnTo>
                    <a:pt x="2348" y="1021"/>
                  </a:lnTo>
                  <a:lnTo>
                    <a:pt x="2348" y="842"/>
                  </a:lnTo>
                  <a:lnTo>
                    <a:pt x="2297" y="663"/>
                  </a:lnTo>
                  <a:lnTo>
                    <a:pt x="2220" y="485"/>
                  </a:lnTo>
                  <a:lnTo>
                    <a:pt x="2093" y="306"/>
                  </a:lnTo>
                  <a:lnTo>
                    <a:pt x="1940" y="179"/>
                  </a:lnTo>
                  <a:lnTo>
                    <a:pt x="1761" y="102"/>
                  </a:lnTo>
                  <a:lnTo>
                    <a:pt x="1582" y="26"/>
                  </a:lnTo>
                  <a:lnTo>
                    <a:pt x="1378"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3"/>
            <p:cNvSpPr/>
            <p:nvPr/>
          </p:nvSpPr>
          <p:spPr>
            <a:xfrm>
              <a:off x="6403325" y="1442650"/>
              <a:ext cx="31925" cy="133975"/>
            </a:xfrm>
            <a:custGeom>
              <a:rect b="b" l="l" r="r" t="t"/>
              <a:pathLst>
                <a:path extrusionOk="0" h="5359" w="1277">
                  <a:moveTo>
                    <a:pt x="154" y="1"/>
                  </a:moveTo>
                  <a:lnTo>
                    <a:pt x="1" y="26"/>
                  </a:lnTo>
                  <a:lnTo>
                    <a:pt x="154" y="103"/>
                  </a:lnTo>
                  <a:lnTo>
                    <a:pt x="307" y="179"/>
                  </a:lnTo>
                  <a:lnTo>
                    <a:pt x="460" y="307"/>
                  </a:lnTo>
                  <a:lnTo>
                    <a:pt x="562" y="460"/>
                  </a:lnTo>
                  <a:lnTo>
                    <a:pt x="664" y="638"/>
                  </a:lnTo>
                  <a:lnTo>
                    <a:pt x="690" y="817"/>
                  </a:lnTo>
                  <a:lnTo>
                    <a:pt x="715" y="996"/>
                  </a:lnTo>
                  <a:lnTo>
                    <a:pt x="690" y="1200"/>
                  </a:lnTo>
                  <a:lnTo>
                    <a:pt x="562" y="2042"/>
                  </a:lnTo>
                  <a:lnTo>
                    <a:pt x="511" y="2450"/>
                  </a:lnTo>
                  <a:lnTo>
                    <a:pt x="511" y="2884"/>
                  </a:lnTo>
                  <a:lnTo>
                    <a:pt x="511" y="3113"/>
                  </a:lnTo>
                  <a:lnTo>
                    <a:pt x="537" y="3369"/>
                  </a:lnTo>
                  <a:lnTo>
                    <a:pt x="613" y="3828"/>
                  </a:lnTo>
                  <a:lnTo>
                    <a:pt x="690" y="4185"/>
                  </a:lnTo>
                  <a:lnTo>
                    <a:pt x="715" y="4364"/>
                  </a:lnTo>
                  <a:lnTo>
                    <a:pt x="690" y="4542"/>
                  </a:lnTo>
                  <a:lnTo>
                    <a:pt x="639" y="4746"/>
                  </a:lnTo>
                  <a:lnTo>
                    <a:pt x="537" y="4925"/>
                  </a:lnTo>
                  <a:lnTo>
                    <a:pt x="409" y="5078"/>
                  </a:lnTo>
                  <a:lnTo>
                    <a:pt x="256" y="5206"/>
                  </a:lnTo>
                  <a:lnTo>
                    <a:pt x="129" y="5282"/>
                  </a:lnTo>
                  <a:lnTo>
                    <a:pt x="1" y="5333"/>
                  </a:lnTo>
                  <a:lnTo>
                    <a:pt x="205" y="5359"/>
                  </a:lnTo>
                  <a:lnTo>
                    <a:pt x="409" y="5359"/>
                  </a:lnTo>
                  <a:lnTo>
                    <a:pt x="613" y="5308"/>
                  </a:lnTo>
                  <a:lnTo>
                    <a:pt x="817" y="5206"/>
                  </a:lnTo>
                  <a:lnTo>
                    <a:pt x="971" y="5078"/>
                  </a:lnTo>
                  <a:lnTo>
                    <a:pt x="1098" y="4925"/>
                  </a:lnTo>
                  <a:lnTo>
                    <a:pt x="1200" y="4746"/>
                  </a:lnTo>
                  <a:lnTo>
                    <a:pt x="1277" y="4542"/>
                  </a:lnTo>
                  <a:lnTo>
                    <a:pt x="1277" y="4364"/>
                  </a:lnTo>
                  <a:lnTo>
                    <a:pt x="1277" y="4185"/>
                  </a:lnTo>
                  <a:lnTo>
                    <a:pt x="1200" y="3828"/>
                  </a:lnTo>
                  <a:lnTo>
                    <a:pt x="1124" y="3369"/>
                  </a:lnTo>
                  <a:lnTo>
                    <a:pt x="1098" y="3113"/>
                  </a:lnTo>
                  <a:lnTo>
                    <a:pt x="1073" y="2884"/>
                  </a:lnTo>
                  <a:lnTo>
                    <a:pt x="1098" y="2450"/>
                  </a:lnTo>
                  <a:lnTo>
                    <a:pt x="1124" y="2042"/>
                  </a:lnTo>
                  <a:lnTo>
                    <a:pt x="1251" y="1200"/>
                  </a:lnTo>
                  <a:lnTo>
                    <a:pt x="1277" y="996"/>
                  </a:lnTo>
                  <a:lnTo>
                    <a:pt x="1277" y="817"/>
                  </a:lnTo>
                  <a:lnTo>
                    <a:pt x="1226" y="638"/>
                  </a:lnTo>
                  <a:lnTo>
                    <a:pt x="1149" y="460"/>
                  </a:lnTo>
                  <a:lnTo>
                    <a:pt x="1047" y="307"/>
                  </a:lnTo>
                  <a:lnTo>
                    <a:pt x="920" y="205"/>
                  </a:lnTo>
                  <a:lnTo>
                    <a:pt x="792" y="128"/>
                  </a:lnTo>
                  <a:lnTo>
                    <a:pt x="639" y="52"/>
                  </a:lnTo>
                  <a:lnTo>
                    <a:pt x="48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3"/>
            <p:cNvSpPr/>
            <p:nvPr/>
          </p:nvSpPr>
          <p:spPr>
            <a:xfrm>
              <a:off x="6271300" y="1615525"/>
              <a:ext cx="278775" cy="59350"/>
            </a:xfrm>
            <a:custGeom>
              <a:rect b="b" l="l" r="r" t="t"/>
              <a:pathLst>
                <a:path extrusionOk="0" h="2374" w="11151">
                  <a:moveTo>
                    <a:pt x="485" y="0"/>
                  </a:moveTo>
                  <a:lnTo>
                    <a:pt x="357" y="51"/>
                  </a:lnTo>
                  <a:lnTo>
                    <a:pt x="255" y="102"/>
                  </a:lnTo>
                  <a:lnTo>
                    <a:pt x="179" y="179"/>
                  </a:lnTo>
                  <a:lnTo>
                    <a:pt x="102" y="255"/>
                  </a:lnTo>
                  <a:lnTo>
                    <a:pt x="51" y="357"/>
                  </a:lnTo>
                  <a:lnTo>
                    <a:pt x="26" y="460"/>
                  </a:lnTo>
                  <a:lnTo>
                    <a:pt x="0" y="587"/>
                  </a:lnTo>
                  <a:lnTo>
                    <a:pt x="0" y="1786"/>
                  </a:lnTo>
                  <a:lnTo>
                    <a:pt x="26" y="1914"/>
                  </a:lnTo>
                  <a:lnTo>
                    <a:pt x="51" y="2016"/>
                  </a:lnTo>
                  <a:lnTo>
                    <a:pt x="102" y="2118"/>
                  </a:lnTo>
                  <a:lnTo>
                    <a:pt x="179" y="2195"/>
                  </a:lnTo>
                  <a:lnTo>
                    <a:pt x="255" y="2271"/>
                  </a:lnTo>
                  <a:lnTo>
                    <a:pt x="357" y="2322"/>
                  </a:lnTo>
                  <a:lnTo>
                    <a:pt x="485" y="2373"/>
                  </a:lnTo>
                  <a:lnTo>
                    <a:pt x="10691" y="2373"/>
                  </a:lnTo>
                  <a:lnTo>
                    <a:pt x="10793" y="2322"/>
                  </a:lnTo>
                  <a:lnTo>
                    <a:pt x="10895" y="2271"/>
                  </a:lnTo>
                  <a:lnTo>
                    <a:pt x="10972" y="2195"/>
                  </a:lnTo>
                  <a:lnTo>
                    <a:pt x="11049" y="2118"/>
                  </a:lnTo>
                  <a:lnTo>
                    <a:pt x="11100" y="2016"/>
                  </a:lnTo>
                  <a:lnTo>
                    <a:pt x="11151" y="1914"/>
                  </a:lnTo>
                  <a:lnTo>
                    <a:pt x="11151" y="1786"/>
                  </a:lnTo>
                  <a:lnTo>
                    <a:pt x="11151" y="587"/>
                  </a:lnTo>
                  <a:lnTo>
                    <a:pt x="11151" y="460"/>
                  </a:lnTo>
                  <a:lnTo>
                    <a:pt x="11100" y="357"/>
                  </a:lnTo>
                  <a:lnTo>
                    <a:pt x="11049" y="255"/>
                  </a:lnTo>
                  <a:lnTo>
                    <a:pt x="10972" y="179"/>
                  </a:lnTo>
                  <a:lnTo>
                    <a:pt x="10895" y="102"/>
                  </a:lnTo>
                  <a:lnTo>
                    <a:pt x="10793" y="51"/>
                  </a:lnTo>
                  <a:lnTo>
                    <a:pt x="10691"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3"/>
            <p:cNvSpPr/>
            <p:nvPr/>
          </p:nvSpPr>
          <p:spPr>
            <a:xfrm>
              <a:off x="6520700" y="1615525"/>
              <a:ext cx="29375" cy="59350"/>
            </a:xfrm>
            <a:custGeom>
              <a:rect b="b" l="l" r="r" t="t"/>
              <a:pathLst>
                <a:path extrusionOk="0" h="2374" w="1175">
                  <a:moveTo>
                    <a:pt x="1" y="0"/>
                  </a:moveTo>
                  <a:lnTo>
                    <a:pt x="128" y="51"/>
                  </a:lnTo>
                  <a:lnTo>
                    <a:pt x="205" y="102"/>
                  </a:lnTo>
                  <a:lnTo>
                    <a:pt x="307" y="179"/>
                  </a:lnTo>
                  <a:lnTo>
                    <a:pt x="384" y="255"/>
                  </a:lnTo>
                  <a:lnTo>
                    <a:pt x="435" y="357"/>
                  </a:lnTo>
                  <a:lnTo>
                    <a:pt x="460" y="460"/>
                  </a:lnTo>
                  <a:lnTo>
                    <a:pt x="486" y="587"/>
                  </a:lnTo>
                  <a:lnTo>
                    <a:pt x="486" y="1786"/>
                  </a:lnTo>
                  <a:lnTo>
                    <a:pt x="460" y="1914"/>
                  </a:lnTo>
                  <a:lnTo>
                    <a:pt x="435" y="2016"/>
                  </a:lnTo>
                  <a:lnTo>
                    <a:pt x="384" y="2118"/>
                  </a:lnTo>
                  <a:lnTo>
                    <a:pt x="307" y="2195"/>
                  </a:lnTo>
                  <a:lnTo>
                    <a:pt x="205" y="2271"/>
                  </a:lnTo>
                  <a:lnTo>
                    <a:pt x="128" y="2322"/>
                  </a:lnTo>
                  <a:lnTo>
                    <a:pt x="1" y="2373"/>
                  </a:lnTo>
                  <a:lnTo>
                    <a:pt x="715" y="2373"/>
                  </a:lnTo>
                  <a:lnTo>
                    <a:pt x="817" y="2322"/>
                  </a:lnTo>
                  <a:lnTo>
                    <a:pt x="919" y="2271"/>
                  </a:lnTo>
                  <a:lnTo>
                    <a:pt x="996" y="2195"/>
                  </a:lnTo>
                  <a:lnTo>
                    <a:pt x="1073" y="2118"/>
                  </a:lnTo>
                  <a:lnTo>
                    <a:pt x="1124" y="2016"/>
                  </a:lnTo>
                  <a:lnTo>
                    <a:pt x="1175" y="1914"/>
                  </a:lnTo>
                  <a:lnTo>
                    <a:pt x="1175" y="1786"/>
                  </a:lnTo>
                  <a:lnTo>
                    <a:pt x="1175" y="587"/>
                  </a:lnTo>
                  <a:lnTo>
                    <a:pt x="1175" y="460"/>
                  </a:lnTo>
                  <a:lnTo>
                    <a:pt x="1124" y="357"/>
                  </a:lnTo>
                  <a:lnTo>
                    <a:pt x="1073" y="255"/>
                  </a:lnTo>
                  <a:lnTo>
                    <a:pt x="996" y="179"/>
                  </a:lnTo>
                  <a:lnTo>
                    <a:pt x="919" y="102"/>
                  </a:lnTo>
                  <a:lnTo>
                    <a:pt x="817" y="51"/>
                  </a:lnTo>
                  <a:lnTo>
                    <a:pt x="71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4" name="Google Shape;4534;p73"/>
          <p:cNvGrpSpPr/>
          <p:nvPr/>
        </p:nvGrpSpPr>
        <p:grpSpPr>
          <a:xfrm>
            <a:off x="7773118" y="1211081"/>
            <a:ext cx="400803" cy="318484"/>
            <a:chOff x="6983825" y="1318250"/>
            <a:chExt cx="397425" cy="315800"/>
          </a:xfrm>
        </p:grpSpPr>
        <p:sp>
          <p:nvSpPr>
            <p:cNvPr id="4535" name="Google Shape;4535;p73"/>
            <p:cNvSpPr/>
            <p:nvPr/>
          </p:nvSpPr>
          <p:spPr>
            <a:xfrm>
              <a:off x="7193050" y="1409475"/>
              <a:ext cx="188200" cy="123150"/>
            </a:xfrm>
            <a:custGeom>
              <a:rect b="b" l="l" r="r" t="t"/>
              <a:pathLst>
                <a:path extrusionOk="0" h="4926" w="7528">
                  <a:moveTo>
                    <a:pt x="4338" y="1"/>
                  </a:moveTo>
                  <a:lnTo>
                    <a:pt x="3955" y="26"/>
                  </a:lnTo>
                  <a:lnTo>
                    <a:pt x="3573" y="103"/>
                  </a:lnTo>
                  <a:lnTo>
                    <a:pt x="3190" y="179"/>
                  </a:lnTo>
                  <a:lnTo>
                    <a:pt x="2807" y="281"/>
                  </a:lnTo>
                  <a:lnTo>
                    <a:pt x="2450" y="409"/>
                  </a:lnTo>
                  <a:lnTo>
                    <a:pt x="2118" y="562"/>
                  </a:lnTo>
                  <a:lnTo>
                    <a:pt x="1786" y="715"/>
                  </a:lnTo>
                  <a:lnTo>
                    <a:pt x="1480" y="894"/>
                  </a:lnTo>
                  <a:lnTo>
                    <a:pt x="1200" y="1098"/>
                  </a:lnTo>
                  <a:lnTo>
                    <a:pt x="944" y="1302"/>
                  </a:lnTo>
                  <a:lnTo>
                    <a:pt x="715" y="1506"/>
                  </a:lnTo>
                  <a:lnTo>
                    <a:pt x="536" y="1736"/>
                  </a:lnTo>
                  <a:lnTo>
                    <a:pt x="358" y="1965"/>
                  </a:lnTo>
                  <a:lnTo>
                    <a:pt x="205" y="2195"/>
                  </a:lnTo>
                  <a:lnTo>
                    <a:pt x="102" y="2450"/>
                  </a:lnTo>
                  <a:lnTo>
                    <a:pt x="26" y="2680"/>
                  </a:lnTo>
                  <a:lnTo>
                    <a:pt x="0" y="2935"/>
                  </a:lnTo>
                  <a:lnTo>
                    <a:pt x="0" y="3165"/>
                  </a:lnTo>
                  <a:lnTo>
                    <a:pt x="51" y="3394"/>
                  </a:lnTo>
                  <a:lnTo>
                    <a:pt x="128" y="3624"/>
                  </a:lnTo>
                  <a:lnTo>
                    <a:pt x="230" y="3854"/>
                  </a:lnTo>
                  <a:lnTo>
                    <a:pt x="383" y="4032"/>
                  </a:lnTo>
                  <a:lnTo>
                    <a:pt x="562" y="4211"/>
                  </a:lnTo>
                  <a:lnTo>
                    <a:pt x="766" y="4389"/>
                  </a:lnTo>
                  <a:lnTo>
                    <a:pt x="995" y="4517"/>
                  </a:lnTo>
                  <a:lnTo>
                    <a:pt x="1251" y="4645"/>
                  </a:lnTo>
                  <a:lnTo>
                    <a:pt x="1531" y="4747"/>
                  </a:lnTo>
                  <a:lnTo>
                    <a:pt x="1838" y="4823"/>
                  </a:lnTo>
                  <a:lnTo>
                    <a:pt x="2169" y="4874"/>
                  </a:lnTo>
                  <a:lnTo>
                    <a:pt x="2501" y="4925"/>
                  </a:lnTo>
                  <a:lnTo>
                    <a:pt x="3215" y="4925"/>
                  </a:lnTo>
                  <a:lnTo>
                    <a:pt x="3573" y="4900"/>
                  </a:lnTo>
                  <a:lnTo>
                    <a:pt x="3955" y="4823"/>
                  </a:lnTo>
                  <a:lnTo>
                    <a:pt x="4338" y="4747"/>
                  </a:lnTo>
                  <a:lnTo>
                    <a:pt x="4721" y="4645"/>
                  </a:lnTo>
                  <a:lnTo>
                    <a:pt x="5078" y="4517"/>
                  </a:lnTo>
                  <a:lnTo>
                    <a:pt x="5435" y="4364"/>
                  </a:lnTo>
                  <a:lnTo>
                    <a:pt x="5741" y="4211"/>
                  </a:lnTo>
                  <a:lnTo>
                    <a:pt x="6048" y="4032"/>
                  </a:lnTo>
                  <a:lnTo>
                    <a:pt x="6328" y="3828"/>
                  </a:lnTo>
                  <a:lnTo>
                    <a:pt x="6583" y="3624"/>
                  </a:lnTo>
                  <a:lnTo>
                    <a:pt x="6813" y="3420"/>
                  </a:lnTo>
                  <a:lnTo>
                    <a:pt x="7017" y="3190"/>
                  </a:lnTo>
                  <a:lnTo>
                    <a:pt x="7170" y="2961"/>
                  </a:lnTo>
                  <a:lnTo>
                    <a:pt x="7323" y="2731"/>
                  </a:lnTo>
                  <a:lnTo>
                    <a:pt x="7425" y="2476"/>
                  </a:lnTo>
                  <a:lnTo>
                    <a:pt x="7502" y="2246"/>
                  </a:lnTo>
                  <a:lnTo>
                    <a:pt x="7527" y="1991"/>
                  </a:lnTo>
                  <a:lnTo>
                    <a:pt x="7527" y="1761"/>
                  </a:lnTo>
                  <a:lnTo>
                    <a:pt x="7502" y="1532"/>
                  </a:lnTo>
                  <a:lnTo>
                    <a:pt x="7425" y="1302"/>
                  </a:lnTo>
                  <a:lnTo>
                    <a:pt x="7298" y="1072"/>
                  </a:lnTo>
                  <a:lnTo>
                    <a:pt x="7145" y="894"/>
                  </a:lnTo>
                  <a:lnTo>
                    <a:pt x="6966" y="715"/>
                  </a:lnTo>
                  <a:lnTo>
                    <a:pt x="6762" y="537"/>
                  </a:lnTo>
                  <a:lnTo>
                    <a:pt x="6532" y="409"/>
                  </a:lnTo>
                  <a:lnTo>
                    <a:pt x="6277" y="281"/>
                  </a:lnTo>
                  <a:lnTo>
                    <a:pt x="5997" y="179"/>
                  </a:lnTo>
                  <a:lnTo>
                    <a:pt x="5690" y="103"/>
                  </a:lnTo>
                  <a:lnTo>
                    <a:pt x="5384" y="52"/>
                  </a:lnTo>
                  <a:lnTo>
                    <a:pt x="5027"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3"/>
            <p:cNvSpPr/>
            <p:nvPr/>
          </p:nvSpPr>
          <p:spPr>
            <a:xfrm>
              <a:off x="6990825" y="1505175"/>
              <a:ext cx="191400" cy="128875"/>
            </a:xfrm>
            <a:custGeom>
              <a:rect b="b" l="l" r="r" t="t"/>
              <a:pathLst>
                <a:path extrusionOk="0" h="5155" w="7656">
                  <a:moveTo>
                    <a:pt x="3088" y="0"/>
                  </a:moveTo>
                  <a:lnTo>
                    <a:pt x="2731" y="26"/>
                  </a:lnTo>
                  <a:lnTo>
                    <a:pt x="2374" y="77"/>
                  </a:lnTo>
                  <a:lnTo>
                    <a:pt x="2042" y="153"/>
                  </a:lnTo>
                  <a:lnTo>
                    <a:pt x="1736" y="255"/>
                  </a:lnTo>
                  <a:lnTo>
                    <a:pt x="1430" y="383"/>
                  </a:lnTo>
                  <a:lnTo>
                    <a:pt x="1149" y="510"/>
                  </a:lnTo>
                  <a:lnTo>
                    <a:pt x="894" y="663"/>
                  </a:lnTo>
                  <a:lnTo>
                    <a:pt x="690" y="842"/>
                  </a:lnTo>
                  <a:lnTo>
                    <a:pt x="486" y="1046"/>
                  </a:lnTo>
                  <a:lnTo>
                    <a:pt x="333" y="1250"/>
                  </a:lnTo>
                  <a:lnTo>
                    <a:pt x="180" y="1480"/>
                  </a:lnTo>
                  <a:lnTo>
                    <a:pt x="103" y="1710"/>
                  </a:lnTo>
                  <a:lnTo>
                    <a:pt x="26" y="1965"/>
                  </a:lnTo>
                  <a:lnTo>
                    <a:pt x="1" y="2220"/>
                  </a:lnTo>
                  <a:lnTo>
                    <a:pt x="26" y="2501"/>
                  </a:lnTo>
                  <a:lnTo>
                    <a:pt x="77" y="2756"/>
                  </a:lnTo>
                  <a:lnTo>
                    <a:pt x="180" y="2985"/>
                  </a:lnTo>
                  <a:lnTo>
                    <a:pt x="307" y="3241"/>
                  </a:lnTo>
                  <a:lnTo>
                    <a:pt x="460" y="3470"/>
                  </a:lnTo>
                  <a:lnTo>
                    <a:pt x="639" y="3700"/>
                  </a:lnTo>
                  <a:lnTo>
                    <a:pt x="868" y="3929"/>
                  </a:lnTo>
                  <a:lnTo>
                    <a:pt x="1098" y="4134"/>
                  </a:lnTo>
                  <a:lnTo>
                    <a:pt x="1379" y="4312"/>
                  </a:lnTo>
                  <a:lnTo>
                    <a:pt x="1659" y="4491"/>
                  </a:lnTo>
                  <a:lnTo>
                    <a:pt x="1991" y="4644"/>
                  </a:lnTo>
                  <a:lnTo>
                    <a:pt x="2323" y="4797"/>
                  </a:lnTo>
                  <a:lnTo>
                    <a:pt x="2680" y="4925"/>
                  </a:lnTo>
                  <a:lnTo>
                    <a:pt x="3037" y="5001"/>
                  </a:lnTo>
                  <a:lnTo>
                    <a:pt x="3420" y="5078"/>
                  </a:lnTo>
                  <a:lnTo>
                    <a:pt x="3828" y="5129"/>
                  </a:lnTo>
                  <a:lnTo>
                    <a:pt x="4211" y="5154"/>
                  </a:lnTo>
                  <a:lnTo>
                    <a:pt x="4568" y="5154"/>
                  </a:lnTo>
                  <a:lnTo>
                    <a:pt x="4951" y="5129"/>
                  </a:lnTo>
                  <a:lnTo>
                    <a:pt x="5283" y="5078"/>
                  </a:lnTo>
                  <a:lnTo>
                    <a:pt x="5614" y="5001"/>
                  </a:lnTo>
                  <a:lnTo>
                    <a:pt x="5946" y="4899"/>
                  </a:lnTo>
                  <a:lnTo>
                    <a:pt x="6227" y="4771"/>
                  </a:lnTo>
                  <a:lnTo>
                    <a:pt x="6507" y="4644"/>
                  </a:lnTo>
                  <a:lnTo>
                    <a:pt x="6763" y="4491"/>
                  </a:lnTo>
                  <a:lnTo>
                    <a:pt x="6967" y="4312"/>
                  </a:lnTo>
                  <a:lnTo>
                    <a:pt x="7171" y="4108"/>
                  </a:lnTo>
                  <a:lnTo>
                    <a:pt x="7349" y="3904"/>
                  </a:lnTo>
                  <a:lnTo>
                    <a:pt x="7477" y="3674"/>
                  </a:lnTo>
                  <a:lnTo>
                    <a:pt x="7554" y="3445"/>
                  </a:lnTo>
                  <a:lnTo>
                    <a:pt x="7630" y="3189"/>
                  </a:lnTo>
                  <a:lnTo>
                    <a:pt x="7656" y="2934"/>
                  </a:lnTo>
                  <a:lnTo>
                    <a:pt x="7630" y="2679"/>
                  </a:lnTo>
                  <a:lnTo>
                    <a:pt x="7579" y="2424"/>
                  </a:lnTo>
                  <a:lnTo>
                    <a:pt x="7477" y="2169"/>
                  </a:lnTo>
                  <a:lnTo>
                    <a:pt x="7349" y="1914"/>
                  </a:lnTo>
                  <a:lnTo>
                    <a:pt x="7196" y="1684"/>
                  </a:lnTo>
                  <a:lnTo>
                    <a:pt x="7018" y="1454"/>
                  </a:lnTo>
                  <a:lnTo>
                    <a:pt x="6788" y="1225"/>
                  </a:lnTo>
                  <a:lnTo>
                    <a:pt x="6558" y="1021"/>
                  </a:lnTo>
                  <a:lnTo>
                    <a:pt x="6278" y="842"/>
                  </a:lnTo>
                  <a:lnTo>
                    <a:pt x="5997" y="663"/>
                  </a:lnTo>
                  <a:lnTo>
                    <a:pt x="5665" y="510"/>
                  </a:lnTo>
                  <a:lnTo>
                    <a:pt x="5334" y="357"/>
                  </a:lnTo>
                  <a:lnTo>
                    <a:pt x="4976" y="255"/>
                  </a:lnTo>
                  <a:lnTo>
                    <a:pt x="4619" y="153"/>
                  </a:lnTo>
                  <a:lnTo>
                    <a:pt x="4237" y="77"/>
                  </a:lnTo>
                  <a:lnTo>
                    <a:pt x="3828" y="26"/>
                  </a:lnTo>
                  <a:lnTo>
                    <a:pt x="344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3"/>
            <p:cNvSpPr/>
            <p:nvPr/>
          </p:nvSpPr>
          <p:spPr>
            <a:xfrm>
              <a:off x="6983825" y="1318250"/>
              <a:ext cx="189475" cy="122500"/>
            </a:xfrm>
            <a:custGeom>
              <a:rect b="b" l="l" r="r" t="t"/>
              <a:pathLst>
                <a:path extrusionOk="0" h="4900" w="7579">
                  <a:moveTo>
                    <a:pt x="4772" y="1"/>
                  </a:moveTo>
                  <a:lnTo>
                    <a:pt x="4414" y="27"/>
                  </a:lnTo>
                  <a:lnTo>
                    <a:pt x="4032" y="52"/>
                  </a:lnTo>
                  <a:lnTo>
                    <a:pt x="3649" y="103"/>
                  </a:lnTo>
                  <a:lnTo>
                    <a:pt x="3266" y="180"/>
                  </a:lnTo>
                  <a:lnTo>
                    <a:pt x="2884" y="256"/>
                  </a:lnTo>
                  <a:lnTo>
                    <a:pt x="2526" y="384"/>
                  </a:lnTo>
                  <a:lnTo>
                    <a:pt x="2169" y="537"/>
                  </a:lnTo>
                  <a:lnTo>
                    <a:pt x="1863" y="690"/>
                  </a:lnTo>
                  <a:lnTo>
                    <a:pt x="1557" y="843"/>
                  </a:lnTo>
                  <a:lnTo>
                    <a:pt x="1251" y="1047"/>
                  </a:lnTo>
                  <a:lnTo>
                    <a:pt x="995" y="1226"/>
                  </a:lnTo>
                  <a:lnTo>
                    <a:pt x="766" y="1430"/>
                  </a:lnTo>
                  <a:lnTo>
                    <a:pt x="562" y="1660"/>
                  </a:lnTo>
                  <a:lnTo>
                    <a:pt x="383" y="1889"/>
                  </a:lnTo>
                  <a:lnTo>
                    <a:pt x="255" y="2119"/>
                  </a:lnTo>
                  <a:lnTo>
                    <a:pt x="128" y="2348"/>
                  </a:lnTo>
                  <a:lnTo>
                    <a:pt x="51" y="2578"/>
                  </a:lnTo>
                  <a:lnTo>
                    <a:pt x="26" y="2833"/>
                  </a:lnTo>
                  <a:lnTo>
                    <a:pt x="0" y="3063"/>
                  </a:lnTo>
                  <a:lnTo>
                    <a:pt x="51" y="3318"/>
                  </a:lnTo>
                  <a:lnTo>
                    <a:pt x="128" y="3548"/>
                  </a:lnTo>
                  <a:lnTo>
                    <a:pt x="230" y="3752"/>
                  </a:lnTo>
                  <a:lnTo>
                    <a:pt x="357" y="3956"/>
                  </a:lnTo>
                  <a:lnTo>
                    <a:pt x="536" y="4135"/>
                  </a:lnTo>
                  <a:lnTo>
                    <a:pt x="740" y="4288"/>
                  </a:lnTo>
                  <a:lnTo>
                    <a:pt x="970" y="4441"/>
                  </a:lnTo>
                  <a:lnTo>
                    <a:pt x="1225" y="4568"/>
                  </a:lnTo>
                  <a:lnTo>
                    <a:pt x="1506" y="4670"/>
                  </a:lnTo>
                  <a:lnTo>
                    <a:pt x="1812" y="4747"/>
                  </a:lnTo>
                  <a:lnTo>
                    <a:pt x="2118" y="4823"/>
                  </a:lnTo>
                  <a:lnTo>
                    <a:pt x="2475" y="4874"/>
                  </a:lnTo>
                  <a:lnTo>
                    <a:pt x="2807" y="4900"/>
                  </a:lnTo>
                  <a:lnTo>
                    <a:pt x="3164" y="4900"/>
                  </a:lnTo>
                  <a:lnTo>
                    <a:pt x="3547" y="4874"/>
                  </a:lnTo>
                  <a:lnTo>
                    <a:pt x="3930" y="4823"/>
                  </a:lnTo>
                  <a:lnTo>
                    <a:pt x="4312" y="4747"/>
                  </a:lnTo>
                  <a:lnTo>
                    <a:pt x="4695" y="4645"/>
                  </a:lnTo>
                  <a:lnTo>
                    <a:pt x="5052" y="4517"/>
                  </a:lnTo>
                  <a:lnTo>
                    <a:pt x="5410" y="4390"/>
                  </a:lnTo>
                  <a:lnTo>
                    <a:pt x="5741" y="4211"/>
                  </a:lnTo>
                  <a:lnTo>
                    <a:pt x="6047" y="4058"/>
                  </a:lnTo>
                  <a:lnTo>
                    <a:pt x="6328" y="3854"/>
                  </a:lnTo>
                  <a:lnTo>
                    <a:pt x="6583" y="3675"/>
                  </a:lnTo>
                  <a:lnTo>
                    <a:pt x="6813" y="3471"/>
                  </a:lnTo>
                  <a:lnTo>
                    <a:pt x="7017" y="3241"/>
                  </a:lnTo>
                  <a:lnTo>
                    <a:pt x="7196" y="3012"/>
                  </a:lnTo>
                  <a:lnTo>
                    <a:pt x="7323" y="2782"/>
                  </a:lnTo>
                  <a:lnTo>
                    <a:pt x="7451" y="2553"/>
                  </a:lnTo>
                  <a:lnTo>
                    <a:pt x="7527" y="2323"/>
                  </a:lnTo>
                  <a:lnTo>
                    <a:pt x="7578" y="2068"/>
                  </a:lnTo>
                  <a:lnTo>
                    <a:pt x="7578" y="1838"/>
                  </a:lnTo>
                  <a:lnTo>
                    <a:pt x="7527" y="1583"/>
                  </a:lnTo>
                  <a:lnTo>
                    <a:pt x="7476" y="1353"/>
                  </a:lnTo>
                  <a:lnTo>
                    <a:pt x="7349" y="1149"/>
                  </a:lnTo>
                  <a:lnTo>
                    <a:pt x="7221" y="945"/>
                  </a:lnTo>
                  <a:lnTo>
                    <a:pt x="7043" y="766"/>
                  </a:lnTo>
                  <a:lnTo>
                    <a:pt x="6838" y="613"/>
                  </a:lnTo>
                  <a:lnTo>
                    <a:pt x="6609" y="460"/>
                  </a:lnTo>
                  <a:lnTo>
                    <a:pt x="6354" y="333"/>
                  </a:lnTo>
                  <a:lnTo>
                    <a:pt x="6073" y="231"/>
                  </a:lnTo>
                  <a:lnTo>
                    <a:pt x="5767" y="154"/>
                  </a:lnTo>
                  <a:lnTo>
                    <a:pt x="5461" y="78"/>
                  </a:lnTo>
                  <a:lnTo>
                    <a:pt x="5129" y="27"/>
                  </a:lnTo>
                  <a:lnTo>
                    <a:pt x="4772"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3"/>
            <p:cNvSpPr/>
            <p:nvPr/>
          </p:nvSpPr>
          <p:spPr>
            <a:xfrm>
              <a:off x="7223025" y="1441375"/>
              <a:ext cx="125050" cy="59975"/>
            </a:xfrm>
            <a:custGeom>
              <a:rect b="b" l="l" r="r" t="t"/>
              <a:pathLst>
                <a:path extrusionOk="0" h="2399" w="5002">
                  <a:moveTo>
                    <a:pt x="4287" y="0"/>
                  </a:moveTo>
                  <a:lnTo>
                    <a:pt x="4160" y="52"/>
                  </a:lnTo>
                  <a:lnTo>
                    <a:pt x="4083" y="128"/>
                  </a:lnTo>
                  <a:lnTo>
                    <a:pt x="4032" y="205"/>
                  </a:lnTo>
                  <a:lnTo>
                    <a:pt x="4032" y="281"/>
                  </a:lnTo>
                  <a:lnTo>
                    <a:pt x="4058" y="383"/>
                  </a:lnTo>
                  <a:lnTo>
                    <a:pt x="4134" y="434"/>
                  </a:lnTo>
                  <a:lnTo>
                    <a:pt x="4211" y="485"/>
                  </a:lnTo>
                  <a:lnTo>
                    <a:pt x="4287" y="485"/>
                  </a:lnTo>
                  <a:lnTo>
                    <a:pt x="4389" y="460"/>
                  </a:lnTo>
                  <a:lnTo>
                    <a:pt x="4466" y="460"/>
                  </a:lnTo>
                  <a:lnTo>
                    <a:pt x="4517" y="485"/>
                  </a:lnTo>
                  <a:lnTo>
                    <a:pt x="4517" y="562"/>
                  </a:lnTo>
                  <a:lnTo>
                    <a:pt x="4542" y="613"/>
                  </a:lnTo>
                  <a:lnTo>
                    <a:pt x="4517" y="689"/>
                  </a:lnTo>
                  <a:lnTo>
                    <a:pt x="4466" y="817"/>
                  </a:lnTo>
                  <a:lnTo>
                    <a:pt x="4389" y="945"/>
                  </a:lnTo>
                  <a:lnTo>
                    <a:pt x="4236" y="1072"/>
                  </a:lnTo>
                  <a:lnTo>
                    <a:pt x="4083" y="1200"/>
                  </a:lnTo>
                  <a:lnTo>
                    <a:pt x="3879" y="1327"/>
                  </a:lnTo>
                  <a:lnTo>
                    <a:pt x="3649" y="1429"/>
                  </a:lnTo>
                  <a:lnTo>
                    <a:pt x="3394" y="1557"/>
                  </a:lnTo>
                  <a:lnTo>
                    <a:pt x="3114" y="1659"/>
                  </a:lnTo>
                  <a:lnTo>
                    <a:pt x="2807" y="1736"/>
                  </a:lnTo>
                  <a:lnTo>
                    <a:pt x="2501" y="1812"/>
                  </a:lnTo>
                  <a:lnTo>
                    <a:pt x="2220" y="1863"/>
                  </a:lnTo>
                  <a:lnTo>
                    <a:pt x="1914" y="1889"/>
                  </a:lnTo>
                  <a:lnTo>
                    <a:pt x="1634" y="1914"/>
                  </a:lnTo>
                  <a:lnTo>
                    <a:pt x="1149" y="1914"/>
                  </a:lnTo>
                  <a:lnTo>
                    <a:pt x="919" y="1863"/>
                  </a:lnTo>
                  <a:lnTo>
                    <a:pt x="766" y="1812"/>
                  </a:lnTo>
                  <a:lnTo>
                    <a:pt x="639" y="1761"/>
                  </a:lnTo>
                  <a:lnTo>
                    <a:pt x="536" y="1710"/>
                  </a:lnTo>
                  <a:lnTo>
                    <a:pt x="485" y="1633"/>
                  </a:lnTo>
                  <a:lnTo>
                    <a:pt x="460" y="1582"/>
                  </a:lnTo>
                  <a:lnTo>
                    <a:pt x="460" y="1531"/>
                  </a:lnTo>
                  <a:lnTo>
                    <a:pt x="460" y="1429"/>
                  </a:lnTo>
                  <a:lnTo>
                    <a:pt x="511" y="1353"/>
                  </a:lnTo>
                  <a:lnTo>
                    <a:pt x="562" y="1327"/>
                  </a:lnTo>
                  <a:lnTo>
                    <a:pt x="639" y="1276"/>
                  </a:lnTo>
                  <a:lnTo>
                    <a:pt x="690" y="1200"/>
                  </a:lnTo>
                  <a:lnTo>
                    <a:pt x="715" y="1123"/>
                  </a:lnTo>
                  <a:lnTo>
                    <a:pt x="690" y="1021"/>
                  </a:lnTo>
                  <a:lnTo>
                    <a:pt x="639" y="945"/>
                  </a:lnTo>
                  <a:lnTo>
                    <a:pt x="562" y="894"/>
                  </a:lnTo>
                  <a:lnTo>
                    <a:pt x="485" y="868"/>
                  </a:lnTo>
                  <a:lnTo>
                    <a:pt x="383" y="894"/>
                  </a:lnTo>
                  <a:lnTo>
                    <a:pt x="256" y="945"/>
                  </a:lnTo>
                  <a:lnTo>
                    <a:pt x="154" y="1072"/>
                  </a:lnTo>
                  <a:lnTo>
                    <a:pt x="52" y="1200"/>
                  </a:lnTo>
                  <a:lnTo>
                    <a:pt x="26" y="1327"/>
                  </a:lnTo>
                  <a:lnTo>
                    <a:pt x="1" y="1429"/>
                  </a:lnTo>
                  <a:lnTo>
                    <a:pt x="1" y="1557"/>
                  </a:lnTo>
                  <a:lnTo>
                    <a:pt x="26" y="1710"/>
                  </a:lnTo>
                  <a:lnTo>
                    <a:pt x="77" y="1838"/>
                  </a:lnTo>
                  <a:lnTo>
                    <a:pt x="179" y="1991"/>
                  </a:lnTo>
                  <a:lnTo>
                    <a:pt x="332" y="2118"/>
                  </a:lnTo>
                  <a:lnTo>
                    <a:pt x="536" y="2246"/>
                  </a:lnTo>
                  <a:lnTo>
                    <a:pt x="817" y="2322"/>
                  </a:lnTo>
                  <a:lnTo>
                    <a:pt x="1123" y="2373"/>
                  </a:lnTo>
                  <a:lnTo>
                    <a:pt x="1481" y="2399"/>
                  </a:lnTo>
                  <a:lnTo>
                    <a:pt x="1889" y="2373"/>
                  </a:lnTo>
                  <a:lnTo>
                    <a:pt x="2348" y="2322"/>
                  </a:lnTo>
                  <a:lnTo>
                    <a:pt x="2782" y="2220"/>
                  </a:lnTo>
                  <a:lnTo>
                    <a:pt x="3241" y="2093"/>
                  </a:lnTo>
                  <a:lnTo>
                    <a:pt x="3675" y="1940"/>
                  </a:lnTo>
                  <a:lnTo>
                    <a:pt x="3956" y="1812"/>
                  </a:lnTo>
                  <a:lnTo>
                    <a:pt x="4211" y="1659"/>
                  </a:lnTo>
                  <a:lnTo>
                    <a:pt x="4466" y="1480"/>
                  </a:lnTo>
                  <a:lnTo>
                    <a:pt x="4695" y="1276"/>
                  </a:lnTo>
                  <a:lnTo>
                    <a:pt x="4798" y="1174"/>
                  </a:lnTo>
                  <a:lnTo>
                    <a:pt x="4874" y="1047"/>
                  </a:lnTo>
                  <a:lnTo>
                    <a:pt x="4925" y="919"/>
                  </a:lnTo>
                  <a:lnTo>
                    <a:pt x="4976" y="791"/>
                  </a:lnTo>
                  <a:lnTo>
                    <a:pt x="5002" y="613"/>
                  </a:lnTo>
                  <a:lnTo>
                    <a:pt x="4976" y="460"/>
                  </a:lnTo>
                  <a:lnTo>
                    <a:pt x="4951" y="332"/>
                  </a:lnTo>
                  <a:lnTo>
                    <a:pt x="4874" y="205"/>
                  </a:lnTo>
                  <a:lnTo>
                    <a:pt x="4772" y="103"/>
                  </a:lnTo>
                  <a:lnTo>
                    <a:pt x="4670" y="26"/>
                  </a:lnTo>
                  <a:lnTo>
                    <a:pt x="45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3"/>
            <p:cNvSpPr/>
            <p:nvPr/>
          </p:nvSpPr>
          <p:spPr>
            <a:xfrm>
              <a:off x="7031650" y="1550450"/>
              <a:ext cx="112950" cy="52325"/>
            </a:xfrm>
            <a:custGeom>
              <a:rect b="b" l="l" r="r" t="t"/>
              <a:pathLst>
                <a:path extrusionOk="0" h="2093" w="4518">
                  <a:moveTo>
                    <a:pt x="511" y="1"/>
                  </a:moveTo>
                  <a:lnTo>
                    <a:pt x="358" y="52"/>
                  </a:lnTo>
                  <a:lnTo>
                    <a:pt x="256" y="128"/>
                  </a:lnTo>
                  <a:lnTo>
                    <a:pt x="154" y="230"/>
                  </a:lnTo>
                  <a:lnTo>
                    <a:pt x="77" y="383"/>
                  </a:lnTo>
                  <a:lnTo>
                    <a:pt x="26" y="536"/>
                  </a:lnTo>
                  <a:lnTo>
                    <a:pt x="1" y="664"/>
                  </a:lnTo>
                  <a:lnTo>
                    <a:pt x="26" y="817"/>
                  </a:lnTo>
                  <a:lnTo>
                    <a:pt x="103" y="970"/>
                  </a:lnTo>
                  <a:lnTo>
                    <a:pt x="180" y="1098"/>
                  </a:lnTo>
                  <a:lnTo>
                    <a:pt x="307" y="1225"/>
                  </a:lnTo>
                  <a:lnTo>
                    <a:pt x="460" y="1378"/>
                  </a:lnTo>
                  <a:lnTo>
                    <a:pt x="690" y="1506"/>
                  </a:lnTo>
                  <a:lnTo>
                    <a:pt x="971" y="1659"/>
                  </a:lnTo>
                  <a:lnTo>
                    <a:pt x="1251" y="1761"/>
                  </a:lnTo>
                  <a:lnTo>
                    <a:pt x="1583" y="1889"/>
                  </a:lnTo>
                  <a:lnTo>
                    <a:pt x="1940" y="1965"/>
                  </a:lnTo>
                  <a:lnTo>
                    <a:pt x="2297" y="2042"/>
                  </a:lnTo>
                  <a:lnTo>
                    <a:pt x="2655" y="2067"/>
                  </a:lnTo>
                  <a:lnTo>
                    <a:pt x="3012" y="2093"/>
                  </a:lnTo>
                  <a:lnTo>
                    <a:pt x="3446" y="2067"/>
                  </a:lnTo>
                  <a:lnTo>
                    <a:pt x="3624" y="2016"/>
                  </a:lnTo>
                  <a:lnTo>
                    <a:pt x="3828" y="1965"/>
                  </a:lnTo>
                  <a:lnTo>
                    <a:pt x="3981" y="1914"/>
                  </a:lnTo>
                  <a:lnTo>
                    <a:pt x="4134" y="1838"/>
                  </a:lnTo>
                  <a:lnTo>
                    <a:pt x="4262" y="1736"/>
                  </a:lnTo>
                  <a:lnTo>
                    <a:pt x="4390" y="1634"/>
                  </a:lnTo>
                  <a:lnTo>
                    <a:pt x="4466" y="1481"/>
                  </a:lnTo>
                  <a:lnTo>
                    <a:pt x="4517" y="1353"/>
                  </a:lnTo>
                  <a:lnTo>
                    <a:pt x="4517" y="1200"/>
                  </a:lnTo>
                  <a:lnTo>
                    <a:pt x="4517" y="1098"/>
                  </a:lnTo>
                  <a:lnTo>
                    <a:pt x="4466" y="970"/>
                  </a:lnTo>
                  <a:lnTo>
                    <a:pt x="4390" y="868"/>
                  </a:lnTo>
                  <a:lnTo>
                    <a:pt x="4313" y="792"/>
                  </a:lnTo>
                  <a:lnTo>
                    <a:pt x="4211" y="741"/>
                  </a:lnTo>
                  <a:lnTo>
                    <a:pt x="4083" y="690"/>
                  </a:lnTo>
                  <a:lnTo>
                    <a:pt x="3956" y="690"/>
                  </a:lnTo>
                  <a:lnTo>
                    <a:pt x="3879" y="715"/>
                  </a:lnTo>
                  <a:lnTo>
                    <a:pt x="3803" y="766"/>
                  </a:lnTo>
                  <a:lnTo>
                    <a:pt x="3752" y="843"/>
                  </a:lnTo>
                  <a:lnTo>
                    <a:pt x="3752" y="945"/>
                  </a:lnTo>
                  <a:lnTo>
                    <a:pt x="3777" y="1021"/>
                  </a:lnTo>
                  <a:lnTo>
                    <a:pt x="3828" y="1098"/>
                  </a:lnTo>
                  <a:lnTo>
                    <a:pt x="3905" y="1149"/>
                  </a:lnTo>
                  <a:lnTo>
                    <a:pt x="4032" y="1149"/>
                  </a:lnTo>
                  <a:lnTo>
                    <a:pt x="4058" y="1174"/>
                  </a:lnTo>
                  <a:lnTo>
                    <a:pt x="4058" y="1200"/>
                  </a:lnTo>
                  <a:lnTo>
                    <a:pt x="4058" y="1251"/>
                  </a:lnTo>
                  <a:lnTo>
                    <a:pt x="4007" y="1353"/>
                  </a:lnTo>
                  <a:lnTo>
                    <a:pt x="3930" y="1430"/>
                  </a:lnTo>
                  <a:lnTo>
                    <a:pt x="3803" y="1481"/>
                  </a:lnTo>
                  <a:lnTo>
                    <a:pt x="3650" y="1532"/>
                  </a:lnTo>
                  <a:lnTo>
                    <a:pt x="3471" y="1583"/>
                  </a:lnTo>
                  <a:lnTo>
                    <a:pt x="3267" y="1608"/>
                  </a:lnTo>
                  <a:lnTo>
                    <a:pt x="2808" y="1608"/>
                  </a:lnTo>
                  <a:lnTo>
                    <a:pt x="2552" y="1583"/>
                  </a:lnTo>
                  <a:lnTo>
                    <a:pt x="2017" y="1506"/>
                  </a:lnTo>
                  <a:lnTo>
                    <a:pt x="1506" y="1378"/>
                  </a:lnTo>
                  <a:lnTo>
                    <a:pt x="1073" y="1200"/>
                  </a:lnTo>
                  <a:lnTo>
                    <a:pt x="894" y="1098"/>
                  </a:lnTo>
                  <a:lnTo>
                    <a:pt x="741" y="996"/>
                  </a:lnTo>
                  <a:lnTo>
                    <a:pt x="613" y="894"/>
                  </a:lnTo>
                  <a:lnTo>
                    <a:pt x="537" y="817"/>
                  </a:lnTo>
                  <a:lnTo>
                    <a:pt x="511" y="741"/>
                  </a:lnTo>
                  <a:lnTo>
                    <a:pt x="486" y="690"/>
                  </a:lnTo>
                  <a:lnTo>
                    <a:pt x="486" y="613"/>
                  </a:lnTo>
                  <a:lnTo>
                    <a:pt x="486" y="588"/>
                  </a:lnTo>
                  <a:lnTo>
                    <a:pt x="537" y="511"/>
                  </a:lnTo>
                  <a:lnTo>
                    <a:pt x="562" y="485"/>
                  </a:lnTo>
                  <a:lnTo>
                    <a:pt x="613" y="460"/>
                  </a:lnTo>
                  <a:lnTo>
                    <a:pt x="690" y="460"/>
                  </a:lnTo>
                  <a:lnTo>
                    <a:pt x="766" y="409"/>
                  </a:lnTo>
                  <a:lnTo>
                    <a:pt x="843" y="332"/>
                  </a:lnTo>
                  <a:lnTo>
                    <a:pt x="868" y="256"/>
                  </a:lnTo>
                  <a:lnTo>
                    <a:pt x="843" y="154"/>
                  </a:lnTo>
                  <a:lnTo>
                    <a:pt x="792" y="77"/>
                  </a:lnTo>
                  <a:lnTo>
                    <a:pt x="741" y="26"/>
                  </a:lnTo>
                  <a:lnTo>
                    <a:pt x="6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3"/>
            <p:cNvSpPr/>
            <p:nvPr/>
          </p:nvSpPr>
          <p:spPr>
            <a:xfrm>
              <a:off x="7020825" y="1352700"/>
              <a:ext cx="111000" cy="54900"/>
            </a:xfrm>
            <a:custGeom>
              <a:rect b="b" l="l" r="r" t="t"/>
              <a:pathLst>
                <a:path extrusionOk="0" h="2196" w="4440">
                  <a:moveTo>
                    <a:pt x="3904" y="1"/>
                  </a:moveTo>
                  <a:lnTo>
                    <a:pt x="3776" y="26"/>
                  </a:lnTo>
                  <a:lnTo>
                    <a:pt x="3649" y="77"/>
                  </a:lnTo>
                  <a:lnTo>
                    <a:pt x="3598" y="128"/>
                  </a:lnTo>
                  <a:lnTo>
                    <a:pt x="3547" y="205"/>
                  </a:lnTo>
                  <a:lnTo>
                    <a:pt x="3547" y="307"/>
                  </a:lnTo>
                  <a:lnTo>
                    <a:pt x="3572" y="384"/>
                  </a:lnTo>
                  <a:lnTo>
                    <a:pt x="3623" y="460"/>
                  </a:lnTo>
                  <a:lnTo>
                    <a:pt x="3700" y="511"/>
                  </a:lnTo>
                  <a:lnTo>
                    <a:pt x="3802" y="511"/>
                  </a:lnTo>
                  <a:lnTo>
                    <a:pt x="3879" y="486"/>
                  </a:lnTo>
                  <a:lnTo>
                    <a:pt x="3930" y="486"/>
                  </a:lnTo>
                  <a:lnTo>
                    <a:pt x="3955" y="511"/>
                  </a:lnTo>
                  <a:lnTo>
                    <a:pt x="3981" y="537"/>
                  </a:lnTo>
                  <a:lnTo>
                    <a:pt x="3981" y="639"/>
                  </a:lnTo>
                  <a:lnTo>
                    <a:pt x="3930" y="766"/>
                  </a:lnTo>
                  <a:lnTo>
                    <a:pt x="3853" y="868"/>
                  </a:lnTo>
                  <a:lnTo>
                    <a:pt x="3725" y="970"/>
                  </a:lnTo>
                  <a:lnTo>
                    <a:pt x="3598" y="1072"/>
                  </a:lnTo>
                  <a:lnTo>
                    <a:pt x="3419" y="1200"/>
                  </a:lnTo>
                  <a:lnTo>
                    <a:pt x="3215" y="1302"/>
                  </a:lnTo>
                  <a:lnTo>
                    <a:pt x="2756" y="1481"/>
                  </a:lnTo>
                  <a:lnTo>
                    <a:pt x="2220" y="1608"/>
                  </a:lnTo>
                  <a:lnTo>
                    <a:pt x="1710" y="1710"/>
                  </a:lnTo>
                  <a:lnTo>
                    <a:pt x="1021" y="1710"/>
                  </a:lnTo>
                  <a:lnTo>
                    <a:pt x="842" y="1685"/>
                  </a:lnTo>
                  <a:lnTo>
                    <a:pt x="689" y="1634"/>
                  </a:lnTo>
                  <a:lnTo>
                    <a:pt x="587" y="1583"/>
                  </a:lnTo>
                  <a:lnTo>
                    <a:pt x="536" y="1557"/>
                  </a:lnTo>
                  <a:lnTo>
                    <a:pt x="485" y="1506"/>
                  </a:lnTo>
                  <a:lnTo>
                    <a:pt x="459" y="1455"/>
                  </a:lnTo>
                  <a:lnTo>
                    <a:pt x="459" y="1404"/>
                  </a:lnTo>
                  <a:lnTo>
                    <a:pt x="459" y="1328"/>
                  </a:lnTo>
                  <a:lnTo>
                    <a:pt x="485" y="1277"/>
                  </a:lnTo>
                  <a:lnTo>
                    <a:pt x="510" y="1251"/>
                  </a:lnTo>
                  <a:lnTo>
                    <a:pt x="587" y="1200"/>
                  </a:lnTo>
                  <a:lnTo>
                    <a:pt x="638" y="1124"/>
                  </a:lnTo>
                  <a:lnTo>
                    <a:pt x="664" y="1047"/>
                  </a:lnTo>
                  <a:lnTo>
                    <a:pt x="638" y="945"/>
                  </a:lnTo>
                  <a:lnTo>
                    <a:pt x="587" y="868"/>
                  </a:lnTo>
                  <a:lnTo>
                    <a:pt x="536" y="817"/>
                  </a:lnTo>
                  <a:lnTo>
                    <a:pt x="434" y="792"/>
                  </a:lnTo>
                  <a:lnTo>
                    <a:pt x="357" y="817"/>
                  </a:lnTo>
                  <a:lnTo>
                    <a:pt x="230" y="868"/>
                  </a:lnTo>
                  <a:lnTo>
                    <a:pt x="128" y="970"/>
                  </a:lnTo>
                  <a:lnTo>
                    <a:pt x="51" y="1098"/>
                  </a:lnTo>
                  <a:lnTo>
                    <a:pt x="0" y="1226"/>
                  </a:lnTo>
                  <a:lnTo>
                    <a:pt x="0" y="1404"/>
                  </a:lnTo>
                  <a:lnTo>
                    <a:pt x="0" y="1557"/>
                  </a:lnTo>
                  <a:lnTo>
                    <a:pt x="51" y="1685"/>
                  </a:lnTo>
                  <a:lnTo>
                    <a:pt x="128" y="1812"/>
                  </a:lnTo>
                  <a:lnTo>
                    <a:pt x="255" y="1915"/>
                  </a:lnTo>
                  <a:lnTo>
                    <a:pt x="383" y="2017"/>
                  </a:lnTo>
                  <a:lnTo>
                    <a:pt x="561" y="2068"/>
                  </a:lnTo>
                  <a:lnTo>
                    <a:pt x="740" y="2144"/>
                  </a:lnTo>
                  <a:lnTo>
                    <a:pt x="995" y="2170"/>
                  </a:lnTo>
                  <a:lnTo>
                    <a:pt x="1301" y="2195"/>
                  </a:lnTo>
                  <a:lnTo>
                    <a:pt x="1761" y="2170"/>
                  </a:lnTo>
                  <a:lnTo>
                    <a:pt x="2271" y="2093"/>
                  </a:lnTo>
                  <a:lnTo>
                    <a:pt x="2756" y="1966"/>
                  </a:lnTo>
                  <a:lnTo>
                    <a:pt x="3241" y="1787"/>
                  </a:lnTo>
                  <a:lnTo>
                    <a:pt x="3445" y="1685"/>
                  </a:lnTo>
                  <a:lnTo>
                    <a:pt x="3674" y="1583"/>
                  </a:lnTo>
                  <a:lnTo>
                    <a:pt x="3853" y="1455"/>
                  </a:lnTo>
                  <a:lnTo>
                    <a:pt x="4032" y="1353"/>
                  </a:lnTo>
                  <a:lnTo>
                    <a:pt x="4159" y="1200"/>
                  </a:lnTo>
                  <a:lnTo>
                    <a:pt x="4287" y="1072"/>
                  </a:lnTo>
                  <a:lnTo>
                    <a:pt x="4363" y="919"/>
                  </a:lnTo>
                  <a:lnTo>
                    <a:pt x="4414" y="766"/>
                  </a:lnTo>
                  <a:lnTo>
                    <a:pt x="4440" y="588"/>
                  </a:lnTo>
                  <a:lnTo>
                    <a:pt x="4440" y="435"/>
                  </a:lnTo>
                  <a:lnTo>
                    <a:pt x="4389" y="307"/>
                  </a:lnTo>
                  <a:lnTo>
                    <a:pt x="4338" y="205"/>
                  </a:lnTo>
                  <a:lnTo>
                    <a:pt x="4236" y="128"/>
                  </a:lnTo>
                  <a:lnTo>
                    <a:pt x="4134" y="52"/>
                  </a:lnTo>
                  <a:lnTo>
                    <a:pt x="4006" y="26"/>
                  </a:lnTo>
                  <a:lnTo>
                    <a:pt x="39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1" name="Google Shape;4541;p73"/>
          <p:cNvGrpSpPr/>
          <p:nvPr/>
        </p:nvGrpSpPr>
        <p:grpSpPr>
          <a:xfrm>
            <a:off x="970079" y="1943832"/>
            <a:ext cx="400803" cy="246402"/>
            <a:chOff x="238125" y="2044825"/>
            <a:chExt cx="397425" cy="244325"/>
          </a:xfrm>
        </p:grpSpPr>
        <p:sp>
          <p:nvSpPr>
            <p:cNvPr id="4542" name="Google Shape;4542;p73"/>
            <p:cNvSpPr/>
            <p:nvPr/>
          </p:nvSpPr>
          <p:spPr>
            <a:xfrm>
              <a:off x="238125" y="2044825"/>
              <a:ext cx="105275" cy="102075"/>
            </a:xfrm>
            <a:custGeom>
              <a:rect b="b" l="l" r="r" t="t"/>
              <a:pathLst>
                <a:path extrusionOk="0" h="4083" w="4211">
                  <a:moveTo>
                    <a:pt x="2322" y="0"/>
                  </a:moveTo>
                  <a:lnTo>
                    <a:pt x="2220" y="26"/>
                  </a:lnTo>
                  <a:lnTo>
                    <a:pt x="2016" y="128"/>
                  </a:lnTo>
                  <a:lnTo>
                    <a:pt x="1863" y="255"/>
                  </a:lnTo>
                  <a:lnTo>
                    <a:pt x="1786" y="357"/>
                  </a:lnTo>
                  <a:lnTo>
                    <a:pt x="1735" y="434"/>
                  </a:lnTo>
                  <a:lnTo>
                    <a:pt x="0" y="4083"/>
                  </a:lnTo>
                  <a:lnTo>
                    <a:pt x="1633" y="4083"/>
                  </a:lnTo>
                  <a:lnTo>
                    <a:pt x="2883" y="1378"/>
                  </a:lnTo>
                  <a:lnTo>
                    <a:pt x="2934" y="1301"/>
                  </a:lnTo>
                  <a:lnTo>
                    <a:pt x="3011" y="1225"/>
                  </a:lnTo>
                  <a:lnTo>
                    <a:pt x="3113" y="1174"/>
                  </a:lnTo>
                  <a:lnTo>
                    <a:pt x="3623" y="1174"/>
                  </a:lnTo>
                  <a:lnTo>
                    <a:pt x="3751" y="1148"/>
                  </a:lnTo>
                  <a:lnTo>
                    <a:pt x="3853" y="1123"/>
                  </a:lnTo>
                  <a:lnTo>
                    <a:pt x="3955" y="1072"/>
                  </a:lnTo>
                  <a:lnTo>
                    <a:pt x="4031" y="995"/>
                  </a:lnTo>
                  <a:lnTo>
                    <a:pt x="4108" y="919"/>
                  </a:lnTo>
                  <a:lnTo>
                    <a:pt x="4159" y="817"/>
                  </a:lnTo>
                  <a:lnTo>
                    <a:pt x="4210" y="689"/>
                  </a:lnTo>
                  <a:lnTo>
                    <a:pt x="4210" y="587"/>
                  </a:lnTo>
                  <a:lnTo>
                    <a:pt x="4210" y="459"/>
                  </a:lnTo>
                  <a:lnTo>
                    <a:pt x="4159" y="357"/>
                  </a:lnTo>
                  <a:lnTo>
                    <a:pt x="4108" y="255"/>
                  </a:lnTo>
                  <a:lnTo>
                    <a:pt x="4031" y="179"/>
                  </a:lnTo>
                  <a:lnTo>
                    <a:pt x="3955" y="102"/>
                  </a:lnTo>
                  <a:lnTo>
                    <a:pt x="3853" y="51"/>
                  </a:lnTo>
                  <a:lnTo>
                    <a:pt x="3751"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3"/>
            <p:cNvSpPr/>
            <p:nvPr/>
          </p:nvSpPr>
          <p:spPr>
            <a:xfrm>
              <a:off x="530275" y="2044825"/>
              <a:ext cx="105275" cy="102075"/>
            </a:xfrm>
            <a:custGeom>
              <a:rect b="b" l="l" r="r" t="t"/>
              <a:pathLst>
                <a:path extrusionOk="0" h="4083" w="4211">
                  <a:moveTo>
                    <a:pt x="485" y="0"/>
                  </a:moveTo>
                  <a:lnTo>
                    <a:pt x="357" y="51"/>
                  </a:lnTo>
                  <a:lnTo>
                    <a:pt x="255" y="102"/>
                  </a:lnTo>
                  <a:lnTo>
                    <a:pt x="179" y="179"/>
                  </a:lnTo>
                  <a:lnTo>
                    <a:pt x="102" y="255"/>
                  </a:lnTo>
                  <a:lnTo>
                    <a:pt x="51" y="357"/>
                  </a:lnTo>
                  <a:lnTo>
                    <a:pt x="26" y="459"/>
                  </a:lnTo>
                  <a:lnTo>
                    <a:pt x="0" y="587"/>
                  </a:lnTo>
                  <a:lnTo>
                    <a:pt x="26" y="689"/>
                  </a:lnTo>
                  <a:lnTo>
                    <a:pt x="51" y="817"/>
                  </a:lnTo>
                  <a:lnTo>
                    <a:pt x="102" y="919"/>
                  </a:lnTo>
                  <a:lnTo>
                    <a:pt x="179" y="995"/>
                  </a:lnTo>
                  <a:lnTo>
                    <a:pt x="255" y="1072"/>
                  </a:lnTo>
                  <a:lnTo>
                    <a:pt x="357" y="1123"/>
                  </a:lnTo>
                  <a:lnTo>
                    <a:pt x="485" y="1148"/>
                  </a:lnTo>
                  <a:lnTo>
                    <a:pt x="587" y="1174"/>
                  </a:lnTo>
                  <a:lnTo>
                    <a:pt x="1123" y="1174"/>
                  </a:lnTo>
                  <a:lnTo>
                    <a:pt x="1199" y="1225"/>
                  </a:lnTo>
                  <a:lnTo>
                    <a:pt x="1276" y="1301"/>
                  </a:lnTo>
                  <a:lnTo>
                    <a:pt x="1353" y="1378"/>
                  </a:lnTo>
                  <a:lnTo>
                    <a:pt x="2603" y="4083"/>
                  </a:lnTo>
                  <a:lnTo>
                    <a:pt x="4210" y="4083"/>
                  </a:lnTo>
                  <a:lnTo>
                    <a:pt x="2475" y="434"/>
                  </a:lnTo>
                  <a:lnTo>
                    <a:pt x="2424" y="357"/>
                  </a:lnTo>
                  <a:lnTo>
                    <a:pt x="2373" y="255"/>
                  </a:lnTo>
                  <a:lnTo>
                    <a:pt x="2195" y="128"/>
                  </a:lnTo>
                  <a:lnTo>
                    <a:pt x="1990" y="26"/>
                  </a:lnTo>
                  <a:lnTo>
                    <a:pt x="188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3"/>
            <p:cNvSpPr/>
            <p:nvPr/>
          </p:nvSpPr>
          <p:spPr>
            <a:xfrm>
              <a:off x="558325" y="2044825"/>
              <a:ext cx="77225" cy="102075"/>
            </a:xfrm>
            <a:custGeom>
              <a:rect b="b" l="l" r="r" t="t"/>
              <a:pathLst>
                <a:path extrusionOk="0" h="4083" w="3089">
                  <a:moveTo>
                    <a:pt x="1" y="0"/>
                  </a:moveTo>
                  <a:lnTo>
                    <a:pt x="128" y="26"/>
                  </a:lnTo>
                  <a:lnTo>
                    <a:pt x="307" y="128"/>
                  </a:lnTo>
                  <a:lnTo>
                    <a:pt x="486" y="255"/>
                  </a:lnTo>
                  <a:lnTo>
                    <a:pt x="562" y="357"/>
                  </a:lnTo>
                  <a:lnTo>
                    <a:pt x="613" y="434"/>
                  </a:lnTo>
                  <a:lnTo>
                    <a:pt x="2348" y="4083"/>
                  </a:lnTo>
                  <a:lnTo>
                    <a:pt x="3088" y="4083"/>
                  </a:lnTo>
                  <a:lnTo>
                    <a:pt x="1353" y="434"/>
                  </a:lnTo>
                  <a:lnTo>
                    <a:pt x="1302" y="357"/>
                  </a:lnTo>
                  <a:lnTo>
                    <a:pt x="1251" y="255"/>
                  </a:lnTo>
                  <a:lnTo>
                    <a:pt x="1073" y="128"/>
                  </a:lnTo>
                  <a:lnTo>
                    <a:pt x="868" y="26"/>
                  </a:lnTo>
                  <a:lnTo>
                    <a:pt x="76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3"/>
            <p:cNvSpPr/>
            <p:nvPr/>
          </p:nvSpPr>
          <p:spPr>
            <a:xfrm>
              <a:off x="238125" y="2143700"/>
              <a:ext cx="397425" cy="145450"/>
            </a:xfrm>
            <a:custGeom>
              <a:rect b="b" l="l" r="r" t="t"/>
              <a:pathLst>
                <a:path extrusionOk="0" h="5818" w="15897">
                  <a:moveTo>
                    <a:pt x="0" y="0"/>
                  </a:moveTo>
                  <a:lnTo>
                    <a:pt x="0" y="2756"/>
                  </a:lnTo>
                  <a:lnTo>
                    <a:pt x="26" y="2985"/>
                  </a:lnTo>
                  <a:lnTo>
                    <a:pt x="77" y="3215"/>
                  </a:lnTo>
                  <a:lnTo>
                    <a:pt x="153" y="3419"/>
                  </a:lnTo>
                  <a:lnTo>
                    <a:pt x="281" y="3598"/>
                  </a:lnTo>
                  <a:lnTo>
                    <a:pt x="434" y="3776"/>
                  </a:lnTo>
                  <a:lnTo>
                    <a:pt x="587" y="3930"/>
                  </a:lnTo>
                  <a:lnTo>
                    <a:pt x="791" y="4057"/>
                  </a:lnTo>
                  <a:lnTo>
                    <a:pt x="995" y="4159"/>
                  </a:lnTo>
                  <a:lnTo>
                    <a:pt x="5333" y="5716"/>
                  </a:lnTo>
                  <a:lnTo>
                    <a:pt x="5486" y="5767"/>
                  </a:lnTo>
                  <a:lnTo>
                    <a:pt x="5639" y="5792"/>
                  </a:lnTo>
                  <a:lnTo>
                    <a:pt x="5792" y="5818"/>
                  </a:lnTo>
                  <a:lnTo>
                    <a:pt x="5945" y="5818"/>
                  </a:lnTo>
                  <a:lnTo>
                    <a:pt x="6098" y="5792"/>
                  </a:lnTo>
                  <a:lnTo>
                    <a:pt x="6251" y="5767"/>
                  </a:lnTo>
                  <a:lnTo>
                    <a:pt x="6532" y="5639"/>
                  </a:lnTo>
                  <a:lnTo>
                    <a:pt x="6787" y="5486"/>
                  </a:lnTo>
                  <a:lnTo>
                    <a:pt x="6889" y="5384"/>
                  </a:lnTo>
                  <a:lnTo>
                    <a:pt x="6991" y="5282"/>
                  </a:lnTo>
                  <a:lnTo>
                    <a:pt x="7093" y="5154"/>
                  </a:lnTo>
                  <a:lnTo>
                    <a:pt x="7170" y="5027"/>
                  </a:lnTo>
                  <a:lnTo>
                    <a:pt x="7246" y="4874"/>
                  </a:lnTo>
                  <a:lnTo>
                    <a:pt x="7297" y="4720"/>
                  </a:lnTo>
                  <a:lnTo>
                    <a:pt x="7323" y="4618"/>
                  </a:lnTo>
                  <a:lnTo>
                    <a:pt x="7400" y="4516"/>
                  </a:lnTo>
                  <a:lnTo>
                    <a:pt x="7451" y="4440"/>
                  </a:lnTo>
                  <a:lnTo>
                    <a:pt x="7553" y="4363"/>
                  </a:lnTo>
                  <a:lnTo>
                    <a:pt x="7629" y="4312"/>
                  </a:lnTo>
                  <a:lnTo>
                    <a:pt x="7731" y="4261"/>
                  </a:lnTo>
                  <a:lnTo>
                    <a:pt x="7833" y="4236"/>
                  </a:lnTo>
                  <a:lnTo>
                    <a:pt x="8063" y="4236"/>
                  </a:lnTo>
                  <a:lnTo>
                    <a:pt x="8165" y="4261"/>
                  </a:lnTo>
                  <a:lnTo>
                    <a:pt x="8267" y="4312"/>
                  </a:lnTo>
                  <a:lnTo>
                    <a:pt x="8369" y="4363"/>
                  </a:lnTo>
                  <a:lnTo>
                    <a:pt x="8446" y="4440"/>
                  </a:lnTo>
                  <a:lnTo>
                    <a:pt x="8522" y="4516"/>
                  </a:lnTo>
                  <a:lnTo>
                    <a:pt x="8573" y="4618"/>
                  </a:lnTo>
                  <a:lnTo>
                    <a:pt x="8599" y="4720"/>
                  </a:lnTo>
                  <a:lnTo>
                    <a:pt x="8675" y="4874"/>
                  </a:lnTo>
                  <a:lnTo>
                    <a:pt x="8726" y="5027"/>
                  </a:lnTo>
                  <a:lnTo>
                    <a:pt x="8803" y="5154"/>
                  </a:lnTo>
                  <a:lnTo>
                    <a:pt x="8905" y="5282"/>
                  </a:lnTo>
                  <a:lnTo>
                    <a:pt x="9007" y="5384"/>
                  </a:lnTo>
                  <a:lnTo>
                    <a:pt x="9109" y="5486"/>
                  </a:lnTo>
                  <a:lnTo>
                    <a:pt x="9364" y="5639"/>
                  </a:lnTo>
                  <a:lnTo>
                    <a:pt x="9645" y="5767"/>
                  </a:lnTo>
                  <a:lnTo>
                    <a:pt x="9798" y="5792"/>
                  </a:lnTo>
                  <a:lnTo>
                    <a:pt x="9951" y="5818"/>
                  </a:lnTo>
                  <a:lnTo>
                    <a:pt x="10104" y="5818"/>
                  </a:lnTo>
                  <a:lnTo>
                    <a:pt x="10257" y="5792"/>
                  </a:lnTo>
                  <a:lnTo>
                    <a:pt x="10410" y="5767"/>
                  </a:lnTo>
                  <a:lnTo>
                    <a:pt x="10563" y="5716"/>
                  </a:lnTo>
                  <a:lnTo>
                    <a:pt x="14901" y="4159"/>
                  </a:lnTo>
                  <a:lnTo>
                    <a:pt x="15131" y="4057"/>
                  </a:lnTo>
                  <a:lnTo>
                    <a:pt x="15309" y="3930"/>
                  </a:lnTo>
                  <a:lnTo>
                    <a:pt x="15488" y="3776"/>
                  </a:lnTo>
                  <a:lnTo>
                    <a:pt x="15616" y="3598"/>
                  </a:lnTo>
                  <a:lnTo>
                    <a:pt x="15743" y="3419"/>
                  </a:lnTo>
                  <a:lnTo>
                    <a:pt x="15820" y="3215"/>
                  </a:lnTo>
                  <a:lnTo>
                    <a:pt x="15871" y="2985"/>
                  </a:lnTo>
                  <a:lnTo>
                    <a:pt x="15896" y="2756"/>
                  </a:lnTo>
                  <a:lnTo>
                    <a:pt x="15896"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3"/>
            <p:cNvSpPr/>
            <p:nvPr/>
          </p:nvSpPr>
          <p:spPr>
            <a:xfrm>
              <a:off x="305100" y="2143700"/>
              <a:ext cx="156925" cy="144175"/>
            </a:xfrm>
            <a:custGeom>
              <a:rect b="b" l="l" r="r" t="t"/>
              <a:pathLst>
                <a:path extrusionOk="0" h="5767" w="6277">
                  <a:moveTo>
                    <a:pt x="3011" y="0"/>
                  </a:moveTo>
                  <a:lnTo>
                    <a:pt x="0" y="4772"/>
                  </a:lnTo>
                  <a:lnTo>
                    <a:pt x="2654" y="5716"/>
                  </a:lnTo>
                  <a:lnTo>
                    <a:pt x="2807" y="5767"/>
                  </a:lnTo>
                  <a:lnTo>
                    <a:pt x="627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3"/>
            <p:cNvSpPr/>
            <p:nvPr/>
          </p:nvSpPr>
          <p:spPr>
            <a:xfrm>
              <a:off x="359300" y="2143700"/>
              <a:ext cx="102725" cy="144175"/>
            </a:xfrm>
            <a:custGeom>
              <a:rect b="b" l="l" r="r" t="t"/>
              <a:pathLst>
                <a:path extrusionOk="0" h="5767" w="4109">
                  <a:moveTo>
                    <a:pt x="3318" y="0"/>
                  </a:moveTo>
                  <a:lnTo>
                    <a:pt x="1" y="5537"/>
                  </a:lnTo>
                  <a:lnTo>
                    <a:pt x="486" y="5716"/>
                  </a:lnTo>
                  <a:lnTo>
                    <a:pt x="639" y="5767"/>
                  </a:lnTo>
                  <a:lnTo>
                    <a:pt x="410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3"/>
            <p:cNvSpPr/>
            <p:nvPr/>
          </p:nvSpPr>
          <p:spPr>
            <a:xfrm>
              <a:off x="449900" y="2143700"/>
              <a:ext cx="114850" cy="143550"/>
            </a:xfrm>
            <a:custGeom>
              <a:rect b="b" l="l" r="r" t="t"/>
              <a:pathLst>
                <a:path extrusionOk="0" h="5742" w="4594">
                  <a:moveTo>
                    <a:pt x="2858" y="0"/>
                  </a:moveTo>
                  <a:lnTo>
                    <a:pt x="0" y="4465"/>
                  </a:lnTo>
                  <a:lnTo>
                    <a:pt x="77" y="4567"/>
                  </a:lnTo>
                  <a:lnTo>
                    <a:pt x="153" y="4720"/>
                  </a:lnTo>
                  <a:lnTo>
                    <a:pt x="204" y="4899"/>
                  </a:lnTo>
                  <a:lnTo>
                    <a:pt x="281" y="5078"/>
                  </a:lnTo>
                  <a:lnTo>
                    <a:pt x="408" y="5231"/>
                  </a:lnTo>
                  <a:lnTo>
                    <a:pt x="511" y="5358"/>
                  </a:lnTo>
                  <a:lnTo>
                    <a:pt x="664" y="5486"/>
                  </a:lnTo>
                  <a:lnTo>
                    <a:pt x="817" y="5588"/>
                  </a:lnTo>
                  <a:lnTo>
                    <a:pt x="970" y="5690"/>
                  </a:lnTo>
                  <a:lnTo>
                    <a:pt x="1148" y="5741"/>
                  </a:lnTo>
                  <a:lnTo>
                    <a:pt x="459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3"/>
            <p:cNvSpPr/>
            <p:nvPr/>
          </p:nvSpPr>
          <p:spPr>
            <a:xfrm>
              <a:off x="465200" y="2143700"/>
              <a:ext cx="99550" cy="143550"/>
            </a:xfrm>
            <a:custGeom>
              <a:rect b="b" l="l" r="r" t="t"/>
              <a:pathLst>
                <a:path extrusionOk="0" h="5742" w="3982">
                  <a:moveTo>
                    <a:pt x="3267" y="0"/>
                  </a:moveTo>
                  <a:lnTo>
                    <a:pt x="1" y="5460"/>
                  </a:lnTo>
                  <a:lnTo>
                    <a:pt x="128" y="5537"/>
                  </a:lnTo>
                  <a:lnTo>
                    <a:pt x="256" y="5639"/>
                  </a:lnTo>
                  <a:lnTo>
                    <a:pt x="383" y="5690"/>
                  </a:lnTo>
                  <a:lnTo>
                    <a:pt x="536" y="5741"/>
                  </a:lnTo>
                  <a:lnTo>
                    <a:pt x="3981"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0" name="Google Shape;4550;p73"/>
          <p:cNvGrpSpPr/>
          <p:nvPr/>
        </p:nvGrpSpPr>
        <p:grpSpPr>
          <a:xfrm>
            <a:off x="1848180" y="1866631"/>
            <a:ext cx="156998" cy="400803"/>
            <a:chOff x="1108825" y="1968275"/>
            <a:chExt cx="155675" cy="397425"/>
          </a:xfrm>
        </p:grpSpPr>
        <p:sp>
          <p:nvSpPr>
            <p:cNvPr id="4551" name="Google Shape;4551;p73"/>
            <p:cNvSpPr/>
            <p:nvPr/>
          </p:nvSpPr>
          <p:spPr>
            <a:xfrm>
              <a:off x="1149650" y="2118175"/>
              <a:ext cx="74025" cy="247525"/>
            </a:xfrm>
            <a:custGeom>
              <a:rect b="b" l="l" r="r" t="t"/>
              <a:pathLst>
                <a:path extrusionOk="0" h="9901" w="2961">
                  <a:moveTo>
                    <a:pt x="1" y="0"/>
                  </a:moveTo>
                  <a:lnTo>
                    <a:pt x="1" y="6099"/>
                  </a:lnTo>
                  <a:lnTo>
                    <a:pt x="26" y="6379"/>
                  </a:lnTo>
                  <a:lnTo>
                    <a:pt x="103" y="6635"/>
                  </a:lnTo>
                  <a:lnTo>
                    <a:pt x="231" y="6890"/>
                  </a:lnTo>
                  <a:lnTo>
                    <a:pt x="409" y="7094"/>
                  </a:lnTo>
                  <a:lnTo>
                    <a:pt x="511" y="7221"/>
                  </a:lnTo>
                  <a:lnTo>
                    <a:pt x="588" y="7349"/>
                  </a:lnTo>
                  <a:lnTo>
                    <a:pt x="639" y="7477"/>
                  </a:lnTo>
                  <a:lnTo>
                    <a:pt x="639" y="7630"/>
                  </a:lnTo>
                  <a:lnTo>
                    <a:pt x="639" y="9059"/>
                  </a:lnTo>
                  <a:lnTo>
                    <a:pt x="664" y="9237"/>
                  </a:lnTo>
                  <a:lnTo>
                    <a:pt x="715" y="9390"/>
                  </a:lnTo>
                  <a:lnTo>
                    <a:pt x="792" y="9543"/>
                  </a:lnTo>
                  <a:lnTo>
                    <a:pt x="894" y="9645"/>
                  </a:lnTo>
                  <a:lnTo>
                    <a:pt x="1022" y="9747"/>
                  </a:lnTo>
                  <a:lnTo>
                    <a:pt x="1149" y="9824"/>
                  </a:lnTo>
                  <a:lnTo>
                    <a:pt x="1302" y="9875"/>
                  </a:lnTo>
                  <a:lnTo>
                    <a:pt x="1481" y="9901"/>
                  </a:lnTo>
                  <a:lnTo>
                    <a:pt x="1634" y="9875"/>
                  </a:lnTo>
                  <a:lnTo>
                    <a:pt x="1787" y="9824"/>
                  </a:lnTo>
                  <a:lnTo>
                    <a:pt x="1940" y="9747"/>
                  </a:lnTo>
                  <a:lnTo>
                    <a:pt x="2068" y="9645"/>
                  </a:lnTo>
                  <a:lnTo>
                    <a:pt x="2170" y="9543"/>
                  </a:lnTo>
                  <a:lnTo>
                    <a:pt x="2246" y="9390"/>
                  </a:lnTo>
                  <a:lnTo>
                    <a:pt x="2297" y="9237"/>
                  </a:lnTo>
                  <a:lnTo>
                    <a:pt x="2297" y="9059"/>
                  </a:lnTo>
                  <a:lnTo>
                    <a:pt x="2297" y="7630"/>
                  </a:lnTo>
                  <a:lnTo>
                    <a:pt x="2323" y="7477"/>
                  </a:lnTo>
                  <a:lnTo>
                    <a:pt x="2374" y="7349"/>
                  </a:lnTo>
                  <a:lnTo>
                    <a:pt x="2425" y="7221"/>
                  </a:lnTo>
                  <a:lnTo>
                    <a:pt x="2527" y="7094"/>
                  </a:lnTo>
                  <a:lnTo>
                    <a:pt x="2706" y="6890"/>
                  </a:lnTo>
                  <a:lnTo>
                    <a:pt x="2833" y="6635"/>
                  </a:lnTo>
                  <a:lnTo>
                    <a:pt x="2935" y="6379"/>
                  </a:lnTo>
                  <a:lnTo>
                    <a:pt x="2961" y="6099"/>
                  </a:lnTo>
                  <a:lnTo>
                    <a:pt x="2961"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3"/>
            <p:cNvSpPr/>
            <p:nvPr/>
          </p:nvSpPr>
          <p:spPr>
            <a:xfrm>
              <a:off x="1178375" y="2118175"/>
              <a:ext cx="45300" cy="247525"/>
            </a:xfrm>
            <a:custGeom>
              <a:rect b="b" l="l" r="r" t="t"/>
              <a:pathLst>
                <a:path extrusionOk="0" h="9901" w="1812">
                  <a:moveTo>
                    <a:pt x="1174" y="0"/>
                  </a:moveTo>
                  <a:lnTo>
                    <a:pt x="1174" y="6099"/>
                  </a:lnTo>
                  <a:lnTo>
                    <a:pt x="1123" y="6379"/>
                  </a:lnTo>
                  <a:lnTo>
                    <a:pt x="1046" y="6635"/>
                  </a:lnTo>
                  <a:lnTo>
                    <a:pt x="919" y="6890"/>
                  </a:lnTo>
                  <a:lnTo>
                    <a:pt x="740" y="7094"/>
                  </a:lnTo>
                  <a:lnTo>
                    <a:pt x="638" y="7221"/>
                  </a:lnTo>
                  <a:lnTo>
                    <a:pt x="587" y="7349"/>
                  </a:lnTo>
                  <a:lnTo>
                    <a:pt x="536" y="7477"/>
                  </a:lnTo>
                  <a:lnTo>
                    <a:pt x="510" y="7630"/>
                  </a:lnTo>
                  <a:lnTo>
                    <a:pt x="510" y="9059"/>
                  </a:lnTo>
                  <a:lnTo>
                    <a:pt x="485" y="9237"/>
                  </a:lnTo>
                  <a:lnTo>
                    <a:pt x="459" y="9390"/>
                  </a:lnTo>
                  <a:lnTo>
                    <a:pt x="383" y="9543"/>
                  </a:lnTo>
                  <a:lnTo>
                    <a:pt x="281" y="9645"/>
                  </a:lnTo>
                  <a:lnTo>
                    <a:pt x="153" y="9747"/>
                  </a:lnTo>
                  <a:lnTo>
                    <a:pt x="0" y="9824"/>
                  </a:lnTo>
                  <a:lnTo>
                    <a:pt x="153" y="9875"/>
                  </a:lnTo>
                  <a:lnTo>
                    <a:pt x="332" y="9901"/>
                  </a:lnTo>
                  <a:lnTo>
                    <a:pt x="485" y="9875"/>
                  </a:lnTo>
                  <a:lnTo>
                    <a:pt x="638" y="9824"/>
                  </a:lnTo>
                  <a:lnTo>
                    <a:pt x="791" y="9747"/>
                  </a:lnTo>
                  <a:lnTo>
                    <a:pt x="919" y="9645"/>
                  </a:lnTo>
                  <a:lnTo>
                    <a:pt x="1021" y="9543"/>
                  </a:lnTo>
                  <a:lnTo>
                    <a:pt x="1097" y="9390"/>
                  </a:lnTo>
                  <a:lnTo>
                    <a:pt x="1148" y="9237"/>
                  </a:lnTo>
                  <a:lnTo>
                    <a:pt x="1148" y="9059"/>
                  </a:lnTo>
                  <a:lnTo>
                    <a:pt x="1148" y="7630"/>
                  </a:lnTo>
                  <a:lnTo>
                    <a:pt x="1174" y="7477"/>
                  </a:lnTo>
                  <a:lnTo>
                    <a:pt x="1225" y="7349"/>
                  </a:lnTo>
                  <a:lnTo>
                    <a:pt x="1276" y="7221"/>
                  </a:lnTo>
                  <a:lnTo>
                    <a:pt x="1378" y="7094"/>
                  </a:lnTo>
                  <a:lnTo>
                    <a:pt x="1557" y="6890"/>
                  </a:lnTo>
                  <a:lnTo>
                    <a:pt x="1684" y="6635"/>
                  </a:lnTo>
                  <a:lnTo>
                    <a:pt x="1786" y="6379"/>
                  </a:lnTo>
                  <a:lnTo>
                    <a:pt x="1812" y="6099"/>
                  </a:lnTo>
                  <a:lnTo>
                    <a:pt x="1812"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3"/>
            <p:cNvSpPr/>
            <p:nvPr/>
          </p:nvSpPr>
          <p:spPr>
            <a:xfrm>
              <a:off x="1108825" y="1968275"/>
              <a:ext cx="155675" cy="121225"/>
            </a:xfrm>
            <a:custGeom>
              <a:rect b="b" l="l" r="r" t="t"/>
              <a:pathLst>
                <a:path extrusionOk="0" h="4849" w="6227">
                  <a:moveTo>
                    <a:pt x="2782" y="0"/>
                  </a:moveTo>
                  <a:lnTo>
                    <a:pt x="2476" y="51"/>
                  </a:lnTo>
                  <a:lnTo>
                    <a:pt x="2170" y="128"/>
                  </a:lnTo>
                  <a:lnTo>
                    <a:pt x="1889" y="230"/>
                  </a:lnTo>
                  <a:lnTo>
                    <a:pt x="1634" y="383"/>
                  </a:lnTo>
                  <a:lnTo>
                    <a:pt x="1379" y="536"/>
                  </a:lnTo>
                  <a:lnTo>
                    <a:pt x="1124" y="715"/>
                  </a:lnTo>
                  <a:lnTo>
                    <a:pt x="919" y="919"/>
                  </a:lnTo>
                  <a:lnTo>
                    <a:pt x="715" y="1123"/>
                  </a:lnTo>
                  <a:lnTo>
                    <a:pt x="537" y="1378"/>
                  </a:lnTo>
                  <a:lnTo>
                    <a:pt x="384" y="1633"/>
                  </a:lnTo>
                  <a:lnTo>
                    <a:pt x="231" y="1888"/>
                  </a:lnTo>
                  <a:lnTo>
                    <a:pt x="128" y="2169"/>
                  </a:lnTo>
                  <a:lnTo>
                    <a:pt x="52" y="2475"/>
                  </a:lnTo>
                  <a:lnTo>
                    <a:pt x="1" y="2782"/>
                  </a:lnTo>
                  <a:lnTo>
                    <a:pt x="1" y="3113"/>
                  </a:lnTo>
                  <a:lnTo>
                    <a:pt x="1" y="3343"/>
                  </a:lnTo>
                  <a:lnTo>
                    <a:pt x="26" y="3573"/>
                  </a:lnTo>
                  <a:lnTo>
                    <a:pt x="77" y="3802"/>
                  </a:lnTo>
                  <a:lnTo>
                    <a:pt x="128" y="4032"/>
                  </a:lnTo>
                  <a:lnTo>
                    <a:pt x="205" y="4261"/>
                  </a:lnTo>
                  <a:lnTo>
                    <a:pt x="307" y="4466"/>
                  </a:lnTo>
                  <a:lnTo>
                    <a:pt x="409" y="4670"/>
                  </a:lnTo>
                  <a:lnTo>
                    <a:pt x="511" y="4848"/>
                  </a:lnTo>
                  <a:lnTo>
                    <a:pt x="5665" y="4848"/>
                  </a:lnTo>
                  <a:lnTo>
                    <a:pt x="5793" y="4670"/>
                  </a:lnTo>
                  <a:lnTo>
                    <a:pt x="5895" y="4466"/>
                  </a:lnTo>
                  <a:lnTo>
                    <a:pt x="5997" y="4261"/>
                  </a:lnTo>
                  <a:lnTo>
                    <a:pt x="6074" y="4032"/>
                  </a:lnTo>
                  <a:lnTo>
                    <a:pt x="6125" y="3828"/>
                  </a:lnTo>
                  <a:lnTo>
                    <a:pt x="6176" y="3573"/>
                  </a:lnTo>
                  <a:lnTo>
                    <a:pt x="6201" y="3343"/>
                  </a:lnTo>
                  <a:lnTo>
                    <a:pt x="6227" y="3113"/>
                  </a:lnTo>
                  <a:lnTo>
                    <a:pt x="6201" y="2782"/>
                  </a:lnTo>
                  <a:lnTo>
                    <a:pt x="6150" y="2475"/>
                  </a:lnTo>
                  <a:lnTo>
                    <a:pt x="6074" y="2169"/>
                  </a:lnTo>
                  <a:lnTo>
                    <a:pt x="5972" y="1888"/>
                  </a:lnTo>
                  <a:lnTo>
                    <a:pt x="5844" y="1633"/>
                  </a:lnTo>
                  <a:lnTo>
                    <a:pt x="5691" y="1378"/>
                  </a:lnTo>
                  <a:lnTo>
                    <a:pt x="5512" y="1123"/>
                  </a:lnTo>
                  <a:lnTo>
                    <a:pt x="5308" y="919"/>
                  </a:lnTo>
                  <a:lnTo>
                    <a:pt x="5079" y="715"/>
                  </a:lnTo>
                  <a:lnTo>
                    <a:pt x="4849" y="536"/>
                  </a:lnTo>
                  <a:lnTo>
                    <a:pt x="4594" y="383"/>
                  </a:lnTo>
                  <a:lnTo>
                    <a:pt x="4313" y="230"/>
                  </a:lnTo>
                  <a:lnTo>
                    <a:pt x="4032" y="128"/>
                  </a:lnTo>
                  <a:lnTo>
                    <a:pt x="3726" y="51"/>
                  </a:lnTo>
                  <a:lnTo>
                    <a:pt x="3420"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3"/>
            <p:cNvSpPr/>
            <p:nvPr/>
          </p:nvSpPr>
          <p:spPr>
            <a:xfrm>
              <a:off x="1108825" y="2088200"/>
              <a:ext cx="155050" cy="33825"/>
            </a:xfrm>
            <a:custGeom>
              <a:rect b="b" l="l" r="r" t="t"/>
              <a:pathLst>
                <a:path extrusionOk="0" h="1353" w="6202">
                  <a:moveTo>
                    <a:pt x="333" y="0"/>
                  </a:moveTo>
                  <a:lnTo>
                    <a:pt x="205" y="26"/>
                  </a:lnTo>
                  <a:lnTo>
                    <a:pt x="103" y="102"/>
                  </a:lnTo>
                  <a:lnTo>
                    <a:pt x="26" y="204"/>
                  </a:lnTo>
                  <a:lnTo>
                    <a:pt x="1" y="332"/>
                  </a:lnTo>
                  <a:lnTo>
                    <a:pt x="1" y="1021"/>
                  </a:lnTo>
                  <a:lnTo>
                    <a:pt x="26" y="1148"/>
                  </a:lnTo>
                  <a:lnTo>
                    <a:pt x="103" y="1251"/>
                  </a:lnTo>
                  <a:lnTo>
                    <a:pt x="205" y="1327"/>
                  </a:lnTo>
                  <a:lnTo>
                    <a:pt x="333" y="1353"/>
                  </a:lnTo>
                  <a:lnTo>
                    <a:pt x="5869" y="1353"/>
                  </a:lnTo>
                  <a:lnTo>
                    <a:pt x="5997" y="1327"/>
                  </a:lnTo>
                  <a:lnTo>
                    <a:pt x="6099" y="1251"/>
                  </a:lnTo>
                  <a:lnTo>
                    <a:pt x="6176" y="1148"/>
                  </a:lnTo>
                  <a:lnTo>
                    <a:pt x="6201" y="1021"/>
                  </a:lnTo>
                  <a:lnTo>
                    <a:pt x="6201" y="332"/>
                  </a:lnTo>
                  <a:lnTo>
                    <a:pt x="6176" y="204"/>
                  </a:lnTo>
                  <a:lnTo>
                    <a:pt x="6099" y="102"/>
                  </a:lnTo>
                  <a:lnTo>
                    <a:pt x="5997" y="26"/>
                  </a:lnTo>
                  <a:lnTo>
                    <a:pt x="5869" y="0"/>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5" name="Google Shape;4555;p73"/>
          <p:cNvGrpSpPr/>
          <p:nvPr/>
        </p:nvGrpSpPr>
        <p:grpSpPr>
          <a:xfrm>
            <a:off x="2481846" y="1868548"/>
            <a:ext cx="400828" cy="396946"/>
            <a:chOff x="1737150" y="1970175"/>
            <a:chExt cx="397450" cy="393600"/>
          </a:xfrm>
        </p:grpSpPr>
        <p:sp>
          <p:nvSpPr>
            <p:cNvPr id="4556" name="Google Shape;4556;p73"/>
            <p:cNvSpPr/>
            <p:nvPr/>
          </p:nvSpPr>
          <p:spPr>
            <a:xfrm>
              <a:off x="1978275" y="1970175"/>
              <a:ext cx="108475" cy="109125"/>
            </a:xfrm>
            <a:custGeom>
              <a:rect b="b" l="l" r="r" t="t"/>
              <a:pathLst>
                <a:path extrusionOk="0" h="4365" w="4339">
                  <a:moveTo>
                    <a:pt x="2450" y="1"/>
                  </a:moveTo>
                  <a:lnTo>
                    <a:pt x="2348" y="26"/>
                  </a:lnTo>
                  <a:lnTo>
                    <a:pt x="2221" y="52"/>
                  </a:lnTo>
                  <a:lnTo>
                    <a:pt x="2119" y="128"/>
                  </a:lnTo>
                  <a:lnTo>
                    <a:pt x="2042" y="205"/>
                  </a:lnTo>
                  <a:lnTo>
                    <a:pt x="1940" y="282"/>
                  </a:lnTo>
                  <a:lnTo>
                    <a:pt x="1889" y="384"/>
                  </a:lnTo>
                  <a:lnTo>
                    <a:pt x="1" y="4364"/>
                  </a:lnTo>
                  <a:lnTo>
                    <a:pt x="3803" y="4364"/>
                  </a:lnTo>
                  <a:lnTo>
                    <a:pt x="4313" y="1149"/>
                  </a:lnTo>
                  <a:lnTo>
                    <a:pt x="4338" y="1022"/>
                  </a:lnTo>
                  <a:lnTo>
                    <a:pt x="4313" y="894"/>
                  </a:lnTo>
                  <a:lnTo>
                    <a:pt x="4287" y="792"/>
                  </a:lnTo>
                  <a:lnTo>
                    <a:pt x="4211" y="664"/>
                  </a:lnTo>
                  <a:lnTo>
                    <a:pt x="4160" y="588"/>
                  </a:lnTo>
                  <a:lnTo>
                    <a:pt x="4058" y="486"/>
                  </a:lnTo>
                  <a:lnTo>
                    <a:pt x="3956" y="435"/>
                  </a:lnTo>
                  <a:lnTo>
                    <a:pt x="3854" y="384"/>
                  </a:lnTo>
                  <a:lnTo>
                    <a:pt x="2705" y="26"/>
                  </a:lnTo>
                  <a:lnTo>
                    <a:pt x="2578"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3"/>
            <p:cNvSpPr/>
            <p:nvPr/>
          </p:nvSpPr>
          <p:spPr>
            <a:xfrm>
              <a:off x="1859000" y="2309550"/>
              <a:ext cx="152475" cy="54225"/>
            </a:xfrm>
            <a:custGeom>
              <a:rect b="b" l="l" r="r" t="t"/>
              <a:pathLst>
                <a:path extrusionOk="0" h="2169" w="6099">
                  <a:moveTo>
                    <a:pt x="0" y="0"/>
                  </a:moveTo>
                  <a:lnTo>
                    <a:pt x="0" y="1582"/>
                  </a:lnTo>
                  <a:lnTo>
                    <a:pt x="26" y="1710"/>
                  </a:lnTo>
                  <a:lnTo>
                    <a:pt x="51" y="1812"/>
                  </a:lnTo>
                  <a:lnTo>
                    <a:pt x="102" y="1914"/>
                  </a:lnTo>
                  <a:lnTo>
                    <a:pt x="179" y="1990"/>
                  </a:lnTo>
                  <a:lnTo>
                    <a:pt x="255" y="2067"/>
                  </a:lnTo>
                  <a:lnTo>
                    <a:pt x="358" y="2118"/>
                  </a:lnTo>
                  <a:lnTo>
                    <a:pt x="460" y="2143"/>
                  </a:lnTo>
                  <a:lnTo>
                    <a:pt x="587" y="2169"/>
                  </a:lnTo>
                  <a:lnTo>
                    <a:pt x="5512" y="2169"/>
                  </a:lnTo>
                  <a:lnTo>
                    <a:pt x="5639" y="2143"/>
                  </a:lnTo>
                  <a:lnTo>
                    <a:pt x="5741" y="2118"/>
                  </a:lnTo>
                  <a:lnTo>
                    <a:pt x="5843" y="2067"/>
                  </a:lnTo>
                  <a:lnTo>
                    <a:pt x="5920" y="1990"/>
                  </a:lnTo>
                  <a:lnTo>
                    <a:pt x="5997" y="1914"/>
                  </a:lnTo>
                  <a:lnTo>
                    <a:pt x="6048" y="1812"/>
                  </a:lnTo>
                  <a:lnTo>
                    <a:pt x="6073" y="1710"/>
                  </a:lnTo>
                  <a:lnTo>
                    <a:pt x="6099" y="1582"/>
                  </a:lnTo>
                  <a:lnTo>
                    <a:pt x="609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3"/>
            <p:cNvSpPr/>
            <p:nvPr/>
          </p:nvSpPr>
          <p:spPr>
            <a:xfrm>
              <a:off x="1975725" y="2309550"/>
              <a:ext cx="35750" cy="54225"/>
            </a:xfrm>
            <a:custGeom>
              <a:rect b="b" l="l" r="r" t="t"/>
              <a:pathLst>
                <a:path extrusionOk="0" h="2169" w="1430">
                  <a:moveTo>
                    <a:pt x="562" y="0"/>
                  </a:moveTo>
                  <a:lnTo>
                    <a:pt x="562" y="1582"/>
                  </a:lnTo>
                  <a:lnTo>
                    <a:pt x="562" y="1710"/>
                  </a:lnTo>
                  <a:lnTo>
                    <a:pt x="537" y="1812"/>
                  </a:lnTo>
                  <a:lnTo>
                    <a:pt x="485" y="1914"/>
                  </a:lnTo>
                  <a:lnTo>
                    <a:pt x="409" y="1990"/>
                  </a:lnTo>
                  <a:lnTo>
                    <a:pt x="332" y="2067"/>
                  </a:lnTo>
                  <a:lnTo>
                    <a:pt x="230" y="2118"/>
                  </a:lnTo>
                  <a:lnTo>
                    <a:pt x="128" y="2143"/>
                  </a:lnTo>
                  <a:lnTo>
                    <a:pt x="1" y="2169"/>
                  </a:lnTo>
                  <a:lnTo>
                    <a:pt x="843" y="2169"/>
                  </a:lnTo>
                  <a:lnTo>
                    <a:pt x="970" y="2143"/>
                  </a:lnTo>
                  <a:lnTo>
                    <a:pt x="1072" y="2118"/>
                  </a:lnTo>
                  <a:lnTo>
                    <a:pt x="1174" y="2067"/>
                  </a:lnTo>
                  <a:lnTo>
                    <a:pt x="1251" y="1990"/>
                  </a:lnTo>
                  <a:lnTo>
                    <a:pt x="1328" y="1914"/>
                  </a:lnTo>
                  <a:lnTo>
                    <a:pt x="1379" y="1812"/>
                  </a:lnTo>
                  <a:lnTo>
                    <a:pt x="1404" y="1710"/>
                  </a:lnTo>
                  <a:lnTo>
                    <a:pt x="1430" y="1582"/>
                  </a:lnTo>
                  <a:lnTo>
                    <a:pt x="14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3"/>
            <p:cNvSpPr/>
            <p:nvPr/>
          </p:nvSpPr>
          <p:spPr>
            <a:xfrm>
              <a:off x="1758200" y="2130300"/>
              <a:ext cx="354075" cy="182450"/>
            </a:xfrm>
            <a:custGeom>
              <a:rect b="b" l="l" r="r" t="t"/>
              <a:pathLst>
                <a:path extrusionOk="0" h="7298" w="14163">
                  <a:moveTo>
                    <a:pt x="26" y="0"/>
                  </a:moveTo>
                  <a:lnTo>
                    <a:pt x="1" y="281"/>
                  </a:lnTo>
                  <a:lnTo>
                    <a:pt x="1" y="995"/>
                  </a:lnTo>
                  <a:lnTo>
                    <a:pt x="26" y="1480"/>
                  </a:lnTo>
                  <a:lnTo>
                    <a:pt x="77" y="2042"/>
                  </a:lnTo>
                  <a:lnTo>
                    <a:pt x="179" y="2628"/>
                  </a:lnTo>
                  <a:lnTo>
                    <a:pt x="307" y="3241"/>
                  </a:lnTo>
                  <a:lnTo>
                    <a:pt x="486" y="3879"/>
                  </a:lnTo>
                  <a:lnTo>
                    <a:pt x="613" y="4210"/>
                  </a:lnTo>
                  <a:lnTo>
                    <a:pt x="741" y="4517"/>
                  </a:lnTo>
                  <a:lnTo>
                    <a:pt x="894" y="4823"/>
                  </a:lnTo>
                  <a:lnTo>
                    <a:pt x="1073" y="5129"/>
                  </a:lnTo>
                  <a:lnTo>
                    <a:pt x="1251" y="5410"/>
                  </a:lnTo>
                  <a:lnTo>
                    <a:pt x="1481" y="5690"/>
                  </a:lnTo>
                  <a:lnTo>
                    <a:pt x="1710" y="5945"/>
                  </a:lnTo>
                  <a:lnTo>
                    <a:pt x="1966" y="6175"/>
                  </a:lnTo>
                  <a:lnTo>
                    <a:pt x="2246" y="6405"/>
                  </a:lnTo>
                  <a:lnTo>
                    <a:pt x="2552" y="6609"/>
                  </a:lnTo>
                  <a:lnTo>
                    <a:pt x="2884" y="6813"/>
                  </a:lnTo>
                  <a:lnTo>
                    <a:pt x="3241" y="6966"/>
                  </a:lnTo>
                  <a:lnTo>
                    <a:pt x="3624" y="7094"/>
                  </a:lnTo>
                  <a:lnTo>
                    <a:pt x="4058" y="7196"/>
                  </a:lnTo>
                  <a:lnTo>
                    <a:pt x="4568" y="7272"/>
                  </a:lnTo>
                  <a:lnTo>
                    <a:pt x="5104" y="7298"/>
                  </a:lnTo>
                  <a:lnTo>
                    <a:pt x="9059" y="7298"/>
                  </a:lnTo>
                  <a:lnTo>
                    <a:pt x="9595" y="7272"/>
                  </a:lnTo>
                  <a:lnTo>
                    <a:pt x="10131" y="7196"/>
                  </a:lnTo>
                  <a:lnTo>
                    <a:pt x="10539" y="7094"/>
                  </a:lnTo>
                  <a:lnTo>
                    <a:pt x="10922" y="6966"/>
                  </a:lnTo>
                  <a:lnTo>
                    <a:pt x="11279" y="6813"/>
                  </a:lnTo>
                  <a:lnTo>
                    <a:pt x="11610" y="6609"/>
                  </a:lnTo>
                  <a:lnTo>
                    <a:pt x="11942" y="6405"/>
                  </a:lnTo>
                  <a:lnTo>
                    <a:pt x="12223" y="6175"/>
                  </a:lnTo>
                  <a:lnTo>
                    <a:pt x="12478" y="5945"/>
                  </a:lnTo>
                  <a:lnTo>
                    <a:pt x="12708" y="5690"/>
                  </a:lnTo>
                  <a:lnTo>
                    <a:pt x="12912" y="5410"/>
                  </a:lnTo>
                  <a:lnTo>
                    <a:pt x="13116" y="5129"/>
                  </a:lnTo>
                  <a:lnTo>
                    <a:pt x="13269" y="4823"/>
                  </a:lnTo>
                  <a:lnTo>
                    <a:pt x="13422" y="4517"/>
                  </a:lnTo>
                  <a:lnTo>
                    <a:pt x="13575" y="4210"/>
                  </a:lnTo>
                  <a:lnTo>
                    <a:pt x="13677" y="3879"/>
                  </a:lnTo>
                  <a:lnTo>
                    <a:pt x="13881" y="3241"/>
                  </a:lnTo>
                  <a:lnTo>
                    <a:pt x="14009" y="2628"/>
                  </a:lnTo>
                  <a:lnTo>
                    <a:pt x="14085" y="2042"/>
                  </a:lnTo>
                  <a:lnTo>
                    <a:pt x="14137" y="1480"/>
                  </a:lnTo>
                  <a:lnTo>
                    <a:pt x="14162" y="995"/>
                  </a:lnTo>
                  <a:lnTo>
                    <a:pt x="14162" y="281"/>
                  </a:lnTo>
                  <a:lnTo>
                    <a:pt x="14137"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3"/>
            <p:cNvSpPr/>
            <p:nvPr/>
          </p:nvSpPr>
          <p:spPr>
            <a:xfrm>
              <a:off x="1737150" y="2076700"/>
              <a:ext cx="397450" cy="54250"/>
            </a:xfrm>
            <a:custGeom>
              <a:rect b="b" l="l" r="r" t="t"/>
              <a:pathLst>
                <a:path extrusionOk="0" h="2170" w="15898">
                  <a:moveTo>
                    <a:pt x="460" y="1"/>
                  </a:moveTo>
                  <a:lnTo>
                    <a:pt x="358" y="52"/>
                  </a:lnTo>
                  <a:lnTo>
                    <a:pt x="256" y="103"/>
                  </a:lnTo>
                  <a:lnTo>
                    <a:pt x="179" y="154"/>
                  </a:lnTo>
                  <a:lnTo>
                    <a:pt x="103" y="256"/>
                  </a:lnTo>
                  <a:lnTo>
                    <a:pt x="52" y="358"/>
                  </a:lnTo>
                  <a:lnTo>
                    <a:pt x="26" y="460"/>
                  </a:lnTo>
                  <a:lnTo>
                    <a:pt x="1" y="562"/>
                  </a:lnTo>
                  <a:lnTo>
                    <a:pt x="1" y="1608"/>
                  </a:lnTo>
                  <a:lnTo>
                    <a:pt x="26" y="1711"/>
                  </a:lnTo>
                  <a:lnTo>
                    <a:pt x="52" y="1813"/>
                  </a:lnTo>
                  <a:lnTo>
                    <a:pt x="103" y="1915"/>
                  </a:lnTo>
                  <a:lnTo>
                    <a:pt x="179" y="1991"/>
                  </a:lnTo>
                  <a:lnTo>
                    <a:pt x="256" y="2068"/>
                  </a:lnTo>
                  <a:lnTo>
                    <a:pt x="358" y="2119"/>
                  </a:lnTo>
                  <a:lnTo>
                    <a:pt x="460" y="2170"/>
                  </a:lnTo>
                  <a:lnTo>
                    <a:pt x="15438" y="2170"/>
                  </a:lnTo>
                  <a:lnTo>
                    <a:pt x="15565" y="2119"/>
                  </a:lnTo>
                  <a:lnTo>
                    <a:pt x="15642" y="2068"/>
                  </a:lnTo>
                  <a:lnTo>
                    <a:pt x="15744" y="1991"/>
                  </a:lnTo>
                  <a:lnTo>
                    <a:pt x="15795" y="1915"/>
                  </a:lnTo>
                  <a:lnTo>
                    <a:pt x="15846" y="1813"/>
                  </a:lnTo>
                  <a:lnTo>
                    <a:pt x="15897" y="1711"/>
                  </a:lnTo>
                  <a:lnTo>
                    <a:pt x="15897" y="1608"/>
                  </a:lnTo>
                  <a:lnTo>
                    <a:pt x="15897" y="562"/>
                  </a:lnTo>
                  <a:lnTo>
                    <a:pt x="15897" y="460"/>
                  </a:lnTo>
                  <a:lnTo>
                    <a:pt x="15846" y="358"/>
                  </a:lnTo>
                  <a:lnTo>
                    <a:pt x="15795" y="256"/>
                  </a:lnTo>
                  <a:lnTo>
                    <a:pt x="15744" y="154"/>
                  </a:lnTo>
                  <a:lnTo>
                    <a:pt x="15642" y="103"/>
                  </a:lnTo>
                  <a:lnTo>
                    <a:pt x="15565" y="52"/>
                  </a:lnTo>
                  <a:lnTo>
                    <a:pt x="15438"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3"/>
            <p:cNvSpPr/>
            <p:nvPr/>
          </p:nvSpPr>
          <p:spPr>
            <a:xfrm>
              <a:off x="2103300" y="2076700"/>
              <a:ext cx="31300" cy="54250"/>
            </a:xfrm>
            <a:custGeom>
              <a:rect b="b" l="l" r="r" t="t"/>
              <a:pathLst>
                <a:path extrusionOk="0" h="2170" w="1252">
                  <a:moveTo>
                    <a:pt x="1" y="1"/>
                  </a:moveTo>
                  <a:lnTo>
                    <a:pt x="103" y="52"/>
                  </a:lnTo>
                  <a:lnTo>
                    <a:pt x="205" y="103"/>
                  </a:lnTo>
                  <a:lnTo>
                    <a:pt x="307" y="154"/>
                  </a:lnTo>
                  <a:lnTo>
                    <a:pt x="358" y="256"/>
                  </a:lnTo>
                  <a:lnTo>
                    <a:pt x="409" y="358"/>
                  </a:lnTo>
                  <a:lnTo>
                    <a:pt x="460" y="460"/>
                  </a:lnTo>
                  <a:lnTo>
                    <a:pt x="460" y="562"/>
                  </a:lnTo>
                  <a:lnTo>
                    <a:pt x="460" y="1608"/>
                  </a:lnTo>
                  <a:lnTo>
                    <a:pt x="460" y="1711"/>
                  </a:lnTo>
                  <a:lnTo>
                    <a:pt x="409" y="1813"/>
                  </a:lnTo>
                  <a:lnTo>
                    <a:pt x="358" y="1915"/>
                  </a:lnTo>
                  <a:lnTo>
                    <a:pt x="307" y="1991"/>
                  </a:lnTo>
                  <a:lnTo>
                    <a:pt x="205" y="2068"/>
                  </a:lnTo>
                  <a:lnTo>
                    <a:pt x="103" y="2119"/>
                  </a:lnTo>
                  <a:lnTo>
                    <a:pt x="1" y="2170"/>
                  </a:lnTo>
                  <a:lnTo>
                    <a:pt x="792" y="2170"/>
                  </a:lnTo>
                  <a:lnTo>
                    <a:pt x="919" y="2119"/>
                  </a:lnTo>
                  <a:lnTo>
                    <a:pt x="996" y="2068"/>
                  </a:lnTo>
                  <a:lnTo>
                    <a:pt x="1098" y="1991"/>
                  </a:lnTo>
                  <a:lnTo>
                    <a:pt x="1149" y="1915"/>
                  </a:lnTo>
                  <a:lnTo>
                    <a:pt x="1200" y="1813"/>
                  </a:lnTo>
                  <a:lnTo>
                    <a:pt x="1251" y="1711"/>
                  </a:lnTo>
                  <a:lnTo>
                    <a:pt x="1251" y="1608"/>
                  </a:lnTo>
                  <a:lnTo>
                    <a:pt x="1251" y="562"/>
                  </a:lnTo>
                  <a:lnTo>
                    <a:pt x="1251" y="460"/>
                  </a:lnTo>
                  <a:lnTo>
                    <a:pt x="1200" y="358"/>
                  </a:lnTo>
                  <a:lnTo>
                    <a:pt x="1149" y="256"/>
                  </a:lnTo>
                  <a:lnTo>
                    <a:pt x="1098" y="154"/>
                  </a:lnTo>
                  <a:lnTo>
                    <a:pt x="996" y="103"/>
                  </a:lnTo>
                  <a:lnTo>
                    <a:pt x="919" y="52"/>
                  </a:lnTo>
                  <a:lnTo>
                    <a:pt x="792"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3"/>
            <p:cNvSpPr/>
            <p:nvPr/>
          </p:nvSpPr>
          <p:spPr>
            <a:xfrm>
              <a:off x="1804775" y="2076700"/>
              <a:ext cx="137800" cy="126975"/>
            </a:xfrm>
            <a:custGeom>
              <a:rect b="b" l="l" r="r" t="t"/>
              <a:pathLst>
                <a:path extrusionOk="0" h="5079" w="5512">
                  <a:moveTo>
                    <a:pt x="0" y="1"/>
                  </a:moveTo>
                  <a:lnTo>
                    <a:pt x="0" y="3981"/>
                  </a:lnTo>
                  <a:lnTo>
                    <a:pt x="26" y="4211"/>
                  </a:lnTo>
                  <a:lnTo>
                    <a:pt x="77" y="4415"/>
                  </a:lnTo>
                  <a:lnTo>
                    <a:pt x="179" y="4594"/>
                  </a:lnTo>
                  <a:lnTo>
                    <a:pt x="332" y="4772"/>
                  </a:lnTo>
                  <a:lnTo>
                    <a:pt x="485" y="4900"/>
                  </a:lnTo>
                  <a:lnTo>
                    <a:pt x="689" y="5002"/>
                  </a:lnTo>
                  <a:lnTo>
                    <a:pt x="894" y="5079"/>
                  </a:lnTo>
                  <a:lnTo>
                    <a:pt x="1327" y="5079"/>
                  </a:lnTo>
                  <a:lnTo>
                    <a:pt x="1531" y="5002"/>
                  </a:lnTo>
                  <a:lnTo>
                    <a:pt x="1736" y="4900"/>
                  </a:lnTo>
                  <a:lnTo>
                    <a:pt x="1889" y="4772"/>
                  </a:lnTo>
                  <a:lnTo>
                    <a:pt x="2042" y="4594"/>
                  </a:lnTo>
                  <a:lnTo>
                    <a:pt x="2144" y="4415"/>
                  </a:lnTo>
                  <a:lnTo>
                    <a:pt x="2195" y="4211"/>
                  </a:lnTo>
                  <a:lnTo>
                    <a:pt x="2220" y="3981"/>
                  </a:lnTo>
                  <a:lnTo>
                    <a:pt x="2220" y="1864"/>
                  </a:lnTo>
                  <a:lnTo>
                    <a:pt x="2220" y="1736"/>
                  </a:lnTo>
                  <a:lnTo>
                    <a:pt x="2271" y="1659"/>
                  </a:lnTo>
                  <a:lnTo>
                    <a:pt x="2322" y="1557"/>
                  </a:lnTo>
                  <a:lnTo>
                    <a:pt x="2373" y="1481"/>
                  </a:lnTo>
                  <a:lnTo>
                    <a:pt x="2450" y="1404"/>
                  </a:lnTo>
                  <a:lnTo>
                    <a:pt x="2552" y="1353"/>
                  </a:lnTo>
                  <a:lnTo>
                    <a:pt x="2654" y="1328"/>
                  </a:lnTo>
                  <a:lnTo>
                    <a:pt x="2858" y="1328"/>
                  </a:lnTo>
                  <a:lnTo>
                    <a:pt x="2960" y="1353"/>
                  </a:lnTo>
                  <a:lnTo>
                    <a:pt x="3062" y="1404"/>
                  </a:lnTo>
                  <a:lnTo>
                    <a:pt x="3139" y="1481"/>
                  </a:lnTo>
                  <a:lnTo>
                    <a:pt x="3190" y="1557"/>
                  </a:lnTo>
                  <a:lnTo>
                    <a:pt x="3241" y="1659"/>
                  </a:lnTo>
                  <a:lnTo>
                    <a:pt x="3266" y="1736"/>
                  </a:lnTo>
                  <a:lnTo>
                    <a:pt x="3292" y="1864"/>
                  </a:lnTo>
                  <a:lnTo>
                    <a:pt x="3292" y="2450"/>
                  </a:lnTo>
                  <a:lnTo>
                    <a:pt x="3318" y="2680"/>
                  </a:lnTo>
                  <a:lnTo>
                    <a:pt x="3369" y="2884"/>
                  </a:lnTo>
                  <a:lnTo>
                    <a:pt x="3471" y="3063"/>
                  </a:lnTo>
                  <a:lnTo>
                    <a:pt x="3598" y="3241"/>
                  </a:lnTo>
                  <a:lnTo>
                    <a:pt x="3777" y="3369"/>
                  </a:lnTo>
                  <a:lnTo>
                    <a:pt x="3955" y="3471"/>
                  </a:lnTo>
                  <a:lnTo>
                    <a:pt x="4160" y="3548"/>
                  </a:lnTo>
                  <a:lnTo>
                    <a:pt x="4389" y="3573"/>
                  </a:lnTo>
                  <a:lnTo>
                    <a:pt x="4619" y="3548"/>
                  </a:lnTo>
                  <a:lnTo>
                    <a:pt x="4823" y="3471"/>
                  </a:lnTo>
                  <a:lnTo>
                    <a:pt x="5027" y="3369"/>
                  </a:lnTo>
                  <a:lnTo>
                    <a:pt x="5180" y="3241"/>
                  </a:lnTo>
                  <a:lnTo>
                    <a:pt x="5308" y="3063"/>
                  </a:lnTo>
                  <a:lnTo>
                    <a:pt x="5410" y="2884"/>
                  </a:lnTo>
                  <a:lnTo>
                    <a:pt x="5486" y="2680"/>
                  </a:lnTo>
                  <a:lnTo>
                    <a:pt x="5512" y="2450"/>
                  </a:lnTo>
                  <a:lnTo>
                    <a:pt x="5512"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3"/>
            <p:cNvSpPr/>
            <p:nvPr/>
          </p:nvSpPr>
          <p:spPr>
            <a:xfrm>
              <a:off x="1904275" y="2076700"/>
              <a:ext cx="38300" cy="89350"/>
            </a:xfrm>
            <a:custGeom>
              <a:rect b="b" l="l" r="r" t="t"/>
              <a:pathLst>
                <a:path extrusionOk="0" h="3574" w="1532">
                  <a:moveTo>
                    <a:pt x="715" y="1"/>
                  </a:moveTo>
                  <a:lnTo>
                    <a:pt x="715" y="2450"/>
                  </a:lnTo>
                  <a:lnTo>
                    <a:pt x="690" y="2680"/>
                  </a:lnTo>
                  <a:lnTo>
                    <a:pt x="613" y="2884"/>
                  </a:lnTo>
                  <a:lnTo>
                    <a:pt x="511" y="3063"/>
                  </a:lnTo>
                  <a:lnTo>
                    <a:pt x="384" y="3241"/>
                  </a:lnTo>
                  <a:lnTo>
                    <a:pt x="205" y="3369"/>
                  </a:lnTo>
                  <a:lnTo>
                    <a:pt x="1" y="3497"/>
                  </a:lnTo>
                  <a:lnTo>
                    <a:pt x="205" y="3548"/>
                  </a:lnTo>
                  <a:lnTo>
                    <a:pt x="409" y="3573"/>
                  </a:lnTo>
                  <a:lnTo>
                    <a:pt x="639" y="3548"/>
                  </a:lnTo>
                  <a:lnTo>
                    <a:pt x="843" y="3471"/>
                  </a:lnTo>
                  <a:lnTo>
                    <a:pt x="1047" y="3369"/>
                  </a:lnTo>
                  <a:lnTo>
                    <a:pt x="1200" y="3241"/>
                  </a:lnTo>
                  <a:lnTo>
                    <a:pt x="1328" y="3063"/>
                  </a:lnTo>
                  <a:lnTo>
                    <a:pt x="1430" y="2884"/>
                  </a:lnTo>
                  <a:lnTo>
                    <a:pt x="1506" y="2680"/>
                  </a:lnTo>
                  <a:lnTo>
                    <a:pt x="1532" y="2450"/>
                  </a:lnTo>
                  <a:lnTo>
                    <a:pt x="1532"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4" name="Google Shape;4564;p73"/>
          <p:cNvGrpSpPr/>
          <p:nvPr/>
        </p:nvGrpSpPr>
        <p:grpSpPr>
          <a:xfrm>
            <a:off x="3271854" y="1866631"/>
            <a:ext cx="332603" cy="400803"/>
            <a:chOff x="2520500" y="1968275"/>
            <a:chExt cx="329800" cy="397425"/>
          </a:xfrm>
        </p:grpSpPr>
        <p:sp>
          <p:nvSpPr>
            <p:cNvPr id="4565" name="Google Shape;4565;p73"/>
            <p:cNvSpPr/>
            <p:nvPr/>
          </p:nvSpPr>
          <p:spPr>
            <a:xfrm>
              <a:off x="2520500" y="2030775"/>
              <a:ext cx="329800" cy="334925"/>
            </a:xfrm>
            <a:custGeom>
              <a:rect b="b" l="l" r="r" t="t"/>
              <a:pathLst>
                <a:path extrusionOk="0" h="13397" w="13192">
                  <a:moveTo>
                    <a:pt x="3878" y="1"/>
                  </a:moveTo>
                  <a:lnTo>
                    <a:pt x="3878" y="3879"/>
                  </a:lnTo>
                  <a:lnTo>
                    <a:pt x="3853" y="4211"/>
                  </a:lnTo>
                  <a:lnTo>
                    <a:pt x="3802" y="4543"/>
                  </a:lnTo>
                  <a:lnTo>
                    <a:pt x="3674" y="4874"/>
                  </a:lnTo>
                  <a:lnTo>
                    <a:pt x="3496" y="5181"/>
                  </a:lnTo>
                  <a:lnTo>
                    <a:pt x="230" y="10973"/>
                  </a:lnTo>
                  <a:lnTo>
                    <a:pt x="128" y="11177"/>
                  </a:lnTo>
                  <a:lnTo>
                    <a:pt x="51" y="11381"/>
                  </a:lnTo>
                  <a:lnTo>
                    <a:pt x="26" y="11585"/>
                  </a:lnTo>
                  <a:lnTo>
                    <a:pt x="0" y="11815"/>
                  </a:lnTo>
                  <a:lnTo>
                    <a:pt x="26" y="12019"/>
                  </a:lnTo>
                  <a:lnTo>
                    <a:pt x="77" y="12223"/>
                  </a:lnTo>
                  <a:lnTo>
                    <a:pt x="128" y="12401"/>
                  </a:lnTo>
                  <a:lnTo>
                    <a:pt x="230" y="12580"/>
                  </a:lnTo>
                  <a:lnTo>
                    <a:pt x="332" y="12759"/>
                  </a:lnTo>
                  <a:lnTo>
                    <a:pt x="459" y="12912"/>
                  </a:lnTo>
                  <a:lnTo>
                    <a:pt x="612" y="13039"/>
                  </a:lnTo>
                  <a:lnTo>
                    <a:pt x="791" y="13167"/>
                  </a:lnTo>
                  <a:lnTo>
                    <a:pt x="970" y="13269"/>
                  </a:lnTo>
                  <a:lnTo>
                    <a:pt x="1174" y="13345"/>
                  </a:lnTo>
                  <a:lnTo>
                    <a:pt x="1403" y="13371"/>
                  </a:lnTo>
                  <a:lnTo>
                    <a:pt x="1633" y="13397"/>
                  </a:lnTo>
                  <a:lnTo>
                    <a:pt x="11584" y="13397"/>
                  </a:lnTo>
                  <a:lnTo>
                    <a:pt x="11814" y="13371"/>
                  </a:lnTo>
                  <a:lnTo>
                    <a:pt x="12018" y="13345"/>
                  </a:lnTo>
                  <a:lnTo>
                    <a:pt x="12222" y="13269"/>
                  </a:lnTo>
                  <a:lnTo>
                    <a:pt x="12401" y="13167"/>
                  </a:lnTo>
                  <a:lnTo>
                    <a:pt x="12579" y="13039"/>
                  </a:lnTo>
                  <a:lnTo>
                    <a:pt x="12732" y="12912"/>
                  </a:lnTo>
                  <a:lnTo>
                    <a:pt x="12860" y="12759"/>
                  </a:lnTo>
                  <a:lnTo>
                    <a:pt x="12988" y="12580"/>
                  </a:lnTo>
                  <a:lnTo>
                    <a:pt x="13064" y="12401"/>
                  </a:lnTo>
                  <a:lnTo>
                    <a:pt x="13141" y="12223"/>
                  </a:lnTo>
                  <a:lnTo>
                    <a:pt x="13192" y="12019"/>
                  </a:lnTo>
                  <a:lnTo>
                    <a:pt x="13192" y="11815"/>
                  </a:lnTo>
                  <a:lnTo>
                    <a:pt x="13192" y="11585"/>
                  </a:lnTo>
                  <a:lnTo>
                    <a:pt x="13141" y="11381"/>
                  </a:lnTo>
                  <a:lnTo>
                    <a:pt x="13090" y="11177"/>
                  </a:lnTo>
                  <a:lnTo>
                    <a:pt x="12988" y="10973"/>
                  </a:lnTo>
                  <a:lnTo>
                    <a:pt x="9696" y="5181"/>
                  </a:lnTo>
                  <a:lnTo>
                    <a:pt x="9543" y="4874"/>
                  </a:lnTo>
                  <a:lnTo>
                    <a:pt x="9415" y="4543"/>
                  </a:lnTo>
                  <a:lnTo>
                    <a:pt x="9339" y="4211"/>
                  </a:lnTo>
                  <a:lnTo>
                    <a:pt x="9313" y="3879"/>
                  </a:lnTo>
                  <a:lnTo>
                    <a:pt x="931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3"/>
            <p:cNvSpPr/>
            <p:nvPr/>
          </p:nvSpPr>
          <p:spPr>
            <a:xfrm>
              <a:off x="2730350" y="2030775"/>
              <a:ext cx="119950" cy="334925"/>
            </a:xfrm>
            <a:custGeom>
              <a:rect b="b" l="l" r="r" t="t"/>
              <a:pathLst>
                <a:path extrusionOk="0" h="13397" w="4798">
                  <a:moveTo>
                    <a:pt x="1" y="1"/>
                  </a:moveTo>
                  <a:lnTo>
                    <a:pt x="1" y="3879"/>
                  </a:lnTo>
                  <a:lnTo>
                    <a:pt x="26" y="4211"/>
                  </a:lnTo>
                  <a:lnTo>
                    <a:pt x="103" y="4543"/>
                  </a:lnTo>
                  <a:lnTo>
                    <a:pt x="205" y="4874"/>
                  </a:lnTo>
                  <a:lnTo>
                    <a:pt x="383" y="5181"/>
                  </a:lnTo>
                  <a:lnTo>
                    <a:pt x="3649" y="10973"/>
                  </a:lnTo>
                  <a:lnTo>
                    <a:pt x="3752" y="11177"/>
                  </a:lnTo>
                  <a:lnTo>
                    <a:pt x="3828" y="11381"/>
                  </a:lnTo>
                  <a:lnTo>
                    <a:pt x="3854" y="11585"/>
                  </a:lnTo>
                  <a:lnTo>
                    <a:pt x="3879" y="11815"/>
                  </a:lnTo>
                  <a:lnTo>
                    <a:pt x="3854" y="12019"/>
                  </a:lnTo>
                  <a:lnTo>
                    <a:pt x="3803" y="12223"/>
                  </a:lnTo>
                  <a:lnTo>
                    <a:pt x="3752" y="12401"/>
                  </a:lnTo>
                  <a:lnTo>
                    <a:pt x="3649" y="12580"/>
                  </a:lnTo>
                  <a:lnTo>
                    <a:pt x="3547" y="12759"/>
                  </a:lnTo>
                  <a:lnTo>
                    <a:pt x="3420" y="12912"/>
                  </a:lnTo>
                  <a:lnTo>
                    <a:pt x="3267" y="13039"/>
                  </a:lnTo>
                  <a:lnTo>
                    <a:pt x="3088" y="13167"/>
                  </a:lnTo>
                  <a:lnTo>
                    <a:pt x="2910" y="13269"/>
                  </a:lnTo>
                  <a:lnTo>
                    <a:pt x="2705" y="13345"/>
                  </a:lnTo>
                  <a:lnTo>
                    <a:pt x="2476" y="13371"/>
                  </a:lnTo>
                  <a:lnTo>
                    <a:pt x="2246" y="13397"/>
                  </a:lnTo>
                  <a:lnTo>
                    <a:pt x="3190" y="13397"/>
                  </a:lnTo>
                  <a:lnTo>
                    <a:pt x="3420" y="13371"/>
                  </a:lnTo>
                  <a:lnTo>
                    <a:pt x="3624" y="13345"/>
                  </a:lnTo>
                  <a:lnTo>
                    <a:pt x="3828" y="13269"/>
                  </a:lnTo>
                  <a:lnTo>
                    <a:pt x="4007" y="13167"/>
                  </a:lnTo>
                  <a:lnTo>
                    <a:pt x="4185" y="13039"/>
                  </a:lnTo>
                  <a:lnTo>
                    <a:pt x="4338" y="12912"/>
                  </a:lnTo>
                  <a:lnTo>
                    <a:pt x="4466" y="12759"/>
                  </a:lnTo>
                  <a:lnTo>
                    <a:pt x="4594" y="12580"/>
                  </a:lnTo>
                  <a:lnTo>
                    <a:pt x="4670" y="12401"/>
                  </a:lnTo>
                  <a:lnTo>
                    <a:pt x="4747" y="12223"/>
                  </a:lnTo>
                  <a:lnTo>
                    <a:pt x="4798" y="12019"/>
                  </a:lnTo>
                  <a:lnTo>
                    <a:pt x="4798" y="11815"/>
                  </a:lnTo>
                  <a:lnTo>
                    <a:pt x="4798" y="11585"/>
                  </a:lnTo>
                  <a:lnTo>
                    <a:pt x="4747" y="11381"/>
                  </a:lnTo>
                  <a:lnTo>
                    <a:pt x="4696" y="11177"/>
                  </a:lnTo>
                  <a:lnTo>
                    <a:pt x="4594" y="10973"/>
                  </a:lnTo>
                  <a:lnTo>
                    <a:pt x="1302" y="5181"/>
                  </a:lnTo>
                  <a:lnTo>
                    <a:pt x="1149" y="4874"/>
                  </a:lnTo>
                  <a:lnTo>
                    <a:pt x="1021" y="4543"/>
                  </a:lnTo>
                  <a:lnTo>
                    <a:pt x="945" y="4211"/>
                  </a:lnTo>
                  <a:lnTo>
                    <a:pt x="919" y="3879"/>
                  </a:lnTo>
                  <a:lnTo>
                    <a:pt x="919"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3"/>
            <p:cNvSpPr/>
            <p:nvPr/>
          </p:nvSpPr>
          <p:spPr>
            <a:xfrm>
              <a:off x="2591300" y="1968275"/>
              <a:ext cx="188200" cy="68925"/>
            </a:xfrm>
            <a:custGeom>
              <a:rect b="b" l="l" r="r" t="t"/>
              <a:pathLst>
                <a:path extrusionOk="0" h="2757" w="7528">
                  <a:moveTo>
                    <a:pt x="562" y="0"/>
                  </a:moveTo>
                  <a:lnTo>
                    <a:pt x="434" y="51"/>
                  </a:lnTo>
                  <a:lnTo>
                    <a:pt x="307" y="102"/>
                  </a:lnTo>
                  <a:lnTo>
                    <a:pt x="204" y="204"/>
                  </a:lnTo>
                  <a:lnTo>
                    <a:pt x="128" y="307"/>
                  </a:lnTo>
                  <a:lnTo>
                    <a:pt x="51" y="409"/>
                  </a:lnTo>
                  <a:lnTo>
                    <a:pt x="26" y="536"/>
                  </a:lnTo>
                  <a:lnTo>
                    <a:pt x="0" y="689"/>
                  </a:lnTo>
                  <a:lnTo>
                    <a:pt x="0" y="2067"/>
                  </a:lnTo>
                  <a:lnTo>
                    <a:pt x="26" y="2195"/>
                  </a:lnTo>
                  <a:lnTo>
                    <a:pt x="51" y="2322"/>
                  </a:lnTo>
                  <a:lnTo>
                    <a:pt x="128" y="2450"/>
                  </a:lnTo>
                  <a:lnTo>
                    <a:pt x="204" y="2552"/>
                  </a:lnTo>
                  <a:lnTo>
                    <a:pt x="307" y="2628"/>
                  </a:lnTo>
                  <a:lnTo>
                    <a:pt x="434" y="2679"/>
                  </a:lnTo>
                  <a:lnTo>
                    <a:pt x="562" y="2731"/>
                  </a:lnTo>
                  <a:lnTo>
                    <a:pt x="689" y="2756"/>
                  </a:lnTo>
                  <a:lnTo>
                    <a:pt x="6839" y="2756"/>
                  </a:lnTo>
                  <a:lnTo>
                    <a:pt x="6992" y="2731"/>
                  </a:lnTo>
                  <a:lnTo>
                    <a:pt x="7119" y="2679"/>
                  </a:lnTo>
                  <a:lnTo>
                    <a:pt x="7221" y="2628"/>
                  </a:lnTo>
                  <a:lnTo>
                    <a:pt x="7323" y="2552"/>
                  </a:lnTo>
                  <a:lnTo>
                    <a:pt x="7425" y="2450"/>
                  </a:lnTo>
                  <a:lnTo>
                    <a:pt x="7476" y="2322"/>
                  </a:lnTo>
                  <a:lnTo>
                    <a:pt x="7527" y="2195"/>
                  </a:lnTo>
                  <a:lnTo>
                    <a:pt x="7527" y="2067"/>
                  </a:lnTo>
                  <a:lnTo>
                    <a:pt x="7527" y="689"/>
                  </a:lnTo>
                  <a:lnTo>
                    <a:pt x="7527" y="536"/>
                  </a:lnTo>
                  <a:lnTo>
                    <a:pt x="7476" y="409"/>
                  </a:lnTo>
                  <a:lnTo>
                    <a:pt x="7425" y="307"/>
                  </a:lnTo>
                  <a:lnTo>
                    <a:pt x="7323" y="204"/>
                  </a:lnTo>
                  <a:lnTo>
                    <a:pt x="7221" y="102"/>
                  </a:lnTo>
                  <a:lnTo>
                    <a:pt x="7119" y="51"/>
                  </a:lnTo>
                  <a:lnTo>
                    <a:pt x="6992"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3"/>
            <p:cNvSpPr/>
            <p:nvPr/>
          </p:nvSpPr>
          <p:spPr>
            <a:xfrm>
              <a:off x="2554925" y="2157075"/>
              <a:ext cx="261575" cy="180550"/>
            </a:xfrm>
            <a:custGeom>
              <a:rect b="b" l="l" r="r" t="t"/>
              <a:pathLst>
                <a:path extrusionOk="0" h="7222" w="10463">
                  <a:moveTo>
                    <a:pt x="4007" y="1"/>
                  </a:moveTo>
                  <a:lnTo>
                    <a:pt x="3803" y="26"/>
                  </a:lnTo>
                  <a:lnTo>
                    <a:pt x="3624" y="103"/>
                  </a:lnTo>
                  <a:lnTo>
                    <a:pt x="3471" y="231"/>
                  </a:lnTo>
                  <a:lnTo>
                    <a:pt x="3343" y="384"/>
                  </a:lnTo>
                  <a:lnTo>
                    <a:pt x="77" y="6252"/>
                  </a:lnTo>
                  <a:lnTo>
                    <a:pt x="26" y="6405"/>
                  </a:lnTo>
                  <a:lnTo>
                    <a:pt x="1" y="6584"/>
                  </a:lnTo>
                  <a:lnTo>
                    <a:pt x="26" y="6737"/>
                  </a:lnTo>
                  <a:lnTo>
                    <a:pt x="77" y="6890"/>
                  </a:lnTo>
                  <a:lnTo>
                    <a:pt x="180" y="7018"/>
                  </a:lnTo>
                  <a:lnTo>
                    <a:pt x="307" y="7145"/>
                  </a:lnTo>
                  <a:lnTo>
                    <a:pt x="486" y="7196"/>
                  </a:lnTo>
                  <a:lnTo>
                    <a:pt x="664" y="7222"/>
                  </a:lnTo>
                  <a:lnTo>
                    <a:pt x="9799" y="7222"/>
                  </a:lnTo>
                  <a:lnTo>
                    <a:pt x="9978" y="7196"/>
                  </a:lnTo>
                  <a:lnTo>
                    <a:pt x="10131" y="7145"/>
                  </a:lnTo>
                  <a:lnTo>
                    <a:pt x="10258" y="7018"/>
                  </a:lnTo>
                  <a:lnTo>
                    <a:pt x="10360" y="6890"/>
                  </a:lnTo>
                  <a:lnTo>
                    <a:pt x="10437" y="6737"/>
                  </a:lnTo>
                  <a:lnTo>
                    <a:pt x="10462" y="6584"/>
                  </a:lnTo>
                  <a:lnTo>
                    <a:pt x="10437" y="6405"/>
                  </a:lnTo>
                  <a:lnTo>
                    <a:pt x="10360" y="6252"/>
                  </a:lnTo>
                  <a:lnTo>
                    <a:pt x="7247" y="384"/>
                  </a:lnTo>
                  <a:lnTo>
                    <a:pt x="7120" y="231"/>
                  </a:lnTo>
                  <a:lnTo>
                    <a:pt x="6967" y="103"/>
                  </a:lnTo>
                  <a:lnTo>
                    <a:pt x="6788" y="26"/>
                  </a:lnTo>
                  <a:lnTo>
                    <a:pt x="6584" y="1"/>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3"/>
            <p:cNvSpPr/>
            <p:nvPr/>
          </p:nvSpPr>
          <p:spPr>
            <a:xfrm>
              <a:off x="2695900" y="2157075"/>
              <a:ext cx="120600" cy="180550"/>
            </a:xfrm>
            <a:custGeom>
              <a:rect b="b" l="l" r="r" t="t"/>
              <a:pathLst>
                <a:path extrusionOk="0" h="7222" w="4824">
                  <a:moveTo>
                    <a:pt x="1" y="1"/>
                  </a:moveTo>
                  <a:lnTo>
                    <a:pt x="205" y="26"/>
                  </a:lnTo>
                  <a:lnTo>
                    <a:pt x="384" y="103"/>
                  </a:lnTo>
                  <a:lnTo>
                    <a:pt x="562" y="231"/>
                  </a:lnTo>
                  <a:lnTo>
                    <a:pt x="664" y="384"/>
                  </a:lnTo>
                  <a:lnTo>
                    <a:pt x="3803" y="6252"/>
                  </a:lnTo>
                  <a:lnTo>
                    <a:pt x="3854" y="6405"/>
                  </a:lnTo>
                  <a:lnTo>
                    <a:pt x="3879" y="6584"/>
                  </a:lnTo>
                  <a:lnTo>
                    <a:pt x="3854" y="6737"/>
                  </a:lnTo>
                  <a:lnTo>
                    <a:pt x="3803" y="6890"/>
                  </a:lnTo>
                  <a:lnTo>
                    <a:pt x="3701" y="7018"/>
                  </a:lnTo>
                  <a:lnTo>
                    <a:pt x="3573" y="7145"/>
                  </a:lnTo>
                  <a:lnTo>
                    <a:pt x="3420" y="7196"/>
                  </a:lnTo>
                  <a:lnTo>
                    <a:pt x="3216" y="7222"/>
                  </a:lnTo>
                  <a:lnTo>
                    <a:pt x="4160" y="7222"/>
                  </a:lnTo>
                  <a:lnTo>
                    <a:pt x="4339" y="7196"/>
                  </a:lnTo>
                  <a:lnTo>
                    <a:pt x="4492" y="7145"/>
                  </a:lnTo>
                  <a:lnTo>
                    <a:pt x="4619" y="7018"/>
                  </a:lnTo>
                  <a:lnTo>
                    <a:pt x="4721" y="6890"/>
                  </a:lnTo>
                  <a:lnTo>
                    <a:pt x="4798" y="6737"/>
                  </a:lnTo>
                  <a:lnTo>
                    <a:pt x="4823" y="6584"/>
                  </a:lnTo>
                  <a:lnTo>
                    <a:pt x="4798" y="6405"/>
                  </a:lnTo>
                  <a:lnTo>
                    <a:pt x="4721" y="6252"/>
                  </a:lnTo>
                  <a:lnTo>
                    <a:pt x="1608" y="384"/>
                  </a:lnTo>
                  <a:lnTo>
                    <a:pt x="1481" y="231"/>
                  </a:lnTo>
                  <a:lnTo>
                    <a:pt x="1328" y="103"/>
                  </a:lnTo>
                  <a:lnTo>
                    <a:pt x="1149" y="26"/>
                  </a:lnTo>
                  <a:lnTo>
                    <a:pt x="945" y="1"/>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3"/>
            <p:cNvSpPr/>
            <p:nvPr/>
          </p:nvSpPr>
          <p:spPr>
            <a:xfrm>
              <a:off x="2640425" y="2061400"/>
              <a:ext cx="27450" cy="11500"/>
            </a:xfrm>
            <a:custGeom>
              <a:rect b="b" l="l" r="r" t="t"/>
              <a:pathLst>
                <a:path extrusionOk="0" h="460" w="1098">
                  <a:moveTo>
                    <a:pt x="153" y="1"/>
                  </a:moveTo>
                  <a:lnTo>
                    <a:pt x="77" y="52"/>
                  </a:lnTo>
                  <a:lnTo>
                    <a:pt x="26" y="128"/>
                  </a:lnTo>
                  <a:lnTo>
                    <a:pt x="0" y="230"/>
                  </a:lnTo>
                  <a:lnTo>
                    <a:pt x="26" y="307"/>
                  </a:lnTo>
                  <a:lnTo>
                    <a:pt x="77" y="383"/>
                  </a:lnTo>
                  <a:lnTo>
                    <a:pt x="153" y="434"/>
                  </a:lnTo>
                  <a:lnTo>
                    <a:pt x="230" y="460"/>
                  </a:lnTo>
                  <a:lnTo>
                    <a:pt x="868" y="460"/>
                  </a:lnTo>
                  <a:lnTo>
                    <a:pt x="970" y="434"/>
                  </a:lnTo>
                  <a:lnTo>
                    <a:pt x="1046" y="383"/>
                  </a:lnTo>
                  <a:lnTo>
                    <a:pt x="1097" y="307"/>
                  </a:lnTo>
                  <a:lnTo>
                    <a:pt x="1097" y="230"/>
                  </a:lnTo>
                  <a:lnTo>
                    <a:pt x="1097" y="128"/>
                  </a:lnTo>
                  <a:lnTo>
                    <a:pt x="1046" y="52"/>
                  </a:lnTo>
                  <a:lnTo>
                    <a:pt x="97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3"/>
            <p:cNvSpPr/>
            <p:nvPr/>
          </p:nvSpPr>
          <p:spPr>
            <a:xfrm>
              <a:off x="2640425" y="2092025"/>
              <a:ext cx="27450" cy="11500"/>
            </a:xfrm>
            <a:custGeom>
              <a:rect b="b" l="l" r="r" t="t"/>
              <a:pathLst>
                <a:path extrusionOk="0" h="460" w="1098">
                  <a:moveTo>
                    <a:pt x="230" y="0"/>
                  </a:moveTo>
                  <a:lnTo>
                    <a:pt x="153" y="26"/>
                  </a:lnTo>
                  <a:lnTo>
                    <a:pt x="77" y="77"/>
                  </a:lnTo>
                  <a:lnTo>
                    <a:pt x="26" y="153"/>
                  </a:lnTo>
                  <a:lnTo>
                    <a:pt x="0" y="230"/>
                  </a:lnTo>
                  <a:lnTo>
                    <a:pt x="26" y="332"/>
                  </a:lnTo>
                  <a:lnTo>
                    <a:pt x="77" y="409"/>
                  </a:lnTo>
                  <a:lnTo>
                    <a:pt x="153" y="460"/>
                  </a:lnTo>
                  <a:lnTo>
                    <a:pt x="970" y="460"/>
                  </a:lnTo>
                  <a:lnTo>
                    <a:pt x="1046" y="409"/>
                  </a:lnTo>
                  <a:lnTo>
                    <a:pt x="1097" y="332"/>
                  </a:lnTo>
                  <a:lnTo>
                    <a:pt x="1097" y="230"/>
                  </a:lnTo>
                  <a:lnTo>
                    <a:pt x="1097" y="153"/>
                  </a:lnTo>
                  <a:lnTo>
                    <a:pt x="1046" y="77"/>
                  </a:lnTo>
                  <a:lnTo>
                    <a:pt x="970" y="26"/>
                  </a:lnTo>
                  <a:lnTo>
                    <a:pt x="868"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3"/>
            <p:cNvSpPr/>
            <p:nvPr/>
          </p:nvSpPr>
          <p:spPr>
            <a:xfrm>
              <a:off x="2640425" y="2122650"/>
              <a:ext cx="27450" cy="12125"/>
            </a:xfrm>
            <a:custGeom>
              <a:rect b="b" l="l" r="r" t="t"/>
              <a:pathLst>
                <a:path extrusionOk="0" h="485" w="1098">
                  <a:moveTo>
                    <a:pt x="230" y="0"/>
                  </a:moveTo>
                  <a:lnTo>
                    <a:pt x="153" y="26"/>
                  </a:lnTo>
                  <a:lnTo>
                    <a:pt x="77" y="77"/>
                  </a:lnTo>
                  <a:lnTo>
                    <a:pt x="26" y="153"/>
                  </a:lnTo>
                  <a:lnTo>
                    <a:pt x="0" y="255"/>
                  </a:lnTo>
                  <a:lnTo>
                    <a:pt x="26" y="332"/>
                  </a:lnTo>
                  <a:lnTo>
                    <a:pt x="77" y="408"/>
                  </a:lnTo>
                  <a:lnTo>
                    <a:pt x="153" y="459"/>
                  </a:lnTo>
                  <a:lnTo>
                    <a:pt x="230" y="485"/>
                  </a:lnTo>
                  <a:lnTo>
                    <a:pt x="868" y="485"/>
                  </a:lnTo>
                  <a:lnTo>
                    <a:pt x="970" y="459"/>
                  </a:lnTo>
                  <a:lnTo>
                    <a:pt x="1046" y="408"/>
                  </a:lnTo>
                  <a:lnTo>
                    <a:pt x="1097" y="332"/>
                  </a:lnTo>
                  <a:lnTo>
                    <a:pt x="1097" y="255"/>
                  </a:lnTo>
                  <a:lnTo>
                    <a:pt x="1097" y="153"/>
                  </a:lnTo>
                  <a:lnTo>
                    <a:pt x="1046" y="77"/>
                  </a:lnTo>
                  <a:lnTo>
                    <a:pt x="970" y="26"/>
                  </a:lnTo>
                  <a:lnTo>
                    <a:pt x="868"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3"/>
            <p:cNvSpPr/>
            <p:nvPr/>
          </p:nvSpPr>
          <p:spPr>
            <a:xfrm>
              <a:off x="2679325" y="2201100"/>
              <a:ext cx="45950" cy="45950"/>
            </a:xfrm>
            <a:custGeom>
              <a:rect b="b" l="l" r="r" t="t"/>
              <a:pathLst>
                <a:path extrusionOk="0" h="1838" w="1838">
                  <a:moveTo>
                    <a:pt x="919" y="1"/>
                  </a:moveTo>
                  <a:lnTo>
                    <a:pt x="715" y="26"/>
                  </a:lnTo>
                  <a:lnTo>
                    <a:pt x="562" y="77"/>
                  </a:lnTo>
                  <a:lnTo>
                    <a:pt x="409" y="154"/>
                  </a:lnTo>
                  <a:lnTo>
                    <a:pt x="256" y="281"/>
                  </a:lnTo>
                  <a:lnTo>
                    <a:pt x="154" y="409"/>
                  </a:lnTo>
                  <a:lnTo>
                    <a:pt x="52" y="562"/>
                  </a:lnTo>
                  <a:lnTo>
                    <a:pt x="0" y="740"/>
                  </a:lnTo>
                  <a:lnTo>
                    <a:pt x="0" y="919"/>
                  </a:lnTo>
                  <a:lnTo>
                    <a:pt x="0" y="1123"/>
                  </a:lnTo>
                  <a:lnTo>
                    <a:pt x="52" y="1276"/>
                  </a:lnTo>
                  <a:lnTo>
                    <a:pt x="154" y="1429"/>
                  </a:lnTo>
                  <a:lnTo>
                    <a:pt x="256" y="1582"/>
                  </a:lnTo>
                  <a:lnTo>
                    <a:pt x="409" y="1685"/>
                  </a:lnTo>
                  <a:lnTo>
                    <a:pt x="562" y="1787"/>
                  </a:lnTo>
                  <a:lnTo>
                    <a:pt x="715" y="1838"/>
                  </a:lnTo>
                  <a:lnTo>
                    <a:pt x="1098" y="1838"/>
                  </a:lnTo>
                  <a:lnTo>
                    <a:pt x="1276" y="1787"/>
                  </a:lnTo>
                  <a:lnTo>
                    <a:pt x="1429" y="1685"/>
                  </a:lnTo>
                  <a:lnTo>
                    <a:pt x="1557" y="1582"/>
                  </a:lnTo>
                  <a:lnTo>
                    <a:pt x="1685" y="1429"/>
                  </a:lnTo>
                  <a:lnTo>
                    <a:pt x="1761" y="1276"/>
                  </a:lnTo>
                  <a:lnTo>
                    <a:pt x="1812" y="1123"/>
                  </a:lnTo>
                  <a:lnTo>
                    <a:pt x="1838" y="919"/>
                  </a:lnTo>
                  <a:lnTo>
                    <a:pt x="1812" y="740"/>
                  </a:lnTo>
                  <a:lnTo>
                    <a:pt x="1761" y="562"/>
                  </a:lnTo>
                  <a:lnTo>
                    <a:pt x="1685" y="409"/>
                  </a:lnTo>
                  <a:lnTo>
                    <a:pt x="1557" y="281"/>
                  </a:lnTo>
                  <a:lnTo>
                    <a:pt x="1429" y="154"/>
                  </a:lnTo>
                  <a:lnTo>
                    <a:pt x="1276" y="77"/>
                  </a:lnTo>
                  <a:lnTo>
                    <a:pt x="1098" y="26"/>
                  </a:lnTo>
                  <a:lnTo>
                    <a:pt x="919"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3"/>
            <p:cNvSpPr/>
            <p:nvPr/>
          </p:nvSpPr>
          <p:spPr>
            <a:xfrm>
              <a:off x="2642325" y="2266175"/>
              <a:ext cx="29375" cy="28725"/>
            </a:xfrm>
            <a:custGeom>
              <a:rect b="b" l="l" r="r" t="t"/>
              <a:pathLst>
                <a:path extrusionOk="0" h="1149" w="1175">
                  <a:moveTo>
                    <a:pt x="460" y="0"/>
                  </a:moveTo>
                  <a:lnTo>
                    <a:pt x="358" y="26"/>
                  </a:lnTo>
                  <a:lnTo>
                    <a:pt x="256" y="102"/>
                  </a:lnTo>
                  <a:lnTo>
                    <a:pt x="179" y="153"/>
                  </a:lnTo>
                  <a:lnTo>
                    <a:pt x="103" y="255"/>
                  </a:lnTo>
                  <a:lnTo>
                    <a:pt x="52" y="357"/>
                  </a:lnTo>
                  <a:lnTo>
                    <a:pt x="26" y="459"/>
                  </a:lnTo>
                  <a:lnTo>
                    <a:pt x="1" y="561"/>
                  </a:lnTo>
                  <a:lnTo>
                    <a:pt x="26" y="689"/>
                  </a:lnTo>
                  <a:lnTo>
                    <a:pt x="52" y="791"/>
                  </a:lnTo>
                  <a:lnTo>
                    <a:pt x="103" y="893"/>
                  </a:lnTo>
                  <a:lnTo>
                    <a:pt x="179" y="970"/>
                  </a:lnTo>
                  <a:lnTo>
                    <a:pt x="256" y="1046"/>
                  </a:lnTo>
                  <a:lnTo>
                    <a:pt x="358" y="1097"/>
                  </a:lnTo>
                  <a:lnTo>
                    <a:pt x="460" y="1148"/>
                  </a:lnTo>
                  <a:lnTo>
                    <a:pt x="715" y="1148"/>
                  </a:lnTo>
                  <a:lnTo>
                    <a:pt x="817" y="1097"/>
                  </a:lnTo>
                  <a:lnTo>
                    <a:pt x="919" y="1046"/>
                  </a:lnTo>
                  <a:lnTo>
                    <a:pt x="996" y="970"/>
                  </a:lnTo>
                  <a:lnTo>
                    <a:pt x="1072" y="893"/>
                  </a:lnTo>
                  <a:lnTo>
                    <a:pt x="1123" y="791"/>
                  </a:lnTo>
                  <a:lnTo>
                    <a:pt x="1149" y="689"/>
                  </a:lnTo>
                  <a:lnTo>
                    <a:pt x="1174" y="561"/>
                  </a:lnTo>
                  <a:lnTo>
                    <a:pt x="1149" y="459"/>
                  </a:lnTo>
                  <a:lnTo>
                    <a:pt x="1123" y="357"/>
                  </a:lnTo>
                  <a:lnTo>
                    <a:pt x="1072" y="255"/>
                  </a:lnTo>
                  <a:lnTo>
                    <a:pt x="996" y="153"/>
                  </a:lnTo>
                  <a:lnTo>
                    <a:pt x="919" y="102"/>
                  </a:lnTo>
                  <a:lnTo>
                    <a:pt x="817" y="26"/>
                  </a:lnTo>
                  <a:lnTo>
                    <a:pt x="715"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3"/>
            <p:cNvSpPr/>
            <p:nvPr/>
          </p:nvSpPr>
          <p:spPr>
            <a:xfrm>
              <a:off x="2685700" y="2202375"/>
              <a:ext cx="39575" cy="44675"/>
            </a:xfrm>
            <a:custGeom>
              <a:rect b="b" l="l" r="r" t="t"/>
              <a:pathLst>
                <a:path extrusionOk="0" h="1787" w="1583">
                  <a:moveTo>
                    <a:pt x="894" y="1"/>
                  </a:moveTo>
                  <a:lnTo>
                    <a:pt x="1021" y="128"/>
                  </a:lnTo>
                  <a:lnTo>
                    <a:pt x="1098" y="281"/>
                  </a:lnTo>
                  <a:lnTo>
                    <a:pt x="1149" y="434"/>
                  </a:lnTo>
                  <a:lnTo>
                    <a:pt x="1149" y="613"/>
                  </a:lnTo>
                  <a:lnTo>
                    <a:pt x="1149" y="817"/>
                  </a:lnTo>
                  <a:lnTo>
                    <a:pt x="1098" y="996"/>
                  </a:lnTo>
                  <a:lnTo>
                    <a:pt x="996" y="1149"/>
                  </a:lnTo>
                  <a:lnTo>
                    <a:pt x="894" y="1276"/>
                  </a:lnTo>
                  <a:lnTo>
                    <a:pt x="741" y="1378"/>
                  </a:lnTo>
                  <a:lnTo>
                    <a:pt x="587" y="1480"/>
                  </a:lnTo>
                  <a:lnTo>
                    <a:pt x="434" y="1531"/>
                  </a:lnTo>
                  <a:lnTo>
                    <a:pt x="230" y="1557"/>
                  </a:lnTo>
                  <a:lnTo>
                    <a:pt x="103" y="1531"/>
                  </a:lnTo>
                  <a:lnTo>
                    <a:pt x="1" y="1506"/>
                  </a:lnTo>
                  <a:lnTo>
                    <a:pt x="1" y="1506"/>
                  </a:lnTo>
                  <a:lnTo>
                    <a:pt x="128" y="1634"/>
                  </a:lnTo>
                  <a:lnTo>
                    <a:pt x="281" y="1710"/>
                  </a:lnTo>
                  <a:lnTo>
                    <a:pt x="460" y="1787"/>
                  </a:lnTo>
                  <a:lnTo>
                    <a:pt x="843" y="1787"/>
                  </a:lnTo>
                  <a:lnTo>
                    <a:pt x="1021" y="1736"/>
                  </a:lnTo>
                  <a:lnTo>
                    <a:pt x="1174" y="1634"/>
                  </a:lnTo>
                  <a:lnTo>
                    <a:pt x="1302" y="1531"/>
                  </a:lnTo>
                  <a:lnTo>
                    <a:pt x="1430" y="1378"/>
                  </a:lnTo>
                  <a:lnTo>
                    <a:pt x="1506" y="1225"/>
                  </a:lnTo>
                  <a:lnTo>
                    <a:pt x="1557" y="1072"/>
                  </a:lnTo>
                  <a:lnTo>
                    <a:pt x="1583" y="868"/>
                  </a:lnTo>
                  <a:lnTo>
                    <a:pt x="1557" y="715"/>
                  </a:lnTo>
                  <a:lnTo>
                    <a:pt x="1532" y="562"/>
                  </a:lnTo>
                  <a:lnTo>
                    <a:pt x="1455" y="434"/>
                  </a:lnTo>
                  <a:lnTo>
                    <a:pt x="1378" y="307"/>
                  </a:lnTo>
                  <a:lnTo>
                    <a:pt x="1276" y="205"/>
                  </a:lnTo>
                  <a:lnTo>
                    <a:pt x="1174" y="103"/>
                  </a:lnTo>
                  <a:lnTo>
                    <a:pt x="1047" y="52"/>
                  </a:lnTo>
                  <a:lnTo>
                    <a:pt x="894"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3"/>
            <p:cNvSpPr/>
            <p:nvPr/>
          </p:nvSpPr>
          <p:spPr>
            <a:xfrm>
              <a:off x="2644875" y="2266175"/>
              <a:ext cx="26825" cy="28725"/>
            </a:xfrm>
            <a:custGeom>
              <a:rect b="b" l="l" r="r" t="t"/>
              <a:pathLst>
                <a:path extrusionOk="0" h="1149" w="1073">
                  <a:moveTo>
                    <a:pt x="536" y="0"/>
                  </a:moveTo>
                  <a:lnTo>
                    <a:pt x="613" y="153"/>
                  </a:lnTo>
                  <a:lnTo>
                    <a:pt x="639" y="332"/>
                  </a:lnTo>
                  <a:lnTo>
                    <a:pt x="639" y="434"/>
                  </a:lnTo>
                  <a:lnTo>
                    <a:pt x="587" y="536"/>
                  </a:lnTo>
                  <a:lnTo>
                    <a:pt x="536" y="638"/>
                  </a:lnTo>
                  <a:lnTo>
                    <a:pt x="485" y="740"/>
                  </a:lnTo>
                  <a:lnTo>
                    <a:pt x="383" y="791"/>
                  </a:lnTo>
                  <a:lnTo>
                    <a:pt x="281" y="842"/>
                  </a:lnTo>
                  <a:lnTo>
                    <a:pt x="179" y="893"/>
                  </a:lnTo>
                  <a:lnTo>
                    <a:pt x="1" y="893"/>
                  </a:lnTo>
                  <a:lnTo>
                    <a:pt x="103" y="995"/>
                  </a:lnTo>
                  <a:lnTo>
                    <a:pt x="205" y="1072"/>
                  </a:lnTo>
                  <a:lnTo>
                    <a:pt x="332" y="1123"/>
                  </a:lnTo>
                  <a:lnTo>
                    <a:pt x="485" y="1148"/>
                  </a:lnTo>
                  <a:lnTo>
                    <a:pt x="613" y="1148"/>
                  </a:lnTo>
                  <a:lnTo>
                    <a:pt x="715" y="1097"/>
                  </a:lnTo>
                  <a:lnTo>
                    <a:pt x="817" y="1046"/>
                  </a:lnTo>
                  <a:lnTo>
                    <a:pt x="894" y="970"/>
                  </a:lnTo>
                  <a:lnTo>
                    <a:pt x="970" y="893"/>
                  </a:lnTo>
                  <a:lnTo>
                    <a:pt x="1021" y="791"/>
                  </a:lnTo>
                  <a:lnTo>
                    <a:pt x="1047" y="689"/>
                  </a:lnTo>
                  <a:lnTo>
                    <a:pt x="1072" y="561"/>
                  </a:lnTo>
                  <a:lnTo>
                    <a:pt x="1047" y="459"/>
                  </a:lnTo>
                  <a:lnTo>
                    <a:pt x="1021" y="357"/>
                  </a:lnTo>
                  <a:lnTo>
                    <a:pt x="970" y="255"/>
                  </a:lnTo>
                  <a:lnTo>
                    <a:pt x="919" y="179"/>
                  </a:lnTo>
                  <a:lnTo>
                    <a:pt x="843" y="102"/>
                  </a:lnTo>
                  <a:lnTo>
                    <a:pt x="741" y="51"/>
                  </a:lnTo>
                  <a:lnTo>
                    <a:pt x="639" y="26"/>
                  </a:lnTo>
                  <a:lnTo>
                    <a:pt x="53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3"/>
            <p:cNvSpPr/>
            <p:nvPr/>
          </p:nvSpPr>
          <p:spPr>
            <a:xfrm>
              <a:off x="2714400" y="2288500"/>
              <a:ext cx="12800" cy="12775"/>
            </a:xfrm>
            <a:custGeom>
              <a:rect b="b" l="l" r="r" t="t"/>
              <a:pathLst>
                <a:path extrusionOk="0" h="511" w="512">
                  <a:moveTo>
                    <a:pt x="256" y="0"/>
                  </a:moveTo>
                  <a:lnTo>
                    <a:pt x="154" y="26"/>
                  </a:lnTo>
                  <a:lnTo>
                    <a:pt x="77" y="77"/>
                  </a:lnTo>
                  <a:lnTo>
                    <a:pt x="26" y="153"/>
                  </a:lnTo>
                  <a:lnTo>
                    <a:pt x="1" y="255"/>
                  </a:lnTo>
                  <a:lnTo>
                    <a:pt x="26" y="357"/>
                  </a:lnTo>
                  <a:lnTo>
                    <a:pt x="77" y="434"/>
                  </a:lnTo>
                  <a:lnTo>
                    <a:pt x="154" y="485"/>
                  </a:lnTo>
                  <a:lnTo>
                    <a:pt x="256" y="510"/>
                  </a:lnTo>
                  <a:lnTo>
                    <a:pt x="358" y="485"/>
                  </a:lnTo>
                  <a:lnTo>
                    <a:pt x="435" y="434"/>
                  </a:lnTo>
                  <a:lnTo>
                    <a:pt x="486" y="357"/>
                  </a:lnTo>
                  <a:lnTo>
                    <a:pt x="511" y="255"/>
                  </a:lnTo>
                  <a:lnTo>
                    <a:pt x="486" y="153"/>
                  </a:lnTo>
                  <a:lnTo>
                    <a:pt x="435" y="77"/>
                  </a:lnTo>
                  <a:lnTo>
                    <a:pt x="358" y="26"/>
                  </a:lnTo>
                  <a:lnTo>
                    <a:pt x="25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3"/>
            <p:cNvSpPr/>
            <p:nvPr/>
          </p:nvSpPr>
          <p:spPr>
            <a:xfrm>
              <a:off x="2747575" y="2259775"/>
              <a:ext cx="12775" cy="12800"/>
            </a:xfrm>
            <a:custGeom>
              <a:rect b="b" l="l" r="r" t="t"/>
              <a:pathLst>
                <a:path extrusionOk="0" h="512" w="511">
                  <a:moveTo>
                    <a:pt x="256" y="1"/>
                  </a:moveTo>
                  <a:lnTo>
                    <a:pt x="154" y="26"/>
                  </a:lnTo>
                  <a:lnTo>
                    <a:pt x="77" y="77"/>
                  </a:lnTo>
                  <a:lnTo>
                    <a:pt x="26" y="154"/>
                  </a:lnTo>
                  <a:lnTo>
                    <a:pt x="1" y="256"/>
                  </a:lnTo>
                  <a:lnTo>
                    <a:pt x="26" y="358"/>
                  </a:lnTo>
                  <a:lnTo>
                    <a:pt x="77" y="435"/>
                  </a:lnTo>
                  <a:lnTo>
                    <a:pt x="154" y="486"/>
                  </a:lnTo>
                  <a:lnTo>
                    <a:pt x="256" y="511"/>
                  </a:lnTo>
                  <a:lnTo>
                    <a:pt x="358" y="486"/>
                  </a:lnTo>
                  <a:lnTo>
                    <a:pt x="434" y="435"/>
                  </a:lnTo>
                  <a:lnTo>
                    <a:pt x="485" y="358"/>
                  </a:lnTo>
                  <a:lnTo>
                    <a:pt x="511" y="256"/>
                  </a:lnTo>
                  <a:lnTo>
                    <a:pt x="485" y="154"/>
                  </a:lnTo>
                  <a:lnTo>
                    <a:pt x="434" y="77"/>
                  </a:lnTo>
                  <a:lnTo>
                    <a:pt x="358" y="26"/>
                  </a:lnTo>
                  <a:lnTo>
                    <a:pt x="256"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3"/>
            <p:cNvSpPr/>
            <p:nvPr/>
          </p:nvSpPr>
          <p:spPr>
            <a:xfrm>
              <a:off x="2753950" y="2291050"/>
              <a:ext cx="12800" cy="12775"/>
            </a:xfrm>
            <a:custGeom>
              <a:rect b="b" l="l" r="r" t="t"/>
              <a:pathLst>
                <a:path extrusionOk="0" h="511" w="512">
                  <a:moveTo>
                    <a:pt x="256" y="0"/>
                  </a:moveTo>
                  <a:lnTo>
                    <a:pt x="154" y="26"/>
                  </a:lnTo>
                  <a:lnTo>
                    <a:pt x="77" y="77"/>
                  </a:lnTo>
                  <a:lnTo>
                    <a:pt x="26" y="153"/>
                  </a:lnTo>
                  <a:lnTo>
                    <a:pt x="1" y="255"/>
                  </a:lnTo>
                  <a:lnTo>
                    <a:pt x="26" y="357"/>
                  </a:lnTo>
                  <a:lnTo>
                    <a:pt x="77" y="434"/>
                  </a:lnTo>
                  <a:lnTo>
                    <a:pt x="154" y="485"/>
                  </a:lnTo>
                  <a:lnTo>
                    <a:pt x="256" y="511"/>
                  </a:lnTo>
                  <a:lnTo>
                    <a:pt x="358" y="485"/>
                  </a:lnTo>
                  <a:lnTo>
                    <a:pt x="435" y="434"/>
                  </a:lnTo>
                  <a:lnTo>
                    <a:pt x="486" y="357"/>
                  </a:lnTo>
                  <a:lnTo>
                    <a:pt x="511" y="255"/>
                  </a:lnTo>
                  <a:lnTo>
                    <a:pt x="486" y="153"/>
                  </a:lnTo>
                  <a:lnTo>
                    <a:pt x="435" y="77"/>
                  </a:lnTo>
                  <a:lnTo>
                    <a:pt x="358" y="26"/>
                  </a:lnTo>
                  <a:lnTo>
                    <a:pt x="25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3"/>
            <p:cNvSpPr/>
            <p:nvPr/>
          </p:nvSpPr>
          <p:spPr>
            <a:xfrm>
              <a:off x="2655725" y="2181975"/>
              <a:ext cx="12775" cy="12775"/>
            </a:xfrm>
            <a:custGeom>
              <a:rect b="b" l="l" r="r" t="t"/>
              <a:pathLst>
                <a:path extrusionOk="0" h="511" w="511">
                  <a:moveTo>
                    <a:pt x="256" y="0"/>
                  </a:moveTo>
                  <a:lnTo>
                    <a:pt x="153" y="26"/>
                  </a:lnTo>
                  <a:lnTo>
                    <a:pt x="77" y="77"/>
                  </a:lnTo>
                  <a:lnTo>
                    <a:pt x="26" y="153"/>
                  </a:lnTo>
                  <a:lnTo>
                    <a:pt x="0" y="255"/>
                  </a:lnTo>
                  <a:lnTo>
                    <a:pt x="26" y="357"/>
                  </a:lnTo>
                  <a:lnTo>
                    <a:pt x="77" y="434"/>
                  </a:lnTo>
                  <a:lnTo>
                    <a:pt x="153" y="485"/>
                  </a:lnTo>
                  <a:lnTo>
                    <a:pt x="256" y="510"/>
                  </a:lnTo>
                  <a:lnTo>
                    <a:pt x="358" y="485"/>
                  </a:lnTo>
                  <a:lnTo>
                    <a:pt x="434" y="434"/>
                  </a:lnTo>
                  <a:lnTo>
                    <a:pt x="485" y="357"/>
                  </a:lnTo>
                  <a:lnTo>
                    <a:pt x="511" y="255"/>
                  </a:lnTo>
                  <a:lnTo>
                    <a:pt x="485" y="153"/>
                  </a:lnTo>
                  <a:lnTo>
                    <a:pt x="434" y="77"/>
                  </a:lnTo>
                  <a:lnTo>
                    <a:pt x="358" y="26"/>
                  </a:lnTo>
                  <a:lnTo>
                    <a:pt x="25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3"/>
            <p:cNvSpPr/>
            <p:nvPr/>
          </p:nvSpPr>
          <p:spPr>
            <a:xfrm>
              <a:off x="2641700" y="2224075"/>
              <a:ext cx="12775" cy="12775"/>
            </a:xfrm>
            <a:custGeom>
              <a:rect b="b" l="l" r="r" t="t"/>
              <a:pathLst>
                <a:path extrusionOk="0" h="511" w="511">
                  <a:moveTo>
                    <a:pt x="255" y="0"/>
                  </a:moveTo>
                  <a:lnTo>
                    <a:pt x="153" y="26"/>
                  </a:lnTo>
                  <a:lnTo>
                    <a:pt x="77" y="77"/>
                  </a:lnTo>
                  <a:lnTo>
                    <a:pt x="26" y="153"/>
                  </a:lnTo>
                  <a:lnTo>
                    <a:pt x="0" y="255"/>
                  </a:lnTo>
                  <a:lnTo>
                    <a:pt x="26" y="357"/>
                  </a:lnTo>
                  <a:lnTo>
                    <a:pt x="77" y="434"/>
                  </a:lnTo>
                  <a:lnTo>
                    <a:pt x="153" y="485"/>
                  </a:lnTo>
                  <a:lnTo>
                    <a:pt x="255" y="510"/>
                  </a:lnTo>
                  <a:lnTo>
                    <a:pt x="357" y="485"/>
                  </a:lnTo>
                  <a:lnTo>
                    <a:pt x="434" y="434"/>
                  </a:lnTo>
                  <a:lnTo>
                    <a:pt x="485" y="357"/>
                  </a:lnTo>
                  <a:lnTo>
                    <a:pt x="510" y="255"/>
                  </a:lnTo>
                  <a:lnTo>
                    <a:pt x="485" y="153"/>
                  </a:lnTo>
                  <a:lnTo>
                    <a:pt x="434" y="77"/>
                  </a:lnTo>
                  <a:lnTo>
                    <a:pt x="357" y="26"/>
                  </a:lnTo>
                  <a:lnTo>
                    <a:pt x="255"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2" name="Google Shape;4582;p73"/>
          <p:cNvGrpSpPr/>
          <p:nvPr/>
        </p:nvGrpSpPr>
        <p:grpSpPr>
          <a:xfrm>
            <a:off x="4749534" y="1866631"/>
            <a:ext cx="400803" cy="400803"/>
            <a:chOff x="3985725" y="1968275"/>
            <a:chExt cx="397425" cy="397425"/>
          </a:xfrm>
        </p:grpSpPr>
        <p:sp>
          <p:nvSpPr>
            <p:cNvPr id="4583" name="Google Shape;4583;p73"/>
            <p:cNvSpPr/>
            <p:nvPr/>
          </p:nvSpPr>
          <p:spPr>
            <a:xfrm>
              <a:off x="4243425" y="2225350"/>
              <a:ext cx="139725" cy="140350"/>
            </a:xfrm>
            <a:custGeom>
              <a:rect b="b" l="l" r="r" t="t"/>
              <a:pathLst>
                <a:path extrusionOk="0" h="5614" w="5589">
                  <a:moveTo>
                    <a:pt x="1634" y="0"/>
                  </a:moveTo>
                  <a:lnTo>
                    <a:pt x="1" y="1659"/>
                  </a:lnTo>
                  <a:lnTo>
                    <a:pt x="2374" y="4874"/>
                  </a:lnTo>
                  <a:lnTo>
                    <a:pt x="2552" y="5078"/>
                  </a:lnTo>
                  <a:lnTo>
                    <a:pt x="2757" y="5256"/>
                  </a:lnTo>
                  <a:lnTo>
                    <a:pt x="2961" y="5409"/>
                  </a:lnTo>
                  <a:lnTo>
                    <a:pt x="3216" y="5511"/>
                  </a:lnTo>
                  <a:lnTo>
                    <a:pt x="3471" y="5588"/>
                  </a:lnTo>
                  <a:lnTo>
                    <a:pt x="3726" y="5614"/>
                  </a:lnTo>
                  <a:lnTo>
                    <a:pt x="4007" y="5588"/>
                  </a:lnTo>
                  <a:lnTo>
                    <a:pt x="4288" y="5537"/>
                  </a:lnTo>
                  <a:lnTo>
                    <a:pt x="4492" y="5460"/>
                  </a:lnTo>
                  <a:lnTo>
                    <a:pt x="4721" y="5358"/>
                  </a:lnTo>
                  <a:lnTo>
                    <a:pt x="4900" y="5231"/>
                  </a:lnTo>
                  <a:lnTo>
                    <a:pt x="5079" y="5078"/>
                  </a:lnTo>
                  <a:lnTo>
                    <a:pt x="5232" y="4899"/>
                  </a:lnTo>
                  <a:lnTo>
                    <a:pt x="5359" y="4720"/>
                  </a:lnTo>
                  <a:lnTo>
                    <a:pt x="5461" y="4516"/>
                  </a:lnTo>
                  <a:lnTo>
                    <a:pt x="5538" y="4287"/>
                  </a:lnTo>
                  <a:lnTo>
                    <a:pt x="5589" y="4006"/>
                  </a:lnTo>
                  <a:lnTo>
                    <a:pt x="5589" y="3751"/>
                  </a:lnTo>
                  <a:lnTo>
                    <a:pt x="5563" y="3496"/>
                  </a:lnTo>
                  <a:lnTo>
                    <a:pt x="5487" y="3215"/>
                  </a:lnTo>
                  <a:lnTo>
                    <a:pt x="5385" y="2985"/>
                  </a:lnTo>
                  <a:lnTo>
                    <a:pt x="5257" y="2756"/>
                  </a:lnTo>
                  <a:lnTo>
                    <a:pt x="5079" y="2552"/>
                  </a:lnTo>
                  <a:lnTo>
                    <a:pt x="4874" y="2373"/>
                  </a:lnTo>
                  <a:lnTo>
                    <a:pt x="1634"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3"/>
            <p:cNvSpPr/>
            <p:nvPr/>
          </p:nvSpPr>
          <p:spPr>
            <a:xfrm>
              <a:off x="4243425" y="2225350"/>
              <a:ext cx="139725" cy="132050"/>
            </a:xfrm>
            <a:custGeom>
              <a:rect b="b" l="l" r="r" t="t"/>
              <a:pathLst>
                <a:path extrusionOk="0" h="5282" w="5589">
                  <a:moveTo>
                    <a:pt x="1634" y="0"/>
                  </a:moveTo>
                  <a:lnTo>
                    <a:pt x="1" y="1659"/>
                  </a:lnTo>
                  <a:lnTo>
                    <a:pt x="1149" y="510"/>
                  </a:lnTo>
                  <a:lnTo>
                    <a:pt x="4390" y="2883"/>
                  </a:lnTo>
                  <a:lnTo>
                    <a:pt x="4543" y="3011"/>
                  </a:lnTo>
                  <a:lnTo>
                    <a:pt x="4696" y="3164"/>
                  </a:lnTo>
                  <a:lnTo>
                    <a:pt x="4823" y="3343"/>
                  </a:lnTo>
                  <a:lnTo>
                    <a:pt x="4925" y="3521"/>
                  </a:lnTo>
                  <a:lnTo>
                    <a:pt x="5002" y="3700"/>
                  </a:lnTo>
                  <a:lnTo>
                    <a:pt x="5053" y="3904"/>
                  </a:lnTo>
                  <a:lnTo>
                    <a:pt x="5104" y="4108"/>
                  </a:lnTo>
                  <a:lnTo>
                    <a:pt x="5104" y="4312"/>
                  </a:lnTo>
                  <a:lnTo>
                    <a:pt x="5104" y="4542"/>
                  </a:lnTo>
                  <a:lnTo>
                    <a:pt x="5053" y="4797"/>
                  </a:lnTo>
                  <a:lnTo>
                    <a:pt x="4951" y="5052"/>
                  </a:lnTo>
                  <a:lnTo>
                    <a:pt x="4823" y="5282"/>
                  </a:lnTo>
                  <a:lnTo>
                    <a:pt x="5053" y="5103"/>
                  </a:lnTo>
                  <a:lnTo>
                    <a:pt x="5257" y="4848"/>
                  </a:lnTo>
                  <a:lnTo>
                    <a:pt x="5436" y="4593"/>
                  </a:lnTo>
                  <a:lnTo>
                    <a:pt x="5538" y="4287"/>
                  </a:lnTo>
                  <a:lnTo>
                    <a:pt x="5589" y="4057"/>
                  </a:lnTo>
                  <a:lnTo>
                    <a:pt x="5589" y="3827"/>
                  </a:lnTo>
                  <a:lnTo>
                    <a:pt x="5589" y="3598"/>
                  </a:lnTo>
                  <a:lnTo>
                    <a:pt x="5538" y="3394"/>
                  </a:lnTo>
                  <a:lnTo>
                    <a:pt x="5487" y="3215"/>
                  </a:lnTo>
                  <a:lnTo>
                    <a:pt x="5410" y="3011"/>
                  </a:lnTo>
                  <a:lnTo>
                    <a:pt x="5308" y="2832"/>
                  </a:lnTo>
                  <a:lnTo>
                    <a:pt x="5181" y="2679"/>
                  </a:lnTo>
                  <a:lnTo>
                    <a:pt x="5027" y="2526"/>
                  </a:lnTo>
                  <a:lnTo>
                    <a:pt x="4874" y="2373"/>
                  </a:lnTo>
                  <a:lnTo>
                    <a:pt x="1634"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3"/>
            <p:cNvSpPr/>
            <p:nvPr/>
          </p:nvSpPr>
          <p:spPr>
            <a:xfrm>
              <a:off x="4191125" y="2173025"/>
              <a:ext cx="100175" cy="100825"/>
            </a:xfrm>
            <a:custGeom>
              <a:rect b="b" l="l" r="r" t="t"/>
              <a:pathLst>
                <a:path extrusionOk="0" h="4033" w="4007">
                  <a:moveTo>
                    <a:pt x="2374" y="1"/>
                  </a:moveTo>
                  <a:lnTo>
                    <a:pt x="2220" y="26"/>
                  </a:lnTo>
                  <a:lnTo>
                    <a:pt x="2067" y="77"/>
                  </a:lnTo>
                  <a:lnTo>
                    <a:pt x="1940" y="128"/>
                  </a:lnTo>
                  <a:lnTo>
                    <a:pt x="1838" y="230"/>
                  </a:lnTo>
                  <a:lnTo>
                    <a:pt x="205" y="1863"/>
                  </a:lnTo>
                  <a:lnTo>
                    <a:pt x="103" y="1966"/>
                  </a:lnTo>
                  <a:lnTo>
                    <a:pt x="52" y="2093"/>
                  </a:lnTo>
                  <a:lnTo>
                    <a:pt x="1" y="2246"/>
                  </a:lnTo>
                  <a:lnTo>
                    <a:pt x="1" y="2374"/>
                  </a:lnTo>
                  <a:lnTo>
                    <a:pt x="1" y="2527"/>
                  </a:lnTo>
                  <a:lnTo>
                    <a:pt x="52" y="2654"/>
                  </a:lnTo>
                  <a:lnTo>
                    <a:pt x="103" y="2782"/>
                  </a:lnTo>
                  <a:lnTo>
                    <a:pt x="205" y="2910"/>
                  </a:lnTo>
                  <a:lnTo>
                    <a:pt x="1098" y="3803"/>
                  </a:lnTo>
                  <a:lnTo>
                    <a:pt x="1225" y="3905"/>
                  </a:lnTo>
                  <a:lnTo>
                    <a:pt x="1353" y="3956"/>
                  </a:lnTo>
                  <a:lnTo>
                    <a:pt x="1481" y="4007"/>
                  </a:lnTo>
                  <a:lnTo>
                    <a:pt x="1634" y="4032"/>
                  </a:lnTo>
                  <a:lnTo>
                    <a:pt x="1761" y="4007"/>
                  </a:lnTo>
                  <a:lnTo>
                    <a:pt x="1914" y="3956"/>
                  </a:lnTo>
                  <a:lnTo>
                    <a:pt x="2042" y="3905"/>
                  </a:lnTo>
                  <a:lnTo>
                    <a:pt x="2169" y="3803"/>
                  </a:lnTo>
                  <a:lnTo>
                    <a:pt x="3777" y="2170"/>
                  </a:lnTo>
                  <a:lnTo>
                    <a:pt x="3879" y="2068"/>
                  </a:lnTo>
                  <a:lnTo>
                    <a:pt x="3956" y="1940"/>
                  </a:lnTo>
                  <a:lnTo>
                    <a:pt x="3981" y="1787"/>
                  </a:lnTo>
                  <a:lnTo>
                    <a:pt x="4007" y="1659"/>
                  </a:lnTo>
                  <a:lnTo>
                    <a:pt x="3981" y="1506"/>
                  </a:lnTo>
                  <a:lnTo>
                    <a:pt x="3956" y="1379"/>
                  </a:lnTo>
                  <a:lnTo>
                    <a:pt x="3879" y="1251"/>
                  </a:lnTo>
                  <a:lnTo>
                    <a:pt x="3777" y="1124"/>
                  </a:lnTo>
                  <a:lnTo>
                    <a:pt x="2884" y="230"/>
                  </a:lnTo>
                  <a:lnTo>
                    <a:pt x="2782" y="128"/>
                  </a:lnTo>
                  <a:lnTo>
                    <a:pt x="2654" y="77"/>
                  </a:lnTo>
                  <a:lnTo>
                    <a:pt x="2501" y="26"/>
                  </a:lnTo>
                  <a:lnTo>
                    <a:pt x="2374"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3"/>
            <p:cNvSpPr/>
            <p:nvPr/>
          </p:nvSpPr>
          <p:spPr>
            <a:xfrm>
              <a:off x="4230675" y="2173025"/>
              <a:ext cx="60625" cy="60625"/>
            </a:xfrm>
            <a:custGeom>
              <a:rect b="b" l="l" r="r" t="t"/>
              <a:pathLst>
                <a:path extrusionOk="0" h="2425" w="2425">
                  <a:moveTo>
                    <a:pt x="792" y="1"/>
                  </a:moveTo>
                  <a:lnTo>
                    <a:pt x="638" y="26"/>
                  </a:lnTo>
                  <a:lnTo>
                    <a:pt x="485" y="77"/>
                  </a:lnTo>
                  <a:lnTo>
                    <a:pt x="358" y="128"/>
                  </a:lnTo>
                  <a:lnTo>
                    <a:pt x="256" y="230"/>
                  </a:lnTo>
                  <a:lnTo>
                    <a:pt x="1" y="486"/>
                  </a:lnTo>
                  <a:lnTo>
                    <a:pt x="179" y="486"/>
                  </a:lnTo>
                  <a:lnTo>
                    <a:pt x="358" y="537"/>
                  </a:lnTo>
                  <a:lnTo>
                    <a:pt x="511" y="613"/>
                  </a:lnTo>
                  <a:lnTo>
                    <a:pt x="664" y="741"/>
                  </a:lnTo>
                  <a:lnTo>
                    <a:pt x="1685" y="1761"/>
                  </a:lnTo>
                  <a:lnTo>
                    <a:pt x="1812" y="1914"/>
                  </a:lnTo>
                  <a:lnTo>
                    <a:pt x="1889" y="2068"/>
                  </a:lnTo>
                  <a:lnTo>
                    <a:pt x="1940" y="2246"/>
                  </a:lnTo>
                  <a:lnTo>
                    <a:pt x="1940" y="2425"/>
                  </a:lnTo>
                  <a:lnTo>
                    <a:pt x="2195" y="2170"/>
                  </a:lnTo>
                  <a:lnTo>
                    <a:pt x="2297" y="2068"/>
                  </a:lnTo>
                  <a:lnTo>
                    <a:pt x="2374" y="1940"/>
                  </a:lnTo>
                  <a:lnTo>
                    <a:pt x="2399" y="1787"/>
                  </a:lnTo>
                  <a:lnTo>
                    <a:pt x="2425" y="1659"/>
                  </a:lnTo>
                  <a:lnTo>
                    <a:pt x="2399" y="1506"/>
                  </a:lnTo>
                  <a:lnTo>
                    <a:pt x="2374" y="1379"/>
                  </a:lnTo>
                  <a:lnTo>
                    <a:pt x="2297" y="1251"/>
                  </a:lnTo>
                  <a:lnTo>
                    <a:pt x="2195" y="1124"/>
                  </a:lnTo>
                  <a:lnTo>
                    <a:pt x="1302" y="230"/>
                  </a:lnTo>
                  <a:lnTo>
                    <a:pt x="1200" y="128"/>
                  </a:lnTo>
                  <a:lnTo>
                    <a:pt x="1072" y="77"/>
                  </a:lnTo>
                  <a:lnTo>
                    <a:pt x="919" y="26"/>
                  </a:lnTo>
                  <a:lnTo>
                    <a:pt x="792"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3"/>
            <p:cNvSpPr/>
            <p:nvPr/>
          </p:nvSpPr>
          <p:spPr>
            <a:xfrm>
              <a:off x="3985725" y="1968275"/>
              <a:ext cx="300475" cy="299825"/>
            </a:xfrm>
            <a:custGeom>
              <a:rect b="b" l="l" r="r" t="t"/>
              <a:pathLst>
                <a:path extrusionOk="0" h="11993" w="12019">
                  <a:moveTo>
                    <a:pt x="5691" y="0"/>
                  </a:moveTo>
                  <a:lnTo>
                    <a:pt x="5384" y="26"/>
                  </a:lnTo>
                  <a:lnTo>
                    <a:pt x="4798" y="128"/>
                  </a:lnTo>
                  <a:lnTo>
                    <a:pt x="4236" y="281"/>
                  </a:lnTo>
                  <a:lnTo>
                    <a:pt x="3675" y="485"/>
                  </a:lnTo>
                  <a:lnTo>
                    <a:pt x="3139" y="740"/>
                  </a:lnTo>
                  <a:lnTo>
                    <a:pt x="2654" y="1021"/>
                  </a:lnTo>
                  <a:lnTo>
                    <a:pt x="2195" y="1378"/>
                  </a:lnTo>
                  <a:lnTo>
                    <a:pt x="1761" y="1761"/>
                  </a:lnTo>
                  <a:lnTo>
                    <a:pt x="1378" y="2195"/>
                  </a:lnTo>
                  <a:lnTo>
                    <a:pt x="1021" y="2654"/>
                  </a:lnTo>
                  <a:lnTo>
                    <a:pt x="741" y="3139"/>
                  </a:lnTo>
                  <a:lnTo>
                    <a:pt x="485" y="3675"/>
                  </a:lnTo>
                  <a:lnTo>
                    <a:pt x="281" y="4210"/>
                  </a:lnTo>
                  <a:lnTo>
                    <a:pt x="128" y="4797"/>
                  </a:lnTo>
                  <a:lnTo>
                    <a:pt x="52" y="5384"/>
                  </a:lnTo>
                  <a:lnTo>
                    <a:pt x="26" y="5690"/>
                  </a:lnTo>
                  <a:lnTo>
                    <a:pt x="1" y="5996"/>
                  </a:lnTo>
                  <a:lnTo>
                    <a:pt x="26" y="6303"/>
                  </a:lnTo>
                  <a:lnTo>
                    <a:pt x="52" y="6609"/>
                  </a:lnTo>
                  <a:lnTo>
                    <a:pt x="128" y="7221"/>
                  </a:lnTo>
                  <a:lnTo>
                    <a:pt x="281" y="7783"/>
                  </a:lnTo>
                  <a:lnTo>
                    <a:pt x="485" y="8344"/>
                  </a:lnTo>
                  <a:lnTo>
                    <a:pt x="741" y="8854"/>
                  </a:lnTo>
                  <a:lnTo>
                    <a:pt x="1021" y="9365"/>
                  </a:lnTo>
                  <a:lnTo>
                    <a:pt x="1378" y="9824"/>
                  </a:lnTo>
                  <a:lnTo>
                    <a:pt x="1761" y="10258"/>
                  </a:lnTo>
                  <a:lnTo>
                    <a:pt x="2195" y="10640"/>
                  </a:lnTo>
                  <a:lnTo>
                    <a:pt x="2654" y="10972"/>
                  </a:lnTo>
                  <a:lnTo>
                    <a:pt x="3139" y="11278"/>
                  </a:lnTo>
                  <a:lnTo>
                    <a:pt x="3675" y="11533"/>
                  </a:lnTo>
                  <a:lnTo>
                    <a:pt x="4236" y="11737"/>
                  </a:lnTo>
                  <a:lnTo>
                    <a:pt x="4798" y="11891"/>
                  </a:lnTo>
                  <a:lnTo>
                    <a:pt x="5384" y="11967"/>
                  </a:lnTo>
                  <a:lnTo>
                    <a:pt x="5691" y="11993"/>
                  </a:lnTo>
                  <a:lnTo>
                    <a:pt x="6328" y="11993"/>
                  </a:lnTo>
                  <a:lnTo>
                    <a:pt x="6635" y="11967"/>
                  </a:lnTo>
                  <a:lnTo>
                    <a:pt x="7222" y="11891"/>
                  </a:lnTo>
                  <a:lnTo>
                    <a:pt x="7783" y="11737"/>
                  </a:lnTo>
                  <a:lnTo>
                    <a:pt x="8344" y="11533"/>
                  </a:lnTo>
                  <a:lnTo>
                    <a:pt x="8880" y="11278"/>
                  </a:lnTo>
                  <a:lnTo>
                    <a:pt x="9365" y="10972"/>
                  </a:lnTo>
                  <a:lnTo>
                    <a:pt x="9824" y="10640"/>
                  </a:lnTo>
                  <a:lnTo>
                    <a:pt x="10258" y="10258"/>
                  </a:lnTo>
                  <a:lnTo>
                    <a:pt x="10641" y="9824"/>
                  </a:lnTo>
                  <a:lnTo>
                    <a:pt x="10972" y="9365"/>
                  </a:lnTo>
                  <a:lnTo>
                    <a:pt x="11279" y="8854"/>
                  </a:lnTo>
                  <a:lnTo>
                    <a:pt x="11534" y="8344"/>
                  </a:lnTo>
                  <a:lnTo>
                    <a:pt x="11738" y="7783"/>
                  </a:lnTo>
                  <a:lnTo>
                    <a:pt x="11891" y="7221"/>
                  </a:lnTo>
                  <a:lnTo>
                    <a:pt x="11967" y="6609"/>
                  </a:lnTo>
                  <a:lnTo>
                    <a:pt x="11993" y="6303"/>
                  </a:lnTo>
                  <a:lnTo>
                    <a:pt x="12018" y="5996"/>
                  </a:lnTo>
                  <a:lnTo>
                    <a:pt x="11993" y="5690"/>
                  </a:lnTo>
                  <a:lnTo>
                    <a:pt x="11967" y="5384"/>
                  </a:lnTo>
                  <a:lnTo>
                    <a:pt x="11891" y="4797"/>
                  </a:lnTo>
                  <a:lnTo>
                    <a:pt x="11738" y="4210"/>
                  </a:lnTo>
                  <a:lnTo>
                    <a:pt x="11534" y="3675"/>
                  </a:lnTo>
                  <a:lnTo>
                    <a:pt x="11279" y="3139"/>
                  </a:lnTo>
                  <a:lnTo>
                    <a:pt x="10972" y="2654"/>
                  </a:lnTo>
                  <a:lnTo>
                    <a:pt x="10641" y="2195"/>
                  </a:lnTo>
                  <a:lnTo>
                    <a:pt x="10258" y="1761"/>
                  </a:lnTo>
                  <a:lnTo>
                    <a:pt x="9824" y="1378"/>
                  </a:lnTo>
                  <a:lnTo>
                    <a:pt x="9365" y="1021"/>
                  </a:lnTo>
                  <a:lnTo>
                    <a:pt x="8880" y="740"/>
                  </a:lnTo>
                  <a:lnTo>
                    <a:pt x="8344" y="485"/>
                  </a:lnTo>
                  <a:lnTo>
                    <a:pt x="7783" y="281"/>
                  </a:lnTo>
                  <a:lnTo>
                    <a:pt x="7222" y="128"/>
                  </a:lnTo>
                  <a:lnTo>
                    <a:pt x="6635" y="26"/>
                  </a:lnTo>
                  <a:lnTo>
                    <a:pt x="6328"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3"/>
            <p:cNvSpPr/>
            <p:nvPr/>
          </p:nvSpPr>
          <p:spPr>
            <a:xfrm>
              <a:off x="3985725" y="1968275"/>
              <a:ext cx="25" cy="25"/>
            </a:xfrm>
            <a:custGeom>
              <a:rect b="b" l="l" r="r" t="t"/>
              <a:pathLst>
                <a:path extrusionOk="0" h="1" w="1">
                  <a:moveTo>
                    <a:pt x="1" y="0"/>
                  </a:moveTo>
                  <a:lnTo>
                    <a:pt x="1"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3"/>
            <p:cNvSpPr/>
            <p:nvPr/>
          </p:nvSpPr>
          <p:spPr>
            <a:xfrm>
              <a:off x="3985725" y="19682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3"/>
            <p:cNvSpPr/>
            <p:nvPr/>
          </p:nvSpPr>
          <p:spPr>
            <a:xfrm>
              <a:off x="4022075" y="2004000"/>
              <a:ext cx="227775" cy="228375"/>
            </a:xfrm>
            <a:custGeom>
              <a:rect b="b" l="l" r="r" t="t"/>
              <a:pathLst>
                <a:path extrusionOk="0" h="9135" w="9111">
                  <a:moveTo>
                    <a:pt x="4543" y="0"/>
                  </a:moveTo>
                  <a:lnTo>
                    <a:pt x="4083" y="26"/>
                  </a:lnTo>
                  <a:lnTo>
                    <a:pt x="3624" y="102"/>
                  </a:lnTo>
                  <a:lnTo>
                    <a:pt x="3190" y="204"/>
                  </a:lnTo>
                  <a:lnTo>
                    <a:pt x="2782" y="357"/>
                  </a:lnTo>
                  <a:lnTo>
                    <a:pt x="2374" y="562"/>
                  </a:lnTo>
                  <a:lnTo>
                    <a:pt x="1991" y="791"/>
                  </a:lnTo>
                  <a:lnTo>
                    <a:pt x="1659" y="1046"/>
                  </a:lnTo>
                  <a:lnTo>
                    <a:pt x="1328" y="1353"/>
                  </a:lnTo>
                  <a:lnTo>
                    <a:pt x="1022" y="1684"/>
                  </a:lnTo>
                  <a:lnTo>
                    <a:pt x="766" y="2016"/>
                  </a:lnTo>
                  <a:lnTo>
                    <a:pt x="537" y="2399"/>
                  </a:lnTo>
                  <a:lnTo>
                    <a:pt x="358" y="2807"/>
                  </a:lnTo>
                  <a:lnTo>
                    <a:pt x="205" y="3215"/>
                  </a:lnTo>
                  <a:lnTo>
                    <a:pt x="78" y="3649"/>
                  </a:lnTo>
                  <a:lnTo>
                    <a:pt x="1" y="4108"/>
                  </a:lnTo>
                  <a:lnTo>
                    <a:pt x="1" y="4567"/>
                  </a:lnTo>
                  <a:lnTo>
                    <a:pt x="1" y="5052"/>
                  </a:lnTo>
                  <a:lnTo>
                    <a:pt x="78" y="5486"/>
                  </a:lnTo>
                  <a:lnTo>
                    <a:pt x="205" y="5945"/>
                  </a:lnTo>
                  <a:lnTo>
                    <a:pt x="358" y="6354"/>
                  </a:lnTo>
                  <a:lnTo>
                    <a:pt x="537" y="6762"/>
                  </a:lnTo>
                  <a:lnTo>
                    <a:pt x="766" y="7119"/>
                  </a:lnTo>
                  <a:lnTo>
                    <a:pt x="1022" y="7476"/>
                  </a:lnTo>
                  <a:lnTo>
                    <a:pt x="1328" y="7808"/>
                  </a:lnTo>
                  <a:lnTo>
                    <a:pt x="1659" y="8089"/>
                  </a:lnTo>
                  <a:lnTo>
                    <a:pt x="1991" y="8369"/>
                  </a:lnTo>
                  <a:lnTo>
                    <a:pt x="2374" y="8599"/>
                  </a:lnTo>
                  <a:lnTo>
                    <a:pt x="2782" y="8778"/>
                  </a:lnTo>
                  <a:lnTo>
                    <a:pt x="3190" y="8931"/>
                  </a:lnTo>
                  <a:lnTo>
                    <a:pt x="3624" y="9058"/>
                  </a:lnTo>
                  <a:lnTo>
                    <a:pt x="4083" y="9109"/>
                  </a:lnTo>
                  <a:lnTo>
                    <a:pt x="4543" y="9135"/>
                  </a:lnTo>
                  <a:lnTo>
                    <a:pt x="5028" y="9109"/>
                  </a:lnTo>
                  <a:lnTo>
                    <a:pt x="5487" y="9058"/>
                  </a:lnTo>
                  <a:lnTo>
                    <a:pt x="5921" y="8931"/>
                  </a:lnTo>
                  <a:lnTo>
                    <a:pt x="6329" y="8778"/>
                  </a:lnTo>
                  <a:lnTo>
                    <a:pt x="6737" y="8599"/>
                  </a:lnTo>
                  <a:lnTo>
                    <a:pt x="7094" y="8369"/>
                  </a:lnTo>
                  <a:lnTo>
                    <a:pt x="7452" y="8089"/>
                  </a:lnTo>
                  <a:lnTo>
                    <a:pt x="7783" y="7808"/>
                  </a:lnTo>
                  <a:lnTo>
                    <a:pt x="8089" y="7476"/>
                  </a:lnTo>
                  <a:lnTo>
                    <a:pt x="8345" y="7119"/>
                  </a:lnTo>
                  <a:lnTo>
                    <a:pt x="8574" y="6762"/>
                  </a:lnTo>
                  <a:lnTo>
                    <a:pt x="8753" y="6354"/>
                  </a:lnTo>
                  <a:lnTo>
                    <a:pt x="8906" y="5945"/>
                  </a:lnTo>
                  <a:lnTo>
                    <a:pt x="9034" y="5486"/>
                  </a:lnTo>
                  <a:lnTo>
                    <a:pt x="9085" y="5052"/>
                  </a:lnTo>
                  <a:lnTo>
                    <a:pt x="9110" y="4567"/>
                  </a:lnTo>
                  <a:lnTo>
                    <a:pt x="9085" y="4108"/>
                  </a:lnTo>
                  <a:lnTo>
                    <a:pt x="9034" y="3649"/>
                  </a:lnTo>
                  <a:lnTo>
                    <a:pt x="8906" y="3215"/>
                  </a:lnTo>
                  <a:lnTo>
                    <a:pt x="8753" y="2807"/>
                  </a:lnTo>
                  <a:lnTo>
                    <a:pt x="8574" y="2399"/>
                  </a:lnTo>
                  <a:lnTo>
                    <a:pt x="8345" y="2016"/>
                  </a:lnTo>
                  <a:lnTo>
                    <a:pt x="8089" y="1684"/>
                  </a:lnTo>
                  <a:lnTo>
                    <a:pt x="7783" y="1353"/>
                  </a:lnTo>
                  <a:lnTo>
                    <a:pt x="7452" y="1046"/>
                  </a:lnTo>
                  <a:lnTo>
                    <a:pt x="7094" y="791"/>
                  </a:lnTo>
                  <a:lnTo>
                    <a:pt x="6737" y="562"/>
                  </a:lnTo>
                  <a:lnTo>
                    <a:pt x="6329" y="357"/>
                  </a:lnTo>
                  <a:lnTo>
                    <a:pt x="5921" y="204"/>
                  </a:lnTo>
                  <a:lnTo>
                    <a:pt x="5487" y="102"/>
                  </a:lnTo>
                  <a:lnTo>
                    <a:pt x="5028" y="26"/>
                  </a:lnTo>
                  <a:lnTo>
                    <a:pt x="454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3"/>
            <p:cNvSpPr/>
            <p:nvPr/>
          </p:nvSpPr>
          <p:spPr>
            <a:xfrm>
              <a:off x="4158600" y="2188975"/>
              <a:ext cx="13425" cy="13425"/>
            </a:xfrm>
            <a:custGeom>
              <a:rect b="b" l="l" r="r" t="t"/>
              <a:pathLst>
                <a:path extrusionOk="0" h="537" w="537">
                  <a:moveTo>
                    <a:pt x="255" y="1"/>
                  </a:moveTo>
                  <a:lnTo>
                    <a:pt x="179" y="26"/>
                  </a:lnTo>
                  <a:lnTo>
                    <a:pt x="77" y="77"/>
                  </a:lnTo>
                  <a:lnTo>
                    <a:pt x="26" y="179"/>
                  </a:lnTo>
                  <a:lnTo>
                    <a:pt x="0" y="256"/>
                  </a:lnTo>
                  <a:lnTo>
                    <a:pt x="26" y="358"/>
                  </a:lnTo>
                  <a:lnTo>
                    <a:pt x="77" y="460"/>
                  </a:lnTo>
                  <a:lnTo>
                    <a:pt x="179" y="511"/>
                  </a:lnTo>
                  <a:lnTo>
                    <a:pt x="255" y="537"/>
                  </a:lnTo>
                  <a:lnTo>
                    <a:pt x="358" y="511"/>
                  </a:lnTo>
                  <a:lnTo>
                    <a:pt x="460" y="460"/>
                  </a:lnTo>
                  <a:lnTo>
                    <a:pt x="511" y="358"/>
                  </a:lnTo>
                  <a:lnTo>
                    <a:pt x="536" y="256"/>
                  </a:lnTo>
                  <a:lnTo>
                    <a:pt x="511" y="179"/>
                  </a:lnTo>
                  <a:lnTo>
                    <a:pt x="460" y="77"/>
                  </a:lnTo>
                  <a:lnTo>
                    <a:pt x="358" y="26"/>
                  </a:lnTo>
                  <a:lnTo>
                    <a:pt x="255"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3"/>
            <p:cNvSpPr/>
            <p:nvPr/>
          </p:nvSpPr>
          <p:spPr>
            <a:xfrm>
              <a:off x="4170075" y="2049925"/>
              <a:ext cx="12775" cy="12775"/>
            </a:xfrm>
            <a:custGeom>
              <a:rect b="b" l="l" r="r" t="t"/>
              <a:pathLst>
                <a:path extrusionOk="0" h="511" w="511">
                  <a:moveTo>
                    <a:pt x="154" y="0"/>
                  </a:moveTo>
                  <a:lnTo>
                    <a:pt x="77" y="77"/>
                  </a:lnTo>
                  <a:lnTo>
                    <a:pt x="1" y="153"/>
                  </a:lnTo>
                  <a:lnTo>
                    <a:pt x="1" y="255"/>
                  </a:lnTo>
                  <a:lnTo>
                    <a:pt x="1" y="358"/>
                  </a:lnTo>
                  <a:lnTo>
                    <a:pt x="77" y="434"/>
                  </a:lnTo>
                  <a:lnTo>
                    <a:pt x="154" y="485"/>
                  </a:lnTo>
                  <a:lnTo>
                    <a:pt x="256" y="511"/>
                  </a:lnTo>
                  <a:lnTo>
                    <a:pt x="358" y="485"/>
                  </a:lnTo>
                  <a:lnTo>
                    <a:pt x="434" y="434"/>
                  </a:lnTo>
                  <a:lnTo>
                    <a:pt x="485" y="358"/>
                  </a:lnTo>
                  <a:lnTo>
                    <a:pt x="511" y="255"/>
                  </a:lnTo>
                  <a:lnTo>
                    <a:pt x="485" y="153"/>
                  </a:lnTo>
                  <a:lnTo>
                    <a:pt x="434" y="77"/>
                  </a:lnTo>
                  <a:lnTo>
                    <a:pt x="35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3"/>
            <p:cNvSpPr/>
            <p:nvPr/>
          </p:nvSpPr>
          <p:spPr>
            <a:xfrm>
              <a:off x="4155400" y="2028875"/>
              <a:ext cx="12800" cy="12775"/>
            </a:xfrm>
            <a:custGeom>
              <a:rect b="b" l="l" r="r" t="t"/>
              <a:pathLst>
                <a:path extrusionOk="0" h="511" w="512">
                  <a:moveTo>
                    <a:pt x="154" y="0"/>
                  </a:moveTo>
                  <a:lnTo>
                    <a:pt x="77" y="77"/>
                  </a:lnTo>
                  <a:lnTo>
                    <a:pt x="26" y="153"/>
                  </a:lnTo>
                  <a:lnTo>
                    <a:pt x="1" y="255"/>
                  </a:lnTo>
                  <a:lnTo>
                    <a:pt x="26" y="358"/>
                  </a:lnTo>
                  <a:lnTo>
                    <a:pt x="77" y="434"/>
                  </a:lnTo>
                  <a:lnTo>
                    <a:pt x="154" y="485"/>
                  </a:lnTo>
                  <a:lnTo>
                    <a:pt x="256" y="511"/>
                  </a:lnTo>
                  <a:lnTo>
                    <a:pt x="358" y="485"/>
                  </a:lnTo>
                  <a:lnTo>
                    <a:pt x="435" y="434"/>
                  </a:lnTo>
                  <a:lnTo>
                    <a:pt x="486" y="358"/>
                  </a:lnTo>
                  <a:lnTo>
                    <a:pt x="511" y="255"/>
                  </a:lnTo>
                  <a:lnTo>
                    <a:pt x="486" y="153"/>
                  </a:lnTo>
                  <a:lnTo>
                    <a:pt x="435" y="77"/>
                  </a:lnTo>
                  <a:lnTo>
                    <a:pt x="35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3"/>
            <p:cNvSpPr/>
            <p:nvPr/>
          </p:nvSpPr>
          <p:spPr>
            <a:xfrm>
              <a:off x="4152225" y="2148150"/>
              <a:ext cx="12775" cy="12800"/>
            </a:xfrm>
            <a:custGeom>
              <a:rect b="b" l="l" r="r" t="t"/>
              <a:pathLst>
                <a:path extrusionOk="0" h="512" w="511">
                  <a:moveTo>
                    <a:pt x="255" y="1"/>
                  </a:moveTo>
                  <a:lnTo>
                    <a:pt x="153" y="26"/>
                  </a:lnTo>
                  <a:lnTo>
                    <a:pt x="77" y="77"/>
                  </a:lnTo>
                  <a:lnTo>
                    <a:pt x="26" y="154"/>
                  </a:lnTo>
                  <a:lnTo>
                    <a:pt x="0" y="256"/>
                  </a:lnTo>
                  <a:lnTo>
                    <a:pt x="26" y="358"/>
                  </a:lnTo>
                  <a:lnTo>
                    <a:pt x="77" y="434"/>
                  </a:lnTo>
                  <a:lnTo>
                    <a:pt x="153" y="486"/>
                  </a:lnTo>
                  <a:lnTo>
                    <a:pt x="255" y="511"/>
                  </a:lnTo>
                  <a:lnTo>
                    <a:pt x="357" y="486"/>
                  </a:lnTo>
                  <a:lnTo>
                    <a:pt x="459" y="434"/>
                  </a:lnTo>
                  <a:lnTo>
                    <a:pt x="510" y="358"/>
                  </a:lnTo>
                  <a:lnTo>
                    <a:pt x="510" y="256"/>
                  </a:lnTo>
                  <a:lnTo>
                    <a:pt x="510" y="154"/>
                  </a:lnTo>
                  <a:lnTo>
                    <a:pt x="459" y="77"/>
                  </a:lnTo>
                  <a:lnTo>
                    <a:pt x="357" y="26"/>
                  </a:lnTo>
                  <a:lnTo>
                    <a:pt x="255"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3"/>
            <p:cNvSpPr/>
            <p:nvPr/>
          </p:nvSpPr>
          <p:spPr>
            <a:xfrm>
              <a:off x="4223650" y="2105425"/>
              <a:ext cx="12800" cy="12775"/>
            </a:xfrm>
            <a:custGeom>
              <a:rect b="b" l="l" r="r" t="t"/>
              <a:pathLst>
                <a:path extrusionOk="0" h="511" w="512">
                  <a:moveTo>
                    <a:pt x="256" y="0"/>
                  </a:moveTo>
                  <a:lnTo>
                    <a:pt x="154" y="26"/>
                  </a:lnTo>
                  <a:lnTo>
                    <a:pt x="52" y="77"/>
                  </a:lnTo>
                  <a:lnTo>
                    <a:pt x="1" y="153"/>
                  </a:lnTo>
                  <a:lnTo>
                    <a:pt x="1" y="255"/>
                  </a:lnTo>
                  <a:lnTo>
                    <a:pt x="1" y="357"/>
                  </a:lnTo>
                  <a:lnTo>
                    <a:pt x="52" y="434"/>
                  </a:lnTo>
                  <a:lnTo>
                    <a:pt x="154" y="510"/>
                  </a:lnTo>
                  <a:lnTo>
                    <a:pt x="358" y="510"/>
                  </a:lnTo>
                  <a:lnTo>
                    <a:pt x="435" y="434"/>
                  </a:lnTo>
                  <a:lnTo>
                    <a:pt x="486" y="357"/>
                  </a:lnTo>
                  <a:lnTo>
                    <a:pt x="511" y="255"/>
                  </a:lnTo>
                  <a:lnTo>
                    <a:pt x="486" y="153"/>
                  </a:lnTo>
                  <a:lnTo>
                    <a:pt x="435"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3"/>
            <p:cNvSpPr/>
            <p:nvPr/>
          </p:nvSpPr>
          <p:spPr>
            <a:xfrm>
              <a:off x="4099275" y="2079275"/>
              <a:ext cx="12775" cy="13400"/>
            </a:xfrm>
            <a:custGeom>
              <a:rect b="b" l="l" r="r" t="t"/>
              <a:pathLst>
                <a:path extrusionOk="0" h="536" w="511">
                  <a:moveTo>
                    <a:pt x="256" y="0"/>
                  </a:moveTo>
                  <a:lnTo>
                    <a:pt x="153" y="26"/>
                  </a:lnTo>
                  <a:lnTo>
                    <a:pt x="77" y="77"/>
                  </a:lnTo>
                  <a:lnTo>
                    <a:pt x="0" y="179"/>
                  </a:lnTo>
                  <a:lnTo>
                    <a:pt x="0" y="281"/>
                  </a:lnTo>
                  <a:lnTo>
                    <a:pt x="0" y="383"/>
                  </a:lnTo>
                  <a:lnTo>
                    <a:pt x="77" y="459"/>
                  </a:lnTo>
                  <a:lnTo>
                    <a:pt x="153" y="510"/>
                  </a:lnTo>
                  <a:lnTo>
                    <a:pt x="256" y="536"/>
                  </a:lnTo>
                  <a:lnTo>
                    <a:pt x="358" y="510"/>
                  </a:lnTo>
                  <a:lnTo>
                    <a:pt x="434" y="459"/>
                  </a:lnTo>
                  <a:lnTo>
                    <a:pt x="485" y="383"/>
                  </a:lnTo>
                  <a:lnTo>
                    <a:pt x="511" y="281"/>
                  </a:lnTo>
                  <a:lnTo>
                    <a:pt x="485" y="179"/>
                  </a:lnTo>
                  <a:lnTo>
                    <a:pt x="434"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3"/>
            <p:cNvSpPr/>
            <p:nvPr/>
          </p:nvSpPr>
          <p:spPr>
            <a:xfrm>
              <a:off x="4080125" y="2171750"/>
              <a:ext cx="12800" cy="13425"/>
            </a:xfrm>
            <a:custGeom>
              <a:rect b="b" l="l" r="r" t="t"/>
              <a:pathLst>
                <a:path extrusionOk="0" h="537" w="512">
                  <a:moveTo>
                    <a:pt x="256" y="1"/>
                  </a:moveTo>
                  <a:lnTo>
                    <a:pt x="154" y="26"/>
                  </a:lnTo>
                  <a:lnTo>
                    <a:pt x="77" y="77"/>
                  </a:lnTo>
                  <a:lnTo>
                    <a:pt x="1" y="179"/>
                  </a:lnTo>
                  <a:lnTo>
                    <a:pt x="1" y="281"/>
                  </a:lnTo>
                  <a:lnTo>
                    <a:pt x="1" y="384"/>
                  </a:lnTo>
                  <a:lnTo>
                    <a:pt x="77" y="460"/>
                  </a:lnTo>
                  <a:lnTo>
                    <a:pt x="154" y="511"/>
                  </a:lnTo>
                  <a:lnTo>
                    <a:pt x="256" y="537"/>
                  </a:lnTo>
                  <a:lnTo>
                    <a:pt x="358" y="511"/>
                  </a:lnTo>
                  <a:lnTo>
                    <a:pt x="435" y="460"/>
                  </a:lnTo>
                  <a:lnTo>
                    <a:pt x="486" y="384"/>
                  </a:lnTo>
                  <a:lnTo>
                    <a:pt x="511" y="281"/>
                  </a:lnTo>
                  <a:lnTo>
                    <a:pt x="486" y="179"/>
                  </a:lnTo>
                  <a:lnTo>
                    <a:pt x="435" y="77"/>
                  </a:lnTo>
                  <a:lnTo>
                    <a:pt x="358" y="26"/>
                  </a:lnTo>
                  <a:lnTo>
                    <a:pt x="25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3"/>
            <p:cNvSpPr/>
            <p:nvPr/>
          </p:nvSpPr>
          <p:spPr>
            <a:xfrm>
              <a:off x="4056525" y="2067775"/>
              <a:ext cx="12800" cy="12800"/>
            </a:xfrm>
            <a:custGeom>
              <a:rect b="b" l="l" r="r" t="t"/>
              <a:pathLst>
                <a:path extrusionOk="0" h="512" w="512">
                  <a:moveTo>
                    <a:pt x="256" y="1"/>
                  </a:moveTo>
                  <a:lnTo>
                    <a:pt x="154" y="26"/>
                  </a:lnTo>
                  <a:lnTo>
                    <a:pt x="77" y="77"/>
                  </a:lnTo>
                  <a:lnTo>
                    <a:pt x="26" y="154"/>
                  </a:lnTo>
                  <a:lnTo>
                    <a:pt x="1" y="256"/>
                  </a:lnTo>
                  <a:lnTo>
                    <a:pt x="26" y="358"/>
                  </a:lnTo>
                  <a:lnTo>
                    <a:pt x="77" y="435"/>
                  </a:lnTo>
                  <a:lnTo>
                    <a:pt x="154" y="511"/>
                  </a:lnTo>
                  <a:lnTo>
                    <a:pt x="358" y="511"/>
                  </a:lnTo>
                  <a:lnTo>
                    <a:pt x="435" y="435"/>
                  </a:lnTo>
                  <a:lnTo>
                    <a:pt x="511" y="358"/>
                  </a:lnTo>
                  <a:lnTo>
                    <a:pt x="511" y="256"/>
                  </a:lnTo>
                  <a:lnTo>
                    <a:pt x="511" y="154"/>
                  </a:lnTo>
                  <a:lnTo>
                    <a:pt x="435" y="77"/>
                  </a:lnTo>
                  <a:lnTo>
                    <a:pt x="358" y="26"/>
                  </a:lnTo>
                  <a:lnTo>
                    <a:pt x="25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3"/>
            <p:cNvSpPr/>
            <p:nvPr/>
          </p:nvSpPr>
          <p:spPr>
            <a:xfrm>
              <a:off x="4056525" y="2097125"/>
              <a:ext cx="35125" cy="57425"/>
            </a:xfrm>
            <a:custGeom>
              <a:rect b="b" l="l" r="r" t="t"/>
              <a:pathLst>
                <a:path extrusionOk="0" h="2297" w="1405">
                  <a:moveTo>
                    <a:pt x="511" y="0"/>
                  </a:moveTo>
                  <a:lnTo>
                    <a:pt x="384" y="52"/>
                  </a:lnTo>
                  <a:lnTo>
                    <a:pt x="256" y="128"/>
                  </a:lnTo>
                  <a:lnTo>
                    <a:pt x="154" y="256"/>
                  </a:lnTo>
                  <a:lnTo>
                    <a:pt x="77" y="409"/>
                  </a:lnTo>
                  <a:lnTo>
                    <a:pt x="26" y="536"/>
                  </a:lnTo>
                  <a:lnTo>
                    <a:pt x="1" y="689"/>
                  </a:lnTo>
                  <a:lnTo>
                    <a:pt x="1" y="996"/>
                  </a:lnTo>
                  <a:lnTo>
                    <a:pt x="77" y="1378"/>
                  </a:lnTo>
                  <a:lnTo>
                    <a:pt x="128" y="1582"/>
                  </a:lnTo>
                  <a:lnTo>
                    <a:pt x="205" y="1761"/>
                  </a:lnTo>
                  <a:lnTo>
                    <a:pt x="307" y="1965"/>
                  </a:lnTo>
                  <a:lnTo>
                    <a:pt x="435" y="2118"/>
                  </a:lnTo>
                  <a:lnTo>
                    <a:pt x="588" y="2220"/>
                  </a:lnTo>
                  <a:lnTo>
                    <a:pt x="664" y="2271"/>
                  </a:lnTo>
                  <a:lnTo>
                    <a:pt x="766" y="2297"/>
                  </a:lnTo>
                  <a:lnTo>
                    <a:pt x="919" y="2297"/>
                  </a:lnTo>
                  <a:lnTo>
                    <a:pt x="1072" y="2246"/>
                  </a:lnTo>
                  <a:lnTo>
                    <a:pt x="1200" y="2195"/>
                  </a:lnTo>
                  <a:lnTo>
                    <a:pt x="1302" y="2067"/>
                  </a:lnTo>
                  <a:lnTo>
                    <a:pt x="1379" y="1965"/>
                  </a:lnTo>
                  <a:lnTo>
                    <a:pt x="1404" y="1812"/>
                  </a:lnTo>
                  <a:lnTo>
                    <a:pt x="1404" y="1659"/>
                  </a:lnTo>
                  <a:lnTo>
                    <a:pt x="1379" y="1531"/>
                  </a:lnTo>
                  <a:lnTo>
                    <a:pt x="1302" y="1429"/>
                  </a:lnTo>
                  <a:lnTo>
                    <a:pt x="1226" y="1327"/>
                  </a:lnTo>
                  <a:lnTo>
                    <a:pt x="1175" y="1225"/>
                  </a:lnTo>
                  <a:lnTo>
                    <a:pt x="1124" y="1098"/>
                  </a:lnTo>
                  <a:lnTo>
                    <a:pt x="1098" y="996"/>
                  </a:lnTo>
                  <a:lnTo>
                    <a:pt x="1098" y="894"/>
                  </a:lnTo>
                  <a:lnTo>
                    <a:pt x="1124" y="664"/>
                  </a:lnTo>
                  <a:lnTo>
                    <a:pt x="1098" y="460"/>
                  </a:lnTo>
                  <a:lnTo>
                    <a:pt x="1072" y="358"/>
                  </a:lnTo>
                  <a:lnTo>
                    <a:pt x="1047" y="256"/>
                  </a:lnTo>
                  <a:lnTo>
                    <a:pt x="919" y="128"/>
                  </a:lnTo>
                  <a:lnTo>
                    <a:pt x="792" y="52"/>
                  </a:lnTo>
                  <a:lnTo>
                    <a:pt x="664"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3"/>
            <p:cNvSpPr/>
            <p:nvPr/>
          </p:nvSpPr>
          <p:spPr>
            <a:xfrm>
              <a:off x="4119675" y="2094575"/>
              <a:ext cx="50425" cy="47875"/>
            </a:xfrm>
            <a:custGeom>
              <a:rect b="b" l="l" r="r" t="t"/>
              <a:pathLst>
                <a:path extrusionOk="0" h="1915" w="2017">
                  <a:moveTo>
                    <a:pt x="1328" y="0"/>
                  </a:moveTo>
                  <a:lnTo>
                    <a:pt x="1200" y="26"/>
                  </a:lnTo>
                  <a:lnTo>
                    <a:pt x="1047" y="102"/>
                  </a:lnTo>
                  <a:lnTo>
                    <a:pt x="792" y="256"/>
                  </a:lnTo>
                  <a:lnTo>
                    <a:pt x="511" y="485"/>
                  </a:lnTo>
                  <a:lnTo>
                    <a:pt x="358" y="638"/>
                  </a:lnTo>
                  <a:lnTo>
                    <a:pt x="205" y="791"/>
                  </a:lnTo>
                  <a:lnTo>
                    <a:pt x="103" y="970"/>
                  </a:lnTo>
                  <a:lnTo>
                    <a:pt x="26" y="1174"/>
                  </a:lnTo>
                  <a:lnTo>
                    <a:pt x="1" y="1353"/>
                  </a:lnTo>
                  <a:lnTo>
                    <a:pt x="26" y="1455"/>
                  </a:lnTo>
                  <a:lnTo>
                    <a:pt x="52" y="1531"/>
                  </a:lnTo>
                  <a:lnTo>
                    <a:pt x="128" y="1684"/>
                  </a:lnTo>
                  <a:lnTo>
                    <a:pt x="231" y="1787"/>
                  </a:lnTo>
                  <a:lnTo>
                    <a:pt x="358" y="1863"/>
                  </a:lnTo>
                  <a:lnTo>
                    <a:pt x="486" y="1914"/>
                  </a:lnTo>
                  <a:lnTo>
                    <a:pt x="639" y="1914"/>
                  </a:lnTo>
                  <a:lnTo>
                    <a:pt x="792" y="1863"/>
                  </a:lnTo>
                  <a:lnTo>
                    <a:pt x="919" y="1787"/>
                  </a:lnTo>
                  <a:lnTo>
                    <a:pt x="996" y="1684"/>
                  </a:lnTo>
                  <a:lnTo>
                    <a:pt x="1021" y="1684"/>
                  </a:lnTo>
                  <a:lnTo>
                    <a:pt x="1073" y="1582"/>
                  </a:lnTo>
                  <a:lnTo>
                    <a:pt x="1124" y="1455"/>
                  </a:lnTo>
                  <a:lnTo>
                    <a:pt x="1175" y="1353"/>
                  </a:lnTo>
                  <a:lnTo>
                    <a:pt x="1251" y="1251"/>
                  </a:lnTo>
                  <a:lnTo>
                    <a:pt x="1328" y="1174"/>
                  </a:lnTo>
                  <a:lnTo>
                    <a:pt x="1430" y="1123"/>
                  </a:lnTo>
                  <a:lnTo>
                    <a:pt x="1608" y="1047"/>
                  </a:lnTo>
                  <a:lnTo>
                    <a:pt x="1787" y="919"/>
                  </a:lnTo>
                  <a:lnTo>
                    <a:pt x="1864" y="868"/>
                  </a:lnTo>
                  <a:lnTo>
                    <a:pt x="1940" y="766"/>
                  </a:lnTo>
                  <a:lnTo>
                    <a:pt x="1991" y="613"/>
                  </a:lnTo>
                  <a:lnTo>
                    <a:pt x="2017" y="460"/>
                  </a:lnTo>
                  <a:lnTo>
                    <a:pt x="1966" y="307"/>
                  </a:lnTo>
                  <a:lnTo>
                    <a:pt x="1889" y="179"/>
                  </a:lnTo>
                  <a:lnTo>
                    <a:pt x="1787" y="102"/>
                  </a:lnTo>
                  <a:lnTo>
                    <a:pt x="1659" y="26"/>
                  </a:lnTo>
                  <a:lnTo>
                    <a:pt x="1506"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3"/>
            <p:cNvSpPr/>
            <p:nvPr/>
          </p:nvSpPr>
          <p:spPr>
            <a:xfrm>
              <a:off x="4088425" y="2035875"/>
              <a:ext cx="56800" cy="37025"/>
            </a:xfrm>
            <a:custGeom>
              <a:rect b="b" l="l" r="r" t="t"/>
              <a:pathLst>
                <a:path extrusionOk="0" h="1481" w="2272">
                  <a:moveTo>
                    <a:pt x="638" y="1"/>
                  </a:moveTo>
                  <a:lnTo>
                    <a:pt x="460" y="27"/>
                  </a:lnTo>
                  <a:lnTo>
                    <a:pt x="281" y="103"/>
                  </a:lnTo>
                  <a:lnTo>
                    <a:pt x="205" y="154"/>
                  </a:lnTo>
                  <a:lnTo>
                    <a:pt x="128" y="205"/>
                  </a:lnTo>
                  <a:lnTo>
                    <a:pt x="52" y="358"/>
                  </a:lnTo>
                  <a:lnTo>
                    <a:pt x="1" y="486"/>
                  </a:lnTo>
                  <a:lnTo>
                    <a:pt x="1" y="639"/>
                  </a:lnTo>
                  <a:lnTo>
                    <a:pt x="52" y="792"/>
                  </a:lnTo>
                  <a:lnTo>
                    <a:pt x="103" y="920"/>
                  </a:lnTo>
                  <a:lnTo>
                    <a:pt x="230" y="1022"/>
                  </a:lnTo>
                  <a:lnTo>
                    <a:pt x="358" y="1098"/>
                  </a:lnTo>
                  <a:lnTo>
                    <a:pt x="485" y="1124"/>
                  </a:lnTo>
                  <a:lnTo>
                    <a:pt x="613" y="1124"/>
                  </a:lnTo>
                  <a:lnTo>
                    <a:pt x="741" y="1098"/>
                  </a:lnTo>
                  <a:lnTo>
                    <a:pt x="868" y="1098"/>
                  </a:lnTo>
                  <a:lnTo>
                    <a:pt x="996" y="1124"/>
                  </a:lnTo>
                  <a:lnTo>
                    <a:pt x="1098" y="1149"/>
                  </a:lnTo>
                  <a:lnTo>
                    <a:pt x="1174" y="1200"/>
                  </a:lnTo>
                  <a:lnTo>
                    <a:pt x="1353" y="1328"/>
                  </a:lnTo>
                  <a:lnTo>
                    <a:pt x="1532" y="1430"/>
                  </a:lnTo>
                  <a:lnTo>
                    <a:pt x="1634" y="1455"/>
                  </a:lnTo>
                  <a:lnTo>
                    <a:pt x="1761" y="1481"/>
                  </a:lnTo>
                  <a:lnTo>
                    <a:pt x="1914" y="1430"/>
                  </a:lnTo>
                  <a:lnTo>
                    <a:pt x="2067" y="1379"/>
                  </a:lnTo>
                  <a:lnTo>
                    <a:pt x="2169" y="1277"/>
                  </a:lnTo>
                  <a:lnTo>
                    <a:pt x="2220" y="1149"/>
                  </a:lnTo>
                  <a:lnTo>
                    <a:pt x="2271" y="996"/>
                  </a:lnTo>
                  <a:lnTo>
                    <a:pt x="2246" y="843"/>
                  </a:lnTo>
                  <a:lnTo>
                    <a:pt x="2195" y="715"/>
                  </a:lnTo>
                  <a:lnTo>
                    <a:pt x="2118" y="562"/>
                  </a:lnTo>
                  <a:lnTo>
                    <a:pt x="2016" y="460"/>
                  </a:lnTo>
                  <a:lnTo>
                    <a:pt x="1889" y="358"/>
                  </a:lnTo>
                  <a:lnTo>
                    <a:pt x="1634" y="205"/>
                  </a:lnTo>
                  <a:lnTo>
                    <a:pt x="1276" y="78"/>
                  </a:lnTo>
                  <a:lnTo>
                    <a:pt x="1072" y="27"/>
                  </a:lnTo>
                  <a:lnTo>
                    <a:pt x="868"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3"/>
            <p:cNvSpPr/>
            <p:nvPr/>
          </p:nvSpPr>
          <p:spPr>
            <a:xfrm>
              <a:off x="4184100" y="2122650"/>
              <a:ext cx="33200" cy="57425"/>
            </a:xfrm>
            <a:custGeom>
              <a:rect b="b" l="l" r="r" t="t"/>
              <a:pathLst>
                <a:path extrusionOk="0" h="2297" w="1328">
                  <a:moveTo>
                    <a:pt x="537" y="0"/>
                  </a:moveTo>
                  <a:lnTo>
                    <a:pt x="384" y="77"/>
                  </a:lnTo>
                  <a:lnTo>
                    <a:pt x="282" y="153"/>
                  </a:lnTo>
                  <a:lnTo>
                    <a:pt x="205" y="281"/>
                  </a:lnTo>
                  <a:lnTo>
                    <a:pt x="154" y="408"/>
                  </a:lnTo>
                  <a:lnTo>
                    <a:pt x="129" y="561"/>
                  </a:lnTo>
                  <a:lnTo>
                    <a:pt x="154" y="689"/>
                  </a:lnTo>
                  <a:lnTo>
                    <a:pt x="205" y="817"/>
                  </a:lnTo>
                  <a:lnTo>
                    <a:pt x="231" y="919"/>
                  </a:lnTo>
                  <a:lnTo>
                    <a:pt x="231" y="1046"/>
                  </a:lnTo>
                  <a:lnTo>
                    <a:pt x="205" y="1174"/>
                  </a:lnTo>
                  <a:lnTo>
                    <a:pt x="180" y="1276"/>
                  </a:lnTo>
                  <a:lnTo>
                    <a:pt x="77" y="1454"/>
                  </a:lnTo>
                  <a:lnTo>
                    <a:pt x="26" y="1659"/>
                  </a:lnTo>
                  <a:lnTo>
                    <a:pt x="1" y="1761"/>
                  </a:lnTo>
                  <a:lnTo>
                    <a:pt x="1" y="1863"/>
                  </a:lnTo>
                  <a:lnTo>
                    <a:pt x="52" y="2041"/>
                  </a:lnTo>
                  <a:lnTo>
                    <a:pt x="154" y="2169"/>
                  </a:lnTo>
                  <a:lnTo>
                    <a:pt x="282" y="2245"/>
                  </a:lnTo>
                  <a:lnTo>
                    <a:pt x="409" y="2296"/>
                  </a:lnTo>
                  <a:lnTo>
                    <a:pt x="562" y="2296"/>
                  </a:lnTo>
                  <a:lnTo>
                    <a:pt x="690" y="2271"/>
                  </a:lnTo>
                  <a:lnTo>
                    <a:pt x="843" y="2194"/>
                  </a:lnTo>
                  <a:lnTo>
                    <a:pt x="971" y="2067"/>
                  </a:lnTo>
                  <a:lnTo>
                    <a:pt x="1047" y="1965"/>
                  </a:lnTo>
                  <a:lnTo>
                    <a:pt x="1124" y="1812"/>
                  </a:lnTo>
                  <a:lnTo>
                    <a:pt x="1226" y="1531"/>
                  </a:lnTo>
                  <a:lnTo>
                    <a:pt x="1302" y="1174"/>
                  </a:lnTo>
                  <a:lnTo>
                    <a:pt x="1328" y="970"/>
                  </a:lnTo>
                  <a:lnTo>
                    <a:pt x="1328" y="740"/>
                  </a:lnTo>
                  <a:lnTo>
                    <a:pt x="1277" y="536"/>
                  </a:lnTo>
                  <a:lnTo>
                    <a:pt x="1226" y="357"/>
                  </a:lnTo>
                  <a:lnTo>
                    <a:pt x="1124" y="179"/>
                  </a:lnTo>
                  <a:lnTo>
                    <a:pt x="1047" y="128"/>
                  </a:lnTo>
                  <a:lnTo>
                    <a:pt x="971" y="77"/>
                  </a:lnTo>
                  <a:lnTo>
                    <a:pt x="843"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3"/>
            <p:cNvSpPr/>
            <p:nvPr/>
          </p:nvSpPr>
          <p:spPr>
            <a:xfrm>
              <a:off x="4120325" y="2095850"/>
              <a:ext cx="49775" cy="46600"/>
            </a:xfrm>
            <a:custGeom>
              <a:rect b="b" l="l" r="r" t="t"/>
              <a:pathLst>
                <a:path extrusionOk="0" h="1864" w="1991">
                  <a:moveTo>
                    <a:pt x="1684" y="0"/>
                  </a:moveTo>
                  <a:lnTo>
                    <a:pt x="1684" y="154"/>
                  </a:lnTo>
                  <a:lnTo>
                    <a:pt x="1608" y="332"/>
                  </a:lnTo>
                  <a:lnTo>
                    <a:pt x="1557" y="409"/>
                  </a:lnTo>
                  <a:lnTo>
                    <a:pt x="1480" y="485"/>
                  </a:lnTo>
                  <a:lnTo>
                    <a:pt x="1302" y="587"/>
                  </a:lnTo>
                  <a:lnTo>
                    <a:pt x="1098" y="689"/>
                  </a:lnTo>
                  <a:lnTo>
                    <a:pt x="1021" y="740"/>
                  </a:lnTo>
                  <a:lnTo>
                    <a:pt x="919" y="817"/>
                  </a:lnTo>
                  <a:lnTo>
                    <a:pt x="842" y="919"/>
                  </a:lnTo>
                  <a:lnTo>
                    <a:pt x="791" y="1021"/>
                  </a:lnTo>
                  <a:lnTo>
                    <a:pt x="740" y="1123"/>
                  </a:lnTo>
                  <a:lnTo>
                    <a:pt x="689" y="1251"/>
                  </a:lnTo>
                  <a:lnTo>
                    <a:pt x="587" y="1353"/>
                  </a:lnTo>
                  <a:lnTo>
                    <a:pt x="460" y="1429"/>
                  </a:lnTo>
                  <a:lnTo>
                    <a:pt x="307" y="1455"/>
                  </a:lnTo>
                  <a:lnTo>
                    <a:pt x="179" y="1455"/>
                  </a:lnTo>
                  <a:lnTo>
                    <a:pt x="77" y="1429"/>
                  </a:lnTo>
                  <a:lnTo>
                    <a:pt x="0" y="1404"/>
                  </a:lnTo>
                  <a:lnTo>
                    <a:pt x="26" y="1480"/>
                  </a:lnTo>
                  <a:lnTo>
                    <a:pt x="102" y="1633"/>
                  </a:lnTo>
                  <a:lnTo>
                    <a:pt x="205" y="1736"/>
                  </a:lnTo>
                  <a:lnTo>
                    <a:pt x="332" y="1812"/>
                  </a:lnTo>
                  <a:lnTo>
                    <a:pt x="460" y="1863"/>
                  </a:lnTo>
                  <a:lnTo>
                    <a:pt x="613" y="1863"/>
                  </a:lnTo>
                  <a:lnTo>
                    <a:pt x="766" y="1812"/>
                  </a:lnTo>
                  <a:lnTo>
                    <a:pt x="893" y="1736"/>
                  </a:lnTo>
                  <a:lnTo>
                    <a:pt x="970" y="1633"/>
                  </a:lnTo>
                  <a:lnTo>
                    <a:pt x="995" y="1633"/>
                  </a:lnTo>
                  <a:lnTo>
                    <a:pt x="1047" y="1531"/>
                  </a:lnTo>
                  <a:lnTo>
                    <a:pt x="1098" y="1404"/>
                  </a:lnTo>
                  <a:lnTo>
                    <a:pt x="1149" y="1302"/>
                  </a:lnTo>
                  <a:lnTo>
                    <a:pt x="1225" y="1200"/>
                  </a:lnTo>
                  <a:lnTo>
                    <a:pt x="1302" y="1123"/>
                  </a:lnTo>
                  <a:lnTo>
                    <a:pt x="1404" y="1072"/>
                  </a:lnTo>
                  <a:lnTo>
                    <a:pt x="1582" y="996"/>
                  </a:lnTo>
                  <a:lnTo>
                    <a:pt x="1761" y="868"/>
                  </a:lnTo>
                  <a:lnTo>
                    <a:pt x="1838" y="817"/>
                  </a:lnTo>
                  <a:lnTo>
                    <a:pt x="1914" y="715"/>
                  </a:lnTo>
                  <a:lnTo>
                    <a:pt x="1965" y="613"/>
                  </a:lnTo>
                  <a:lnTo>
                    <a:pt x="1991" y="485"/>
                  </a:lnTo>
                  <a:lnTo>
                    <a:pt x="1991" y="383"/>
                  </a:lnTo>
                  <a:lnTo>
                    <a:pt x="1965" y="281"/>
                  </a:lnTo>
                  <a:lnTo>
                    <a:pt x="1914" y="205"/>
                  </a:lnTo>
                  <a:lnTo>
                    <a:pt x="1863" y="128"/>
                  </a:lnTo>
                  <a:lnTo>
                    <a:pt x="1786" y="51"/>
                  </a:lnTo>
                  <a:lnTo>
                    <a:pt x="1684"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3"/>
            <p:cNvSpPr/>
            <p:nvPr/>
          </p:nvSpPr>
          <p:spPr>
            <a:xfrm>
              <a:off x="4088425" y="2035875"/>
              <a:ext cx="56800" cy="34475"/>
            </a:xfrm>
            <a:custGeom>
              <a:rect b="b" l="l" r="r" t="t"/>
              <a:pathLst>
                <a:path extrusionOk="0" h="1379" w="2272">
                  <a:moveTo>
                    <a:pt x="638" y="1"/>
                  </a:moveTo>
                  <a:lnTo>
                    <a:pt x="460" y="27"/>
                  </a:lnTo>
                  <a:lnTo>
                    <a:pt x="281" y="103"/>
                  </a:lnTo>
                  <a:lnTo>
                    <a:pt x="205" y="154"/>
                  </a:lnTo>
                  <a:lnTo>
                    <a:pt x="128" y="205"/>
                  </a:lnTo>
                  <a:lnTo>
                    <a:pt x="52" y="358"/>
                  </a:lnTo>
                  <a:lnTo>
                    <a:pt x="1" y="537"/>
                  </a:lnTo>
                  <a:lnTo>
                    <a:pt x="154" y="435"/>
                  </a:lnTo>
                  <a:lnTo>
                    <a:pt x="332" y="384"/>
                  </a:lnTo>
                  <a:lnTo>
                    <a:pt x="715" y="384"/>
                  </a:lnTo>
                  <a:lnTo>
                    <a:pt x="919" y="435"/>
                  </a:lnTo>
                  <a:lnTo>
                    <a:pt x="1123" y="486"/>
                  </a:lnTo>
                  <a:lnTo>
                    <a:pt x="1429" y="588"/>
                  </a:lnTo>
                  <a:lnTo>
                    <a:pt x="1710" y="741"/>
                  </a:lnTo>
                  <a:lnTo>
                    <a:pt x="1812" y="843"/>
                  </a:lnTo>
                  <a:lnTo>
                    <a:pt x="1914" y="945"/>
                  </a:lnTo>
                  <a:lnTo>
                    <a:pt x="1991" y="1047"/>
                  </a:lnTo>
                  <a:lnTo>
                    <a:pt x="2042" y="1149"/>
                  </a:lnTo>
                  <a:lnTo>
                    <a:pt x="2067" y="1251"/>
                  </a:lnTo>
                  <a:lnTo>
                    <a:pt x="2067" y="1379"/>
                  </a:lnTo>
                  <a:lnTo>
                    <a:pt x="2144" y="1302"/>
                  </a:lnTo>
                  <a:lnTo>
                    <a:pt x="2195" y="1200"/>
                  </a:lnTo>
                  <a:lnTo>
                    <a:pt x="2246" y="1098"/>
                  </a:lnTo>
                  <a:lnTo>
                    <a:pt x="2271" y="996"/>
                  </a:lnTo>
                  <a:lnTo>
                    <a:pt x="2246" y="894"/>
                  </a:lnTo>
                  <a:lnTo>
                    <a:pt x="2220" y="766"/>
                  </a:lnTo>
                  <a:lnTo>
                    <a:pt x="2195" y="664"/>
                  </a:lnTo>
                  <a:lnTo>
                    <a:pt x="2118" y="562"/>
                  </a:lnTo>
                  <a:lnTo>
                    <a:pt x="2016" y="460"/>
                  </a:lnTo>
                  <a:lnTo>
                    <a:pt x="1889" y="358"/>
                  </a:lnTo>
                  <a:lnTo>
                    <a:pt x="1634" y="205"/>
                  </a:lnTo>
                  <a:lnTo>
                    <a:pt x="1276" y="78"/>
                  </a:lnTo>
                  <a:lnTo>
                    <a:pt x="1072" y="27"/>
                  </a:lnTo>
                  <a:lnTo>
                    <a:pt x="868"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3"/>
            <p:cNvSpPr/>
            <p:nvPr/>
          </p:nvSpPr>
          <p:spPr>
            <a:xfrm>
              <a:off x="4187950" y="2122650"/>
              <a:ext cx="29350" cy="57425"/>
            </a:xfrm>
            <a:custGeom>
              <a:rect b="b" l="l" r="r" t="t"/>
              <a:pathLst>
                <a:path extrusionOk="0" h="2297" w="1174">
                  <a:moveTo>
                    <a:pt x="408" y="0"/>
                  </a:moveTo>
                  <a:lnTo>
                    <a:pt x="510" y="128"/>
                  </a:lnTo>
                  <a:lnTo>
                    <a:pt x="587" y="306"/>
                  </a:lnTo>
                  <a:lnTo>
                    <a:pt x="638" y="485"/>
                  </a:lnTo>
                  <a:lnTo>
                    <a:pt x="638" y="689"/>
                  </a:lnTo>
                  <a:lnTo>
                    <a:pt x="638" y="893"/>
                  </a:lnTo>
                  <a:lnTo>
                    <a:pt x="638" y="1072"/>
                  </a:lnTo>
                  <a:lnTo>
                    <a:pt x="561" y="1403"/>
                  </a:lnTo>
                  <a:lnTo>
                    <a:pt x="459" y="1710"/>
                  </a:lnTo>
                  <a:lnTo>
                    <a:pt x="383" y="1837"/>
                  </a:lnTo>
                  <a:lnTo>
                    <a:pt x="281" y="1965"/>
                  </a:lnTo>
                  <a:lnTo>
                    <a:pt x="153" y="2067"/>
                  </a:lnTo>
                  <a:lnTo>
                    <a:pt x="0" y="2143"/>
                  </a:lnTo>
                  <a:lnTo>
                    <a:pt x="77" y="2220"/>
                  </a:lnTo>
                  <a:lnTo>
                    <a:pt x="179" y="2271"/>
                  </a:lnTo>
                  <a:lnTo>
                    <a:pt x="281" y="2296"/>
                  </a:lnTo>
                  <a:lnTo>
                    <a:pt x="383" y="2296"/>
                  </a:lnTo>
                  <a:lnTo>
                    <a:pt x="510" y="2271"/>
                  </a:lnTo>
                  <a:lnTo>
                    <a:pt x="612" y="2220"/>
                  </a:lnTo>
                  <a:lnTo>
                    <a:pt x="714" y="2169"/>
                  </a:lnTo>
                  <a:lnTo>
                    <a:pt x="817" y="2067"/>
                  </a:lnTo>
                  <a:lnTo>
                    <a:pt x="893" y="1965"/>
                  </a:lnTo>
                  <a:lnTo>
                    <a:pt x="970" y="1812"/>
                  </a:lnTo>
                  <a:lnTo>
                    <a:pt x="1072" y="1531"/>
                  </a:lnTo>
                  <a:lnTo>
                    <a:pt x="1148" y="1174"/>
                  </a:lnTo>
                  <a:lnTo>
                    <a:pt x="1174" y="970"/>
                  </a:lnTo>
                  <a:lnTo>
                    <a:pt x="1174" y="740"/>
                  </a:lnTo>
                  <a:lnTo>
                    <a:pt x="1123" y="536"/>
                  </a:lnTo>
                  <a:lnTo>
                    <a:pt x="1072" y="357"/>
                  </a:lnTo>
                  <a:lnTo>
                    <a:pt x="970" y="179"/>
                  </a:lnTo>
                  <a:lnTo>
                    <a:pt x="893" y="128"/>
                  </a:lnTo>
                  <a:lnTo>
                    <a:pt x="817" y="77"/>
                  </a:lnTo>
                  <a:lnTo>
                    <a:pt x="714" y="26"/>
                  </a:lnTo>
                  <a:lnTo>
                    <a:pt x="612"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3"/>
            <p:cNvSpPr/>
            <p:nvPr/>
          </p:nvSpPr>
          <p:spPr>
            <a:xfrm>
              <a:off x="4105650" y="2171750"/>
              <a:ext cx="33825" cy="34475"/>
            </a:xfrm>
            <a:custGeom>
              <a:rect b="b" l="l" r="r" t="t"/>
              <a:pathLst>
                <a:path extrusionOk="0" h="1379" w="1353">
                  <a:moveTo>
                    <a:pt x="664" y="1"/>
                  </a:moveTo>
                  <a:lnTo>
                    <a:pt x="536" y="26"/>
                  </a:lnTo>
                  <a:lnTo>
                    <a:pt x="409" y="77"/>
                  </a:lnTo>
                  <a:lnTo>
                    <a:pt x="307" y="128"/>
                  </a:lnTo>
                  <a:lnTo>
                    <a:pt x="205" y="205"/>
                  </a:lnTo>
                  <a:lnTo>
                    <a:pt x="103" y="307"/>
                  </a:lnTo>
                  <a:lnTo>
                    <a:pt x="52" y="435"/>
                  </a:lnTo>
                  <a:lnTo>
                    <a:pt x="1" y="562"/>
                  </a:lnTo>
                  <a:lnTo>
                    <a:pt x="1" y="690"/>
                  </a:lnTo>
                  <a:lnTo>
                    <a:pt x="1" y="843"/>
                  </a:lnTo>
                  <a:lnTo>
                    <a:pt x="52" y="970"/>
                  </a:lnTo>
                  <a:lnTo>
                    <a:pt x="103" y="1072"/>
                  </a:lnTo>
                  <a:lnTo>
                    <a:pt x="205" y="1175"/>
                  </a:lnTo>
                  <a:lnTo>
                    <a:pt x="307" y="1251"/>
                  </a:lnTo>
                  <a:lnTo>
                    <a:pt x="409" y="1328"/>
                  </a:lnTo>
                  <a:lnTo>
                    <a:pt x="536" y="1353"/>
                  </a:lnTo>
                  <a:lnTo>
                    <a:pt x="664" y="1379"/>
                  </a:lnTo>
                  <a:lnTo>
                    <a:pt x="817" y="1353"/>
                  </a:lnTo>
                  <a:lnTo>
                    <a:pt x="945" y="1328"/>
                  </a:lnTo>
                  <a:lnTo>
                    <a:pt x="1047" y="1251"/>
                  </a:lnTo>
                  <a:lnTo>
                    <a:pt x="1149" y="1175"/>
                  </a:lnTo>
                  <a:lnTo>
                    <a:pt x="1251" y="1072"/>
                  </a:lnTo>
                  <a:lnTo>
                    <a:pt x="1302" y="970"/>
                  </a:lnTo>
                  <a:lnTo>
                    <a:pt x="1353" y="843"/>
                  </a:lnTo>
                  <a:lnTo>
                    <a:pt x="1353" y="690"/>
                  </a:lnTo>
                  <a:lnTo>
                    <a:pt x="1353" y="562"/>
                  </a:lnTo>
                  <a:lnTo>
                    <a:pt x="1302" y="435"/>
                  </a:lnTo>
                  <a:lnTo>
                    <a:pt x="1251" y="307"/>
                  </a:lnTo>
                  <a:lnTo>
                    <a:pt x="1149" y="205"/>
                  </a:lnTo>
                  <a:lnTo>
                    <a:pt x="1047" y="128"/>
                  </a:lnTo>
                  <a:lnTo>
                    <a:pt x="945" y="77"/>
                  </a:lnTo>
                  <a:lnTo>
                    <a:pt x="817" y="26"/>
                  </a:lnTo>
                  <a:lnTo>
                    <a:pt x="664"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3"/>
            <p:cNvSpPr/>
            <p:nvPr/>
          </p:nvSpPr>
          <p:spPr>
            <a:xfrm>
              <a:off x="4183475" y="2063950"/>
              <a:ext cx="34475" cy="33825"/>
            </a:xfrm>
            <a:custGeom>
              <a:rect b="b" l="l" r="r" t="t"/>
              <a:pathLst>
                <a:path extrusionOk="0" h="1353" w="1379">
                  <a:moveTo>
                    <a:pt x="536" y="1"/>
                  </a:moveTo>
                  <a:lnTo>
                    <a:pt x="409" y="52"/>
                  </a:lnTo>
                  <a:lnTo>
                    <a:pt x="307" y="103"/>
                  </a:lnTo>
                  <a:lnTo>
                    <a:pt x="205" y="205"/>
                  </a:lnTo>
                  <a:lnTo>
                    <a:pt x="128" y="307"/>
                  </a:lnTo>
                  <a:lnTo>
                    <a:pt x="51" y="409"/>
                  </a:lnTo>
                  <a:lnTo>
                    <a:pt x="26" y="536"/>
                  </a:lnTo>
                  <a:lnTo>
                    <a:pt x="0" y="664"/>
                  </a:lnTo>
                  <a:lnTo>
                    <a:pt x="26" y="817"/>
                  </a:lnTo>
                  <a:lnTo>
                    <a:pt x="51" y="945"/>
                  </a:lnTo>
                  <a:lnTo>
                    <a:pt x="128" y="1047"/>
                  </a:lnTo>
                  <a:lnTo>
                    <a:pt x="205" y="1149"/>
                  </a:lnTo>
                  <a:lnTo>
                    <a:pt x="307" y="1251"/>
                  </a:lnTo>
                  <a:lnTo>
                    <a:pt x="409" y="1302"/>
                  </a:lnTo>
                  <a:lnTo>
                    <a:pt x="536" y="1353"/>
                  </a:lnTo>
                  <a:lnTo>
                    <a:pt x="817" y="1353"/>
                  </a:lnTo>
                  <a:lnTo>
                    <a:pt x="945" y="1302"/>
                  </a:lnTo>
                  <a:lnTo>
                    <a:pt x="1072" y="1251"/>
                  </a:lnTo>
                  <a:lnTo>
                    <a:pt x="1174" y="1149"/>
                  </a:lnTo>
                  <a:lnTo>
                    <a:pt x="1251" y="1047"/>
                  </a:lnTo>
                  <a:lnTo>
                    <a:pt x="1302" y="945"/>
                  </a:lnTo>
                  <a:lnTo>
                    <a:pt x="1353" y="817"/>
                  </a:lnTo>
                  <a:lnTo>
                    <a:pt x="1378" y="664"/>
                  </a:lnTo>
                  <a:lnTo>
                    <a:pt x="1353" y="536"/>
                  </a:lnTo>
                  <a:lnTo>
                    <a:pt x="1302" y="409"/>
                  </a:lnTo>
                  <a:lnTo>
                    <a:pt x="1251" y="307"/>
                  </a:lnTo>
                  <a:lnTo>
                    <a:pt x="1174" y="205"/>
                  </a:lnTo>
                  <a:lnTo>
                    <a:pt x="1072" y="103"/>
                  </a:lnTo>
                  <a:lnTo>
                    <a:pt x="945" y="52"/>
                  </a:lnTo>
                  <a:lnTo>
                    <a:pt x="817"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8" name="Google Shape;4608;p73"/>
          <p:cNvGrpSpPr/>
          <p:nvPr/>
        </p:nvGrpSpPr>
        <p:grpSpPr>
          <a:xfrm>
            <a:off x="3993638" y="1866631"/>
            <a:ext cx="400803" cy="400148"/>
            <a:chOff x="3236200" y="1968275"/>
            <a:chExt cx="397425" cy="396775"/>
          </a:xfrm>
        </p:grpSpPr>
        <p:sp>
          <p:nvSpPr>
            <p:cNvPr id="4609" name="Google Shape;4609;p73"/>
            <p:cNvSpPr/>
            <p:nvPr/>
          </p:nvSpPr>
          <p:spPr>
            <a:xfrm>
              <a:off x="3446700" y="2178125"/>
              <a:ext cx="186925" cy="186925"/>
            </a:xfrm>
            <a:custGeom>
              <a:rect b="b" l="l" r="r" t="t"/>
              <a:pathLst>
                <a:path extrusionOk="0" h="7477" w="7477">
                  <a:moveTo>
                    <a:pt x="1302" y="1"/>
                  </a:moveTo>
                  <a:lnTo>
                    <a:pt x="1047" y="26"/>
                  </a:lnTo>
                  <a:lnTo>
                    <a:pt x="792" y="103"/>
                  </a:lnTo>
                  <a:lnTo>
                    <a:pt x="588" y="231"/>
                  </a:lnTo>
                  <a:lnTo>
                    <a:pt x="384" y="384"/>
                  </a:lnTo>
                  <a:lnTo>
                    <a:pt x="230" y="588"/>
                  </a:lnTo>
                  <a:lnTo>
                    <a:pt x="103" y="792"/>
                  </a:lnTo>
                  <a:lnTo>
                    <a:pt x="26" y="1047"/>
                  </a:lnTo>
                  <a:lnTo>
                    <a:pt x="1" y="1302"/>
                  </a:lnTo>
                  <a:lnTo>
                    <a:pt x="1" y="6201"/>
                  </a:lnTo>
                  <a:lnTo>
                    <a:pt x="26" y="6456"/>
                  </a:lnTo>
                  <a:lnTo>
                    <a:pt x="103" y="6686"/>
                  </a:lnTo>
                  <a:lnTo>
                    <a:pt x="230" y="6916"/>
                  </a:lnTo>
                  <a:lnTo>
                    <a:pt x="384" y="7120"/>
                  </a:lnTo>
                  <a:lnTo>
                    <a:pt x="588" y="7273"/>
                  </a:lnTo>
                  <a:lnTo>
                    <a:pt x="792" y="7375"/>
                  </a:lnTo>
                  <a:lnTo>
                    <a:pt x="1047" y="7451"/>
                  </a:lnTo>
                  <a:lnTo>
                    <a:pt x="1302" y="7477"/>
                  </a:lnTo>
                  <a:lnTo>
                    <a:pt x="6201" y="7477"/>
                  </a:lnTo>
                  <a:lnTo>
                    <a:pt x="6456" y="7451"/>
                  </a:lnTo>
                  <a:lnTo>
                    <a:pt x="6686" y="7375"/>
                  </a:lnTo>
                  <a:lnTo>
                    <a:pt x="6916" y="7273"/>
                  </a:lnTo>
                  <a:lnTo>
                    <a:pt x="7094" y="7120"/>
                  </a:lnTo>
                  <a:lnTo>
                    <a:pt x="7273" y="6916"/>
                  </a:lnTo>
                  <a:lnTo>
                    <a:pt x="7375" y="6686"/>
                  </a:lnTo>
                  <a:lnTo>
                    <a:pt x="7451" y="6456"/>
                  </a:lnTo>
                  <a:lnTo>
                    <a:pt x="7477" y="6201"/>
                  </a:lnTo>
                  <a:lnTo>
                    <a:pt x="7477" y="1302"/>
                  </a:lnTo>
                  <a:lnTo>
                    <a:pt x="7451" y="1047"/>
                  </a:lnTo>
                  <a:lnTo>
                    <a:pt x="7375" y="792"/>
                  </a:lnTo>
                  <a:lnTo>
                    <a:pt x="7273" y="588"/>
                  </a:lnTo>
                  <a:lnTo>
                    <a:pt x="7094" y="384"/>
                  </a:lnTo>
                  <a:lnTo>
                    <a:pt x="6916" y="231"/>
                  </a:lnTo>
                  <a:lnTo>
                    <a:pt x="6686" y="103"/>
                  </a:lnTo>
                  <a:lnTo>
                    <a:pt x="6456" y="26"/>
                  </a:lnTo>
                  <a:lnTo>
                    <a:pt x="620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3"/>
            <p:cNvSpPr/>
            <p:nvPr/>
          </p:nvSpPr>
          <p:spPr>
            <a:xfrm>
              <a:off x="3236200" y="2178125"/>
              <a:ext cx="186925" cy="186925"/>
            </a:xfrm>
            <a:custGeom>
              <a:rect b="b" l="l" r="r" t="t"/>
              <a:pathLst>
                <a:path extrusionOk="0" h="7477" w="7477">
                  <a:moveTo>
                    <a:pt x="1302" y="1"/>
                  </a:moveTo>
                  <a:lnTo>
                    <a:pt x="1047" y="26"/>
                  </a:lnTo>
                  <a:lnTo>
                    <a:pt x="792" y="103"/>
                  </a:lnTo>
                  <a:lnTo>
                    <a:pt x="588" y="231"/>
                  </a:lnTo>
                  <a:lnTo>
                    <a:pt x="383" y="384"/>
                  </a:lnTo>
                  <a:lnTo>
                    <a:pt x="230" y="588"/>
                  </a:lnTo>
                  <a:lnTo>
                    <a:pt x="103" y="792"/>
                  </a:lnTo>
                  <a:lnTo>
                    <a:pt x="26" y="1047"/>
                  </a:lnTo>
                  <a:lnTo>
                    <a:pt x="1" y="1302"/>
                  </a:lnTo>
                  <a:lnTo>
                    <a:pt x="1" y="6201"/>
                  </a:lnTo>
                  <a:lnTo>
                    <a:pt x="26" y="6456"/>
                  </a:lnTo>
                  <a:lnTo>
                    <a:pt x="103" y="6686"/>
                  </a:lnTo>
                  <a:lnTo>
                    <a:pt x="230" y="6916"/>
                  </a:lnTo>
                  <a:lnTo>
                    <a:pt x="383" y="7120"/>
                  </a:lnTo>
                  <a:lnTo>
                    <a:pt x="588" y="7273"/>
                  </a:lnTo>
                  <a:lnTo>
                    <a:pt x="792" y="7375"/>
                  </a:lnTo>
                  <a:lnTo>
                    <a:pt x="1047" y="7451"/>
                  </a:lnTo>
                  <a:lnTo>
                    <a:pt x="1302" y="7477"/>
                  </a:lnTo>
                  <a:lnTo>
                    <a:pt x="6201" y="7477"/>
                  </a:lnTo>
                  <a:lnTo>
                    <a:pt x="6456" y="7451"/>
                  </a:lnTo>
                  <a:lnTo>
                    <a:pt x="6686" y="7375"/>
                  </a:lnTo>
                  <a:lnTo>
                    <a:pt x="6915" y="7273"/>
                  </a:lnTo>
                  <a:lnTo>
                    <a:pt x="7094" y="7120"/>
                  </a:lnTo>
                  <a:lnTo>
                    <a:pt x="7273" y="6916"/>
                  </a:lnTo>
                  <a:lnTo>
                    <a:pt x="7375" y="6686"/>
                  </a:lnTo>
                  <a:lnTo>
                    <a:pt x="7451" y="6456"/>
                  </a:lnTo>
                  <a:lnTo>
                    <a:pt x="7477" y="6201"/>
                  </a:lnTo>
                  <a:lnTo>
                    <a:pt x="7477" y="1302"/>
                  </a:lnTo>
                  <a:lnTo>
                    <a:pt x="7451" y="1047"/>
                  </a:lnTo>
                  <a:lnTo>
                    <a:pt x="7375" y="792"/>
                  </a:lnTo>
                  <a:lnTo>
                    <a:pt x="7273" y="588"/>
                  </a:lnTo>
                  <a:lnTo>
                    <a:pt x="7094" y="384"/>
                  </a:lnTo>
                  <a:lnTo>
                    <a:pt x="6915" y="231"/>
                  </a:lnTo>
                  <a:lnTo>
                    <a:pt x="6686" y="103"/>
                  </a:lnTo>
                  <a:lnTo>
                    <a:pt x="6456" y="26"/>
                  </a:lnTo>
                  <a:lnTo>
                    <a:pt x="6201"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3"/>
            <p:cNvSpPr/>
            <p:nvPr/>
          </p:nvSpPr>
          <p:spPr>
            <a:xfrm>
              <a:off x="3236200" y="1968275"/>
              <a:ext cx="186925" cy="186925"/>
            </a:xfrm>
            <a:custGeom>
              <a:rect b="b" l="l" r="r" t="t"/>
              <a:pathLst>
                <a:path extrusionOk="0" h="7477" w="7477">
                  <a:moveTo>
                    <a:pt x="1302" y="0"/>
                  </a:moveTo>
                  <a:lnTo>
                    <a:pt x="1047" y="26"/>
                  </a:lnTo>
                  <a:lnTo>
                    <a:pt x="792" y="102"/>
                  </a:lnTo>
                  <a:lnTo>
                    <a:pt x="588" y="230"/>
                  </a:lnTo>
                  <a:lnTo>
                    <a:pt x="383" y="383"/>
                  </a:lnTo>
                  <a:lnTo>
                    <a:pt x="230" y="587"/>
                  </a:lnTo>
                  <a:lnTo>
                    <a:pt x="103" y="791"/>
                  </a:lnTo>
                  <a:lnTo>
                    <a:pt x="26" y="1046"/>
                  </a:lnTo>
                  <a:lnTo>
                    <a:pt x="1" y="1302"/>
                  </a:lnTo>
                  <a:lnTo>
                    <a:pt x="1" y="6201"/>
                  </a:lnTo>
                  <a:lnTo>
                    <a:pt x="26" y="6456"/>
                  </a:lnTo>
                  <a:lnTo>
                    <a:pt x="103" y="6711"/>
                  </a:lnTo>
                  <a:lnTo>
                    <a:pt x="230" y="6915"/>
                  </a:lnTo>
                  <a:lnTo>
                    <a:pt x="383" y="7119"/>
                  </a:lnTo>
                  <a:lnTo>
                    <a:pt x="588" y="7272"/>
                  </a:lnTo>
                  <a:lnTo>
                    <a:pt x="792" y="7374"/>
                  </a:lnTo>
                  <a:lnTo>
                    <a:pt x="1047" y="7451"/>
                  </a:lnTo>
                  <a:lnTo>
                    <a:pt x="1302" y="7476"/>
                  </a:lnTo>
                  <a:lnTo>
                    <a:pt x="6201" y="7476"/>
                  </a:lnTo>
                  <a:lnTo>
                    <a:pt x="6456" y="7451"/>
                  </a:lnTo>
                  <a:lnTo>
                    <a:pt x="6686" y="7374"/>
                  </a:lnTo>
                  <a:lnTo>
                    <a:pt x="6915" y="7272"/>
                  </a:lnTo>
                  <a:lnTo>
                    <a:pt x="7094" y="7119"/>
                  </a:lnTo>
                  <a:lnTo>
                    <a:pt x="7273" y="6915"/>
                  </a:lnTo>
                  <a:lnTo>
                    <a:pt x="7375" y="6711"/>
                  </a:lnTo>
                  <a:lnTo>
                    <a:pt x="7451" y="6456"/>
                  </a:lnTo>
                  <a:lnTo>
                    <a:pt x="7477" y="6201"/>
                  </a:lnTo>
                  <a:lnTo>
                    <a:pt x="7477" y="1302"/>
                  </a:lnTo>
                  <a:lnTo>
                    <a:pt x="7451" y="1046"/>
                  </a:lnTo>
                  <a:lnTo>
                    <a:pt x="7375" y="791"/>
                  </a:lnTo>
                  <a:lnTo>
                    <a:pt x="7273" y="587"/>
                  </a:lnTo>
                  <a:lnTo>
                    <a:pt x="7094" y="383"/>
                  </a:lnTo>
                  <a:lnTo>
                    <a:pt x="6915" y="230"/>
                  </a:lnTo>
                  <a:lnTo>
                    <a:pt x="6686" y="102"/>
                  </a:lnTo>
                  <a:lnTo>
                    <a:pt x="6456" y="26"/>
                  </a:lnTo>
                  <a:lnTo>
                    <a:pt x="6201"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3"/>
            <p:cNvSpPr/>
            <p:nvPr/>
          </p:nvSpPr>
          <p:spPr>
            <a:xfrm>
              <a:off x="3280225" y="2012275"/>
              <a:ext cx="43400" cy="65100"/>
            </a:xfrm>
            <a:custGeom>
              <a:rect b="b" l="l" r="r" t="t"/>
              <a:pathLst>
                <a:path extrusionOk="0" h="2604" w="1736">
                  <a:moveTo>
                    <a:pt x="230" y="1"/>
                  </a:moveTo>
                  <a:lnTo>
                    <a:pt x="153" y="26"/>
                  </a:lnTo>
                  <a:lnTo>
                    <a:pt x="77" y="52"/>
                  </a:lnTo>
                  <a:lnTo>
                    <a:pt x="26" y="77"/>
                  </a:lnTo>
                  <a:lnTo>
                    <a:pt x="0" y="154"/>
                  </a:lnTo>
                  <a:lnTo>
                    <a:pt x="0" y="2476"/>
                  </a:lnTo>
                  <a:lnTo>
                    <a:pt x="26" y="2527"/>
                  </a:lnTo>
                  <a:lnTo>
                    <a:pt x="77" y="2578"/>
                  </a:lnTo>
                  <a:lnTo>
                    <a:pt x="153" y="2603"/>
                  </a:lnTo>
                  <a:lnTo>
                    <a:pt x="306" y="2603"/>
                  </a:lnTo>
                  <a:lnTo>
                    <a:pt x="383" y="2578"/>
                  </a:lnTo>
                  <a:lnTo>
                    <a:pt x="434" y="2527"/>
                  </a:lnTo>
                  <a:lnTo>
                    <a:pt x="460" y="2476"/>
                  </a:lnTo>
                  <a:lnTo>
                    <a:pt x="460" y="1047"/>
                  </a:lnTo>
                  <a:lnTo>
                    <a:pt x="1225" y="2476"/>
                  </a:lnTo>
                  <a:lnTo>
                    <a:pt x="1276" y="2527"/>
                  </a:lnTo>
                  <a:lnTo>
                    <a:pt x="1353" y="2578"/>
                  </a:lnTo>
                  <a:lnTo>
                    <a:pt x="1429" y="2603"/>
                  </a:lnTo>
                  <a:lnTo>
                    <a:pt x="1582" y="2603"/>
                  </a:lnTo>
                  <a:lnTo>
                    <a:pt x="1659" y="2578"/>
                  </a:lnTo>
                  <a:lnTo>
                    <a:pt x="1710" y="2527"/>
                  </a:lnTo>
                  <a:lnTo>
                    <a:pt x="1735" y="2476"/>
                  </a:lnTo>
                  <a:lnTo>
                    <a:pt x="1735" y="154"/>
                  </a:lnTo>
                  <a:lnTo>
                    <a:pt x="1710" y="77"/>
                  </a:lnTo>
                  <a:lnTo>
                    <a:pt x="1659" y="52"/>
                  </a:lnTo>
                  <a:lnTo>
                    <a:pt x="1582" y="26"/>
                  </a:lnTo>
                  <a:lnTo>
                    <a:pt x="1506" y="1"/>
                  </a:lnTo>
                  <a:lnTo>
                    <a:pt x="1404" y="26"/>
                  </a:lnTo>
                  <a:lnTo>
                    <a:pt x="1327" y="52"/>
                  </a:lnTo>
                  <a:lnTo>
                    <a:pt x="1276" y="77"/>
                  </a:lnTo>
                  <a:lnTo>
                    <a:pt x="1276" y="154"/>
                  </a:lnTo>
                  <a:lnTo>
                    <a:pt x="1276" y="1583"/>
                  </a:lnTo>
                  <a:lnTo>
                    <a:pt x="587" y="256"/>
                  </a:lnTo>
                  <a:lnTo>
                    <a:pt x="511" y="128"/>
                  </a:lnTo>
                  <a:lnTo>
                    <a:pt x="434" y="52"/>
                  </a:lnTo>
                  <a:lnTo>
                    <a:pt x="332" y="26"/>
                  </a:lnTo>
                  <a:lnTo>
                    <a:pt x="230"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3"/>
            <p:cNvSpPr/>
            <p:nvPr/>
          </p:nvSpPr>
          <p:spPr>
            <a:xfrm>
              <a:off x="3330600" y="2034600"/>
              <a:ext cx="36400" cy="44050"/>
            </a:xfrm>
            <a:custGeom>
              <a:rect b="b" l="l" r="r" t="t"/>
              <a:pathLst>
                <a:path extrusionOk="0" h="1762" w="1456">
                  <a:moveTo>
                    <a:pt x="996" y="996"/>
                  </a:moveTo>
                  <a:lnTo>
                    <a:pt x="996" y="1073"/>
                  </a:lnTo>
                  <a:lnTo>
                    <a:pt x="971" y="1124"/>
                  </a:lnTo>
                  <a:lnTo>
                    <a:pt x="945" y="1200"/>
                  </a:lnTo>
                  <a:lnTo>
                    <a:pt x="869" y="1302"/>
                  </a:lnTo>
                  <a:lnTo>
                    <a:pt x="766" y="1379"/>
                  </a:lnTo>
                  <a:lnTo>
                    <a:pt x="664" y="1404"/>
                  </a:lnTo>
                  <a:lnTo>
                    <a:pt x="588" y="1404"/>
                  </a:lnTo>
                  <a:lnTo>
                    <a:pt x="511" y="1353"/>
                  </a:lnTo>
                  <a:lnTo>
                    <a:pt x="486" y="1302"/>
                  </a:lnTo>
                  <a:lnTo>
                    <a:pt x="460" y="1226"/>
                  </a:lnTo>
                  <a:lnTo>
                    <a:pt x="486" y="1149"/>
                  </a:lnTo>
                  <a:lnTo>
                    <a:pt x="511" y="1098"/>
                  </a:lnTo>
                  <a:lnTo>
                    <a:pt x="562" y="1047"/>
                  </a:lnTo>
                  <a:lnTo>
                    <a:pt x="613" y="1022"/>
                  </a:lnTo>
                  <a:lnTo>
                    <a:pt x="766" y="996"/>
                  </a:lnTo>
                  <a:close/>
                  <a:moveTo>
                    <a:pt x="690" y="1"/>
                  </a:moveTo>
                  <a:lnTo>
                    <a:pt x="486" y="26"/>
                  </a:lnTo>
                  <a:lnTo>
                    <a:pt x="307" y="78"/>
                  </a:lnTo>
                  <a:lnTo>
                    <a:pt x="154" y="154"/>
                  </a:lnTo>
                  <a:lnTo>
                    <a:pt x="129" y="205"/>
                  </a:lnTo>
                  <a:lnTo>
                    <a:pt x="103" y="256"/>
                  </a:lnTo>
                  <a:lnTo>
                    <a:pt x="129" y="333"/>
                  </a:lnTo>
                  <a:lnTo>
                    <a:pt x="154" y="409"/>
                  </a:lnTo>
                  <a:lnTo>
                    <a:pt x="205" y="460"/>
                  </a:lnTo>
                  <a:lnTo>
                    <a:pt x="256" y="486"/>
                  </a:lnTo>
                  <a:lnTo>
                    <a:pt x="333" y="486"/>
                  </a:lnTo>
                  <a:lnTo>
                    <a:pt x="384" y="435"/>
                  </a:lnTo>
                  <a:lnTo>
                    <a:pt x="511" y="409"/>
                  </a:lnTo>
                  <a:lnTo>
                    <a:pt x="664" y="384"/>
                  </a:lnTo>
                  <a:lnTo>
                    <a:pt x="741" y="384"/>
                  </a:lnTo>
                  <a:lnTo>
                    <a:pt x="817" y="409"/>
                  </a:lnTo>
                  <a:lnTo>
                    <a:pt x="869" y="435"/>
                  </a:lnTo>
                  <a:lnTo>
                    <a:pt x="920" y="486"/>
                  </a:lnTo>
                  <a:lnTo>
                    <a:pt x="971" y="588"/>
                  </a:lnTo>
                  <a:lnTo>
                    <a:pt x="996" y="715"/>
                  </a:lnTo>
                  <a:lnTo>
                    <a:pt x="996" y="766"/>
                  </a:lnTo>
                  <a:lnTo>
                    <a:pt x="843" y="766"/>
                  </a:lnTo>
                  <a:lnTo>
                    <a:pt x="511" y="792"/>
                  </a:lnTo>
                  <a:lnTo>
                    <a:pt x="358" y="817"/>
                  </a:lnTo>
                  <a:lnTo>
                    <a:pt x="231" y="868"/>
                  </a:lnTo>
                  <a:lnTo>
                    <a:pt x="129" y="945"/>
                  </a:lnTo>
                  <a:lnTo>
                    <a:pt x="78" y="1022"/>
                  </a:lnTo>
                  <a:lnTo>
                    <a:pt x="26" y="1149"/>
                  </a:lnTo>
                  <a:lnTo>
                    <a:pt x="1" y="1277"/>
                  </a:lnTo>
                  <a:lnTo>
                    <a:pt x="26" y="1404"/>
                  </a:lnTo>
                  <a:lnTo>
                    <a:pt x="52" y="1481"/>
                  </a:lnTo>
                  <a:lnTo>
                    <a:pt x="78" y="1583"/>
                  </a:lnTo>
                  <a:lnTo>
                    <a:pt x="154" y="1634"/>
                  </a:lnTo>
                  <a:lnTo>
                    <a:pt x="205" y="1685"/>
                  </a:lnTo>
                  <a:lnTo>
                    <a:pt x="282" y="1736"/>
                  </a:lnTo>
                  <a:lnTo>
                    <a:pt x="460" y="1762"/>
                  </a:lnTo>
                  <a:lnTo>
                    <a:pt x="639" y="1736"/>
                  </a:lnTo>
                  <a:lnTo>
                    <a:pt x="792" y="1659"/>
                  </a:lnTo>
                  <a:lnTo>
                    <a:pt x="920" y="1583"/>
                  </a:lnTo>
                  <a:lnTo>
                    <a:pt x="1022" y="1481"/>
                  </a:lnTo>
                  <a:lnTo>
                    <a:pt x="1022" y="1583"/>
                  </a:lnTo>
                  <a:lnTo>
                    <a:pt x="1022" y="1634"/>
                  </a:lnTo>
                  <a:lnTo>
                    <a:pt x="1073" y="1685"/>
                  </a:lnTo>
                  <a:lnTo>
                    <a:pt x="1149" y="1710"/>
                  </a:lnTo>
                  <a:lnTo>
                    <a:pt x="1302" y="1710"/>
                  </a:lnTo>
                  <a:lnTo>
                    <a:pt x="1379" y="1685"/>
                  </a:lnTo>
                  <a:lnTo>
                    <a:pt x="1430" y="1634"/>
                  </a:lnTo>
                  <a:lnTo>
                    <a:pt x="1455" y="1583"/>
                  </a:lnTo>
                  <a:lnTo>
                    <a:pt x="1455" y="690"/>
                  </a:lnTo>
                  <a:lnTo>
                    <a:pt x="1430" y="562"/>
                  </a:lnTo>
                  <a:lnTo>
                    <a:pt x="1404" y="435"/>
                  </a:lnTo>
                  <a:lnTo>
                    <a:pt x="1353" y="333"/>
                  </a:lnTo>
                  <a:lnTo>
                    <a:pt x="1277" y="231"/>
                  </a:lnTo>
                  <a:lnTo>
                    <a:pt x="1175" y="129"/>
                  </a:lnTo>
                  <a:lnTo>
                    <a:pt x="1022" y="52"/>
                  </a:lnTo>
                  <a:lnTo>
                    <a:pt x="869" y="26"/>
                  </a:lnTo>
                  <a:lnTo>
                    <a:pt x="690"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3"/>
            <p:cNvSpPr/>
            <p:nvPr/>
          </p:nvSpPr>
          <p:spPr>
            <a:xfrm>
              <a:off x="3275750" y="2094575"/>
              <a:ext cx="51700" cy="11500"/>
            </a:xfrm>
            <a:custGeom>
              <a:rect b="b" l="l" r="r" t="t"/>
              <a:pathLst>
                <a:path extrusionOk="0" h="460" w="2068">
                  <a:moveTo>
                    <a:pt x="154" y="0"/>
                  </a:moveTo>
                  <a:lnTo>
                    <a:pt x="77" y="51"/>
                  </a:lnTo>
                  <a:lnTo>
                    <a:pt x="26" y="128"/>
                  </a:lnTo>
                  <a:lnTo>
                    <a:pt x="1" y="230"/>
                  </a:lnTo>
                  <a:lnTo>
                    <a:pt x="26" y="307"/>
                  </a:lnTo>
                  <a:lnTo>
                    <a:pt x="77" y="383"/>
                  </a:lnTo>
                  <a:lnTo>
                    <a:pt x="154" y="434"/>
                  </a:lnTo>
                  <a:lnTo>
                    <a:pt x="256" y="460"/>
                  </a:lnTo>
                  <a:lnTo>
                    <a:pt x="1838" y="460"/>
                  </a:lnTo>
                  <a:lnTo>
                    <a:pt x="1940" y="434"/>
                  </a:lnTo>
                  <a:lnTo>
                    <a:pt x="2016" y="383"/>
                  </a:lnTo>
                  <a:lnTo>
                    <a:pt x="2067" y="307"/>
                  </a:lnTo>
                  <a:lnTo>
                    <a:pt x="2067" y="230"/>
                  </a:lnTo>
                  <a:lnTo>
                    <a:pt x="2067" y="128"/>
                  </a:lnTo>
                  <a:lnTo>
                    <a:pt x="2016" y="51"/>
                  </a:lnTo>
                  <a:lnTo>
                    <a:pt x="1940"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3"/>
            <p:cNvSpPr/>
            <p:nvPr/>
          </p:nvSpPr>
          <p:spPr>
            <a:xfrm>
              <a:off x="3275750" y="2117525"/>
              <a:ext cx="107825" cy="11525"/>
            </a:xfrm>
            <a:custGeom>
              <a:rect b="b" l="l" r="r" t="t"/>
              <a:pathLst>
                <a:path extrusionOk="0" h="461" w="4313">
                  <a:moveTo>
                    <a:pt x="256" y="1"/>
                  </a:moveTo>
                  <a:lnTo>
                    <a:pt x="154" y="26"/>
                  </a:lnTo>
                  <a:lnTo>
                    <a:pt x="77" y="78"/>
                  </a:lnTo>
                  <a:lnTo>
                    <a:pt x="26" y="154"/>
                  </a:lnTo>
                  <a:lnTo>
                    <a:pt x="1" y="231"/>
                  </a:lnTo>
                  <a:lnTo>
                    <a:pt x="26" y="333"/>
                  </a:lnTo>
                  <a:lnTo>
                    <a:pt x="77" y="409"/>
                  </a:lnTo>
                  <a:lnTo>
                    <a:pt x="154" y="460"/>
                  </a:lnTo>
                  <a:lnTo>
                    <a:pt x="4185" y="460"/>
                  </a:lnTo>
                  <a:lnTo>
                    <a:pt x="4236" y="409"/>
                  </a:lnTo>
                  <a:lnTo>
                    <a:pt x="4287" y="333"/>
                  </a:lnTo>
                  <a:lnTo>
                    <a:pt x="4313" y="231"/>
                  </a:lnTo>
                  <a:lnTo>
                    <a:pt x="4287" y="154"/>
                  </a:lnTo>
                  <a:lnTo>
                    <a:pt x="4236" y="78"/>
                  </a:lnTo>
                  <a:lnTo>
                    <a:pt x="4185" y="26"/>
                  </a:lnTo>
                  <a:lnTo>
                    <a:pt x="4083"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3"/>
            <p:cNvSpPr/>
            <p:nvPr/>
          </p:nvSpPr>
          <p:spPr>
            <a:xfrm>
              <a:off x="3280225" y="2222150"/>
              <a:ext cx="44025" cy="65725"/>
            </a:xfrm>
            <a:custGeom>
              <a:rect b="b" l="l" r="r" t="t"/>
              <a:pathLst>
                <a:path extrusionOk="0" h="2629" w="1761">
                  <a:moveTo>
                    <a:pt x="230" y="1"/>
                  </a:moveTo>
                  <a:lnTo>
                    <a:pt x="153" y="26"/>
                  </a:lnTo>
                  <a:lnTo>
                    <a:pt x="77" y="52"/>
                  </a:lnTo>
                  <a:lnTo>
                    <a:pt x="26" y="77"/>
                  </a:lnTo>
                  <a:lnTo>
                    <a:pt x="0" y="154"/>
                  </a:lnTo>
                  <a:lnTo>
                    <a:pt x="0" y="2476"/>
                  </a:lnTo>
                  <a:lnTo>
                    <a:pt x="26" y="2527"/>
                  </a:lnTo>
                  <a:lnTo>
                    <a:pt x="77" y="2578"/>
                  </a:lnTo>
                  <a:lnTo>
                    <a:pt x="153" y="2603"/>
                  </a:lnTo>
                  <a:lnTo>
                    <a:pt x="306" y="2603"/>
                  </a:lnTo>
                  <a:lnTo>
                    <a:pt x="383" y="2578"/>
                  </a:lnTo>
                  <a:lnTo>
                    <a:pt x="434" y="2527"/>
                  </a:lnTo>
                  <a:lnTo>
                    <a:pt x="460" y="2476"/>
                  </a:lnTo>
                  <a:lnTo>
                    <a:pt x="460" y="1761"/>
                  </a:lnTo>
                  <a:lnTo>
                    <a:pt x="664" y="1531"/>
                  </a:lnTo>
                  <a:lnTo>
                    <a:pt x="1327" y="2552"/>
                  </a:lnTo>
                  <a:lnTo>
                    <a:pt x="1404" y="2603"/>
                  </a:lnTo>
                  <a:lnTo>
                    <a:pt x="1480" y="2629"/>
                  </a:lnTo>
                  <a:lnTo>
                    <a:pt x="1582" y="2603"/>
                  </a:lnTo>
                  <a:lnTo>
                    <a:pt x="1684" y="2552"/>
                  </a:lnTo>
                  <a:lnTo>
                    <a:pt x="1735" y="2476"/>
                  </a:lnTo>
                  <a:lnTo>
                    <a:pt x="1761" y="2399"/>
                  </a:lnTo>
                  <a:lnTo>
                    <a:pt x="1735" y="2322"/>
                  </a:lnTo>
                  <a:lnTo>
                    <a:pt x="970" y="1123"/>
                  </a:lnTo>
                  <a:lnTo>
                    <a:pt x="1608" y="332"/>
                  </a:lnTo>
                  <a:lnTo>
                    <a:pt x="1633" y="281"/>
                  </a:lnTo>
                  <a:lnTo>
                    <a:pt x="1633" y="256"/>
                  </a:lnTo>
                  <a:lnTo>
                    <a:pt x="1608" y="154"/>
                  </a:lnTo>
                  <a:lnTo>
                    <a:pt x="1531" y="77"/>
                  </a:lnTo>
                  <a:lnTo>
                    <a:pt x="1455" y="26"/>
                  </a:lnTo>
                  <a:lnTo>
                    <a:pt x="1353" y="1"/>
                  </a:lnTo>
                  <a:lnTo>
                    <a:pt x="1302" y="26"/>
                  </a:lnTo>
                  <a:lnTo>
                    <a:pt x="1225" y="77"/>
                  </a:lnTo>
                  <a:lnTo>
                    <a:pt x="460" y="1123"/>
                  </a:lnTo>
                  <a:lnTo>
                    <a:pt x="460" y="154"/>
                  </a:lnTo>
                  <a:lnTo>
                    <a:pt x="434" y="77"/>
                  </a:lnTo>
                  <a:lnTo>
                    <a:pt x="383" y="52"/>
                  </a:lnTo>
                  <a:lnTo>
                    <a:pt x="306" y="26"/>
                  </a:lnTo>
                  <a:lnTo>
                    <a:pt x="230"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3"/>
            <p:cNvSpPr/>
            <p:nvPr/>
          </p:nvSpPr>
          <p:spPr>
            <a:xfrm>
              <a:off x="3275750" y="2304450"/>
              <a:ext cx="51700" cy="11500"/>
            </a:xfrm>
            <a:custGeom>
              <a:rect b="b" l="l" r="r" t="t"/>
              <a:pathLst>
                <a:path extrusionOk="0" h="460" w="2068">
                  <a:moveTo>
                    <a:pt x="154" y="0"/>
                  </a:moveTo>
                  <a:lnTo>
                    <a:pt x="77" y="51"/>
                  </a:lnTo>
                  <a:lnTo>
                    <a:pt x="26" y="128"/>
                  </a:lnTo>
                  <a:lnTo>
                    <a:pt x="1" y="230"/>
                  </a:lnTo>
                  <a:lnTo>
                    <a:pt x="26" y="306"/>
                  </a:lnTo>
                  <a:lnTo>
                    <a:pt x="77" y="383"/>
                  </a:lnTo>
                  <a:lnTo>
                    <a:pt x="154" y="434"/>
                  </a:lnTo>
                  <a:lnTo>
                    <a:pt x="256" y="459"/>
                  </a:lnTo>
                  <a:lnTo>
                    <a:pt x="1838" y="459"/>
                  </a:lnTo>
                  <a:lnTo>
                    <a:pt x="1940" y="434"/>
                  </a:lnTo>
                  <a:lnTo>
                    <a:pt x="2016" y="383"/>
                  </a:lnTo>
                  <a:lnTo>
                    <a:pt x="2067" y="306"/>
                  </a:lnTo>
                  <a:lnTo>
                    <a:pt x="2067" y="230"/>
                  </a:lnTo>
                  <a:lnTo>
                    <a:pt x="2067" y="128"/>
                  </a:lnTo>
                  <a:lnTo>
                    <a:pt x="2016" y="51"/>
                  </a:lnTo>
                  <a:lnTo>
                    <a:pt x="1940"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3"/>
            <p:cNvSpPr/>
            <p:nvPr/>
          </p:nvSpPr>
          <p:spPr>
            <a:xfrm>
              <a:off x="3275750" y="2327400"/>
              <a:ext cx="107825" cy="11500"/>
            </a:xfrm>
            <a:custGeom>
              <a:rect b="b" l="l" r="r" t="t"/>
              <a:pathLst>
                <a:path extrusionOk="0" h="460" w="4313">
                  <a:moveTo>
                    <a:pt x="256" y="1"/>
                  </a:moveTo>
                  <a:lnTo>
                    <a:pt x="154" y="26"/>
                  </a:lnTo>
                  <a:lnTo>
                    <a:pt x="77" y="77"/>
                  </a:lnTo>
                  <a:lnTo>
                    <a:pt x="26" y="154"/>
                  </a:lnTo>
                  <a:lnTo>
                    <a:pt x="1" y="230"/>
                  </a:lnTo>
                  <a:lnTo>
                    <a:pt x="26" y="332"/>
                  </a:lnTo>
                  <a:lnTo>
                    <a:pt x="77" y="409"/>
                  </a:lnTo>
                  <a:lnTo>
                    <a:pt x="154" y="460"/>
                  </a:lnTo>
                  <a:lnTo>
                    <a:pt x="4185" y="460"/>
                  </a:lnTo>
                  <a:lnTo>
                    <a:pt x="4236" y="409"/>
                  </a:lnTo>
                  <a:lnTo>
                    <a:pt x="4287" y="332"/>
                  </a:lnTo>
                  <a:lnTo>
                    <a:pt x="4313" y="230"/>
                  </a:lnTo>
                  <a:lnTo>
                    <a:pt x="4287" y="154"/>
                  </a:lnTo>
                  <a:lnTo>
                    <a:pt x="4236" y="77"/>
                  </a:lnTo>
                  <a:lnTo>
                    <a:pt x="4185" y="26"/>
                  </a:lnTo>
                  <a:lnTo>
                    <a:pt x="4083"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3"/>
            <p:cNvSpPr/>
            <p:nvPr/>
          </p:nvSpPr>
          <p:spPr>
            <a:xfrm>
              <a:off x="3493900" y="2222150"/>
              <a:ext cx="41500" cy="65725"/>
            </a:xfrm>
            <a:custGeom>
              <a:rect b="b" l="l" r="r" t="t"/>
              <a:pathLst>
                <a:path extrusionOk="0" h="2629" w="1660">
                  <a:moveTo>
                    <a:pt x="817" y="1"/>
                  </a:moveTo>
                  <a:lnTo>
                    <a:pt x="639" y="26"/>
                  </a:lnTo>
                  <a:lnTo>
                    <a:pt x="486" y="52"/>
                  </a:lnTo>
                  <a:lnTo>
                    <a:pt x="358" y="103"/>
                  </a:lnTo>
                  <a:lnTo>
                    <a:pt x="231" y="179"/>
                  </a:lnTo>
                  <a:lnTo>
                    <a:pt x="129" y="307"/>
                  </a:lnTo>
                  <a:lnTo>
                    <a:pt x="52" y="434"/>
                  </a:lnTo>
                  <a:lnTo>
                    <a:pt x="1" y="613"/>
                  </a:lnTo>
                  <a:lnTo>
                    <a:pt x="1" y="817"/>
                  </a:lnTo>
                  <a:lnTo>
                    <a:pt x="1" y="1812"/>
                  </a:lnTo>
                  <a:lnTo>
                    <a:pt x="1" y="2016"/>
                  </a:lnTo>
                  <a:lnTo>
                    <a:pt x="52" y="2195"/>
                  </a:lnTo>
                  <a:lnTo>
                    <a:pt x="129" y="2348"/>
                  </a:lnTo>
                  <a:lnTo>
                    <a:pt x="231" y="2450"/>
                  </a:lnTo>
                  <a:lnTo>
                    <a:pt x="358" y="2527"/>
                  </a:lnTo>
                  <a:lnTo>
                    <a:pt x="486" y="2578"/>
                  </a:lnTo>
                  <a:lnTo>
                    <a:pt x="639" y="2629"/>
                  </a:lnTo>
                  <a:lnTo>
                    <a:pt x="996" y="2629"/>
                  </a:lnTo>
                  <a:lnTo>
                    <a:pt x="1149" y="2578"/>
                  </a:lnTo>
                  <a:lnTo>
                    <a:pt x="1302" y="2527"/>
                  </a:lnTo>
                  <a:lnTo>
                    <a:pt x="1430" y="2450"/>
                  </a:lnTo>
                  <a:lnTo>
                    <a:pt x="1532" y="2348"/>
                  </a:lnTo>
                  <a:lnTo>
                    <a:pt x="1608" y="2220"/>
                  </a:lnTo>
                  <a:lnTo>
                    <a:pt x="1634" y="2093"/>
                  </a:lnTo>
                  <a:lnTo>
                    <a:pt x="1660" y="1940"/>
                  </a:lnTo>
                  <a:lnTo>
                    <a:pt x="1634" y="1812"/>
                  </a:lnTo>
                  <a:lnTo>
                    <a:pt x="1608" y="1736"/>
                  </a:lnTo>
                  <a:lnTo>
                    <a:pt x="1532" y="1710"/>
                  </a:lnTo>
                  <a:lnTo>
                    <a:pt x="1328" y="1710"/>
                  </a:lnTo>
                  <a:lnTo>
                    <a:pt x="1277" y="1736"/>
                  </a:lnTo>
                  <a:lnTo>
                    <a:pt x="1226" y="1787"/>
                  </a:lnTo>
                  <a:lnTo>
                    <a:pt x="1200" y="1838"/>
                  </a:lnTo>
                  <a:lnTo>
                    <a:pt x="1175" y="1965"/>
                  </a:lnTo>
                  <a:lnTo>
                    <a:pt x="1124" y="2093"/>
                  </a:lnTo>
                  <a:lnTo>
                    <a:pt x="1098" y="2144"/>
                  </a:lnTo>
                  <a:lnTo>
                    <a:pt x="1022" y="2195"/>
                  </a:lnTo>
                  <a:lnTo>
                    <a:pt x="945" y="2220"/>
                  </a:lnTo>
                  <a:lnTo>
                    <a:pt x="843" y="2220"/>
                  </a:lnTo>
                  <a:lnTo>
                    <a:pt x="664" y="2195"/>
                  </a:lnTo>
                  <a:lnTo>
                    <a:pt x="613" y="2169"/>
                  </a:lnTo>
                  <a:lnTo>
                    <a:pt x="562" y="2118"/>
                  </a:lnTo>
                  <a:lnTo>
                    <a:pt x="511" y="2067"/>
                  </a:lnTo>
                  <a:lnTo>
                    <a:pt x="486" y="1991"/>
                  </a:lnTo>
                  <a:lnTo>
                    <a:pt x="460" y="1812"/>
                  </a:lnTo>
                  <a:lnTo>
                    <a:pt x="460" y="817"/>
                  </a:lnTo>
                  <a:lnTo>
                    <a:pt x="486" y="638"/>
                  </a:lnTo>
                  <a:lnTo>
                    <a:pt x="511" y="562"/>
                  </a:lnTo>
                  <a:lnTo>
                    <a:pt x="562" y="511"/>
                  </a:lnTo>
                  <a:lnTo>
                    <a:pt x="613" y="460"/>
                  </a:lnTo>
                  <a:lnTo>
                    <a:pt x="664" y="434"/>
                  </a:lnTo>
                  <a:lnTo>
                    <a:pt x="817" y="409"/>
                  </a:lnTo>
                  <a:lnTo>
                    <a:pt x="945" y="434"/>
                  </a:lnTo>
                  <a:lnTo>
                    <a:pt x="1022" y="460"/>
                  </a:lnTo>
                  <a:lnTo>
                    <a:pt x="1098" y="485"/>
                  </a:lnTo>
                  <a:lnTo>
                    <a:pt x="1149" y="536"/>
                  </a:lnTo>
                  <a:lnTo>
                    <a:pt x="1175" y="664"/>
                  </a:lnTo>
                  <a:lnTo>
                    <a:pt x="1200" y="766"/>
                  </a:lnTo>
                  <a:lnTo>
                    <a:pt x="1226" y="843"/>
                  </a:lnTo>
                  <a:lnTo>
                    <a:pt x="1277" y="868"/>
                  </a:lnTo>
                  <a:lnTo>
                    <a:pt x="1328" y="894"/>
                  </a:lnTo>
                  <a:lnTo>
                    <a:pt x="1430" y="919"/>
                  </a:lnTo>
                  <a:lnTo>
                    <a:pt x="1532" y="894"/>
                  </a:lnTo>
                  <a:lnTo>
                    <a:pt x="1608" y="868"/>
                  </a:lnTo>
                  <a:lnTo>
                    <a:pt x="1634" y="792"/>
                  </a:lnTo>
                  <a:lnTo>
                    <a:pt x="1660" y="689"/>
                  </a:lnTo>
                  <a:lnTo>
                    <a:pt x="1634" y="536"/>
                  </a:lnTo>
                  <a:lnTo>
                    <a:pt x="1608" y="409"/>
                  </a:lnTo>
                  <a:lnTo>
                    <a:pt x="1532" y="281"/>
                  </a:lnTo>
                  <a:lnTo>
                    <a:pt x="1430" y="179"/>
                  </a:lnTo>
                  <a:lnTo>
                    <a:pt x="1302" y="103"/>
                  </a:lnTo>
                  <a:lnTo>
                    <a:pt x="1149" y="52"/>
                  </a:lnTo>
                  <a:lnTo>
                    <a:pt x="996" y="26"/>
                  </a:lnTo>
                  <a:lnTo>
                    <a:pt x="817"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3"/>
            <p:cNvSpPr/>
            <p:nvPr/>
          </p:nvSpPr>
          <p:spPr>
            <a:xfrm>
              <a:off x="3539850" y="2244475"/>
              <a:ext cx="35725" cy="44050"/>
            </a:xfrm>
            <a:custGeom>
              <a:rect b="b" l="l" r="r" t="t"/>
              <a:pathLst>
                <a:path extrusionOk="0" h="1762" w="1429">
                  <a:moveTo>
                    <a:pt x="970" y="996"/>
                  </a:moveTo>
                  <a:lnTo>
                    <a:pt x="970" y="1072"/>
                  </a:lnTo>
                  <a:lnTo>
                    <a:pt x="970" y="1123"/>
                  </a:lnTo>
                  <a:lnTo>
                    <a:pt x="944" y="1200"/>
                  </a:lnTo>
                  <a:lnTo>
                    <a:pt x="868" y="1302"/>
                  </a:lnTo>
                  <a:lnTo>
                    <a:pt x="766" y="1378"/>
                  </a:lnTo>
                  <a:lnTo>
                    <a:pt x="638" y="1404"/>
                  </a:lnTo>
                  <a:lnTo>
                    <a:pt x="587" y="1404"/>
                  </a:lnTo>
                  <a:lnTo>
                    <a:pt x="510" y="1353"/>
                  </a:lnTo>
                  <a:lnTo>
                    <a:pt x="485" y="1302"/>
                  </a:lnTo>
                  <a:lnTo>
                    <a:pt x="459" y="1225"/>
                  </a:lnTo>
                  <a:lnTo>
                    <a:pt x="459" y="1149"/>
                  </a:lnTo>
                  <a:lnTo>
                    <a:pt x="510" y="1098"/>
                  </a:lnTo>
                  <a:lnTo>
                    <a:pt x="536" y="1047"/>
                  </a:lnTo>
                  <a:lnTo>
                    <a:pt x="612" y="1021"/>
                  </a:lnTo>
                  <a:lnTo>
                    <a:pt x="740" y="996"/>
                  </a:lnTo>
                  <a:close/>
                  <a:moveTo>
                    <a:pt x="664" y="1"/>
                  </a:moveTo>
                  <a:lnTo>
                    <a:pt x="485" y="26"/>
                  </a:lnTo>
                  <a:lnTo>
                    <a:pt x="281" y="77"/>
                  </a:lnTo>
                  <a:lnTo>
                    <a:pt x="153" y="154"/>
                  </a:lnTo>
                  <a:lnTo>
                    <a:pt x="128" y="205"/>
                  </a:lnTo>
                  <a:lnTo>
                    <a:pt x="102" y="256"/>
                  </a:lnTo>
                  <a:lnTo>
                    <a:pt x="102" y="332"/>
                  </a:lnTo>
                  <a:lnTo>
                    <a:pt x="153" y="409"/>
                  </a:lnTo>
                  <a:lnTo>
                    <a:pt x="179" y="460"/>
                  </a:lnTo>
                  <a:lnTo>
                    <a:pt x="255" y="485"/>
                  </a:lnTo>
                  <a:lnTo>
                    <a:pt x="306" y="460"/>
                  </a:lnTo>
                  <a:lnTo>
                    <a:pt x="383" y="434"/>
                  </a:lnTo>
                  <a:lnTo>
                    <a:pt x="485" y="409"/>
                  </a:lnTo>
                  <a:lnTo>
                    <a:pt x="664" y="383"/>
                  </a:lnTo>
                  <a:lnTo>
                    <a:pt x="740" y="383"/>
                  </a:lnTo>
                  <a:lnTo>
                    <a:pt x="817" y="409"/>
                  </a:lnTo>
                  <a:lnTo>
                    <a:pt x="868" y="434"/>
                  </a:lnTo>
                  <a:lnTo>
                    <a:pt x="919" y="485"/>
                  </a:lnTo>
                  <a:lnTo>
                    <a:pt x="970" y="587"/>
                  </a:lnTo>
                  <a:lnTo>
                    <a:pt x="970" y="715"/>
                  </a:lnTo>
                  <a:lnTo>
                    <a:pt x="970" y="741"/>
                  </a:lnTo>
                  <a:lnTo>
                    <a:pt x="842" y="741"/>
                  </a:lnTo>
                  <a:lnTo>
                    <a:pt x="485" y="766"/>
                  </a:lnTo>
                  <a:lnTo>
                    <a:pt x="357" y="817"/>
                  </a:lnTo>
                  <a:lnTo>
                    <a:pt x="230" y="868"/>
                  </a:lnTo>
                  <a:lnTo>
                    <a:pt x="128" y="919"/>
                  </a:lnTo>
                  <a:lnTo>
                    <a:pt x="51" y="1021"/>
                  </a:lnTo>
                  <a:lnTo>
                    <a:pt x="26" y="1149"/>
                  </a:lnTo>
                  <a:lnTo>
                    <a:pt x="0" y="1276"/>
                  </a:lnTo>
                  <a:lnTo>
                    <a:pt x="0" y="1378"/>
                  </a:lnTo>
                  <a:lnTo>
                    <a:pt x="26" y="1480"/>
                  </a:lnTo>
                  <a:lnTo>
                    <a:pt x="77" y="1557"/>
                  </a:lnTo>
                  <a:lnTo>
                    <a:pt x="128" y="1634"/>
                  </a:lnTo>
                  <a:lnTo>
                    <a:pt x="204" y="1685"/>
                  </a:lnTo>
                  <a:lnTo>
                    <a:pt x="281" y="1710"/>
                  </a:lnTo>
                  <a:lnTo>
                    <a:pt x="459" y="1761"/>
                  </a:lnTo>
                  <a:lnTo>
                    <a:pt x="638" y="1736"/>
                  </a:lnTo>
                  <a:lnTo>
                    <a:pt x="791" y="1659"/>
                  </a:lnTo>
                  <a:lnTo>
                    <a:pt x="893" y="1583"/>
                  </a:lnTo>
                  <a:lnTo>
                    <a:pt x="995" y="1480"/>
                  </a:lnTo>
                  <a:lnTo>
                    <a:pt x="995" y="1583"/>
                  </a:lnTo>
                  <a:lnTo>
                    <a:pt x="1021" y="1634"/>
                  </a:lnTo>
                  <a:lnTo>
                    <a:pt x="1072" y="1685"/>
                  </a:lnTo>
                  <a:lnTo>
                    <a:pt x="1123" y="1710"/>
                  </a:lnTo>
                  <a:lnTo>
                    <a:pt x="1301" y="1710"/>
                  </a:lnTo>
                  <a:lnTo>
                    <a:pt x="1378" y="1685"/>
                  </a:lnTo>
                  <a:lnTo>
                    <a:pt x="1429" y="1634"/>
                  </a:lnTo>
                  <a:lnTo>
                    <a:pt x="1429" y="1583"/>
                  </a:lnTo>
                  <a:lnTo>
                    <a:pt x="1429" y="689"/>
                  </a:lnTo>
                  <a:lnTo>
                    <a:pt x="1429" y="562"/>
                  </a:lnTo>
                  <a:lnTo>
                    <a:pt x="1403" y="434"/>
                  </a:lnTo>
                  <a:lnTo>
                    <a:pt x="1352" y="332"/>
                  </a:lnTo>
                  <a:lnTo>
                    <a:pt x="1250" y="205"/>
                  </a:lnTo>
                  <a:lnTo>
                    <a:pt x="1148" y="128"/>
                  </a:lnTo>
                  <a:lnTo>
                    <a:pt x="1021" y="52"/>
                  </a:lnTo>
                  <a:lnTo>
                    <a:pt x="868" y="26"/>
                  </a:lnTo>
                  <a:lnTo>
                    <a:pt x="664"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3"/>
            <p:cNvSpPr/>
            <p:nvPr/>
          </p:nvSpPr>
          <p:spPr>
            <a:xfrm>
              <a:off x="3490075" y="2304450"/>
              <a:ext cx="51700" cy="11500"/>
            </a:xfrm>
            <a:custGeom>
              <a:rect b="b" l="l" r="r" t="t"/>
              <a:pathLst>
                <a:path extrusionOk="0" h="460" w="2068">
                  <a:moveTo>
                    <a:pt x="128" y="0"/>
                  </a:moveTo>
                  <a:lnTo>
                    <a:pt x="77" y="51"/>
                  </a:lnTo>
                  <a:lnTo>
                    <a:pt x="26" y="128"/>
                  </a:lnTo>
                  <a:lnTo>
                    <a:pt x="1" y="230"/>
                  </a:lnTo>
                  <a:lnTo>
                    <a:pt x="26" y="306"/>
                  </a:lnTo>
                  <a:lnTo>
                    <a:pt x="77" y="383"/>
                  </a:lnTo>
                  <a:lnTo>
                    <a:pt x="128" y="434"/>
                  </a:lnTo>
                  <a:lnTo>
                    <a:pt x="231" y="459"/>
                  </a:lnTo>
                  <a:lnTo>
                    <a:pt x="1838" y="459"/>
                  </a:lnTo>
                  <a:lnTo>
                    <a:pt x="1915" y="434"/>
                  </a:lnTo>
                  <a:lnTo>
                    <a:pt x="1991" y="383"/>
                  </a:lnTo>
                  <a:lnTo>
                    <a:pt x="2042" y="306"/>
                  </a:lnTo>
                  <a:lnTo>
                    <a:pt x="2068" y="230"/>
                  </a:lnTo>
                  <a:lnTo>
                    <a:pt x="2042" y="128"/>
                  </a:lnTo>
                  <a:lnTo>
                    <a:pt x="1991" y="51"/>
                  </a:lnTo>
                  <a:lnTo>
                    <a:pt x="1915"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3"/>
            <p:cNvSpPr/>
            <p:nvPr/>
          </p:nvSpPr>
          <p:spPr>
            <a:xfrm>
              <a:off x="3490075" y="2327400"/>
              <a:ext cx="107850" cy="11500"/>
            </a:xfrm>
            <a:custGeom>
              <a:rect b="b" l="l" r="r" t="t"/>
              <a:pathLst>
                <a:path extrusionOk="0" h="460" w="4314">
                  <a:moveTo>
                    <a:pt x="231" y="1"/>
                  </a:moveTo>
                  <a:lnTo>
                    <a:pt x="128" y="26"/>
                  </a:lnTo>
                  <a:lnTo>
                    <a:pt x="77" y="77"/>
                  </a:lnTo>
                  <a:lnTo>
                    <a:pt x="26" y="154"/>
                  </a:lnTo>
                  <a:lnTo>
                    <a:pt x="1" y="230"/>
                  </a:lnTo>
                  <a:lnTo>
                    <a:pt x="26" y="332"/>
                  </a:lnTo>
                  <a:lnTo>
                    <a:pt x="77" y="409"/>
                  </a:lnTo>
                  <a:lnTo>
                    <a:pt x="128" y="460"/>
                  </a:lnTo>
                  <a:lnTo>
                    <a:pt x="4160" y="460"/>
                  </a:lnTo>
                  <a:lnTo>
                    <a:pt x="4237" y="409"/>
                  </a:lnTo>
                  <a:lnTo>
                    <a:pt x="4288" y="332"/>
                  </a:lnTo>
                  <a:lnTo>
                    <a:pt x="4313" y="230"/>
                  </a:lnTo>
                  <a:lnTo>
                    <a:pt x="4288" y="154"/>
                  </a:lnTo>
                  <a:lnTo>
                    <a:pt x="4237" y="77"/>
                  </a:lnTo>
                  <a:lnTo>
                    <a:pt x="4160" y="26"/>
                  </a:lnTo>
                  <a:lnTo>
                    <a:pt x="4058"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3" name="Google Shape;4623;p73"/>
          <p:cNvGrpSpPr/>
          <p:nvPr/>
        </p:nvGrpSpPr>
        <p:grpSpPr>
          <a:xfrm>
            <a:off x="5527314" y="1866631"/>
            <a:ext cx="357059" cy="400803"/>
            <a:chOff x="4756950" y="1968275"/>
            <a:chExt cx="354050" cy="397425"/>
          </a:xfrm>
        </p:grpSpPr>
        <p:sp>
          <p:nvSpPr>
            <p:cNvPr id="4624" name="Google Shape;4624;p73"/>
            <p:cNvSpPr/>
            <p:nvPr/>
          </p:nvSpPr>
          <p:spPr>
            <a:xfrm>
              <a:off x="5062500" y="2102225"/>
              <a:ext cx="25525" cy="128250"/>
            </a:xfrm>
            <a:custGeom>
              <a:rect b="b" l="l" r="r" t="t"/>
              <a:pathLst>
                <a:path extrusionOk="0" h="5130" w="1021">
                  <a:moveTo>
                    <a:pt x="0" y="1"/>
                  </a:moveTo>
                  <a:lnTo>
                    <a:pt x="0" y="5129"/>
                  </a:lnTo>
                  <a:lnTo>
                    <a:pt x="1021" y="5129"/>
                  </a:lnTo>
                  <a:lnTo>
                    <a:pt x="1021"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3"/>
            <p:cNvSpPr/>
            <p:nvPr/>
          </p:nvSpPr>
          <p:spPr>
            <a:xfrm>
              <a:off x="4943200" y="2250225"/>
              <a:ext cx="123775" cy="86775"/>
            </a:xfrm>
            <a:custGeom>
              <a:rect b="b" l="l" r="r" t="t"/>
              <a:pathLst>
                <a:path extrusionOk="0" h="3471" w="4951">
                  <a:moveTo>
                    <a:pt x="4440" y="0"/>
                  </a:moveTo>
                  <a:lnTo>
                    <a:pt x="1" y="2577"/>
                  </a:lnTo>
                  <a:lnTo>
                    <a:pt x="511" y="3470"/>
                  </a:lnTo>
                  <a:lnTo>
                    <a:pt x="4951" y="893"/>
                  </a:lnTo>
                  <a:lnTo>
                    <a:pt x="444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3"/>
            <p:cNvSpPr/>
            <p:nvPr/>
          </p:nvSpPr>
          <p:spPr>
            <a:xfrm>
              <a:off x="4801600" y="2250225"/>
              <a:ext cx="123775" cy="86775"/>
            </a:xfrm>
            <a:custGeom>
              <a:rect b="b" l="l" r="r" t="t"/>
              <a:pathLst>
                <a:path extrusionOk="0" h="3471" w="4951">
                  <a:moveTo>
                    <a:pt x="510" y="0"/>
                  </a:moveTo>
                  <a:lnTo>
                    <a:pt x="0" y="893"/>
                  </a:lnTo>
                  <a:lnTo>
                    <a:pt x="4414" y="3470"/>
                  </a:lnTo>
                  <a:lnTo>
                    <a:pt x="4950" y="2577"/>
                  </a:lnTo>
                  <a:lnTo>
                    <a:pt x="51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3"/>
            <p:cNvSpPr/>
            <p:nvPr/>
          </p:nvSpPr>
          <p:spPr>
            <a:xfrm>
              <a:off x="4943200" y="1996350"/>
              <a:ext cx="123775" cy="86125"/>
            </a:xfrm>
            <a:custGeom>
              <a:rect b="b" l="l" r="r" t="t"/>
              <a:pathLst>
                <a:path extrusionOk="0" h="3445" w="4951">
                  <a:moveTo>
                    <a:pt x="511" y="0"/>
                  </a:moveTo>
                  <a:lnTo>
                    <a:pt x="1" y="893"/>
                  </a:lnTo>
                  <a:lnTo>
                    <a:pt x="4440" y="3445"/>
                  </a:lnTo>
                  <a:lnTo>
                    <a:pt x="4951" y="2552"/>
                  </a:lnTo>
                  <a:lnTo>
                    <a:pt x="511"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3"/>
            <p:cNvSpPr/>
            <p:nvPr/>
          </p:nvSpPr>
          <p:spPr>
            <a:xfrm>
              <a:off x="4801600" y="1996350"/>
              <a:ext cx="123775" cy="86125"/>
            </a:xfrm>
            <a:custGeom>
              <a:rect b="b" l="l" r="r" t="t"/>
              <a:pathLst>
                <a:path extrusionOk="0" h="3445" w="4951">
                  <a:moveTo>
                    <a:pt x="4414" y="0"/>
                  </a:moveTo>
                  <a:lnTo>
                    <a:pt x="0" y="2552"/>
                  </a:lnTo>
                  <a:lnTo>
                    <a:pt x="510" y="3445"/>
                  </a:lnTo>
                  <a:lnTo>
                    <a:pt x="4950" y="893"/>
                  </a:lnTo>
                  <a:lnTo>
                    <a:pt x="4414"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3"/>
            <p:cNvSpPr/>
            <p:nvPr/>
          </p:nvSpPr>
          <p:spPr>
            <a:xfrm>
              <a:off x="4780550" y="2102225"/>
              <a:ext cx="25525" cy="128250"/>
            </a:xfrm>
            <a:custGeom>
              <a:rect b="b" l="l" r="r" t="t"/>
              <a:pathLst>
                <a:path extrusionOk="0" h="5130" w="1021">
                  <a:moveTo>
                    <a:pt x="0" y="1"/>
                  </a:moveTo>
                  <a:lnTo>
                    <a:pt x="0" y="5129"/>
                  </a:lnTo>
                  <a:lnTo>
                    <a:pt x="1021" y="5129"/>
                  </a:lnTo>
                  <a:lnTo>
                    <a:pt x="1021"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3"/>
            <p:cNvSpPr/>
            <p:nvPr/>
          </p:nvSpPr>
          <p:spPr>
            <a:xfrm>
              <a:off x="4897900" y="1968275"/>
              <a:ext cx="72125" cy="72100"/>
            </a:xfrm>
            <a:custGeom>
              <a:rect b="b" l="l" r="r" t="t"/>
              <a:pathLst>
                <a:path extrusionOk="0" h="2884" w="2885">
                  <a:moveTo>
                    <a:pt x="1455" y="0"/>
                  </a:moveTo>
                  <a:lnTo>
                    <a:pt x="1149" y="26"/>
                  </a:lnTo>
                  <a:lnTo>
                    <a:pt x="894" y="102"/>
                  </a:lnTo>
                  <a:lnTo>
                    <a:pt x="639" y="230"/>
                  </a:lnTo>
                  <a:lnTo>
                    <a:pt x="435" y="409"/>
                  </a:lnTo>
                  <a:lnTo>
                    <a:pt x="256" y="638"/>
                  </a:lnTo>
                  <a:lnTo>
                    <a:pt x="129" y="868"/>
                  </a:lnTo>
                  <a:lnTo>
                    <a:pt x="52" y="1149"/>
                  </a:lnTo>
                  <a:lnTo>
                    <a:pt x="1" y="1429"/>
                  </a:lnTo>
                  <a:lnTo>
                    <a:pt x="52" y="1735"/>
                  </a:lnTo>
                  <a:lnTo>
                    <a:pt x="129" y="1991"/>
                  </a:lnTo>
                  <a:lnTo>
                    <a:pt x="256" y="2246"/>
                  </a:lnTo>
                  <a:lnTo>
                    <a:pt x="435" y="2450"/>
                  </a:lnTo>
                  <a:lnTo>
                    <a:pt x="639" y="2628"/>
                  </a:lnTo>
                  <a:lnTo>
                    <a:pt x="894" y="2756"/>
                  </a:lnTo>
                  <a:lnTo>
                    <a:pt x="1149" y="2858"/>
                  </a:lnTo>
                  <a:lnTo>
                    <a:pt x="1455" y="2884"/>
                  </a:lnTo>
                  <a:lnTo>
                    <a:pt x="1736" y="2858"/>
                  </a:lnTo>
                  <a:lnTo>
                    <a:pt x="2017" y="2756"/>
                  </a:lnTo>
                  <a:lnTo>
                    <a:pt x="2246" y="2628"/>
                  </a:lnTo>
                  <a:lnTo>
                    <a:pt x="2476" y="2450"/>
                  </a:lnTo>
                  <a:lnTo>
                    <a:pt x="2655" y="2246"/>
                  </a:lnTo>
                  <a:lnTo>
                    <a:pt x="2782" y="1991"/>
                  </a:lnTo>
                  <a:lnTo>
                    <a:pt x="2859" y="1735"/>
                  </a:lnTo>
                  <a:lnTo>
                    <a:pt x="2884" y="1429"/>
                  </a:lnTo>
                  <a:lnTo>
                    <a:pt x="2859" y="1149"/>
                  </a:lnTo>
                  <a:lnTo>
                    <a:pt x="2782" y="868"/>
                  </a:lnTo>
                  <a:lnTo>
                    <a:pt x="2655" y="638"/>
                  </a:lnTo>
                  <a:lnTo>
                    <a:pt x="2476" y="409"/>
                  </a:lnTo>
                  <a:lnTo>
                    <a:pt x="2246" y="230"/>
                  </a:lnTo>
                  <a:lnTo>
                    <a:pt x="2017" y="102"/>
                  </a:lnTo>
                  <a:lnTo>
                    <a:pt x="1736" y="26"/>
                  </a:lnTo>
                  <a:lnTo>
                    <a:pt x="1455"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3"/>
            <p:cNvSpPr/>
            <p:nvPr/>
          </p:nvSpPr>
          <p:spPr>
            <a:xfrm>
              <a:off x="5038875" y="2212575"/>
              <a:ext cx="72125" cy="71475"/>
            </a:xfrm>
            <a:custGeom>
              <a:rect b="b" l="l" r="r" t="t"/>
              <a:pathLst>
                <a:path extrusionOk="0" h="2859" w="2885">
                  <a:moveTo>
                    <a:pt x="1455" y="1"/>
                  </a:moveTo>
                  <a:lnTo>
                    <a:pt x="1149" y="26"/>
                  </a:lnTo>
                  <a:lnTo>
                    <a:pt x="894" y="103"/>
                  </a:lnTo>
                  <a:lnTo>
                    <a:pt x="639" y="230"/>
                  </a:lnTo>
                  <a:lnTo>
                    <a:pt x="435" y="409"/>
                  </a:lnTo>
                  <a:lnTo>
                    <a:pt x="256" y="613"/>
                  </a:lnTo>
                  <a:lnTo>
                    <a:pt x="129" y="868"/>
                  </a:lnTo>
                  <a:lnTo>
                    <a:pt x="52" y="1149"/>
                  </a:lnTo>
                  <a:lnTo>
                    <a:pt x="1" y="1430"/>
                  </a:lnTo>
                  <a:lnTo>
                    <a:pt x="52" y="1710"/>
                  </a:lnTo>
                  <a:lnTo>
                    <a:pt x="129" y="1991"/>
                  </a:lnTo>
                  <a:lnTo>
                    <a:pt x="256" y="2221"/>
                  </a:lnTo>
                  <a:lnTo>
                    <a:pt x="435" y="2450"/>
                  </a:lnTo>
                  <a:lnTo>
                    <a:pt x="639" y="2629"/>
                  </a:lnTo>
                  <a:lnTo>
                    <a:pt x="894" y="2756"/>
                  </a:lnTo>
                  <a:lnTo>
                    <a:pt x="1149" y="2833"/>
                  </a:lnTo>
                  <a:lnTo>
                    <a:pt x="1455" y="2859"/>
                  </a:lnTo>
                  <a:lnTo>
                    <a:pt x="1736" y="2833"/>
                  </a:lnTo>
                  <a:lnTo>
                    <a:pt x="2017" y="2756"/>
                  </a:lnTo>
                  <a:lnTo>
                    <a:pt x="2246" y="2629"/>
                  </a:lnTo>
                  <a:lnTo>
                    <a:pt x="2476" y="2450"/>
                  </a:lnTo>
                  <a:lnTo>
                    <a:pt x="2655" y="2221"/>
                  </a:lnTo>
                  <a:lnTo>
                    <a:pt x="2782" y="1991"/>
                  </a:lnTo>
                  <a:lnTo>
                    <a:pt x="2859" y="1710"/>
                  </a:lnTo>
                  <a:lnTo>
                    <a:pt x="2884" y="1430"/>
                  </a:lnTo>
                  <a:lnTo>
                    <a:pt x="2859" y="1149"/>
                  </a:lnTo>
                  <a:lnTo>
                    <a:pt x="2782" y="868"/>
                  </a:lnTo>
                  <a:lnTo>
                    <a:pt x="2655" y="613"/>
                  </a:lnTo>
                  <a:lnTo>
                    <a:pt x="2476" y="409"/>
                  </a:lnTo>
                  <a:lnTo>
                    <a:pt x="2246" y="230"/>
                  </a:lnTo>
                  <a:lnTo>
                    <a:pt x="2017" y="103"/>
                  </a:lnTo>
                  <a:lnTo>
                    <a:pt x="1736" y="26"/>
                  </a:lnTo>
                  <a:lnTo>
                    <a:pt x="145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3"/>
            <p:cNvSpPr/>
            <p:nvPr/>
          </p:nvSpPr>
          <p:spPr>
            <a:xfrm>
              <a:off x="4756950" y="2212575"/>
              <a:ext cx="72100" cy="71475"/>
            </a:xfrm>
            <a:custGeom>
              <a:rect b="b" l="l" r="r" t="t"/>
              <a:pathLst>
                <a:path extrusionOk="0" h="2859" w="2884">
                  <a:moveTo>
                    <a:pt x="1454" y="1"/>
                  </a:moveTo>
                  <a:lnTo>
                    <a:pt x="1174" y="26"/>
                  </a:lnTo>
                  <a:lnTo>
                    <a:pt x="893" y="103"/>
                  </a:lnTo>
                  <a:lnTo>
                    <a:pt x="638" y="230"/>
                  </a:lnTo>
                  <a:lnTo>
                    <a:pt x="434" y="409"/>
                  </a:lnTo>
                  <a:lnTo>
                    <a:pt x="255" y="613"/>
                  </a:lnTo>
                  <a:lnTo>
                    <a:pt x="128" y="868"/>
                  </a:lnTo>
                  <a:lnTo>
                    <a:pt x="51" y="1149"/>
                  </a:lnTo>
                  <a:lnTo>
                    <a:pt x="0" y="1430"/>
                  </a:lnTo>
                  <a:lnTo>
                    <a:pt x="51" y="1710"/>
                  </a:lnTo>
                  <a:lnTo>
                    <a:pt x="128" y="1991"/>
                  </a:lnTo>
                  <a:lnTo>
                    <a:pt x="255" y="2221"/>
                  </a:lnTo>
                  <a:lnTo>
                    <a:pt x="434" y="2450"/>
                  </a:lnTo>
                  <a:lnTo>
                    <a:pt x="638" y="2629"/>
                  </a:lnTo>
                  <a:lnTo>
                    <a:pt x="893" y="2756"/>
                  </a:lnTo>
                  <a:lnTo>
                    <a:pt x="1174" y="2833"/>
                  </a:lnTo>
                  <a:lnTo>
                    <a:pt x="1454" y="2859"/>
                  </a:lnTo>
                  <a:lnTo>
                    <a:pt x="1735" y="2833"/>
                  </a:lnTo>
                  <a:lnTo>
                    <a:pt x="2016" y="2756"/>
                  </a:lnTo>
                  <a:lnTo>
                    <a:pt x="2245" y="2629"/>
                  </a:lnTo>
                  <a:lnTo>
                    <a:pt x="2475" y="2450"/>
                  </a:lnTo>
                  <a:lnTo>
                    <a:pt x="2654" y="2221"/>
                  </a:lnTo>
                  <a:lnTo>
                    <a:pt x="2781" y="1991"/>
                  </a:lnTo>
                  <a:lnTo>
                    <a:pt x="2858" y="1710"/>
                  </a:lnTo>
                  <a:lnTo>
                    <a:pt x="2883" y="1430"/>
                  </a:lnTo>
                  <a:lnTo>
                    <a:pt x="2858" y="1149"/>
                  </a:lnTo>
                  <a:lnTo>
                    <a:pt x="2781" y="868"/>
                  </a:lnTo>
                  <a:lnTo>
                    <a:pt x="2654" y="613"/>
                  </a:lnTo>
                  <a:lnTo>
                    <a:pt x="2475" y="409"/>
                  </a:lnTo>
                  <a:lnTo>
                    <a:pt x="2245" y="230"/>
                  </a:lnTo>
                  <a:lnTo>
                    <a:pt x="2016" y="103"/>
                  </a:lnTo>
                  <a:lnTo>
                    <a:pt x="1735" y="26"/>
                  </a:lnTo>
                  <a:lnTo>
                    <a:pt x="1454"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3"/>
            <p:cNvSpPr/>
            <p:nvPr/>
          </p:nvSpPr>
          <p:spPr>
            <a:xfrm>
              <a:off x="4897900" y="2293600"/>
              <a:ext cx="72125" cy="72100"/>
            </a:xfrm>
            <a:custGeom>
              <a:rect b="b" l="l" r="r" t="t"/>
              <a:pathLst>
                <a:path extrusionOk="0" h="2884" w="2885">
                  <a:moveTo>
                    <a:pt x="1455" y="0"/>
                  </a:moveTo>
                  <a:lnTo>
                    <a:pt x="1149" y="26"/>
                  </a:lnTo>
                  <a:lnTo>
                    <a:pt x="894" y="128"/>
                  </a:lnTo>
                  <a:lnTo>
                    <a:pt x="639" y="255"/>
                  </a:lnTo>
                  <a:lnTo>
                    <a:pt x="435" y="434"/>
                  </a:lnTo>
                  <a:lnTo>
                    <a:pt x="256" y="638"/>
                  </a:lnTo>
                  <a:lnTo>
                    <a:pt x="129" y="893"/>
                  </a:lnTo>
                  <a:lnTo>
                    <a:pt x="52" y="1148"/>
                  </a:lnTo>
                  <a:lnTo>
                    <a:pt x="1" y="1429"/>
                  </a:lnTo>
                  <a:lnTo>
                    <a:pt x="52" y="1735"/>
                  </a:lnTo>
                  <a:lnTo>
                    <a:pt x="129" y="1990"/>
                  </a:lnTo>
                  <a:lnTo>
                    <a:pt x="256" y="2246"/>
                  </a:lnTo>
                  <a:lnTo>
                    <a:pt x="435" y="2450"/>
                  </a:lnTo>
                  <a:lnTo>
                    <a:pt x="639" y="2628"/>
                  </a:lnTo>
                  <a:lnTo>
                    <a:pt x="894" y="2756"/>
                  </a:lnTo>
                  <a:lnTo>
                    <a:pt x="1149" y="2858"/>
                  </a:lnTo>
                  <a:lnTo>
                    <a:pt x="1455" y="2884"/>
                  </a:lnTo>
                  <a:lnTo>
                    <a:pt x="1736" y="2858"/>
                  </a:lnTo>
                  <a:lnTo>
                    <a:pt x="2017" y="2756"/>
                  </a:lnTo>
                  <a:lnTo>
                    <a:pt x="2246" y="2628"/>
                  </a:lnTo>
                  <a:lnTo>
                    <a:pt x="2476" y="2450"/>
                  </a:lnTo>
                  <a:lnTo>
                    <a:pt x="2655" y="2246"/>
                  </a:lnTo>
                  <a:lnTo>
                    <a:pt x="2782" y="1990"/>
                  </a:lnTo>
                  <a:lnTo>
                    <a:pt x="2859" y="1735"/>
                  </a:lnTo>
                  <a:lnTo>
                    <a:pt x="2884" y="1429"/>
                  </a:lnTo>
                  <a:lnTo>
                    <a:pt x="2859" y="1148"/>
                  </a:lnTo>
                  <a:lnTo>
                    <a:pt x="2782" y="893"/>
                  </a:lnTo>
                  <a:lnTo>
                    <a:pt x="2655" y="638"/>
                  </a:lnTo>
                  <a:lnTo>
                    <a:pt x="2476" y="434"/>
                  </a:lnTo>
                  <a:lnTo>
                    <a:pt x="2246" y="255"/>
                  </a:lnTo>
                  <a:lnTo>
                    <a:pt x="2017" y="128"/>
                  </a:lnTo>
                  <a:lnTo>
                    <a:pt x="1736" y="26"/>
                  </a:lnTo>
                  <a:lnTo>
                    <a:pt x="1455"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3"/>
            <p:cNvSpPr/>
            <p:nvPr/>
          </p:nvSpPr>
          <p:spPr>
            <a:xfrm>
              <a:off x="4756950" y="2049275"/>
              <a:ext cx="72100" cy="72125"/>
            </a:xfrm>
            <a:custGeom>
              <a:rect b="b" l="l" r="r" t="t"/>
              <a:pathLst>
                <a:path extrusionOk="0" h="2885" w="2884">
                  <a:moveTo>
                    <a:pt x="1454" y="1"/>
                  </a:moveTo>
                  <a:lnTo>
                    <a:pt x="1174" y="52"/>
                  </a:lnTo>
                  <a:lnTo>
                    <a:pt x="893" y="128"/>
                  </a:lnTo>
                  <a:lnTo>
                    <a:pt x="638" y="256"/>
                  </a:lnTo>
                  <a:lnTo>
                    <a:pt x="434" y="435"/>
                  </a:lnTo>
                  <a:lnTo>
                    <a:pt x="255" y="639"/>
                  </a:lnTo>
                  <a:lnTo>
                    <a:pt x="128" y="894"/>
                  </a:lnTo>
                  <a:lnTo>
                    <a:pt x="51" y="1149"/>
                  </a:lnTo>
                  <a:lnTo>
                    <a:pt x="0" y="1455"/>
                  </a:lnTo>
                  <a:lnTo>
                    <a:pt x="51" y="1736"/>
                  </a:lnTo>
                  <a:lnTo>
                    <a:pt x="128" y="2017"/>
                  </a:lnTo>
                  <a:lnTo>
                    <a:pt x="255" y="2246"/>
                  </a:lnTo>
                  <a:lnTo>
                    <a:pt x="434" y="2476"/>
                  </a:lnTo>
                  <a:lnTo>
                    <a:pt x="638" y="2654"/>
                  </a:lnTo>
                  <a:lnTo>
                    <a:pt x="893" y="2782"/>
                  </a:lnTo>
                  <a:lnTo>
                    <a:pt x="1174" y="2859"/>
                  </a:lnTo>
                  <a:lnTo>
                    <a:pt x="1454" y="2884"/>
                  </a:lnTo>
                  <a:lnTo>
                    <a:pt x="1735" y="2859"/>
                  </a:lnTo>
                  <a:lnTo>
                    <a:pt x="2016" y="2782"/>
                  </a:lnTo>
                  <a:lnTo>
                    <a:pt x="2245" y="2654"/>
                  </a:lnTo>
                  <a:lnTo>
                    <a:pt x="2475" y="2476"/>
                  </a:lnTo>
                  <a:lnTo>
                    <a:pt x="2654" y="2246"/>
                  </a:lnTo>
                  <a:lnTo>
                    <a:pt x="2781" y="2017"/>
                  </a:lnTo>
                  <a:lnTo>
                    <a:pt x="2858" y="1736"/>
                  </a:lnTo>
                  <a:lnTo>
                    <a:pt x="2883" y="1455"/>
                  </a:lnTo>
                  <a:lnTo>
                    <a:pt x="2858" y="1149"/>
                  </a:lnTo>
                  <a:lnTo>
                    <a:pt x="2781" y="894"/>
                  </a:lnTo>
                  <a:lnTo>
                    <a:pt x="2654" y="639"/>
                  </a:lnTo>
                  <a:lnTo>
                    <a:pt x="2475" y="435"/>
                  </a:lnTo>
                  <a:lnTo>
                    <a:pt x="2245" y="256"/>
                  </a:lnTo>
                  <a:lnTo>
                    <a:pt x="2016" y="128"/>
                  </a:lnTo>
                  <a:lnTo>
                    <a:pt x="1735" y="52"/>
                  </a:lnTo>
                  <a:lnTo>
                    <a:pt x="1454" y="1"/>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3"/>
            <p:cNvSpPr/>
            <p:nvPr/>
          </p:nvSpPr>
          <p:spPr>
            <a:xfrm>
              <a:off x="5038875" y="2049275"/>
              <a:ext cx="72125" cy="72125"/>
            </a:xfrm>
            <a:custGeom>
              <a:rect b="b" l="l" r="r" t="t"/>
              <a:pathLst>
                <a:path extrusionOk="0" h="2885" w="2885">
                  <a:moveTo>
                    <a:pt x="1455" y="1"/>
                  </a:moveTo>
                  <a:lnTo>
                    <a:pt x="1149" y="52"/>
                  </a:lnTo>
                  <a:lnTo>
                    <a:pt x="894" y="128"/>
                  </a:lnTo>
                  <a:lnTo>
                    <a:pt x="639" y="256"/>
                  </a:lnTo>
                  <a:lnTo>
                    <a:pt x="435" y="435"/>
                  </a:lnTo>
                  <a:lnTo>
                    <a:pt x="256" y="639"/>
                  </a:lnTo>
                  <a:lnTo>
                    <a:pt x="129" y="894"/>
                  </a:lnTo>
                  <a:lnTo>
                    <a:pt x="52" y="1149"/>
                  </a:lnTo>
                  <a:lnTo>
                    <a:pt x="1" y="1455"/>
                  </a:lnTo>
                  <a:lnTo>
                    <a:pt x="52" y="1736"/>
                  </a:lnTo>
                  <a:lnTo>
                    <a:pt x="129" y="2017"/>
                  </a:lnTo>
                  <a:lnTo>
                    <a:pt x="256" y="2246"/>
                  </a:lnTo>
                  <a:lnTo>
                    <a:pt x="435" y="2476"/>
                  </a:lnTo>
                  <a:lnTo>
                    <a:pt x="639" y="2654"/>
                  </a:lnTo>
                  <a:lnTo>
                    <a:pt x="894" y="2782"/>
                  </a:lnTo>
                  <a:lnTo>
                    <a:pt x="1149" y="2859"/>
                  </a:lnTo>
                  <a:lnTo>
                    <a:pt x="1455" y="2884"/>
                  </a:lnTo>
                  <a:lnTo>
                    <a:pt x="1736" y="2859"/>
                  </a:lnTo>
                  <a:lnTo>
                    <a:pt x="2017" y="2782"/>
                  </a:lnTo>
                  <a:lnTo>
                    <a:pt x="2246" y="2654"/>
                  </a:lnTo>
                  <a:lnTo>
                    <a:pt x="2476" y="2476"/>
                  </a:lnTo>
                  <a:lnTo>
                    <a:pt x="2655" y="2246"/>
                  </a:lnTo>
                  <a:lnTo>
                    <a:pt x="2782" y="2017"/>
                  </a:lnTo>
                  <a:lnTo>
                    <a:pt x="2859" y="1736"/>
                  </a:lnTo>
                  <a:lnTo>
                    <a:pt x="2884" y="1455"/>
                  </a:lnTo>
                  <a:lnTo>
                    <a:pt x="2859" y="1149"/>
                  </a:lnTo>
                  <a:lnTo>
                    <a:pt x="2782" y="894"/>
                  </a:lnTo>
                  <a:lnTo>
                    <a:pt x="2655" y="639"/>
                  </a:lnTo>
                  <a:lnTo>
                    <a:pt x="2476" y="435"/>
                  </a:lnTo>
                  <a:lnTo>
                    <a:pt x="2246" y="256"/>
                  </a:lnTo>
                  <a:lnTo>
                    <a:pt x="2017" y="128"/>
                  </a:lnTo>
                  <a:lnTo>
                    <a:pt x="1736" y="52"/>
                  </a:lnTo>
                  <a:lnTo>
                    <a:pt x="1455" y="1"/>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3"/>
            <p:cNvSpPr/>
            <p:nvPr/>
          </p:nvSpPr>
          <p:spPr>
            <a:xfrm>
              <a:off x="4904925" y="1970175"/>
              <a:ext cx="65100" cy="70200"/>
            </a:xfrm>
            <a:custGeom>
              <a:rect b="b" l="l" r="r" t="t"/>
              <a:pathLst>
                <a:path extrusionOk="0" h="2808" w="2604">
                  <a:moveTo>
                    <a:pt x="1608" y="1"/>
                  </a:moveTo>
                  <a:lnTo>
                    <a:pt x="1710" y="179"/>
                  </a:lnTo>
                  <a:lnTo>
                    <a:pt x="1812" y="384"/>
                  </a:lnTo>
                  <a:lnTo>
                    <a:pt x="1863" y="588"/>
                  </a:lnTo>
                  <a:lnTo>
                    <a:pt x="1863" y="817"/>
                  </a:lnTo>
                  <a:lnTo>
                    <a:pt x="1838" y="1098"/>
                  </a:lnTo>
                  <a:lnTo>
                    <a:pt x="1761" y="1379"/>
                  </a:lnTo>
                  <a:lnTo>
                    <a:pt x="1634" y="1634"/>
                  </a:lnTo>
                  <a:lnTo>
                    <a:pt x="1455" y="1838"/>
                  </a:lnTo>
                  <a:lnTo>
                    <a:pt x="1225" y="2017"/>
                  </a:lnTo>
                  <a:lnTo>
                    <a:pt x="996" y="2144"/>
                  </a:lnTo>
                  <a:lnTo>
                    <a:pt x="715" y="2221"/>
                  </a:lnTo>
                  <a:lnTo>
                    <a:pt x="434" y="2246"/>
                  </a:lnTo>
                  <a:lnTo>
                    <a:pt x="205" y="2246"/>
                  </a:lnTo>
                  <a:lnTo>
                    <a:pt x="1" y="2195"/>
                  </a:lnTo>
                  <a:lnTo>
                    <a:pt x="103" y="2323"/>
                  </a:lnTo>
                  <a:lnTo>
                    <a:pt x="230" y="2450"/>
                  </a:lnTo>
                  <a:lnTo>
                    <a:pt x="358" y="2552"/>
                  </a:lnTo>
                  <a:lnTo>
                    <a:pt x="511" y="2629"/>
                  </a:lnTo>
                  <a:lnTo>
                    <a:pt x="664" y="2706"/>
                  </a:lnTo>
                  <a:lnTo>
                    <a:pt x="817" y="2757"/>
                  </a:lnTo>
                  <a:lnTo>
                    <a:pt x="996" y="2782"/>
                  </a:lnTo>
                  <a:lnTo>
                    <a:pt x="1174" y="2808"/>
                  </a:lnTo>
                  <a:lnTo>
                    <a:pt x="1455" y="2757"/>
                  </a:lnTo>
                  <a:lnTo>
                    <a:pt x="1736" y="2680"/>
                  </a:lnTo>
                  <a:lnTo>
                    <a:pt x="1965" y="2552"/>
                  </a:lnTo>
                  <a:lnTo>
                    <a:pt x="2195" y="2374"/>
                  </a:lnTo>
                  <a:lnTo>
                    <a:pt x="2374" y="2170"/>
                  </a:lnTo>
                  <a:lnTo>
                    <a:pt x="2501" y="1915"/>
                  </a:lnTo>
                  <a:lnTo>
                    <a:pt x="2578" y="1659"/>
                  </a:lnTo>
                  <a:lnTo>
                    <a:pt x="2603" y="1353"/>
                  </a:lnTo>
                  <a:lnTo>
                    <a:pt x="2578" y="1124"/>
                  </a:lnTo>
                  <a:lnTo>
                    <a:pt x="2527" y="894"/>
                  </a:lnTo>
                  <a:lnTo>
                    <a:pt x="2450" y="690"/>
                  </a:lnTo>
                  <a:lnTo>
                    <a:pt x="2323" y="511"/>
                  </a:lnTo>
                  <a:lnTo>
                    <a:pt x="2169" y="333"/>
                  </a:lnTo>
                  <a:lnTo>
                    <a:pt x="2016" y="179"/>
                  </a:lnTo>
                  <a:lnTo>
                    <a:pt x="1812" y="77"/>
                  </a:lnTo>
                  <a:lnTo>
                    <a:pt x="1608"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3"/>
            <p:cNvSpPr/>
            <p:nvPr/>
          </p:nvSpPr>
          <p:spPr>
            <a:xfrm>
              <a:off x="5045900" y="2213850"/>
              <a:ext cx="65100" cy="70200"/>
            </a:xfrm>
            <a:custGeom>
              <a:rect b="b" l="l" r="r" t="t"/>
              <a:pathLst>
                <a:path extrusionOk="0" h="2808" w="2604">
                  <a:moveTo>
                    <a:pt x="1608" y="1"/>
                  </a:moveTo>
                  <a:lnTo>
                    <a:pt x="1710" y="179"/>
                  </a:lnTo>
                  <a:lnTo>
                    <a:pt x="1787" y="358"/>
                  </a:lnTo>
                  <a:lnTo>
                    <a:pt x="1838" y="562"/>
                  </a:lnTo>
                  <a:lnTo>
                    <a:pt x="1863" y="766"/>
                  </a:lnTo>
                  <a:lnTo>
                    <a:pt x="1863" y="970"/>
                  </a:lnTo>
                  <a:lnTo>
                    <a:pt x="1838" y="1175"/>
                  </a:lnTo>
                  <a:lnTo>
                    <a:pt x="1761" y="1353"/>
                  </a:lnTo>
                  <a:lnTo>
                    <a:pt x="1685" y="1557"/>
                  </a:lnTo>
                  <a:lnTo>
                    <a:pt x="1532" y="1761"/>
                  </a:lnTo>
                  <a:lnTo>
                    <a:pt x="1353" y="1940"/>
                  </a:lnTo>
                  <a:lnTo>
                    <a:pt x="1149" y="2068"/>
                  </a:lnTo>
                  <a:lnTo>
                    <a:pt x="945" y="2170"/>
                  </a:lnTo>
                  <a:lnTo>
                    <a:pt x="715" y="2246"/>
                  </a:lnTo>
                  <a:lnTo>
                    <a:pt x="485" y="2272"/>
                  </a:lnTo>
                  <a:lnTo>
                    <a:pt x="230" y="2272"/>
                  </a:lnTo>
                  <a:lnTo>
                    <a:pt x="1" y="2195"/>
                  </a:lnTo>
                  <a:lnTo>
                    <a:pt x="1" y="2195"/>
                  </a:lnTo>
                  <a:lnTo>
                    <a:pt x="77" y="2323"/>
                  </a:lnTo>
                  <a:lnTo>
                    <a:pt x="205" y="2425"/>
                  </a:lnTo>
                  <a:lnTo>
                    <a:pt x="307" y="2527"/>
                  </a:lnTo>
                  <a:lnTo>
                    <a:pt x="460" y="2629"/>
                  </a:lnTo>
                  <a:lnTo>
                    <a:pt x="715" y="2731"/>
                  </a:lnTo>
                  <a:lnTo>
                    <a:pt x="996" y="2808"/>
                  </a:lnTo>
                  <a:lnTo>
                    <a:pt x="1276" y="2808"/>
                  </a:lnTo>
                  <a:lnTo>
                    <a:pt x="1532" y="2756"/>
                  </a:lnTo>
                  <a:lnTo>
                    <a:pt x="1787" y="2680"/>
                  </a:lnTo>
                  <a:lnTo>
                    <a:pt x="2042" y="2527"/>
                  </a:lnTo>
                  <a:lnTo>
                    <a:pt x="2246" y="2323"/>
                  </a:lnTo>
                  <a:lnTo>
                    <a:pt x="2425" y="2093"/>
                  </a:lnTo>
                  <a:lnTo>
                    <a:pt x="2527" y="1838"/>
                  </a:lnTo>
                  <a:lnTo>
                    <a:pt x="2603" y="1557"/>
                  </a:lnTo>
                  <a:lnTo>
                    <a:pt x="2603" y="1277"/>
                  </a:lnTo>
                  <a:lnTo>
                    <a:pt x="2552" y="996"/>
                  </a:lnTo>
                  <a:lnTo>
                    <a:pt x="2450" y="741"/>
                  </a:lnTo>
                  <a:lnTo>
                    <a:pt x="2323" y="511"/>
                  </a:lnTo>
                  <a:lnTo>
                    <a:pt x="2118" y="307"/>
                  </a:lnTo>
                  <a:lnTo>
                    <a:pt x="1889" y="128"/>
                  </a:lnTo>
                  <a:lnTo>
                    <a:pt x="1736" y="52"/>
                  </a:lnTo>
                  <a:lnTo>
                    <a:pt x="1608"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3"/>
            <p:cNvSpPr/>
            <p:nvPr/>
          </p:nvSpPr>
          <p:spPr>
            <a:xfrm>
              <a:off x="4763950" y="2213850"/>
              <a:ext cx="65100" cy="70200"/>
            </a:xfrm>
            <a:custGeom>
              <a:rect b="b" l="l" r="r" t="t"/>
              <a:pathLst>
                <a:path extrusionOk="0" h="2808" w="2604">
                  <a:moveTo>
                    <a:pt x="1608" y="1"/>
                  </a:moveTo>
                  <a:lnTo>
                    <a:pt x="1685" y="128"/>
                  </a:lnTo>
                  <a:lnTo>
                    <a:pt x="1787" y="384"/>
                  </a:lnTo>
                  <a:lnTo>
                    <a:pt x="1863" y="664"/>
                  </a:lnTo>
                  <a:lnTo>
                    <a:pt x="1863" y="945"/>
                  </a:lnTo>
                  <a:lnTo>
                    <a:pt x="1812" y="1200"/>
                  </a:lnTo>
                  <a:lnTo>
                    <a:pt x="1736" y="1455"/>
                  </a:lnTo>
                  <a:lnTo>
                    <a:pt x="1583" y="1710"/>
                  </a:lnTo>
                  <a:lnTo>
                    <a:pt x="1379" y="1914"/>
                  </a:lnTo>
                  <a:lnTo>
                    <a:pt x="1149" y="2093"/>
                  </a:lnTo>
                  <a:lnTo>
                    <a:pt x="1021" y="2144"/>
                  </a:lnTo>
                  <a:lnTo>
                    <a:pt x="868" y="2195"/>
                  </a:lnTo>
                  <a:lnTo>
                    <a:pt x="715" y="2246"/>
                  </a:lnTo>
                  <a:lnTo>
                    <a:pt x="588" y="2272"/>
                  </a:lnTo>
                  <a:lnTo>
                    <a:pt x="281" y="2272"/>
                  </a:lnTo>
                  <a:lnTo>
                    <a:pt x="1" y="2195"/>
                  </a:lnTo>
                  <a:lnTo>
                    <a:pt x="1" y="2195"/>
                  </a:lnTo>
                  <a:lnTo>
                    <a:pt x="179" y="2425"/>
                  </a:lnTo>
                  <a:lnTo>
                    <a:pt x="383" y="2578"/>
                  </a:lnTo>
                  <a:lnTo>
                    <a:pt x="613" y="2705"/>
                  </a:lnTo>
                  <a:lnTo>
                    <a:pt x="868" y="2782"/>
                  </a:lnTo>
                  <a:lnTo>
                    <a:pt x="1123" y="2808"/>
                  </a:lnTo>
                  <a:lnTo>
                    <a:pt x="1379" y="2808"/>
                  </a:lnTo>
                  <a:lnTo>
                    <a:pt x="1634" y="2731"/>
                  </a:lnTo>
                  <a:lnTo>
                    <a:pt x="1889" y="2629"/>
                  </a:lnTo>
                  <a:lnTo>
                    <a:pt x="2118" y="2450"/>
                  </a:lnTo>
                  <a:lnTo>
                    <a:pt x="2323" y="2246"/>
                  </a:lnTo>
                  <a:lnTo>
                    <a:pt x="2476" y="2017"/>
                  </a:lnTo>
                  <a:lnTo>
                    <a:pt x="2552" y="1761"/>
                  </a:lnTo>
                  <a:lnTo>
                    <a:pt x="2603" y="1481"/>
                  </a:lnTo>
                  <a:lnTo>
                    <a:pt x="2603" y="1200"/>
                  </a:lnTo>
                  <a:lnTo>
                    <a:pt x="2527" y="919"/>
                  </a:lnTo>
                  <a:lnTo>
                    <a:pt x="2425" y="664"/>
                  </a:lnTo>
                  <a:lnTo>
                    <a:pt x="2272" y="435"/>
                  </a:lnTo>
                  <a:lnTo>
                    <a:pt x="2067" y="256"/>
                  </a:lnTo>
                  <a:lnTo>
                    <a:pt x="1838" y="103"/>
                  </a:lnTo>
                  <a:lnTo>
                    <a:pt x="1608"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3"/>
            <p:cNvSpPr/>
            <p:nvPr/>
          </p:nvSpPr>
          <p:spPr>
            <a:xfrm>
              <a:off x="4904925" y="2295500"/>
              <a:ext cx="65100" cy="70200"/>
            </a:xfrm>
            <a:custGeom>
              <a:rect b="b" l="l" r="r" t="t"/>
              <a:pathLst>
                <a:path extrusionOk="0" h="2808" w="2604">
                  <a:moveTo>
                    <a:pt x="1608" y="1"/>
                  </a:moveTo>
                  <a:lnTo>
                    <a:pt x="1710" y="179"/>
                  </a:lnTo>
                  <a:lnTo>
                    <a:pt x="1812" y="384"/>
                  </a:lnTo>
                  <a:lnTo>
                    <a:pt x="1863" y="588"/>
                  </a:lnTo>
                  <a:lnTo>
                    <a:pt x="1863" y="817"/>
                  </a:lnTo>
                  <a:lnTo>
                    <a:pt x="1838" y="1123"/>
                  </a:lnTo>
                  <a:lnTo>
                    <a:pt x="1761" y="1379"/>
                  </a:lnTo>
                  <a:lnTo>
                    <a:pt x="1634" y="1634"/>
                  </a:lnTo>
                  <a:lnTo>
                    <a:pt x="1455" y="1838"/>
                  </a:lnTo>
                  <a:lnTo>
                    <a:pt x="1225" y="2017"/>
                  </a:lnTo>
                  <a:lnTo>
                    <a:pt x="996" y="2144"/>
                  </a:lnTo>
                  <a:lnTo>
                    <a:pt x="715" y="2246"/>
                  </a:lnTo>
                  <a:lnTo>
                    <a:pt x="434" y="2272"/>
                  </a:lnTo>
                  <a:lnTo>
                    <a:pt x="205" y="2246"/>
                  </a:lnTo>
                  <a:lnTo>
                    <a:pt x="1" y="2195"/>
                  </a:lnTo>
                  <a:lnTo>
                    <a:pt x="103" y="2323"/>
                  </a:lnTo>
                  <a:lnTo>
                    <a:pt x="230" y="2450"/>
                  </a:lnTo>
                  <a:lnTo>
                    <a:pt x="358" y="2552"/>
                  </a:lnTo>
                  <a:lnTo>
                    <a:pt x="511" y="2629"/>
                  </a:lnTo>
                  <a:lnTo>
                    <a:pt x="664" y="2705"/>
                  </a:lnTo>
                  <a:lnTo>
                    <a:pt x="817" y="2756"/>
                  </a:lnTo>
                  <a:lnTo>
                    <a:pt x="996" y="2782"/>
                  </a:lnTo>
                  <a:lnTo>
                    <a:pt x="1174" y="2808"/>
                  </a:lnTo>
                  <a:lnTo>
                    <a:pt x="1455" y="2782"/>
                  </a:lnTo>
                  <a:lnTo>
                    <a:pt x="1736" y="2680"/>
                  </a:lnTo>
                  <a:lnTo>
                    <a:pt x="1965" y="2552"/>
                  </a:lnTo>
                  <a:lnTo>
                    <a:pt x="2195" y="2374"/>
                  </a:lnTo>
                  <a:lnTo>
                    <a:pt x="2374" y="2170"/>
                  </a:lnTo>
                  <a:lnTo>
                    <a:pt x="2501" y="1914"/>
                  </a:lnTo>
                  <a:lnTo>
                    <a:pt x="2578" y="1659"/>
                  </a:lnTo>
                  <a:lnTo>
                    <a:pt x="2603" y="1353"/>
                  </a:lnTo>
                  <a:lnTo>
                    <a:pt x="2578" y="1123"/>
                  </a:lnTo>
                  <a:lnTo>
                    <a:pt x="2527" y="894"/>
                  </a:lnTo>
                  <a:lnTo>
                    <a:pt x="2450" y="690"/>
                  </a:lnTo>
                  <a:lnTo>
                    <a:pt x="2323" y="511"/>
                  </a:lnTo>
                  <a:lnTo>
                    <a:pt x="2169" y="333"/>
                  </a:lnTo>
                  <a:lnTo>
                    <a:pt x="2016" y="205"/>
                  </a:lnTo>
                  <a:lnTo>
                    <a:pt x="1812" y="77"/>
                  </a:lnTo>
                  <a:lnTo>
                    <a:pt x="1608" y="1"/>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3"/>
            <p:cNvSpPr/>
            <p:nvPr/>
          </p:nvSpPr>
          <p:spPr>
            <a:xfrm>
              <a:off x="4763950" y="2051200"/>
              <a:ext cx="65100" cy="70200"/>
            </a:xfrm>
            <a:custGeom>
              <a:rect b="b" l="l" r="r" t="t"/>
              <a:pathLst>
                <a:path extrusionOk="0" h="2808" w="2604">
                  <a:moveTo>
                    <a:pt x="1608" y="0"/>
                  </a:moveTo>
                  <a:lnTo>
                    <a:pt x="1710" y="179"/>
                  </a:lnTo>
                  <a:lnTo>
                    <a:pt x="1787" y="358"/>
                  </a:lnTo>
                  <a:lnTo>
                    <a:pt x="1838" y="562"/>
                  </a:lnTo>
                  <a:lnTo>
                    <a:pt x="1863" y="766"/>
                  </a:lnTo>
                  <a:lnTo>
                    <a:pt x="1863" y="970"/>
                  </a:lnTo>
                  <a:lnTo>
                    <a:pt x="1838" y="1149"/>
                  </a:lnTo>
                  <a:lnTo>
                    <a:pt x="1761" y="1353"/>
                  </a:lnTo>
                  <a:lnTo>
                    <a:pt x="1685" y="1557"/>
                  </a:lnTo>
                  <a:lnTo>
                    <a:pt x="1532" y="1761"/>
                  </a:lnTo>
                  <a:lnTo>
                    <a:pt x="1353" y="1940"/>
                  </a:lnTo>
                  <a:lnTo>
                    <a:pt x="1149" y="2067"/>
                  </a:lnTo>
                  <a:lnTo>
                    <a:pt x="945" y="2169"/>
                  </a:lnTo>
                  <a:lnTo>
                    <a:pt x="715" y="2246"/>
                  </a:lnTo>
                  <a:lnTo>
                    <a:pt x="485" y="2271"/>
                  </a:lnTo>
                  <a:lnTo>
                    <a:pt x="230" y="2246"/>
                  </a:lnTo>
                  <a:lnTo>
                    <a:pt x="1" y="2195"/>
                  </a:lnTo>
                  <a:lnTo>
                    <a:pt x="1" y="2195"/>
                  </a:lnTo>
                  <a:lnTo>
                    <a:pt x="103" y="2322"/>
                  </a:lnTo>
                  <a:lnTo>
                    <a:pt x="205" y="2424"/>
                  </a:lnTo>
                  <a:lnTo>
                    <a:pt x="307" y="2526"/>
                  </a:lnTo>
                  <a:lnTo>
                    <a:pt x="460" y="2628"/>
                  </a:lnTo>
                  <a:lnTo>
                    <a:pt x="715" y="2731"/>
                  </a:lnTo>
                  <a:lnTo>
                    <a:pt x="996" y="2807"/>
                  </a:lnTo>
                  <a:lnTo>
                    <a:pt x="1276" y="2807"/>
                  </a:lnTo>
                  <a:lnTo>
                    <a:pt x="1532" y="2756"/>
                  </a:lnTo>
                  <a:lnTo>
                    <a:pt x="1812" y="2654"/>
                  </a:lnTo>
                  <a:lnTo>
                    <a:pt x="2042" y="2526"/>
                  </a:lnTo>
                  <a:lnTo>
                    <a:pt x="2246" y="2322"/>
                  </a:lnTo>
                  <a:lnTo>
                    <a:pt x="2425" y="2093"/>
                  </a:lnTo>
                  <a:lnTo>
                    <a:pt x="2527" y="1837"/>
                  </a:lnTo>
                  <a:lnTo>
                    <a:pt x="2603" y="1557"/>
                  </a:lnTo>
                  <a:lnTo>
                    <a:pt x="2603" y="1276"/>
                  </a:lnTo>
                  <a:lnTo>
                    <a:pt x="2552" y="995"/>
                  </a:lnTo>
                  <a:lnTo>
                    <a:pt x="2476" y="740"/>
                  </a:lnTo>
                  <a:lnTo>
                    <a:pt x="2323" y="511"/>
                  </a:lnTo>
                  <a:lnTo>
                    <a:pt x="2118" y="307"/>
                  </a:lnTo>
                  <a:lnTo>
                    <a:pt x="1889" y="128"/>
                  </a:lnTo>
                  <a:lnTo>
                    <a:pt x="1761" y="51"/>
                  </a:lnTo>
                  <a:lnTo>
                    <a:pt x="1608"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3"/>
            <p:cNvSpPr/>
            <p:nvPr/>
          </p:nvSpPr>
          <p:spPr>
            <a:xfrm>
              <a:off x="5045900" y="2051200"/>
              <a:ext cx="65100" cy="70200"/>
            </a:xfrm>
            <a:custGeom>
              <a:rect b="b" l="l" r="r" t="t"/>
              <a:pathLst>
                <a:path extrusionOk="0" h="2808" w="2604">
                  <a:moveTo>
                    <a:pt x="1608" y="0"/>
                  </a:moveTo>
                  <a:lnTo>
                    <a:pt x="1685" y="102"/>
                  </a:lnTo>
                  <a:lnTo>
                    <a:pt x="1787" y="383"/>
                  </a:lnTo>
                  <a:lnTo>
                    <a:pt x="1863" y="664"/>
                  </a:lnTo>
                  <a:lnTo>
                    <a:pt x="1863" y="944"/>
                  </a:lnTo>
                  <a:lnTo>
                    <a:pt x="1812" y="1200"/>
                  </a:lnTo>
                  <a:lnTo>
                    <a:pt x="1710" y="1455"/>
                  </a:lnTo>
                  <a:lnTo>
                    <a:pt x="1583" y="1710"/>
                  </a:lnTo>
                  <a:lnTo>
                    <a:pt x="1378" y="1914"/>
                  </a:lnTo>
                  <a:lnTo>
                    <a:pt x="1149" y="2067"/>
                  </a:lnTo>
                  <a:lnTo>
                    <a:pt x="1021" y="2144"/>
                  </a:lnTo>
                  <a:lnTo>
                    <a:pt x="868" y="2195"/>
                  </a:lnTo>
                  <a:lnTo>
                    <a:pt x="715" y="2246"/>
                  </a:lnTo>
                  <a:lnTo>
                    <a:pt x="562" y="2271"/>
                  </a:lnTo>
                  <a:lnTo>
                    <a:pt x="281" y="2271"/>
                  </a:lnTo>
                  <a:lnTo>
                    <a:pt x="1" y="2195"/>
                  </a:lnTo>
                  <a:lnTo>
                    <a:pt x="179" y="2399"/>
                  </a:lnTo>
                  <a:lnTo>
                    <a:pt x="383" y="2577"/>
                  </a:lnTo>
                  <a:lnTo>
                    <a:pt x="613" y="2705"/>
                  </a:lnTo>
                  <a:lnTo>
                    <a:pt x="868" y="2782"/>
                  </a:lnTo>
                  <a:lnTo>
                    <a:pt x="1123" y="2807"/>
                  </a:lnTo>
                  <a:lnTo>
                    <a:pt x="1378" y="2807"/>
                  </a:lnTo>
                  <a:lnTo>
                    <a:pt x="1634" y="2731"/>
                  </a:lnTo>
                  <a:lnTo>
                    <a:pt x="1889" y="2628"/>
                  </a:lnTo>
                  <a:lnTo>
                    <a:pt x="2118" y="2450"/>
                  </a:lnTo>
                  <a:lnTo>
                    <a:pt x="2323" y="2246"/>
                  </a:lnTo>
                  <a:lnTo>
                    <a:pt x="2450" y="2016"/>
                  </a:lnTo>
                  <a:lnTo>
                    <a:pt x="2552" y="1735"/>
                  </a:lnTo>
                  <a:lnTo>
                    <a:pt x="2603" y="1480"/>
                  </a:lnTo>
                  <a:lnTo>
                    <a:pt x="2603" y="1200"/>
                  </a:lnTo>
                  <a:lnTo>
                    <a:pt x="2527" y="919"/>
                  </a:lnTo>
                  <a:lnTo>
                    <a:pt x="2425" y="664"/>
                  </a:lnTo>
                  <a:lnTo>
                    <a:pt x="2246" y="434"/>
                  </a:lnTo>
                  <a:lnTo>
                    <a:pt x="2067" y="256"/>
                  </a:lnTo>
                  <a:lnTo>
                    <a:pt x="1838" y="102"/>
                  </a:lnTo>
                  <a:lnTo>
                    <a:pt x="1608"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2" name="Google Shape;4642;p73"/>
          <p:cNvGrpSpPr/>
          <p:nvPr/>
        </p:nvGrpSpPr>
        <p:grpSpPr>
          <a:xfrm>
            <a:off x="6380329" y="1866631"/>
            <a:ext cx="163427" cy="400803"/>
            <a:chOff x="5602775" y="1968275"/>
            <a:chExt cx="162050" cy="397425"/>
          </a:xfrm>
        </p:grpSpPr>
        <p:sp>
          <p:nvSpPr>
            <p:cNvPr id="4643" name="Google Shape;4643;p73"/>
            <p:cNvSpPr/>
            <p:nvPr/>
          </p:nvSpPr>
          <p:spPr>
            <a:xfrm>
              <a:off x="5602775" y="2023125"/>
              <a:ext cx="162050" cy="342575"/>
            </a:xfrm>
            <a:custGeom>
              <a:rect b="b" l="l" r="r" t="t"/>
              <a:pathLst>
                <a:path extrusionOk="0" h="13703" w="6482">
                  <a:moveTo>
                    <a:pt x="2374" y="1"/>
                  </a:moveTo>
                  <a:lnTo>
                    <a:pt x="2374" y="6048"/>
                  </a:lnTo>
                  <a:lnTo>
                    <a:pt x="2348" y="6380"/>
                  </a:lnTo>
                  <a:lnTo>
                    <a:pt x="2297" y="6686"/>
                  </a:lnTo>
                  <a:lnTo>
                    <a:pt x="2170" y="6992"/>
                  </a:lnTo>
                  <a:lnTo>
                    <a:pt x="1991" y="7273"/>
                  </a:lnTo>
                  <a:lnTo>
                    <a:pt x="1404" y="8140"/>
                  </a:lnTo>
                  <a:lnTo>
                    <a:pt x="1047" y="8676"/>
                  </a:lnTo>
                  <a:lnTo>
                    <a:pt x="741" y="9237"/>
                  </a:lnTo>
                  <a:lnTo>
                    <a:pt x="435" y="9799"/>
                  </a:lnTo>
                  <a:lnTo>
                    <a:pt x="205" y="10360"/>
                  </a:lnTo>
                  <a:lnTo>
                    <a:pt x="128" y="10615"/>
                  </a:lnTo>
                  <a:lnTo>
                    <a:pt x="52" y="10870"/>
                  </a:lnTo>
                  <a:lnTo>
                    <a:pt x="1" y="11100"/>
                  </a:lnTo>
                  <a:lnTo>
                    <a:pt x="1" y="11330"/>
                  </a:lnTo>
                  <a:lnTo>
                    <a:pt x="1" y="11432"/>
                  </a:lnTo>
                  <a:lnTo>
                    <a:pt x="1" y="11712"/>
                  </a:lnTo>
                  <a:lnTo>
                    <a:pt x="26" y="11891"/>
                  </a:lnTo>
                  <a:lnTo>
                    <a:pt x="77" y="12095"/>
                  </a:lnTo>
                  <a:lnTo>
                    <a:pt x="154" y="12325"/>
                  </a:lnTo>
                  <a:lnTo>
                    <a:pt x="281" y="12554"/>
                  </a:lnTo>
                  <a:lnTo>
                    <a:pt x="409" y="12758"/>
                  </a:lnTo>
                  <a:lnTo>
                    <a:pt x="613" y="12988"/>
                  </a:lnTo>
                  <a:lnTo>
                    <a:pt x="843" y="13192"/>
                  </a:lnTo>
                  <a:lnTo>
                    <a:pt x="1149" y="13371"/>
                  </a:lnTo>
                  <a:lnTo>
                    <a:pt x="1506" y="13524"/>
                  </a:lnTo>
                  <a:lnTo>
                    <a:pt x="1940" y="13626"/>
                  </a:lnTo>
                  <a:lnTo>
                    <a:pt x="2450" y="13677"/>
                  </a:lnTo>
                  <a:lnTo>
                    <a:pt x="3012" y="13703"/>
                  </a:lnTo>
                  <a:lnTo>
                    <a:pt x="3471" y="13703"/>
                  </a:lnTo>
                  <a:lnTo>
                    <a:pt x="4032" y="13677"/>
                  </a:lnTo>
                  <a:lnTo>
                    <a:pt x="4543" y="13626"/>
                  </a:lnTo>
                  <a:lnTo>
                    <a:pt x="4951" y="13524"/>
                  </a:lnTo>
                  <a:lnTo>
                    <a:pt x="5334" y="13371"/>
                  </a:lnTo>
                  <a:lnTo>
                    <a:pt x="5614" y="13192"/>
                  </a:lnTo>
                  <a:lnTo>
                    <a:pt x="5869" y="12988"/>
                  </a:lnTo>
                  <a:lnTo>
                    <a:pt x="6048" y="12758"/>
                  </a:lnTo>
                  <a:lnTo>
                    <a:pt x="6201" y="12554"/>
                  </a:lnTo>
                  <a:lnTo>
                    <a:pt x="6303" y="12325"/>
                  </a:lnTo>
                  <a:lnTo>
                    <a:pt x="6380" y="12095"/>
                  </a:lnTo>
                  <a:lnTo>
                    <a:pt x="6431" y="11891"/>
                  </a:lnTo>
                  <a:lnTo>
                    <a:pt x="6482" y="11712"/>
                  </a:lnTo>
                  <a:lnTo>
                    <a:pt x="6482" y="11432"/>
                  </a:lnTo>
                  <a:lnTo>
                    <a:pt x="6482" y="11330"/>
                  </a:lnTo>
                  <a:lnTo>
                    <a:pt x="6456" y="11100"/>
                  </a:lnTo>
                  <a:lnTo>
                    <a:pt x="6431" y="10870"/>
                  </a:lnTo>
                  <a:lnTo>
                    <a:pt x="6354" y="10615"/>
                  </a:lnTo>
                  <a:lnTo>
                    <a:pt x="6278" y="10360"/>
                  </a:lnTo>
                  <a:lnTo>
                    <a:pt x="6022" y="9799"/>
                  </a:lnTo>
                  <a:lnTo>
                    <a:pt x="5742" y="9237"/>
                  </a:lnTo>
                  <a:lnTo>
                    <a:pt x="5410" y="8676"/>
                  </a:lnTo>
                  <a:lnTo>
                    <a:pt x="5078" y="8140"/>
                  </a:lnTo>
                  <a:lnTo>
                    <a:pt x="4492" y="7273"/>
                  </a:lnTo>
                  <a:lnTo>
                    <a:pt x="4313" y="6992"/>
                  </a:lnTo>
                  <a:lnTo>
                    <a:pt x="4185" y="6686"/>
                  </a:lnTo>
                  <a:lnTo>
                    <a:pt x="4109" y="6380"/>
                  </a:lnTo>
                  <a:lnTo>
                    <a:pt x="4083" y="6048"/>
                  </a:lnTo>
                  <a:lnTo>
                    <a:pt x="408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3"/>
            <p:cNvSpPr/>
            <p:nvPr/>
          </p:nvSpPr>
          <p:spPr>
            <a:xfrm>
              <a:off x="5667850" y="2365675"/>
              <a:ext cx="7050" cy="25"/>
            </a:xfrm>
            <a:custGeom>
              <a:rect b="b" l="l" r="r" t="t"/>
              <a:pathLst>
                <a:path extrusionOk="0" h="1" w="282">
                  <a:moveTo>
                    <a:pt x="153" y="1"/>
                  </a:moveTo>
                  <a:lnTo>
                    <a:pt x="153" y="1"/>
                  </a:lnTo>
                  <a:lnTo>
                    <a:pt x="281" y="1"/>
                  </a:lnTo>
                  <a:lnTo>
                    <a:pt x="281" y="1"/>
                  </a:lnTo>
                  <a:lnTo>
                    <a:pt x="0" y="1"/>
                  </a:lnTo>
                  <a:lnTo>
                    <a:pt x="0" y="1"/>
                  </a:lnTo>
                  <a:lnTo>
                    <a:pt x="153" y="1"/>
                  </a:lnTo>
                  <a:lnTo>
                    <a:pt x="15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3"/>
            <p:cNvSpPr/>
            <p:nvPr/>
          </p:nvSpPr>
          <p:spPr>
            <a:xfrm>
              <a:off x="5674875" y="2365675"/>
              <a:ext cx="5750" cy="25"/>
            </a:xfrm>
            <a:custGeom>
              <a:rect b="b" l="l" r="r" t="t"/>
              <a:pathLst>
                <a:path extrusionOk="0" h="1" w="230">
                  <a:moveTo>
                    <a:pt x="230" y="1"/>
                  </a:moveTo>
                  <a:lnTo>
                    <a:pt x="230" y="1"/>
                  </a:lnTo>
                  <a:lnTo>
                    <a:pt x="0" y="1"/>
                  </a:lnTo>
                  <a:lnTo>
                    <a:pt x="0" y="1"/>
                  </a:lnTo>
                  <a:lnTo>
                    <a:pt x="128" y="1"/>
                  </a:lnTo>
                  <a:lnTo>
                    <a:pt x="128" y="1"/>
                  </a:lnTo>
                  <a:lnTo>
                    <a:pt x="230" y="1"/>
                  </a:lnTo>
                  <a:lnTo>
                    <a:pt x="230"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3"/>
            <p:cNvSpPr/>
            <p:nvPr/>
          </p:nvSpPr>
          <p:spPr>
            <a:xfrm>
              <a:off x="5660200" y="1968275"/>
              <a:ext cx="47225" cy="57425"/>
            </a:xfrm>
            <a:custGeom>
              <a:rect b="b" l="l" r="r" t="t"/>
              <a:pathLst>
                <a:path extrusionOk="0" h="2297" w="1889">
                  <a:moveTo>
                    <a:pt x="868" y="0"/>
                  </a:moveTo>
                  <a:lnTo>
                    <a:pt x="715" y="26"/>
                  </a:lnTo>
                  <a:lnTo>
                    <a:pt x="536" y="77"/>
                  </a:lnTo>
                  <a:lnTo>
                    <a:pt x="408" y="179"/>
                  </a:lnTo>
                  <a:lnTo>
                    <a:pt x="281" y="281"/>
                  </a:lnTo>
                  <a:lnTo>
                    <a:pt x="153" y="409"/>
                  </a:lnTo>
                  <a:lnTo>
                    <a:pt x="77" y="562"/>
                  </a:lnTo>
                  <a:lnTo>
                    <a:pt x="26" y="715"/>
                  </a:lnTo>
                  <a:lnTo>
                    <a:pt x="0" y="893"/>
                  </a:lnTo>
                  <a:lnTo>
                    <a:pt x="0" y="1072"/>
                  </a:lnTo>
                  <a:lnTo>
                    <a:pt x="51" y="1276"/>
                  </a:lnTo>
                  <a:lnTo>
                    <a:pt x="128" y="1429"/>
                  </a:lnTo>
                  <a:lnTo>
                    <a:pt x="230" y="1582"/>
                  </a:lnTo>
                  <a:lnTo>
                    <a:pt x="332" y="1710"/>
                  </a:lnTo>
                  <a:lnTo>
                    <a:pt x="357" y="1786"/>
                  </a:lnTo>
                  <a:lnTo>
                    <a:pt x="357" y="1863"/>
                  </a:lnTo>
                  <a:lnTo>
                    <a:pt x="357" y="2297"/>
                  </a:lnTo>
                  <a:lnTo>
                    <a:pt x="1531" y="2297"/>
                  </a:lnTo>
                  <a:lnTo>
                    <a:pt x="1531" y="1888"/>
                  </a:lnTo>
                  <a:lnTo>
                    <a:pt x="1531" y="1786"/>
                  </a:lnTo>
                  <a:lnTo>
                    <a:pt x="1557" y="1710"/>
                  </a:lnTo>
                  <a:lnTo>
                    <a:pt x="1659" y="1582"/>
                  </a:lnTo>
                  <a:lnTo>
                    <a:pt x="1761" y="1429"/>
                  </a:lnTo>
                  <a:lnTo>
                    <a:pt x="1812" y="1276"/>
                  </a:lnTo>
                  <a:lnTo>
                    <a:pt x="1863" y="1123"/>
                  </a:lnTo>
                  <a:lnTo>
                    <a:pt x="1888" y="944"/>
                  </a:lnTo>
                  <a:lnTo>
                    <a:pt x="1863" y="740"/>
                  </a:lnTo>
                  <a:lnTo>
                    <a:pt x="1812" y="562"/>
                  </a:lnTo>
                  <a:lnTo>
                    <a:pt x="1710" y="409"/>
                  </a:lnTo>
                  <a:lnTo>
                    <a:pt x="1582" y="255"/>
                  </a:lnTo>
                  <a:lnTo>
                    <a:pt x="1429" y="128"/>
                  </a:lnTo>
                  <a:lnTo>
                    <a:pt x="1276" y="51"/>
                  </a:lnTo>
                  <a:lnTo>
                    <a:pt x="1072"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3"/>
            <p:cNvSpPr/>
            <p:nvPr/>
          </p:nvSpPr>
          <p:spPr>
            <a:xfrm>
              <a:off x="5651250" y="2023125"/>
              <a:ext cx="64475" cy="47225"/>
            </a:xfrm>
            <a:custGeom>
              <a:rect b="b" l="l" r="r" t="t"/>
              <a:pathLst>
                <a:path extrusionOk="0" h="1889" w="2579">
                  <a:moveTo>
                    <a:pt x="205" y="1"/>
                  </a:moveTo>
                  <a:lnTo>
                    <a:pt x="129" y="26"/>
                  </a:lnTo>
                  <a:lnTo>
                    <a:pt x="78" y="52"/>
                  </a:lnTo>
                  <a:lnTo>
                    <a:pt x="27" y="128"/>
                  </a:lnTo>
                  <a:lnTo>
                    <a:pt x="1" y="205"/>
                  </a:lnTo>
                  <a:lnTo>
                    <a:pt x="1" y="1685"/>
                  </a:lnTo>
                  <a:lnTo>
                    <a:pt x="27" y="1761"/>
                  </a:lnTo>
                  <a:lnTo>
                    <a:pt x="78" y="1838"/>
                  </a:lnTo>
                  <a:lnTo>
                    <a:pt x="129" y="1889"/>
                  </a:lnTo>
                  <a:lnTo>
                    <a:pt x="2476" y="1889"/>
                  </a:lnTo>
                  <a:lnTo>
                    <a:pt x="2527" y="1838"/>
                  </a:lnTo>
                  <a:lnTo>
                    <a:pt x="2578" y="1761"/>
                  </a:lnTo>
                  <a:lnTo>
                    <a:pt x="2578" y="1685"/>
                  </a:lnTo>
                  <a:lnTo>
                    <a:pt x="2578" y="205"/>
                  </a:lnTo>
                  <a:lnTo>
                    <a:pt x="2578" y="128"/>
                  </a:lnTo>
                  <a:lnTo>
                    <a:pt x="2527" y="52"/>
                  </a:lnTo>
                  <a:lnTo>
                    <a:pt x="2476" y="26"/>
                  </a:lnTo>
                  <a:lnTo>
                    <a:pt x="2399"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3"/>
            <p:cNvSpPr/>
            <p:nvPr/>
          </p:nvSpPr>
          <p:spPr>
            <a:xfrm>
              <a:off x="5643600" y="2266175"/>
              <a:ext cx="17250" cy="11500"/>
            </a:xfrm>
            <a:custGeom>
              <a:rect b="b" l="l" r="r" t="t"/>
              <a:pathLst>
                <a:path extrusionOk="0" h="460" w="690">
                  <a:moveTo>
                    <a:pt x="256" y="0"/>
                  </a:moveTo>
                  <a:lnTo>
                    <a:pt x="154" y="26"/>
                  </a:lnTo>
                  <a:lnTo>
                    <a:pt x="77" y="77"/>
                  </a:lnTo>
                  <a:lnTo>
                    <a:pt x="26" y="153"/>
                  </a:lnTo>
                  <a:lnTo>
                    <a:pt x="1" y="230"/>
                  </a:lnTo>
                  <a:lnTo>
                    <a:pt x="26" y="332"/>
                  </a:lnTo>
                  <a:lnTo>
                    <a:pt x="77" y="408"/>
                  </a:lnTo>
                  <a:lnTo>
                    <a:pt x="154" y="459"/>
                  </a:lnTo>
                  <a:lnTo>
                    <a:pt x="537" y="459"/>
                  </a:lnTo>
                  <a:lnTo>
                    <a:pt x="613" y="408"/>
                  </a:lnTo>
                  <a:lnTo>
                    <a:pt x="664" y="332"/>
                  </a:lnTo>
                  <a:lnTo>
                    <a:pt x="690" y="230"/>
                  </a:lnTo>
                  <a:lnTo>
                    <a:pt x="664" y="153"/>
                  </a:lnTo>
                  <a:lnTo>
                    <a:pt x="613" y="77"/>
                  </a:lnTo>
                  <a:lnTo>
                    <a:pt x="537" y="26"/>
                  </a:lnTo>
                  <a:lnTo>
                    <a:pt x="460"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3"/>
            <p:cNvSpPr/>
            <p:nvPr/>
          </p:nvSpPr>
          <p:spPr>
            <a:xfrm>
              <a:off x="5643600" y="2288500"/>
              <a:ext cx="29375" cy="11500"/>
            </a:xfrm>
            <a:custGeom>
              <a:rect b="b" l="l" r="r" t="t"/>
              <a:pathLst>
                <a:path extrusionOk="0" h="460" w="1175">
                  <a:moveTo>
                    <a:pt x="154" y="0"/>
                  </a:moveTo>
                  <a:lnTo>
                    <a:pt x="77" y="51"/>
                  </a:lnTo>
                  <a:lnTo>
                    <a:pt x="26" y="128"/>
                  </a:lnTo>
                  <a:lnTo>
                    <a:pt x="1" y="230"/>
                  </a:lnTo>
                  <a:lnTo>
                    <a:pt x="26" y="306"/>
                  </a:lnTo>
                  <a:lnTo>
                    <a:pt x="77" y="383"/>
                  </a:lnTo>
                  <a:lnTo>
                    <a:pt x="154" y="434"/>
                  </a:lnTo>
                  <a:lnTo>
                    <a:pt x="256" y="459"/>
                  </a:lnTo>
                  <a:lnTo>
                    <a:pt x="945" y="459"/>
                  </a:lnTo>
                  <a:lnTo>
                    <a:pt x="1047" y="434"/>
                  </a:lnTo>
                  <a:lnTo>
                    <a:pt x="1123" y="383"/>
                  </a:lnTo>
                  <a:lnTo>
                    <a:pt x="1175" y="306"/>
                  </a:lnTo>
                  <a:lnTo>
                    <a:pt x="1175" y="230"/>
                  </a:lnTo>
                  <a:lnTo>
                    <a:pt x="1175" y="128"/>
                  </a:lnTo>
                  <a:lnTo>
                    <a:pt x="1123" y="51"/>
                  </a:lnTo>
                  <a:lnTo>
                    <a:pt x="1047"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3"/>
            <p:cNvSpPr/>
            <p:nvPr/>
          </p:nvSpPr>
          <p:spPr>
            <a:xfrm>
              <a:off x="5643600" y="2243850"/>
              <a:ext cx="29375" cy="11500"/>
            </a:xfrm>
            <a:custGeom>
              <a:rect b="b" l="l" r="r" t="t"/>
              <a:pathLst>
                <a:path extrusionOk="0" h="460" w="1175">
                  <a:moveTo>
                    <a:pt x="154" y="0"/>
                  </a:moveTo>
                  <a:lnTo>
                    <a:pt x="77" y="51"/>
                  </a:lnTo>
                  <a:lnTo>
                    <a:pt x="26" y="128"/>
                  </a:lnTo>
                  <a:lnTo>
                    <a:pt x="1" y="230"/>
                  </a:lnTo>
                  <a:lnTo>
                    <a:pt x="26" y="306"/>
                  </a:lnTo>
                  <a:lnTo>
                    <a:pt x="77" y="383"/>
                  </a:lnTo>
                  <a:lnTo>
                    <a:pt x="154" y="434"/>
                  </a:lnTo>
                  <a:lnTo>
                    <a:pt x="256" y="459"/>
                  </a:lnTo>
                  <a:lnTo>
                    <a:pt x="945" y="459"/>
                  </a:lnTo>
                  <a:lnTo>
                    <a:pt x="1047" y="434"/>
                  </a:lnTo>
                  <a:lnTo>
                    <a:pt x="1123" y="383"/>
                  </a:lnTo>
                  <a:lnTo>
                    <a:pt x="1175" y="306"/>
                  </a:lnTo>
                  <a:lnTo>
                    <a:pt x="1175" y="230"/>
                  </a:lnTo>
                  <a:lnTo>
                    <a:pt x="1175" y="128"/>
                  </a:lnTo>
                  <a:lnTo>
                    <a:pt x="1123" y="51"/>
                  </a:lnTo>
                  <a:lnTo>
                    <a:pt x="1047"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3"/>
            <p:cNvSpPr/>
            <p:nvPr/>
          </p:nvSpPr>
          <p:spPr>
            <a:xfrm>
              <a:off x="5643600" y="2309550"/>
              <a:ext cx="17250" cy="11500"/>
            </a:xfrm>
            <a:custGeom>
              <a:rect b="b" l="l" r="r" t="t"/>
              <a:pathLst>
                <a:path extrusionOk="0" h="460" w="690">
                  <a:moveTo>
                    <a:pt x="154" y="0"/>
                  </a:moveTo>
                  <a:lnTo>
                    <a:pt x="77" y="51"/>
                  </a:lnTo>
                  <a:lnTo>
                    <a:pt x="26" y="128"/>
                  </a:lnTo>
                  <a:lnTo>
                    <a:pt x="1" y="230"/>
                  </a:lnTo>
                  <a:lnTo>
                    <a:pt x="26" y="306"/>
                  </a:lnTo>
                  <a:lnTo>
                    <a:pt x="77" y="383"/>
                  </a:lnTo>
                  <a:lnTo>
                    <a:pt x="154" y="434"/>
                  </a:lnTo>
                  <a:lnTo>
                    <a:pt x="256" y="459"/>
                  </a:lnTo>
                  <a:lnTo>
                    <a:pt x="460" y="459"/>
                  </a:lnTo>
                  <a:lnTo>
                    <a:pt x="537" y="434"/>
                  </a:lnTo>
                  <a:lnTo>
                    <a:pt x="613" y="383"/>
                  </a:lnTo>
                  <a:lnTo>
                    <a:pt x="664" y="306"/>
                  </a:lnTo>
                  <a:lnTo>
                    <a:pt x="690" y="230"/>
                  </a:lnTo>
                  <a:lnTo>
                    <a:pt x="664" y="128"/>
                  </a:lnTo>
                  <a:lnTo>
                    <a:pt x="613" y="51"/>
                  </a:lnTo>
                  <a:lnTo>
                    <a:pt x="537"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3"/>
            <p:cNvSpPr/>
            <p:nvPr/>
          </p:nvSpPr>
          <p:spPr>
            <a:xfrm>
              <a:off x="5643600" y="2330600"/>
              <a:ext cx="29375" cy="12125"/>
            </a:xfrm>
            <a:custGeom>
              <a:rect b="b" l="l" r="r" t="t"/>
              <a:pathLst>
                <a:path extrusionOk="0" h="485" w="1175">
                  <a:moveTo>
                    <a:pt x="256" y="0"/>
                  </a:moveTo>
                  <a:lnTo>
                    <a:pt x="154" y="26"/>
                  </a:lnTo>
                  <a:lnTo>
                    <a:pt x="77" y="77"/>
                  </a:lnTo>
                  <a:lnTo>
                    <a:pt x="26" y="153"/>
                  </a:lnTo>
                  <a:lnTo>
                    <a:pt x="1" y="230"/>
                  </a:lnTo>
                  <a:lnTo>
                    <a:pt x="26" y="332"/>
                  </a:lnTo>
                  <a:lnTo>
                    <a:pt x="77" y="408"/>
                  </a:lnTo>
                  <a:lnTo>
                    <a:pt x="154" y="459"/>
                  </a:lnTo>
                  <a:lnTo>
                    <a:pt x="256" y="485"/>
                  </a:lnTo>
                  <a:lnTo>
                    <a:pt x="945" y="485"/>
                  </a:lnTo>
                  <a:lnTo>
                    <a:pt x="1047" y="459"/>
                  </a:lnTo>
                  <a:lnTo>
                    <a:pt x="1123" y="408"/>
                  </a:lnTo>
                  <a:lnTo>
                    <a:pt x="1175" y="332"/>
                  </a:lnTo>
                  <a:lnTo>
                    <a:pt x="1175" y="230"/>
                  </a:lnTo>
                  <a:lnTo>
                    <a:pt x="1175" y="153"/>
                  </a:lnTo>
                  <a:lnTo>
                    <a:pt x="1123" y="77"/>
                  </a:lnTo>
                  <a:lnTo>
                    <a:pt x="1047" y="26"/>
                  </a:lnTo>
                  <a:lnTo>
                    <a:pt x="945"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3" name="Google Shape;4653;p73"/>
          <p:cNvGrpSpPr/>
          <p:nvPr/>
        </p:nvGrpSpPr>
        <p:grpSpPr>
          <a:xfrm>
            <a:off x="7063537" y="1866631"/>
            <a:ext cx="308803" cy="400803"/>
            <a:chOff x="6280225" y="1968275"/>
            <a:chExt cx="306200" cy="397425"/>
          </a:xfrm>
        </p:grpSpPr>
        <p:sp>
          <p:nvSpPr>
            <p:cNvPr id="4654" name="Google Shape;4654;p73"/>
            <p:cNvSpPr/>
            <p:nvPr/>
          </p:nvSpPr>
          <p:spPr>
            <a:xfrm>
              <a:off x="6285975" y="2107325"/>
              <a:ext cx="294725" cy="258375"/>
            </a:xfrm>
            <a:custGeom>
              <a:rect b="b" l="l" r="r" t="t"/>
              <a:pathLst>
                <a:path extrusionOk="0" h="10335" w="11789">
                  <a:moveTo>
                    <a:pt x="0" y="1"/>
                  </a:moveTo>
                  <a:lnTo>
                    <a:pt x="0" y="4440"/>
                  </a:lnTo>
                  <a:lnTo>
                    <a:pt x="0" y="4747"/>
                  </a:lnTo>
                  <a:lnTo>
                    <a:pt x="26" y="5053"/>
                  </a:lnTo>
                  <a:lnTo>
                    <a:pt x="128" y="5614"/>
                  </a:lnTo>
                  <a:lnTo>
                    <a:pt x="255" y="6201"/>
                  </a:lnTo>
                  <a:lnTo>
                    <a:pt x="459" y="6737"/>
                  </a:lnTo>
                  <a:lnTo>
                    <a:pt x="715" y="7247"/>
                  </a:lnTo>
                  <a:lnTo>
                    <a:pt x="995" y="7732"/>
                  </a:lnTo>
                  <a:lnTo>
                    <a:pt x="1352" y="8191"/>
                  </a:lnTo>
                  <a:lnTo>
                    <a:pt x="1735" y="8599"/>
                  </a:lnTo>
                  <a:lnTo>
                    <a:pt x="2143" y="8982"/>
                  </a:lnTo>
                  <a:lnTo>
                    <a:pt x="2603" y="9314"/>
                  </a:lnTo>
                  <a:lnTo>
                    <a:pt x="3087" y="9620"/>
                  </a:lnTo>
                  <a:lnTo>
                    <a:pt x="3598" y="9875"/>
                  </a:lnTo>
                  <a:lnTo>
                    <a:pt x="4134" y="10054"/>
                  </a:lnTo>
                  <a:lnTo>
                    <a:pt x="4695" y="10207"/>
                  </a:lnTo>
                  <a:lnTo>
                    <a:pt x="5282" y="10309"/>
                  </a:lnTo>
                  <a:lnTo>
                    <a:pt x="5588" y="10335"/>
                  </a:lnTo>
                  <a:lnTo>
                    <a:pt x="6200" y="10335"/>
                  </a:lnTo>
                  <a:lnTo>
                    <a:pt x="6481" y="10309"/>
                  </a:lnTo>
                  <a:lnTo>
                    <a:pt x="7068" y="10207"/>
                  </a:lnTo>
                  <a:lnTo>
                    <a:pt x="7655" y="10054"/>
                  </a:lnTo>
                  <a:lnTo>
                    <a:pt x="8191" y="9875"/>
                  </a:lnTo>
                  <a:lnTo>
                    <a:pt x="8701" y="9620"/>
                  </a:lnTo>
                  <a:lnTo>
                    <a:pt x="9186" y="9314"/>
                  </a:lnTo>
                  <a:lnTo>
                    <a:pt x="9645" y="8982"/>
                  </a:lnTo>
                  <a:lnTo>
                    <a:pt x="10053" y="8599"/>
                  </a:lnTo>
                  <a:lnTo>
                    <a:pt x="10436" y="8191"/>
                  </a:lnTo>
                  <a:lnTo>
                    <a:pt x="10768" y="7732"/>
                  </a:lnTo>
                  <a:lnTo>
                    <a:pt x="11074" y="7247"/>
                  </a:lnTo>
                  <a:lnTo>
                    <a:pt x="11329" y="6737"/>
                  </a:lnTo>
                  <a:lnTo>
                    <a:pt x="11508" y="6201"/>
                  </a:lnTo>
                  <a:lnTo>
                    <a:pt x="11661" y="5614"/>
                  </a:lnTo>
                  <a:lnTo>
                    <a:pt x="11763" y="5053"/>
                  </a:lnTo>
                  <a:lnTo>
                    <a:pt x="11788" y="4747"/>
                  </a:lnTo>
                  <a:lnTo>
                    <a:pt x="11788" y="4440"/>
                  </a:lnTo>
                  <a:lnTo>
                    <a:pt x="11788" y="1"/>
                  </a:lnTo>
                  <a:lnTo>
                    <a:pt x="8982" y="1"/>
                  </a:lnTo>
                  <a:lnTo>
                    <a:pt x="8982" y="4440"/>
                  </a:lnTo>
                  <a:lnTo>
                    <a:pt x="8956" y="4747"/>
                  </a:lnTo>
                  <a:lnTo>
                    <a:pt x="8905" y="5053"/>
                  </a:lnTo>
                  <a:lnTo>
                    <a:pt x="8829" y="5359"/>
                  </a:lnTo>
                  <a:lnTo>
                    <a:pt x="8726" y="5640"/>
                  </a:lnTo>
                  <a:lnTo>
                    <a:pt x="8599" y="5920"/>
                  </a:lnTo>
                  <a:lnTo>
                    <a:pt x="8446" y="6175"/>
                  </a:lnTo>
                  <a:lnTo>
                    <a:pt x="8267" y="6405"/>
                  </a:lnTo>
                  <a:lnTo>
                    <a:pt x="8063" y="6635"/>
                  </a:lnTo>
                  <a:lnTo>
                    <a:pt x="7859" y="6813"/>
                  </a:lnTo>
                  <a:lnTo>
                    <a:pt x="7629" y="6992"/>
                  </a:lnTo>
                  <a:lnTo>
                    <a:pt x="7374" y="7145"/>
                  </a:lnTo>
                  <a:lnTo>
                    <a:pt x="7093" y="7273"/>
                  </a:lnTo>
                  <a:lnTo>
                    <a:pt x="6813" y="7400"/>
                  </a:lnTo>
                  <a:lnTo>
                    <a:pt x="6507" y="7477"/>
                  </a:lnTo>
                  <a:lnTo>
                    <a:pt x="6200" y="7502"/>
                  </a:lnTo>
                  <a:lnTo>
                    <a:pt x="5894" y="7528"/>
                  </a:lnTo>
                  <a:lnTo>
                    <a:pt x="5563" y="7502"/>
                  </a:lnTo>
                  <a:lnTo>
                    <a:pt x="5256" y="7477"/>
                  </a:lnTo>
                  <a:lnTo>
                    <a:pt x="4976" y="7400"/>
                  </a:lnTo>
                  <a:lnTo>
                    <a:pt x="4695" y="7273"/>
                  </a:lnTo>
                  <a:lnTo>
                    <a:pt x="4414" y="7145"/>
                  </a:lnTo>
                  <a:lnTo>
                    <a:pt x="4159" y="6992"/>
                  </a:lnTo>
                  <a:lnTo>
                    <a:pt x="3929" y="6813"/>
                  </a:lnTo>
                  <a:lnTo>
                    <a:pt x="3700" y="6635"/>
                  </a:lnTo>
                  <a:lnTo>
                    <a:pt x="3496" y="6405"/>
                  </a:lnTo>
                  <a:lnTo>
                    <a:pt x="3317" y="6175"/>
                  </a:lnTo>
                  <a:lnTo>
                    <a:pt x="3164" y="5920"/>
                  </a:lnTo>
                  <a:lnTo>
                    <a:pt x="3036" y="5640"/>
                  </a:lnTo>
                  <a:lnTo>
                    <a:pt x="2934" y="5359"/>
                  </a:lnTo>
                  <a:lnTo>
                    <a:pt x="2858" y="5053"/>
                  </a:lnTo>
                  <a:lnTo>
                    <a:pt x="2807" y="4747"/>
                  </a:lnTo>
                  <a:lnTo>
                    <a:pt x="2807" y="4440"/>
                  </a:lnTo>
                  <a:lnTo>
                    <a:pt x="280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3"/>
            <p:cNvSpPr/>
            <p:nvPr/>
          </p:nvSpPr>
          <p:spPr>
            <a:xfrm>
              <a:off x="6285975" y="2058850"/>
              <a:ext cx="70175" cy="57425"/>
            </a:xfrm>
            <a:custGeom>
              <a:rect b="b" l="l" r="r" t="t"/>
              <a:pathLst>
                <a:path extrusionOk="0" h="2297" w="2807">
                  <a:moveTo>
                    <a:pt x="434" y="1"/>
                  </a:moveTo>
                  <a:lnTo>
                    <a:pt x="332" y="26"/>
                  </a:lnTo>
                  <a:lnTo>
                    <a:pt x="255" y="52"/>
                  </a:lnTo>
                  <a:lnTo>
                    <a:pt x="179" y="77"/>
                  </a:lnTo>
                  <a:lnTo>
                    <a:pt x="128" y="128"/>
                  </a:lnTo>
                  <a:lnTo>
                    <a:pt x="77" y="205"/>
                  </a:lnTo>
                  <a:lnTo>
                    <a:pt x="26" y="281"/>
                  </a:lnTo>
                  <a:lnTo>
                    <a:pt x="0" y="358"/>
                  </a:lnTo>
                  <a:lnTo>
                    <a:pt x="0" y="434"/>
                  </a:lnTo>
                  <a:lnTo>
                    <a:pt x="0" y="2297"/>
                  </a:lnTo>
                  <a:lnTo>
                    <a:pt x="2807" y="2297"/>
                  </a:lnTo>
                  <a:lnTo>
                    <a:pt x="2807" y="434"/>
                  </a:lnTo>
                  <a:lnTo>
                    <a:pt x="2781" y="358"/>
                  </a:lnTo>
                  <a:lnTo>
                    <a:pt x="2781" y="281"/>
                  </a:lnTo>
                  <a:lnTo>
                    <a:pt x="2730" y="205"/>
                  </a:lnTo>
                  <a:lnTo>
                    <a:pt x="2679" y="128"/>
                  </a:lnTo>
                  <a:lnTo>
                    <a:pt x="2603" y="77"/>
                  </a:lnTo>
                  <a:lnTo>
                    <a:pt x="2552" y="52"/>
                  </a:lnTo>
                  <a:lnTo>
                    <a:pt x="2475" y="26"/>
                  </a:lnTo>
                  <a:lnTo>
                    <a:pt x="2373"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3"/>
            <p:cNvSpPr/>
            <p:nvPr/>
          </p:nvSpPr>
          <p:spPr>
            <a:xfrm>
              <a:off x="6510500" y="2058850"/>
              <a:ext cx="70200" cy="57425"/>
            </a:xfrm>
            <a:custGeom>
              <a:rect b="b" l="l" r="r" t="t"/>
              <a:pathLst>
                <a:path extrusionOk="0" h="2297" w="2808">
                  <a:moveTo>
                    <a:pt x="434" y="1"/>
                  </a:moveTo>
                  <a:lnTo>
                    <a:pt x="332" y="26"/>
                  </a:lnTo>
                  <a:lnTo>
                    <a:pt x="256" y="52"/>
                  </a:lnTo>
                  <a:lnTo>
                    <a:pt x="179" y="77"/>
                  </a:lnTo>
                  <a:lnTo>
                    <a:pt x="128" y="128"/>
                  </a:lnTo>
                  <a:lnTo>
                    <a:pt x="77" y="205"/>
                  </a:lnTo>
                  <a:lnTo>
                    <a:pt x="26" y="281"/>
                  </a:lnTo>
                  <a:lnTo>
                    <a:pt x="1" y="358"/>
                  </a:lnTo>
                  <a:lnTo>
                    <a:pt x="1" y="434"/>
                  </a:lnTo>
                  <a:lnTo>
                    <a:pt x="1" y="2297"/>
                  </a:lnTo>
                  <a:lnTo>
                    <a:pt x="2807" y="2297"/>
                  </a:lnTo>
                  <a:lnTo>
                    <a:pt x="2807" y="434"/>
                  </a:lnTo>
                  <a:lnTo>
                    <a:pt x="2782" y="358"/>
                  </a:lnTo>
                  <a:lnTo>
                    <a:pt x="2782" y="281"/>
                  </a:lnTo>
                  <a:lnTo>
                    <a:pt x="2731" y="205"/>
                  </a:lnTo>
                  <a:lnTo>
                    <a:pt x="2680" y="128"/>
                  </a:lnTo>
                  <a:lnTo>
                    <a:pt x="2603" y="77"/>
                  </a:lnTo>
                  <a:lnTo>
                    <a:pt x="2552" y="52"/>
                  </a:lnTo>
                  <a:lnTo>
                    <a:pt x="2476" y="26"/>
                  </a:lnTo>
                  <a:lnTo>
                    <a:pt x="2374"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3"/>
            <p:cNvSpPr/>
            <p:nvPr/>
          </p:nvSpPr>
          <p:spPr>
            <a:xfrm>
              <a:off x="6552600" y="2058850"/>
              <a:ext cx="28100" cy="57425"/>
            </a:xfrm>
            <a:custGeom>
              <a:rect b="b" l="l" r="r" t="t"/>
              <a:pathLst>
                <a:path extrusionOk="0" h="2297" w="1124">
                  <a:moveTo>
                    <a:pt x="1" y="1"/>
                  </a:moveTo>
                  <a:lnTo>
                    <a:pt x="77" y="26"/>
                  </a:lnTo>
                  <a:lnTo>
                    <a:pt x="179" y="52"/>
                  </a:lnTo>
                  <a:lnTo>
                    <a:pt x="230" y="77"/>
                  </a:lnTo>
                  <a:lnTo>
                    <a:pt x="307" y="128"/>
                  </a:lnTo>
                  <a:lnTo>
                    <a:pt x="358" y="205"/>
                  </a:lnTo>
                  <a:lnTo>
                    <a:pt x="383" y="281"/>
                  </a:lnTo>
                  <a:lnTo>
                    <a:pt x="409" y="358"/>
                  </a:lnTo>
                  <a:lnTo>
                    <a:pt x="434" y="434"/>
                  </a:lnTo>
                  <a:lnTo>
                    <a:pt x="434" y="2297"/>
                  </a:lnTo>
                  <a:lnTo>
                    <a:pt x="1123" y="2297"/>
                  </a:lnTo>
                  <a:lnTo>
                    <a:pt x="1123" y="434"/>
                  </a:lnTo>
                  <a:lnTo>
                    <a:pt x="1098" y="358"/>
                  </a:lnTo>
                  <a:lnTo>
                    <a:pt x="1098" y="281"/>
                  </a:lnTo>
                  <a:lnTo>
                    <a:pt x="1047" y="205"/>
                  </a:lnTo>
                  <a:lnTo>
                    <a:pt x="996" y="128"/>
                  </a:lnTo>
                  <a:lnTo>
                    <a:pt x="919" y="77"/>
                  </a:lnTo>
                  <a:lnTo>
                    <a:pt x="868" y="52"/>
                  </a:lnTo>
                  <a:lnTo>
                    <a:pt x="792" y="26"/>
                  </a:lnTo>
                  <a:lnTo>
                    <a:pt x="690"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3"/>
            <p:cNvSpPr/>
            <p:nvPr/>
          </p:nvSpPr>
          <p:spPr>
            <a:xfrm>
              <a:off x="6280225" y="2009100"/>
              <a:ext cx="23625" cy="23625"/>
            </a:xfrm>
            <a:custGeom>
              <a:rect b="b" l="l" r="r" t="t"/>
              <a:pathLst>
                <a:path extrusionOk="0" h="945" w="945">
                  <a:moveTo>
                    <a:pt x="230" y="0"/>
                  </a:moveTo>
                  <a:lnTo>
                    <a:pt x="154" y="26"/>
                  </a:lnTo>
                  <a:lnTo>
                    <a:pt x="77" y="77"/>
                  </a:lnTo>
                  <a:lnTo>
                    <a:pt x="26" y="153"/>
                  </a:lnTo>
                  <a:lnTo>
                    <a:pt x="0" y="230"/>
                  </a:lnTo>
                  <a:lnTo>
                    <a:pt x="26" y="307"/>
                  </a:lnTo>
                  <a:lnTo>
                    <a:pt x="77" y="383"/>
                  </a:lnTo>
                  <a:lnTo>
                    <a:pt x="536" y="868"/>
                  </a:lnTo>
                  <a:lnTo>
                    <a:pt x="613" y="919"/>
                  </a:lnTo>
                  <a:lnTo>
                    <a:pt x="715" y="944"/>
                  </a:lnTo>
                  <a:lnTo>
                    <a:pt x="791" y="919"/>
                  </a:lnTo>
                  <a:lnTo>
                    <a:pt x="868" y="868"/>
                  </a:lnTo>
                  <a:lnTo>
                    <a:pt x="919" y="791"/>
                  </a:lnTo>
                  <a:lnTo>
                    <a:pt x="945" y="715"/>
                  </a:lnTo>
                  <a:lnTo>
                    <a:pt x="919" y="613"/>
                  </a:lnTo>
                  <a:lnTo>
                    <a:pt x="868" y="536"/>
                  </a:lnTo>
                  <a:lnTo>
                    <a:pt x="383" y="77"/>
                  </a:lnTo>
                  <a:lnTo>
                    <a:pt x="307" y="26"/>
                  </a:lnTo>
                  <a:lnTo>
                    <a:pt x="230"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3"/>
            <p:cNvSpPr/>
            <p:nvPr/>
          </p:nvSpPr>
          <p:spPr>
            <a:xfrm>
              <a:off x="6338275" y="2009100"/>
              <a:ext cx="23625" cy="23625"/>
            </a:xfrm>
            <a:custGeom>
              <a:rect b="b" l="l" r="r" t="t"/>
              <a:pathLst>
                <a:path extrusionOk="0" h="945" w="945">
                  <a:moveTo>
                    <a:pt x="715" y="0"/>
                  </a:moveTo>
                  <a:lnTo>
                    <a:pt x="613" y="26"/>
                  </a:lnTo>
                  <a:lnTo>
                    <a:pt x="536" y="77"/>
                  </a:lnTo>
                  <a:lnTo>
                    <a:pt x="77" y="536"/>
                  </a:lnTo>
                  <a:lnTo>
                    <a:pt x="26" y="613"/>
                  </a:lnTo>
                  <a:lnTo>
                    <a:pt x="0" y="715"/>
                  </a:lnTo>
                  <a:lnTo>
                    <a:pt x="26" y="791"/>
                  </a:lnTo>
                  <a:lnTo>
                    <a:pt x="77" y="868"/>
                  </a:lnTo>
                  <a:lnTo>
                    <a:pt x="153" y="919"/>
                  </a:lnTo>
                  <a:lnTo>
                    <a:pt x="230" y="944"/>
                  </a:lnTo>
                  <a:lnTo>
                    <a:pt x="332" y="919"/>
                  </a:lnTo>
                  <a:lnTo>
                    <a:pt x="409" y="868"/>
                  </a:lnTo>
                  <a:lnTo>
                    <a:pt x="868" y="383"/>
                  </a:lnTo>
                  <a:lnTo>
                    <a:pt x="919" y="307"/>
                  </a:lnTo>
                  <a:lnTo>
                    <a:pt x="944" y="230"/>
                  </a:lnTo>
                  <a:lnTo>
                    <a:pt x="919" y="153"/>
                  </a:lnTo>
                  <a:lnTo>
                    <a:pt x="868" y="77"/>
                  </a:lnTo>
                  <a:lnTo>
                    <a:pt x="791" y="26"/>
                  </a:lnTo>
                  <a:lnTo>
                    <a:pt x="71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3"/>
            <p:cNvSpPr/>
            <p:nvPr/>
          </p:nvSpPr>
          <p:spPr>
            <a:xfrm>
              <a:off x="6317850" y="1996350"/>
              <a:ext cx="11525" cy="30000"/>
            </a:xfrm>
            <a:custGeom>
              <a:rect b="b" l="l" r="r" t="t"/>
              <a:pathLst>
                <a:path extrusionOk="0" h="1200" w="461">
                  <a:moveTo>
                    <a:pt x="128" y="0"/>
                  </a:moveTo>
                  <a:lnTo>
                    <a:pt x="52" y="51"/>
                  </a:lnTo>
                  <a:lnTo>
                    <a:pt x="1" y="128"/>
                  </a:lnTo>
                  <a:lnTo>
                    <a:pt x="1" y="230"/>
                  </a:lnTo>
                  <a:lnTo>
                    <a:pt x="1" y="970"/>
                  </a:lnTo>
                  <a:lnTo>
                    <a:pt x="1" y="1072"/>
                  </a:lnTo>
                  <a:lnTo>
                    <a:pt x="52" y="1148"/>
                  </a:lnTo>
                  <a:lnTo>
                    <a:pt x="128" y="1199"/>
                  </a:lnTo>
                  <a:lnTo>
                    <a:pt x="307" y="1199"/>
                  </a:lnTo>
                  <a:lnTo>
                    <a:pt x="384" y="1148"/>
                  </a:lnTo>
                  <a:lnTo>
                    <a:pt x="435" y="1072"/>
                  </a:lnTo>
                  <a:lnTo>
                    <a:pt x="460" y="970"/>
                  </a:lnTo>
                  <a:lnTo>
                    <a:pt x="460" y="230"/>
                  </a:lnTo>
                  <a:lnTo>
                    <a:pt x="435" y="128"/>
                  </a:lnTo>
                  <a:lnTo>
                    <a:pt x="384" y="51"/>
                  </a:lnTo>
                  <a:lnTo>
                    <a:pt x="307"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3"/>
            <p:cNvSpPr/>
            <p:nvPr/>
          </p:nvSpPr>
          <p:spPr>
            <a:xfrm>
              <a:off x="6504750" y="2009100"/>
              <a:ext cx="23650" cy="23625"/>
            </a:xfrm>
            <a:custGeom>
              <a:rect b="b" l="l" r="r" t="t"/>
              <a:pathLst>
                <a:path extrusionOk="0" h="945" w="946">
                  <a:moveTo>
                    <a:pt x="231" y="0"/>
                  </a:moveTo>
                  <a:lnTo>
                    <a:pt x="154" y="26"/>
                  </a:lnTo>
                  <a:lnTo>
                    <a:pt x="78" y="77"/>
                  </a:lnTo>
                  <a:lnTo>
                    <a:pt x="26" y="153"/>
                  </a:lnTo>
                  <a:lnTo>
                    <a:pt x="1" y="230"/>
                  </a:lnTo>
                  <a:lnTo>
                    <a:pt x="26" y="307"/>
                  </a:lnTo>
                  <a:lnTo>
                    <a:pt x="78" y="383"/>
                  </a:lnTo>
                  <a:lnTo>
                    <a:pt x="537" y="868"/>
                  </a:lnTo>
                  <a:lnTo>
                    <a:pt x="613" y="919"/>
                  </a:lnTo>
                  <a:lnTo>
                    <a:pt x="715" y="944"/>
                  </a:lnTo>
                  <a:lnTo>
                    <a:pt x="792" y="919"/>
                  </a:lnTo>
                  <a:lnTo>
                    <a:pt x="868" y="868"/>
                  </a:lnTo>
                  <a:lnTo>
                    <a:pt x="920" y="791"/>
                  </a:lnTo>
                  <a:lnTo>
                    <a:pt x="945" y="715"/>
                  </a:lnTo>
                  <a:lnTo>
                    <a:pt x="920" y="613"/>
                  </a:lnTo>
                  <a:lnTo>
                    <a:pt x="868" y="536"/>
                  </a:lnTo>
                  <a:lnTo>
                    <a:pt x="384" y="77"/>
                  </a:lnTo>
                  <a:lnTo>
                    <a:pt x="307" y="26"/>
                  </a:lnTo>
                  <a:lnTo>
                    <a:pt x="231"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3"/>
            <p:cNvSpPr/>
            <p:nvPr/>
          </p:nvSpPr>
          <p:spPr>
            <a:xfrm>
              <a:off x="6562800" y="2009100"/>
              <a:ext cx="23625" cy="23625"/>
            </a:xfrm>
            <a:custGeom>
              <a:rect b="b" l="l" r="r" t="t"/>
              <a:pathLst>
                <a:path extrusionOk="0" h="945" w="945">
                  <a:moveTo>
                    <a:pt x="715" y="0"/>
                  </a:moveTo>
                  <a:lnTo>
                    <a:pt x="613" y="26"/>
                  </a:lnTo>
                  <a:lnTo>
                    <a:pt x="537" y="77"/>
                  </a:lnTo>
                  <a:lnTo>
                    <a:pt x="77" y="536"/>
                  </a:lnTo>
                  <a:lnTo>
                    <a:pt x="26" y="613"/>
                  </a:lnTo>
                  <a:lnTo>
                    <a:pt x="1" y="715"/>
                  </a:lnTo>
                  <a:lnTo>
                    <a:pt x="26" y="791"/>
                  </a:lnTo>
                  <a:lnTo>
                    <a:pt x="77" y="868"/>
                  </a:lnTo>
                  <a:lnTo>
                    <a:pt x="154" y="919"/>
                  </a:lnTo>
                  <a:lnTo>
                    <a:pt x="231" y="944"/>
                  </a:lnTo>
                  <a:lnTo>
                    <a:pt x="333" y="919"/>
                  </a:lnTo>
                  <a:lnTo>
                    <a:pt x="409" y="868"/>
                  </a:lnTo>
                  <a:lnTo>
                    <a:pt x="868" y="383"/>
                  </a:lnTo>
                  <a:lnTo>
                    <a:pt x="919" y="307"/>
                  </a:lnTo>
                  <a:lnTo>
                    <a:pt x="945" y="230"/>
                  </a:lnTo>
                  <a:lnTo>
                    <a:pt x="919" y="153"/>
                  </a:lnTo>
                  <a:lnTo>
                    <a:pt x="868" y="77"/>
                  </a:lnTo>
                  <a:lnTo>
                    <a:pt x="792" y="26"/>
                  </a:lnTo>
                  <a:lnTo>
                    <a:pt x="71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3"/>
            <p:cNvSpPr/>
            <p:nvPr/>
          </p:nvSpPr>
          <p:spPr>
            <a:xfrm>
              <a:off x="6542400" y="1996350"/>
              <a:ext cx="11500" cy="30000"/>
            </a:xfrm>
            <a:custGeom>
              <a:rect b="b" l="l" r="r" t="t"/>
              <a:pathLst>
                <a:path extrusionOk="0" h="1200" w="460">
                  <a:moveTo>
                    <a:pt x="128" y="0"/>
                  </a:moveTo>
                  <a:lnTo>
                    <a:pt x="51" y="51"/>
                  </a:lnTo>
                  <a:lnTo>
                    <a:pt x="0" y="128"/>
                  </a:lnTo>
                  <a:lnTo>
                    <a:pt x="0" y="230"/>
                  </a:lnTo>
                  <a:lnTo>
                    <a:pt x="0" y="970"/>
                  </a:lnTo>
                  <a:lnTo>
                    <a:pt x="0" y="1072"/>
                  </a:lnTo>
                  <a:lnTo>
                    <a:pt x="51" y="1148"/>
                  </a:lnTo>
                  <a:lnTo>
                    <a:pt x="128" y="1199"/>
                  </a:lnTo>
                  <a:lnTo>
                    <a:pt x="307" y="1199"/>
                  </a:lnTo>
                  <a:lnTo>
                    <a:pt x="383" y="1148"/>
                  </a:lnTo>
                  <a:lnTo>
                    <a:pt x="434" y="1072"/>
                  </a:lnTo>
                  <a:lnTo>
                    <a:pt x="460" y="970"/>
                  </a:lnTo>
                  <a:lnTo>
                    <a:pt x="460" y="230"/>
                  </a:lnTo>
                  <a:lnTo>
                    <a:pt x="434" y="128"/>
                  </a:lnTo>
                  <a:lnTo>
                    <a:pt x="383" y="51"/>
                  </a:lnTo>
                  <a:lnTo>
                    <a:pt x="307"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3"/>
            <p:cNvSpPr/>
            <p:nvPr/>
          </p:nvSpPr>
          <p:spPr>
            <a:xfrm>
              <a:off x="6386125" y="1968275"/>
              <a:ext cx="94425" cy="139075"/>
            </a:xfrm>
            <a:custGeom>
              <a:rect b="b" l="l" r="r" t="t"/>
              <a:pathLst>
                <a:path extrusionOk="0" h="5563" w="3777">
                  <a:moveTo>
                    <a:pt x="1148" y="0"/>
                  </a:moveTo>
                  <a:lnTo>
                    <a:pt x="1046" y="51"/>
                  </a:lnTo>
                  <a:lnTo>
                    <a:pt x="970" y="128"/>
                  </a:lnTo>
                  <a:lnTo>
                    <a:pt x="944" y="230"/>
                  </a:lnTo>
                  <a:lnTo>
                    <a:pt x="0" y="2705"/>
                  </a:lnTo>
                  <a:lnTo>
                    <a:pt x="0" y="2782"/>
                  </a:lnTo>
                  <a:lnTo>
                    <a:pt x="0" y="2858"/>
                  </a:lnTo>
                  <a:lnTo>
                    <a:pt x="26" y="2935"/>
                  </a:lnTo>
                  <a:lnTo>
                    <a:pt x="51" y="2986"/>
                  </a:lnTo>
                  <a:lnTo>
                    <a:pt x="102" y="3037"/>
                  </a:lnTo>
                  <a:lnTo>
                    <a:pt x="153" y="3088"/>
                  </a:lnTo>
                  <a:lnTo>
                    <a:pt x="230" y="3113"/>
                  </a:lnTo>
                  <a:lnTo>
                    <a:pt x="919" y="3113"/>
                  </a:lnTo>
                  <a:lnTo>
                    <a:pt x="970" y="3139"/>
                  </a:lnTo>
                  <a:lnTo>
                    <a:pt x="1046" y="3164"/>
                  </a:lnTo>
                  <a:lnTo>
                    <a:pt x="1097" y="3190"/>
                  </a:lnTo>
                  <a:lnTo>
                    <a:pt x="1148" y="3241"/>
                  </a:lnTo>
                  <a:lnTo>
                    <a:pt x="1199" y="3292"/>
                  </a:lnTo>
                  <a:lnTo>
                    <a:pt x="1225" y="3368"/>
                  </a:lnTo>
                  <a:lnTo>
                    <a:pt x="1225" y="3445"/>
                  </a:lnTo>
                  <a:lnTo>
                    <a:pt x="1225" y="3521"/>
                  </a:lnTo>
                  <a:lnTo>
                    <a:pt x="817" y="5180"/>
                  </a:lnTo>
                  <a:lnTo>
                    <a:pt x="791" y="5282"/>
                  </a:lnTo>
                  <a:lnTo>
                    <a:pt x="817" y="5384"/>
                  </a:lnTo>
                  <a:lnTo>
                    <a:pt x="868" y="5461"/>
                  </a:lnTo>
                  <a:lnTo>
                    <a:pt x="944" y="5537"/>
                  </a:lnTo>
                  <a:lnTo>
                    <a:pt x="1046" y="5563"/>
                  </a:lnTo>
                  <a:lnTo>
                    <a:pt x="1225" y="5563"/>
                  </a:lnTo>
                  <a:lnTo>
                    <a:pt x="1327" y="5486"/>
                  </a:lnTo>
                  <a:lnTo>
                    <a:pt x="3674" y="3470"/>
                  </a:lnTo>
                  <a:lnTo>
                    <a:pt x="3751" y="3394"/>
                  </a:lnTo>
                  <a:lnTo>
                    <a:pt x="3776" y="3292"/>
                  </a:lnTo>
                  <a:lnTo>
                    <a:pt x="3776" y="3215"/>
                  </a:lnTo>
                  <a:lnTo>
                    <a:pt x="3751" y="3113"/>
                  </a:lnTo>
                  <a:lnTo>
                    <a:pt x="3725" y="3037"/>
                  </a:lnTo>
                  <a:lnTo>
                    <a:pt x="3649" y="2960"/>
                  </a:lnTo>
                  <a:lnTo>
                    <a:pt x="3547" y="2935"/>
                  </a:lnTo>
                  <a:lnTo>
                    <a:pt x="3445" y="2909"/>
                  </a:lnTo>
                  <a:lnTo>
                    <a:pt x="3087" y="2935"/>
                  </a:lnTo>
                  <a:lnTo>
                    <a:pt x="3011" y="2909"/>
                  </a:lnTo>
                  <a:lnTo>
                    <a:pt x="2960" y="2884"/>
                  </a:lnTo>
                  <a:lnTo>
                    <a:pt x="2883" y="2858"/>
                  </a:lnTo>
                  <a:lnTo>
                    <a:pt x="2832" y="2807"/>
                  </a:lnTo>
                  <a:lnTo>
                    <a:pt x="2807" y="2731"/>
                  </a:lnTo>
                  <a:lnTo>
                    <a:pt x="2781" y="2654"/>
                  </a:lnTo>
                  <a:lnTo>
                    <a:pt x="2781" y="2603"/>
                  </a:lnTo>
                  <a:lnTo>
                    <a:pt x="2781" y="2501"/>
                  </a:lnTo>
                  <a:lnTo>
                    <a:pt x="3598" y="409"/>
                  </a:lnTo>
                  <a:lnTo>
                    <a:pt x="3623" y="332"/>
                  </a:lnTo>
                  <a:lnTo>
                    <a:pt x="3623" y="255"/>
                  </a:lnTo>
                  <a:lnTo>
                    <a:pt x="3598" y="179"/>
                  </a:lnTo>
                  <a:lnTo>
                    <a:pt x="3547" y="128"/>
                  </a:lnTo>
                  <a:lnTo>
                    <a:pt x="3496" y="77"/>
                  </a:lnTo>
                  <a:lnTo>
                    <a:pt x="3445" y="26"/>
                  </a:lnTo>
                  <a:lnTo>
                    <a:pt x="3368"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3"/>
            <p:cNvSpPr/>
            <p:nvPr/>
          </p:nvSpPr>
          <p:spPr>
            <a:xfrm>
              <a:off x="6405900" y="1968275"/>
              <a:ext cx="74650" cy="139075"/>
            </a:xfrm>
            <a:custGeom>
              <a:rect b="b" l="l" r="r" t="t"/>
              <a:pathLst>
                <a:path extrusionOk="0" h="5563" w="2986">
                  <a:moveTo>
                    <a:pt x="1812" y="0"/>
                  </a:moveTo>
                  <a:lnTo>
                    <a:pt x="1863" y="26"/>
                  </a:lnTo>
                  <a:lnTo>
                    <a:pt x="1939" y="77"/>
                  </a:lnTo>
                  <a:lnTo>
                    <a:pt x="1990" y="128"/>
                  </a:lnTo>
                  <a:lnTo>
                    <a:pt x="2016" y="179"/>
                  </a:lnTo>
                  <a:lnTo>
                    <a:pt x="2041" y="255"/>
                  </a:lnTo>
                  <a:lnTo>
                    <a:pt x="2041" y="332"/>
                  </a:lnTo>
                  <a:lnTo>
                    <a:pt x="2041" y="409"/>
                  </a:lnTo>
                  <a:lnTo>
                    <a:pt x="1199" y="2501"/>
                  </a:lnTo>
                  <a:lnTo>
                    <a:pt x="1199" y="2603"/>
                  </a:lnTo>
                  <a:lnTo>
                    <a:pt x="1199" y="2654"/>
                  </a:lnTo>
                  <a:lnTo>
                    <a:pt x="1225" y="2731"/>
                  </a:lnTo>
                  <a:lnTo>
                    <a:pt x="1250" y="2807"/>
                  </a:lnTo>
                  <a:lnTo>
                    <a:pt x="1301" y="2858"/>
                  </a:lnTo>
                  <a:lnTo>
                    <a:pt x="1378" y="2884"/>
                  </a:lnTo>
                  <a:lnTo>
                    <a:pt x="1454" y="2909"/>
                  </a:lnTo>
                  <a:lnTo>
                    <a:pt x="1531" y="2935"/>
                  </a:lnTo>
                  <a:lnTo>
                    <a:pt x="1531" y="2909"/>
                  </a:lnTo>
                  <a:lnTo>
                    <a:pt x="1659" y="2935"/>
                  </a:lnTo>
                  <a:lnTo>
                    <a:pt x="1735" y="2960"/>
                  </a:lnTo>
                  <a:lnTo>
                    <a:pt x="1812" y="3037"/>
                  </a:lnTo>
                  <a:lnTo>
                    <a:pt x="1837" y="3113"/>
                  </a:lnTo>
                  <a:lnTo>
                    <a:pt x="1863" y="3215"/>
                  </a:lnTo>
                  <a:lnTo>
                    <a:pt x="1863" y="3292"/>
                  </a:lnTo>
                  <a:lnTo>
                    <a:pt x="1837" y="3394"/>
                  </a:lnTo>
                  <a:lnTo>
                    <a:pt x="1761" y="3470"/>
                  </a:lnTo>
                  <a:lnTo>
                    <a:pt x="0" y="5231"/>
                  </a:lnTo>
                  <a:lnTo>
                    <a:pt x="0" y="5333"/>
                  </a:lnTo>
                  <a:lnTo>
                    <a:pt x="51" y="5410"/>
                  </a:lnTo>
                  <a:lnTo>
                    <a:pt x="102" y="5486"/>
                  </a:lnTo>
                  <a:lnTo>
                    <a:pt x="179" y="5537"/>
                  </a:lnTo>
                  <a:lnTo>
                    <a:pt x="255" y="5563"/>
                  </a:lnTo>
                  <a:lnTo>
                    <a:pt x="357" y="5563"/>
                  </a:lnTo>
                  <a:lnTo>
                    <a:pt x="434" y="5537"/>
                  </a:lnTo>
                  <a:lnTo>
                    <a:pt x="536" y="5486"/>
                  </a:lnTo>
                  <a:lnTo>
                    <a:pt x="2883" y="3470"/>
                  </a:lnTo>
                  <a:lnTo>
                    <a:pt x="2960" y="3394"/>
                  </a:lnTo>
                  <a:lnTo>
                    <a:pt x="2985" y="3292"/>
                  </a:lnTo>
                  <a:lnTo>
                    <a:pt x="2985" y="3215"/>
                  </a:lnTo>
                  <a:lnTo>
                    <a:pt x="2960" y="3113"/>
                  </a:lnTo>
                  <a:lnTo>
                    <a:pt x="2934" y="3037"/>
                  </a:lnTo>
                  <a:lnTo>
                    <a:pt x="2858" y="2960"/>
                  </a:lnTo>
                  <a:lnTo>
                    <a:pt x="2756" y="2935"/>
                  </a:lnTo>
                  <a:lnTo>
                    <a:pt x="2654" y="2909"/>
                  </a:lnTo>
                  <a:lnTo>
                    <a:pt x="2296" y="2935"/>
                  </a:lnTo>
                  <a:lnTo>
                    <a:pt x="2220" y="2909"/>
                  </a:lnTo>
                  <a:lnTo>
                    <a:pt x="2169" y="2884"/>
                  </a:lnTo>
                  <a:lnTo>
                    <a:pt x="2092" y="2858"/>
                  </a:lnTo>
                  <a:lnTo>
                    <a:pt x="2041" y="2807"/>
                  </a:lnTo>
                  <a:lnTo>
                    <a:pt x="2016" y="2731"/>
                  </a:lnTo>
                  <a:lnTo>
                    <a:pt x="1990" y="2654"/>
                  </a:lnTo>
                  <a:lnTo>
                    <a:pt x="1990" y="2603"/>
                  </a:lnTo>
                  <a:lnTo>
                    <a:pt x="1990" y="2501"/>
                  </a:lnTo>
                  <a:lnTo>
                    <a:pt x="2807" y="409"/>
                  </a:lnTo>
                  <a:lnTo>
                    <a:pt x="2832" y="332"/>
                  </a:lnTo>
                  <a:lnTo>
                    <a:pt x="2832" y="255"/>
                  </a:lnTo>
                  <a:lnTo>
                    <a:pt x="2807" y="179"/>
                  </a:lnTo>
                  <a:lnTo>
                    <a:pt x="2756" y="128"/>
                  </a:lnTo>
                  <a:lnTo>
                    <a:pt x="2705" y="77"/>
                  </a:lnTo>
                  <a:lnTo>
                    <a:pt x="2654" y="26"/>
                  </a:lnTo>
                  <a:lnTo>
                    <a:pt x="2577"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6" name="Google Shape;4666;p73"/>
          <p:cNvGrpSpPr/>
          <p:nvPr/>
        </p:nvGrpSpPr>
        <p:grpSpPr>
          <a:xfrm>
            <a:off x="7773118" y="1867262"/>
            <a:ext cx="400803" cy="398887"/>
            <a:chOff x="6983825" y="1968900"/>
            <a:chExt cx="397425" cy="395525"/>
          </a:xfrm>
        </p:grpSpPr>
        <p:sp>
          <p:nvSpPr>
            <p:cNvPr id="4667" name="Google Shape;4667;p73"/>
            <p:cNvSpPr/>
            <p:nvPr/>
          </p:nvSpPr>
          <p:spPr>
            <a:xfrm>
              <a:off x="7014425" y="2072250"/>
              <a:ext cx="31300" cy="239225"/>
            </a:xfrm>
            <a:custGeom>
              <a:rect b="b" l="l" r="r" t="t"/>
              <a:pathLst>
                <a:path extrusionOk="0" h="9569" w="1252">
                  <a:moveTo>
                    <a:pt x="1" y="0"/>
                  </a:moveTo>
                  <a:lnTo>
                    <a:pt x="1" y="9569"/>
                  </a:lnTo>
                  <a:lnTo>
                    <a:pt x="1251" y="9569"/>
                  </a:lnTo>
                  <a:lnTo>
                    <a:pt x="1251"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3"/>
            <p:cNvSpPr/>
            <p:nvPr/>
          </p:nvSpPr>
          <p:spPr>
            <a:xfrm>
              <a:off x="7319975" y="2072250"/>
              <a:ext cx="31300" cy="239225"/>
            </a:xfrm>
            <a:custGeom>
              <a:rect b="b" l="l" r="r" t="t"/>
              <a:pathLst>
                <a:path extrusionOk="0" h="9569" w="1252">
                  <a:moveTo>
                    <a:pt x="1" y="0"/>
                  </a:moveTo>
                  <a:lnTo>
                    <a:pt x="1" y="9569"/>
                  </a:lnTo>
                  <a:lnTo>
                    <a:pt x="1251" y="9569"/>
                  </a:lnTo>
                  <a:lnTo>
                    <a:pt x="1251"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3"/>
            <p:cNvSpPr/>
            <p:nvPr/>
          </p:nvSpPr>
          <p:spPr>
            <a:xfrm>
              <a:off x="7081425" y="2005275"/>
              <a:ext cx="77850" cy="276225"/>
            </a:xfrm>
            <a:custGeom>
              <a:rect b="b" l="l" r="r" t="t"/>
              <a:pathLst>
                <a:path extrusionOk="0" h="11049" w="3114">
                  <a:moveTo>
                    <a:pt x="0" y="0"/>
                  </a:moveTo>
                  <a:lnTo>
                    <a:pt x="0" y="9543"/>
                  </a:lnTo>
                  <a:lnTo>
                    <a:pt x="0" y="9696"/>
                  </a:lnTo>
                  <a:lnTo>
                    <a:pt x="26" y="9849"/>
                  </a:lnTo>
                  <a:lnTo>
                    <a:pt x="102" y="10130"/>
                  </a:lnTo>
                  <a:lnTo>
                    <a:pt x="255" y="10385"/>
                  </a:lnTo>
                  <a:lnTo>
                    <a:pt x="434" y="10589"/>
                  </a:lnTo>
                  <a:lnTo>
                    <a:pt x="664" y="10768"/>
                  </a:lnTo>
                  <a:lnTo>
                    <a:pt x="893" y="10921"/>
                  </a:lnTo>
                  <a:lnTo>
                    <a:pt x="1174" y="10997"/>
                  </a:lnTo>
                  <a:lnTo>
                    <a:pt x="1327" y="11023"/>
                  </a:lnTo>
                  <a:lnTo>
                    <a:pt x="1480" y="11048"/>
                  </a:lnTo>
                  <a:lnTo>
                    <a:pt x="1633" y="11048"/>
                  </a:lnTo>
                  <a:lnTo>
                    <a:pt x="1786" y="11023"/>
                  </a:lnTo>
                  <a:lnTo>
                    <a:pt x="1939" y="10997"/>
                  </a:lnTo>
                  <a:lnTo>
                    <a:pt x="2220" y="10921"/>
                  </a:lnTo>
                  <a:lnTo>
                    <a:pt x="2475" y="10768"/>
                  </a:lnTo>
                  <a:lnTo>
                    <a:pt x="2679" y="10589"/>
                  </a:lnTo>
                  <a:lnTo>
                    <a:pt x="2858" y="10385"/>
                  </a:lnTo>
                  <a:lnTo>
                    <a:pt x="3011" y="10130"/>
                  </a:lnTo>
                  <a:lnTo>
                    <a:pt x="3088" y="9849"/>
                  </a:lnTo>
                  <a:lnTo>
                    <a:pt x="3113" y="9696"/>
                  </a:lnTo>
                  <a:lnTo>
                    <a:pt x="3113" y="9543"/>
                  </a:lnTo>
                  <a:lnTo>
                    <a:pt x="311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3"/>
            <p:cNvSpPr/>
            <p:nvPr/>
          </p:nvSpPr>
          <p:spPr>
            <a:xfrm>
              <a:off x="7113300" y="2005275"/>
              <a:ext cx="45975" cy="275575"/>
            </a:xfrm>
            <a:custGeom>
              <a:rect b="b" l="l" r="r" t="t"/>
              <a:pathLst>
                <a:path extrusionOk="0" h="11023" w="1839">
                  <a:moveTo>
                    <a:pt x="1302" y="0"/>
                  </a:moveTo>
                  <a:lnTo>
                    <a:pt x="1302" y="9543"/>
                  </a:lnTo>
                  <a:lnTo>
                    <a:pt x="1277" y="9824"/>
                  </a:lnTo>
                  <a:lnTo>
                    <a:pt x="1200" y="10079"/>
                  </a:lnTo>
                  <a:lnTo>
                    <a:pt x="1073" y="10309"/>
                  </a:lnTo>
                  <a:lnTo>
                    <a:pt x="919" y="10538"/>
                  </a:lnTo>
                  <a:lnTo>
                    <a:pt x="741" y="10717"/>
                  </a:lnTo>
                  <a:lnTo>
                    <a:pt x="511" y="10844"/>
                  </a:lnTo>
                  <a:lnTo>
                    <a:pt x="256" y="10972"/>
                  </a:lnTo>
                  <a:lnTo>
                    <a:pt x="1" y="11023"/>
                  </a:lnTo>
                  <a:lnTo>
                    <a:pt x="511" y="11023"/>
                  </a:lnTo>
                  <a:lnTo>
                    <a:pt x="664" y="10997"/>
                  </a:lnTo>
                  <a:lnTo>
                    <a:pt x="945" y="10921"/>
                  </a:lnTo>
                  <a:lnTo>
                    <a:pt x="1200" y="10768"/>
                  </a:lnTo>
                  <a:lnTo>
                    <a:pt x="1404" y="10589"/>
                  </a:lnTo>
                  <a:lnTo>
                    <a:pt x="1583" y="10385"/>
                  </a:lnTo>
                  <a:lnTo>
                    <a:pt x="1736" y="10130"/>
                  </a:lnTo>
                  <a:lnTo>
                    <a:pt x="1813" y="9849"/>
                  </a:lnTo>
                  <a:lnTo>
                    <a:pt x="1838" y="9696"/>
                  </a:lnTo>
                  <a:lnTo>
                    <a:pt x="1838" y="9543"/>
                  </a:lnTo>
                  <a:lnTo>
                    <a:pt x="1838"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3"/>
            <p:cNvSpPr/>
            <p:nvPr/>
          </p:nvSpPr>
          <p:spPr>
            <a:xfrm>
              <a:off x="7069925" y="1968900"/>
              <a:ext cx="100825" cy="40850"/>
            </a:xfrm>
            <a:custGeom>
              <a:rect b="b" l="l" r="r" t="t"/>
              <a:pathLst>
                <a:path extrusionOk="0" h="1634" w="4033">
                  <a:moveTo>
                    <a:pt x="409" y="1"/>
                  </a:moveTo>
                  <a:lnTo>
                    <a:pt x="333" y="26"/>
                  </a:lnTo>
                  <a:lnTo>
                    <a:pt x="256" y="26"/>
                  </a:lnTo>
                  <a:lnTo>
                    <a:pt x="128" y="128"/>
                  </a:lnTo>
                  <a:lnTo>
                    <a:pt x="52" y="256"/>
                  </a:lnTo>
                  <a:lnTo>
                    <a:pt x="26" y="333"/>
                  </a:lnTo>
                  <a:lnTo>
                    <a:pt x="1" y="409"/>
                  </a:lnTo>
                  <a:lnTo>
                    <a:pt x="1" y="1226"/>
                  </a:lnTo>
                  <a:lnTo>
                    <a:pt x="26" y="1302"/>
                  </a:lnTo>
                  <a:lnTo>
                    <a:pt x="52" y="1379"/>
                  </a:lnTo>
                  <a:lnTo>
                    <a:pt x="128" y="1506"/>
                  </a:lnTo>
                  <a:lnTo>
                    <a:pt x="256" y="1608"/>
                  </a:lnTo>
                  <a:lnTo>
                    <a:pt x="333" y="1634"/>
                  </a:lnTo>
                  <a:lnTo>
                    <a:pt x="3701" y="1634"/>
                  </a:lnTo>
                  <a:lnTo>
                    <a:pt x="3777" y="1608"/>
                  </a:lnTo>
                  <a:lnTo>
                    <a:pt x="3905" y="1506"/>
                  </a:lnTo>
                  <a:lnTo>
                    <a:pt x="3981" y="1379"/>
                  </a:lnTo>
                  <a:lnTo>
                    <a:pt x="4007" y="1302"/>
                  </a:lnTo>
                  <a:lnTo>
                    <a:pt x="4032" y="1226"/>
                  </a:lnTo>
                  <a:lnTo>
                    <a:pt x="4032" y="409"/>
                  </a:lnTo>
                  <a:lnTo>
                    <a:pt x="4007" y="333"/>
                  </a:lnTo>
                  <a:lnTo>
                    <a:pt x="3981" y="256"/>
                  </a:lnTo>
                  <a:lnTo>
                    <a:pt x="3905" y="128"/>
                  </a:lnTo>
                  <a:lnTo>
                    <a:pt x="3777" y="26"/>
                  </a:lnTo>
                  <a:lnTo>
                    <a:pt x="3701" y="26"/>
                  </a:lnTo>
                  <a:lnTo>
                    <a:pt x="3624"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3"/>
            <p:cNvSpPr/>
            <p:nvPr/>
          </p:nvSpPr>
          <p:spPr>
            <a:xfrm>
              <a:off x="7102475" y="2113075"/>
              <a:ext cx="35725" cy="145450"/>
            </a:xfrm>
            <a:custGeom>
              <a:rect b="b" l="l" r="r" t="t"/>
              <a:pathLst>
                <a:path extrusionOk="0" h="5818" w="1429">
                  <a:moveTo>
                    <a:pt x="77" y="0"/>
                  </a:moveTo>
                  <a:lnTo>
                    <a:pt x="26" y="51"/>
                  </a:lnTo>
                  <a:lnTo>
                    <a:pt x="0" y="102"/>
                  </a:lnTo>
                  <a:lnTo>
                    <a:pt x="0" y="153"/>
                  </a:lnTo>
                  <a:lnTo>
                    <a:pt x="0" y="5078"/>
                  </a:lnTo>
                  <a:lnTo>
                    <a:pt x="0" y="5231"/>
                  </a:lnTo>
                  <a:lnTo>
                    <a:pt x="51" y="5359"/>
                  </a:lnTo>
                  <a:lnTo>
                    <a:pt x="128" y="5486"/>
                  </a:lnTo>
                  <a:lnTo>
                    <a:pt x="204" y="5588"/>
                  </a:lnTo>
                  <a:lnTo>
                    <a:pt x="306" y="5690"/>
                  </a:lnTo>
                  <a:lnTo>
                    <a:pt x="434" y="5767"/>
                  </a:lnTo>
                  <a:lnTo>
                    <a:pt x="561" y="5792"/>
                  </a:lnTo>
                  <a:lnTo>
                    <a:pt x="715" y="5818"/>
                  </a:lnTo>
                  <a:lnTo>
                    <a:pt x="868" y="5792"/>
                  </a:lnTo>
                  <a:lnTo>
                    <a:pt x="995" y="5767"/>
                  </a:lnTo>
                  <a:lnTo>
                    <a:pt x="1123" y="5690"/>
                  </a:lnTo>
                  <a:lnTo>
                    <a:pt x="1225" y="5588"/>
                  </a:lnTo>
                  <a:lnTo>
                    <a:pt x="1327" y="5486"/>
                  </a:lnTo>
                  <a:lnTo>
                    <a:pt x="1378" y="5359"/>
                  </a:lnTo>
                  <a:lnTo>
                    <a:pt x="1429" y="5231"/>
                  </a:lnTo>
                  <a:lnTo>
                    <a:pt x="1429" y="5078"/>
                  </a:lnTo>
                  <a:lnTo>
                    <a:pt x="1429" y="153"/>
                  </a:lnTo>
                  <a:lnTo>
                    <a:pt x="1429" y="102"/>
                  </a:lnTo>
                  <a:lnTo>
                    <a:pt x="1404" y="51"/>
                  </a:lnTo>
                  <a:lnTo>
                    <a:pt x="1352"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3"/>
            <p:cNvSpPr/>
            <p:nvPr/>
          </p:nvSpPr>
          <p:spPr>
            <a:xfrm>
              <a:off x="7113300" y="2113075"/>
              <a:ext cx="24900" cy="145450"/>
            </a:xfrm>
            <a:custGeom>
              <a:rect b="b" l="l" r="r" t="t"/>
              <a:pathLst>
                <a:path extrusionOk="0" h="5818" w="996">
                  <a:moveTo>
                    <a:pt x="358" y="0"/>
                  </a:moveTo>
                  <a:lnTo>
                    <a:pt x="409" y="51"/>
                  </a:lnTo>
                  <a:lnTo>
                    <a:pt x="435" y="102"/>
                  </a:lnTo>
                  <a:lnTo>
                    <a:pt x="460" y="153"/>
                  </a:lnTo>
                  <a:lnTo>
                    <a:pt x="460" y="5078"/>
                  </a:lnTo>
                  <a:lnTo>
                    <a:pt x="435" y="5206"/>
                  </a:lnTo>
                  <a:lnTo>
                    <a:pt x="409" y="5308"/>
                  </a:lnTo>
                  <a:lnTo>
                    <a:pt x="384" y="5410"/>
                  </a:lnTo>
                  <a:lnTo>
                    <a:pt x="333" y="5486"/>
                  </a:lnTo>
                  <a:lnTo>
                    <a:pt x="180" y="5639"/>
                  </a:lnTo>
                  <a:lnTo>
                    <a:pt x="103" y="5716"/>
                  </a:lnTo>
                  <a:lnTo>
                    <a:pt x="1" y="5767"/>
                  </a:lnTo>
                  <a:lnTo>
                    <a:pt x="128" y="5792"/>
                  </a:lnTo>
                  <a:lnTo>
                    <a:pt x="282" y="5818"/>
                  </a:lnTo>
                  <a:lnTo>
                    <a:pt x="435" y="5792"/>
                  </a:lnTo>
                  <a:lnTo>
                    <a:pt x="562" y="5767"/>
                  </a:lnTo>
                  <a:lnTo>
                    <a:pt x="690" y="5690"/>
                  </a:lnTo>
                  <a:lnTo>
                    <a:pt x="792" y="5588"/>
                  </a:lnTo>
                  <a:lnTo>
                    <a:pt x="894" y="5486"/>
                  </a:lnTo>
                  <a:lnTo>
                    <a:pt x="945" y="5359"/>
                  </a:lnTo>
                  <a:lnTo>
                    <a:pt x="996" y="5231"/>
                  </a:lnTo>
                  <a:lnTo>
                    <a:pt x="996" y="5078"/>
                  </a:lnTo>
                  <a:lnTo>
                    <a:pt x="996" y="153"/>
                  </a:lnTo>
                  <a:lnTo>
                    <a:pt x="996" y="102"/>
                  </a:lnTo>
                  <a:lnTo>
                    <a:pt x="971" y="51"/>
                  </a:lnTo>
                  <a:lnTo>
                    <a:pt x="919"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3"/>
            <p:cNvSpPr/>
            <p:nvPr/>
          </p:nvSpPr>
          <p:spPr>
            <a:xfrm>
              <a:off x="7113300" y="2113075"/>
              <a:ext cx="24900" cy="145450"/>
            </a:xfrm>
            <a:custGeom>
              <a:rect b="b" l="l" r="r" t="t"/>
              <a:pathLst>
                <a:path extrusionOk="0" fill="none" h="5818" w="996">
                  <a:moveTo>
                    <a:pt x="996" y="5078"/>
                  </a:moveTo>
                  <a:lnTo>
                    <a:pt x="996" y="5078"/>
                  </a:lnTo>
                  <a:lnTo>
                    <a:pt x="996" y="5231"/>
                  </a:lnTo>
                  <a:lnTo>
                    <a:pt x="945" y="5359"/>
                  </a:lnTo>
                  <a:lnTo>
                    <a:pt x="894" y="5486"/>
                  </a:lnTo>
                  <a:lnTo>
                    <a:pt x="792" y="5588"/>
                  </a:lnTo>
                  <a:lnTo>
                    <a:pt x="690" y="5690"/>
                  </a:lnTo>
                  <a:lnTo>
                    <a:pt x="562" y="5767"/>
                  </a:lnTo>
                  <a:lnTo>
                    <a:pt x="435" y="5792"/>
                  </a:lnTo>
                  <a:lnTo>
                    <a:pt x="282" y="5818"/>
                  </a:lnTo>
                  <a:lnTo>
                    <a:pt x="282" y="5818"/>
                  </a:lnTo>
                  <a:lnTo>
                    <a:pt x="128" y="5792"/>
                  </a:lnTo>
                  <a:lnTo>
                    <a:pt x="1" y="5767"/>
                  </a:lnTo>
                  <a:lnTo>
                    <a:pt x="1" y="5767"/>
                  </a:lnTo>
                  <a:lnTo>
                    <a:pt x="103" y="5716"/>
                  </a:lnTo>
                  <a:lnTo>
                    <a:pt x="180" y="5639"/>
                  </a:lnTo>
                  <a:lnTo>
                    <a:pt x="333" y="5486"/>
                  </a:lnTo>
                  <a:lnTo>
                    <a:pt x="384" y="5410"/>
                  </a:lnTo>
                  <a:lnTo>
                    <a:pt x="409" y="5308"/>
                  </a:lnTo>
                  <a:lnTo>
                    <a:pt x="435" y="5206"/>
                  </a:lnTo>
                  <a:lnTo>
                    <a:pt x="460" y="5078"/>
                  </a:lnTo>
                  <a:lnTo>
                    <a:pt x="460" y="153"/>
                  </a:lnTo>
                  <a:lnTo>
                    <a:pt x="460" y="153"/>
                  </a:lnTo>
                  <a:lnTo>
                    <a:pt x="435" y="102"/>
                  </a:lnTo>
                  <a:lnTo>
                    <a:pt x="409" y="51"/>
                  </a:lnTo>
                  <a:lnTo>
                    <a:pt x="358" y="0"/>
                  </a:lnTo>
                  <a:lnTo>
                    <a:pt x="307" y="0"/>
                  </a:lnTo>
                  <a:lnTo>
                    <a:pt x="868" y="0"/>
                  </a:lnTo>
                  <a:lnTo>
                    <a:pt x="868" y="0"/>
                  </a:lnTo>
                  <a:lnTo>
                    <a:pt x="919" y="0"/>
                  </a:lnTo>
                  <a:lnTo>
                    <a:pt x="971" y="51"/>
                  </a:lnTo>
                  <a:lnTo>
                    <a:pt x="996" y="102"/>
                  </a:lnTo>
                  <a:lnTo>
                    <a:pt x="996" y="153"/>
                  </a:lnTo>
                  <a:lnTo>
                    <a:pt x="996" y="1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3"/>
            <p:cNvSpPr/>
            <p:nvPr/>
          </p:nvSpPr>
          <p:spPr>
            <a:xfrm>
              <a:off x="7205800" y="2005275"/>
              <a:ext cx="78500" cy="276225"/>
            </a:xfrm>
            <a:custGeom>
              <a:rect b="b" l="l" r="r" t="t"/>
              <a:pathLst>
                <a:path extrusionOk="0" h="11049" w="3140">
                  <a:moveTo>
                    <a:pt x="1" y="0"/>
                  </a:moveTo>
                  <a:lnTo>
                    <a:pt x="1" y="9543"/>
                  </a:lnTo>
                  <a:lnTo>
                    <a:pt x="26" y="9696"/>
                  </a:lnTo>
                  <a:lnTo>
                    <a:pt x="52" y="9849"/>
                  </a:lnTo>
                  <a:lnTo>
                    <a:pt x="128" y="10130"/>
                  </a:lnTo>
                  <a:lnTo>
                    <a:pt x="256" y="10385"/>
                  </a:lnTo>
                  <a:lnTo>
                    <a:pt x="460" y="10589"/>
                  </a:lnTo>
                  <a:lnTo>
                    <a:pt x="664" y="10768"/>
                  </a:lnTo>
                  <a:lnTo>
                    <a:pt x="919" y="10921"/>
                  </a:lnTo>
                  <a:lnTo>
                    <a:pt x="1200" y="10997"/>
                  </a:lnTo>
                  <a:lnTo>
                    <a:pt x="1353" y="11023"/>
                  </a:lnTo>
                  <a:lnTo>
                    <a:pt x="1506" y="11048"/>
                  </a:lnTo>
                  <a:lnTo>
                    <a:pt x="1659" y="11048"/>
                  </a:lnTo>
                  <a:lnTo>
                    <a:pt x="1787" y="11023"/>
                  </a:lnTo>
                  <a:lnTo>
                    <a:pt x="1940" y="10997"/>
                  </a:lnTo>
                  <a:lnTo>
                    <a:pt x="2221" y="10921"/>
                  </a:lnTo>
                  <a:lnTo>
                    <a:pt x="2476" y="10768"/>
                  </a:lnTo>
                  <a:lnTo>
                    <a:pt x="2705" y="10589"/>
                  </a:lnTo>
                  <a:lnTo>
                    <a:pt x="2884" y="10385"/>
                  </a:lnTo>
                  <a:lnTo>
                    <a:pt x="3037" y="10130"/>
                  </a:lnTo>
                  <a:lnTo>
                    <a:pt x="3114" y="9849"/>
                  </a:lnTo>
                  <a:lnTo>
                    <a:pt x="3139" y="9696"/>
                  </a:lnTo>
                  <a:lnTo>
                    <a:pt x="3139" y="9543"/>
                  </a:lnTo>
                  <a:lnTo>
                    <a:pt x="313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3"/>
            <p:cNvSpPr/>
            <p:nvPr/>
          </p:nvSpPr>
          <p:spPr>
            <a:xfrm>
              <a:off x="7238325" y="2005275"/>
              <a:ext cx="45975" cy="275575"/>
            </a:xfrm>
            <a:custGeom>
              <a:rect b="b" l="l" r="r" t="t"/>
              <a:pathLst>
                <a:path extrusionOk="0" h="11023" w="1839">
                  <a:moveTo>
                    <a:pt x="1277" y="0"/>
                  </a:moveTo>
                  <a:lnTo>
                    <a:pt x="1277" y="9543"/>
                  </a:lnTo>
                  <a:lnTo>
                    <a:pt x="1251" y="9824"/>
                  </a:lnTo>
                  <a:lnTo>
                    <a:pt x="1175" y="10079"/>
                  </a:lnTo>
                  <a:lnTo>
                    <a:pt x="1073" y="10309"/>
                  </a:lnTo>
                  <a:lnTo>
                    <a:pt x="920" y="10538"/>
                  </a:lnTo>
                  <a:lnTo>
                    <a:pt x="715" y="10717"/>
                  </a:lnTo>
                  <a:lnTo>
                    <a:pt x="511" y="10844"/>
                  </a:lnTo>
                  <a:lnTo>
                    <a:pt x="256" y="10972"/>
                  </a:lnTo>
                  <a:lnTo>
                    <a:pt x="1" y="11023"/>
                  </a:lnTo>
                  <a:lnTo>
                    <a:pt x="486" y="11023"/>
                  </a:lnTo>
                  <a:lnTo>
                    <a:pt x="639" y="10997"/>
                  </a:lnTo>
                  <a:lnTo>
                    <a:pt x="920" y="10921"/>
                  </a:lnTo>
                  <a:lnTo>
                    <a:pt x="1175" y="10768"/>
                  </a:lnTo>
                  <a:lnTo>
                    <a:pt x="1404" y="10589"/>
                  </a:lnTo>
                  <a:lnTo>
                    <a:pt x="1583" y="10385"/>
                  </a:lnTo>
                  <a:lnTo>
                    <a:pt x="1736" y="10130"/>
                  </a:lnTo>
                  <a:lnTo>
                    <a:pt x="1813" y="9849"/>
                  </a:lnTo>
                  <a:lnTo>
                    <a:pt x="1838" y="9696"/>
                  </a:lnTo>
                  <a:lnTo>
                    <a:pt x="1838" y="9543"/>
                  </a:lnTo>
                  <a:lnTo>
                    <a:pt x="1838"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3"/>
            <p:cNvSpPr/>
            <p:nvPr/>
          </p:nvSpPr>
          <p:spPr>
            <a:xfrm>
              <a:off x="7194950" y="1968900"/>
              <a:ext cx="100175" cy="40850"/>
            </a:xfrm>
            <a:custGeom>
              <a:rect b="b" l="l" r="r" t="t"/>
              <a:pathLst>
                <a:path extrusionOk="0" h="1634" w="4007">
                  <a:moveTo>
                    <a:pt x="409" y="1"/>
                  </a:moveTo>
                  <a:lnTo>
                    <a:pt x="333" y="26"/>
                  </a:lnTo>
                  <a:lnTo>
                    <a:pt x="256" y="26"/>
                  </a:lnTo>
                  <a:lnTo>
                    <a:pt x="129" y="128"/>
                  </a:lnTo>
                  <a:lnTo>
                    <a:pt x="26" y="256"/>
                  </a:lnTo>
                  <a:lnTo>
                    <a:pt x="1" y="333"/>
                  </a:lnTo>
                  <a:lnTo>
                    <a:pt x="1" y="409"/>
                  </a:lnTo>
                  <a:lnTo>
                    <a:pt x="1" y="1226"/>
                  </a:lnTo>
                  <a:lnTo>
                    <a:pt x="1" y="1302"/>
                  </a:lnTo>
                  <a:lnTo>
                    <a:pt x="26" y="1379"/>
                  </a:lnTo>
                  <a:lnTo>
                    <a:pt x="129" y="1506"/>
                  </a:lnTo>
                  <a:lnTo>
                    <a:pt x="256" y="1608"/>
                  </a:lnTo>
                  <a:lnTo>
                    <a:pt x="333" y="1634"/>
                  </a:lnTo>
                  <a:lnTo>
                    <a:pt x="3701" y="1634"/>
                  </a:lnTo>
                  <a:lnTo>
                    <a:pt x="3777" y="1608"/>
                  </a:lnTo>
                  <a:lnTo>
                    <a:pt x="3905" y="1506"/>
                  </a:lnTo>
                  <a:lnTo>
                    <a:pt x="3981" y="1379"/>
                  </a:lnTo>
                  <a:lnTo>
                    <a:pt x="4007" y="1302"/>
                  </a:lnTo>
                  <a:lnTo>
                    <a:pt x="4007" y="1226"/>
                  </a:lnTo>
                  <a:lnTo>
                    <a:pt x="4007" y="409"/>
                  </a:lnTo>
                  <a:lnTo>
                    <a:pt x="4007" y="333"/>
                  </a:lnTo>
                  <a:lnTo>
                    <a:pt x="3981" y="256"/>
                  </a:lnTo>
                  <a:lnTo>
                    <a:pt x="3905" y="128"/>
                  </a:lnTo>
                  <a:lnTo>
                    <a:pt x="3777" y="26"/>
                  </a:lnTo>
                  <a:lnTo>
                    <a:pt x="3701" y="26"/>
                  </a:lnTo>
                  <a:lnTo>
                    <a:pt x="3624"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3"/>
            <p:cNvSpPr/>
            <p:nvPr/>
          </p:nvSpPr>
          <p:spPr>
            <a:xfrm>
              <a:off x="7226850" y="2113075"/>
              <a:ext cx="36400" cy="145450"/>
            </a:xfrm>
            <a:custGeom>
              <a:rect b="b" l="l" r="r" t="t"/>
              <a:pathLst>
                <a:path extrusionOk="0" h="5818" w="1456">
                  <a:moveTo>
                    <a:pt x="103" y="0"/>
                  </a:moveTo>
                  <a:lnTo>
                    <a:pt x="52" y="51"/>
                  </a:lnTo>
                  <a:lnTo>
                    <a:pt x="26" y="102"/>
                  </a:lnTo>
                  <a:lnTo>
                    <a:pt x="1" y="153"/>
                  </a:lnTo>
                  <a:lnTo>
                    <a:pt x="1" y="5078"/>
                  </a:lnTo>
                  <a:lnTo>
                    <a:pt x="26" y="5231"/>
                  </a:lnTo>
                  <a:lnTo>
                    <a:pt x="77" y="5359"/>
                  </a:lnTo>
                  <a:lnTo>
                    <a:pt x="128" y="5486"/>
                  </a:lnTo>
                  <a:lnTo>
                    <a:pt x="230" y="5588"/>
                  </a:lnTo>
                  <a:lnTo>
                    <a:pt x="332" y="5690"/>
                  </a:lnTo>
                  <a:lnTo>
                    <a:pt x="460" y="5767"/>
                  </a:lnTo>
                  <a:lnTo>
                    <a:pt x="588" y="5792"/>
                  </a:lnTo>
                  <a:lnTo>
                    <a:pt x="741" y="5818"/>
                  </a:lnTo>
                  <a:lnTo>
                    <a:pt x="868" y="5792"/>
                  </a:lnTo>
                  <a:lnTo>
                    <a:pt x="1021" y="5767"/>
                  </a:lnTo>
                  <a:lnTo>
                    <a:pt x="1149" y="5690"/>
                  </a:lnTo>
                  <a:lnTo>
                    <a:pt x="1251" y="5588"/>
                  </a:lnTo>
                  <a:lnTo>
                    <a:pt x="1328" y="5486"/>
                  </a:lnTo>
                  <a:lnTo>
                    <a:pt x="1404" y="5359"/>
                  </a:lnTo>
                  <a:lnTo>
                    <a:pt x="1455" y="5231"/>
                  </a:lnTo>
                  <a:lnTo>
                    <a:pt x="1455" y="5078"/>
                  </a:lnTo>
                  <a:lnTo>
                    <a:pt x="1455" y="153"/>
                  </a:lnTo>
                  <a:lnTo>
                    <a:pt x="1455" y="102"/>
                  </a:lnTo>
                  <a:lnTo>
                    <a:pt x="1404" y="51"/>
                  </a:lnTo>
                  <a:lnTo>
                    <a:pt x="1379"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3"/>
            <p:cNvSpPr/>
            <p:nvPr/>
          </p:nvSpPr>
          <p:spPr>
            <a:xfrm>
              <a:off x="6983825" y="2305725"/>
              <a:ext cx="397425" cy="58700"/>
            </a:xfrm>
            <a:custGeom>
              <a:rect b="b" l="l" r="r" t="t"/>
              <a:pathLst>
                <a:path extrusionOk="0" h="2348" w="15897">
                  <a:moveTo>
                    <a:pt x="485" y="0"/>
                  </a:moveTo>
                  <a:lnTo>
                    <a:pt x="357" y="51"/>
                  </a:lnTo>
                  <a:lnTo>
                    <a:pt x="281" y="102"/>
                  </a:lnTo>
                  <a:lnTo>
                    <a:pt x="179" y="179"/>
                  </a:lnTo>
                  <a:lnTo>
                    <a:pt x="102" y="255"/>
                  </a:lnTo>
                  <a:lnTo>
                    <a:pt x="51" y="357"/>
                  </a:lnTo>
                  <a:lnTo>
                    <a:pt x="26" y="459"/>
                  </a:lnTo>
                  <a:lnTo>
                    <a:pt x="0" y="587"/>
                  </a:lnTo>
                  <a:lnTo>
                    <a:pt x="0" y="1761"/>
                  </a:lnTo>
                  <a:lnTo>
                    <a:pt x="26" y="1888"/>
                  </a:lnTo>
                  <a:lnTo>
                    <a:pt x="51" y="1990"/>
                  </a:lnTo>
                  <a:lnTo>
                    <a:pt x="102" y="2092"/>
                  </a:lnTo>
                  <a:lnTo>
                    <a:pt x="179" y="2194"/>
                  </a:lnTo>
                  <a:lnTo>
                    <a:pt x="281" y="2271"/>
                  </a:lnTo>
                  <a:lnTo>
                    <a:pt x="357" y="2322"/>
                  </a:lnTo>
                  <a:lnTo>
                    <a:pt x="485" y="2347"/>
                  </a:lnTo>
                  <a:lnTo>
                    <a:pt x="15437" y="2347"/>
                  </a:lnTo>
                  <a:lnTo>
                    <a:pt x="15539" y="2322"/>
                  </a:lnTo>
                  <a:lnTo>
                    <a:pt x="15641" y="2271"/>
                  </a:lnTo>
                  <a:lnTo>
                    <a:pt x="15743" y="2194"/>
                  </a:lnTo>
                  <a:lnTo>
                    <a:pt x="15794" y="2092"/>
                  </a:lnTo>
                  <a:lnTo>
                    <a:pt x="15871" y="1990"/>
                  </a:lnTo>
                  <a:lnTo>
                    <a:pt x="15896" y="1888"/>
                  </a:lnTo>
                  <a:lnTo>
                    <a:pt x="15896" y="1761"/>
                  </a:lnTo>
                  <a:lnTo>
                    <a:pt x="15896" y="587"/>
                  </a:lnTo>
                  <a:lnTo>
                    <a:pt x="15896" y="459"/>
                  </a:lnTo>
                  <a:lnTo>
                    <a:pt x="15871" y="357"/>
                  </a:lnTo>
                  <a:lnTo>
                    <a:pt x="15794" y="255"/>
                  </a:lnTo>
                  <a:lnTo>
                    <a:pt x="15743" y="179"/>
                  </a:lnTo>
                  <a:lnTo>
                    <a:pt x="15641" y="102"/>
                  </a:lnTo>
                  <a:lnTo>
                    <a:pt x="15539" y="51"/>
                  </a:lnTo>
                  <a:lnTo>
                    <a:pt x="15437"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3"/>
            <p:cNvSpPr/>
            <p:nvPr/>
          </p:nvSpPr>
          <p:spPr>
            <a:xfrm>
              <a:off x="6983825" y="2036525"/>
              <a:ext cx="397425" cy="40200"/>
            </a:xfrm>
            <a:custGeom>
              <a:rect b="b" l="l" r="r" t="t"/>
              <a:pathLst>
                <a:path extrusionOk="0" h="1608" w="15897">
                  <a:moveTo>
                    <a:pt x="485" y="1"/>
                  </a:moveTo>
                  <a:lnTo>
                    <a:pt x="357" y="52"/>
                  </a:lnTo>
                  <a:lnTo>
                    <a:pt x="281" y="103"/>
                  </a:lnTo>
                  <a:lnTo>
                    <a:pt x="179" y="154"/>
                  </a:lnTo>
                  <a:lnTo>
                    <a:pt x="102" y="256"/>
                  </a:lnTo>
                  <a:lnTo>
                    <a:pt x="51" y="358"/>
                  </a:lnTo>
                  <a:lnTo>
                    <a:pt x="26" y="460"/>
                  </a:lnTo>
                  <a:lnTo>
                    <a:pt x="0" y="587"/>
                  </a:lnTo>
                  <a:lnTo>
                    <a:pt x="0" y="1021"/>
                  </a:lnTo>
                  <a:lnTo>
                    <a:pt x="26" y="1123"/>
                  </a:lnTo>
                  <a:lnTo>
                    <a:pt x="51" y="1251"/>
                  </a:lnTo>
                  <a:lnTo>
                    <a:pt x="102" y="1353"/>
                  </a:lnTo>
                  <a:lnTo>
                    <a:pt x="179" y="1429"/>
                  </a:lnTo>
                  <a:lnTo>
                    <a:pt x="281" y="1506"/>
                  </a:lnTo>
                  <a:lnTo>
                    <a:pt x="357" y="1557"/>
                  </a:lnTo>
                  <a:lnTo>
                    <a:pt x="485" y="1582"/>
                  </a:lnTo>
                  <a:lnTo>
                    <a:pt x="587" y="1608"/>
                  </a:lnTo>
                  <a:lnTo>
                    <a:pt x="15310" y="1608"/>
                  </a:lnTo>
                  <a:lnTo>
                    <a:pt x="15437" y="1582"/>
                  </a:lnTo>
                  <a:lnTo>
                    <a:pt x="15539" y="1557"/>
                  </a:lnTo>
                  <a:lnTo>
                    <a:pt x="15641" y="1506"/>
                  </a:lnTo>
                  <a:lnTo>
                    <a:pt x="15743" y="1429"/>
                  </a:lnTo>
                  <a:lnTo>
                    <a:pt x="15794" y="1353"/>
                  </a:lnTo>
                  <a:lnTo>
                    <a:pt x="15871" y="1251"/>
                  </a:lnTo>
                  <a:lnTo>
                    <a:pt x="15896" y="1123"/>
                  </a:lnTo>
                  <a:lnTo>
                    <a:pt x="15896" y="1021"/>
                  </a:lnTo>
                  <a:lnTo>
                    <a:pt x="15896" y="587"/>
                  </a:lnTo>
                  <a:lnTo>
                    <a:pt x="15896" y="460"/>
                  </a:lnTo>
                  <a:lnTo>
                    <a:pt x="15871" y="358"/>
                  </a:lnTo>
                  <a:lnTo>
                    <a:pt x="15794" y="256"/>
                  </a:lnTo>
                  <a:lnTo>
                    <a:pt x="15743" y="154"/>
                  </a:lnTo>
                  <a:lnTo>
                    <a:pt x="15641" y="103"/>
                  </a:lnTo>
                  <a:lnTo>
                    <a:pt x="15539" y="52"/>
                  </a:lnTo>
                  <a:lnTo>
                    <a:pt x="15437"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3"/>
            <p:cNvSpPr/>
            <p:nvPr/>
          </p:nvSpPr>
          <p:spPr>
            <a:xfrm>
              <a:off x="7349975" y="2305725"/>
              <a:ext cx="31275" cy="58700"/>
            </a:xfrm>
            <a:custGeom>
              <a:rect b="b" l="l" r="r" t="t"/>
              <a:pathLst>
                <a:path extrusionOk="0" h="2348" w="1251">
                  <a:moveTo>
                    <a:pt x="0" y="0"/>
                  </a:moveTo>
                  <a:lnTo>
                    <a:pt x="102" y="51"/>
                  </a:lnTo>
                  <a:lnTo>
                    <a:pt x="204" y="102"/>
                  </a:lnTo>
                  <a:lnTo>
                    <a:pt x="306" y="179"/>
                  </a:lnTo>
                  <a:lnTo>
                    <a:pt x="383" y="255"/>
                  </a:lnTo>
                  <a:lnTo>
                    <a:pt x="434" y="357"/>
                  </a:lnTo>
                  <a:lnTo>
                    <a:pt x="460" y="459"/>
                  </a:lnTo>
                  <a:lnTo>
                    <a:pt x="460" y="587"/>
                  </a:lnTo>
                  <a:lnTo>
                    <a:pt x="460" y="1761"/>
                  </a:lnTo>
                  <a:lnTo>
                    <a:pt x="460" y="1888"/>
                  </a:lnTo>
                  <a:lnTo>
                    <a:pt x="434" y="1990"/>
                  </a:lnTo>
                  <a:lnTo>
                    <a:pt x="383" y="2092"/>
                  </a:lnTo>
                  <a:lnTo>
                    <a:pt x="306" y="2194"/>
                  </a:lnTo>
                  <a:lnTo>
                    <a:pt x="204" y="2271"/>
                  </a:lnTo>
                  <a:lnTo>
                    <a:pt x="102" y="2322"/>
                  </a:lnTo>
                  <a:lnTo>
                    <a:pt x="0" y="2347"/>
                  </a:lnTo>
                  <a:lnTo>
                    <a:pt x="791" y="2347"/>
                  </a:lnTo>
                  <a:lnTo>
                    <a:pt x="893" y="2322"/>
                  </a:lnTo>
                  <a:lnTo>
                    <a:pt x="995" y="2271"/>
                  </a:lnTo>
                  <a:lnTo>
                    <a:pt x="1097" y="2194"/>
                  </a:lnTo>
                  <a:lnTo>
                    <a:pt x="1148" y="2092"/>
                  </a:lnTo>
                  <a:lnTo>
                    <a:pt x="1225" y="1990"/>
                  </a:lnTo>
                  <a:lnTo>
                    <a:pt x="1250" y="1888"/>
                  </a:lnTo>
                  <a:lnTo>
                    <a:pt x="1250" y="1761"/>
                  </a:lnTo>
                  <a:lnTo>
                    <a:pt x="1250" y="587"/>
                  </a:lnTo>
                  <a:lnTo>
                    <a:pt x="1250" y="459"/>
                  </a:lnTo>
                  <a:lnTo>
                    <a:pt x="1225" y="357"/>
                  </a:lnTo>
                  <a:lnTo>
                    <a:pt x="1148" y="255"/>
                  </a:lnTo>
                  <a:lnTo>
                    <a:pt x="1097" y="179"/>
                  </a:lnTo>
                  <a:lnTo>
                    <a:pt x="995" y="102"/>
                  </a:lnTo>
                  <a:lnTo>
                    <a:pt x="893" y="51"/>
                  </a:lnTo>
                  <a:lnTo>
                    <a:pt x="791"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3"/>
            <p:cNvSpPr/>
            <p:nvPr/>
          </p:nvSpPr>
          <p:spPr>
            <a:xfrm>
              <a:off x="7346775" y="2036525"/>
              <a:ext cx="34475" cy="40200"/>
            </a:xfrm>
            <a:custGeom>
              <a:rect b="b" l="l" r="r" t="t"/>
              <a:pathLst>
                <a:path extrusionOk="0" h="1608" w="1379">
                  <a:moveTo>
                    <a:pt x="128" y="1"/>
                  </a:moveTo>
                  <a:lnTo>
                    <a:pt x="230" y="52"/>
                  </a:lnTo>
                  <a:lnTo>
                    <a:pt x="332" y="103"/>
                  </a:lnTo>
                  <a:lnTo>
                    <a:pt x="434" y="154"/>
                  </a:lnTo>
                  <a:lnTo>
                    <a:pt x="511" y="256"/>
                  </a:lnTo>
                  <a:lnTo>
                    <a:pt x="562" y="358"/>
                  </a:lnTo>
                  <a:lnTo>
                    <a:pt x="588" y="460"/>
                  </a:lnTo>
                  <a:lnTo>
                    <a:pt x="588" y="587"/>
                  </a:lnTo>
                  <a:lnTo>
                    <a:pt x="588" y="1021"/>
                  </a:lnTo>
                  <a:lnTo>
                    <a:pt x="588" y="1123"/>
                  </a:lnTo>
                  <a:lnTo>
                    <a:pt x="562" y="1251"/>
                  </a:lnTo>
                  <a:lnTo>
                    <a:pt x="511" y="1353"/>
                  </a:lnTo>
                  <a:lnTo>
                    <a:pt x="434" y="1429"/>
                  </a:lnTo>
                  <a:lnTo>
                    <a:pt x="332" y="1506"/>
                  </a:lnTo>
                  <a:lnTo>
                    <a:pt x="230" y="1557"/>
                  </a:lnTo>
                  <a:lnTo>
                    <a:pt x="128" y="1582"/>
                  </a:lnTo>
                  <a:lnTo>
                    <a:pt x="1" y="1608"/>
                  </a:lnTo>
                  <a:lnTo>
                    <a:pt x="792" y="1608"/>
                  </a:lnTo>
                  <a:lnTo>
                    <a:pt x="919" y="1582"/>
                  </a:lnTo>
                  <a:lnTo>
                    <a:pt x="1021" y="1557"/>
                  </a:lnTo>
                  <a:lnTo>
                    <a:pt x="1123" y="1506"/>
                  </a:lnTo>
                  <a:lnTo>
                    <a:pt x="1225" y="1429"/>
                  </a:lnTo>
                  <a:lnTo>
                    <a:pt x="1276" y="1353"/>
                  </a:lnTo>
                  <a:lnTo>
                    <a:pt x="1353" y="1251"/>
                  </a:lnTo>
                  <a:lnTo>
                    <a:pt x="1378" y="1123"/>
                  </a:lnTo>
                  <a:lnTo>
                    <a:pt x="1378" y="1021"/>
                  </a:lnTo>
                  <a:lnTo>
                    <a:pt x="1378" y="587"/>
                  </a:lnTo>
                  <a:lnTo>
                    <a:pt x="1378" y="460"/>
                  </a:lnTo>
                  <a:lnTo>
                    <a:pt x="1353" y="358"/>
                  </a:lnTo>
                  <a:lnTo>
                    <a:pt x="1276" y="256"/>
                  </a:lnTo>
                  <a:lnTo>
                    <a:pt x="1225" y="154"/>
                  </a:lnTo>
                  <a:lnTo>
                    <a:pt x="1123" y="103"/>
                  </a:lnTo>
                  <a:lnTo>
                    <a:pt x="1021" y="52"/>
                  </a:lnTo>
                  <a:lnTo>
                    <a:pt x="919"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3" name="Google Shape;4683;p73"/>
          <p:cNvGrpSpPr/>
          <p:nvPr/>
        </p:nvGrpSpPr>
        <p:grpSpPr>
          <a:xfrm>
            <a:off x="1036338" y="2562698"/>
            <a:ext cx="268917" cy="400803"/>
            <a:chOff x="303825" y="2658475"/>
            <a:chExt cx="266650" cy="397425"/>
          </a:xfrm>
        </p:grpSpPr>
        <p:sp>
          <p:nvSpPr>
            <p:cNvPr id="4684" name="Google Shape;4684;p73"/>
            <p:cNvSpPr/>
            <p:nvPr/>
          </p:nvSpPr>
          <p:spPr>
            <a:xfrm>
              <a:off x="373975" y="2765000"/>
              <a:ext cx="56175" cy="49125"/>
            </a:xfrm>
            <a:custGeom>
              <a:rect b="b" l="l" r="r" t="t"/>
              <a:pathLst>
                <a:path extrusionOk="0" h="1965" w="2247">
                  <a:moveTo>
                    <a:pt x="919" y="0"/>
                  </a:moveTo>
                  <a:lnTo>
                    <a:pt x="690" y="26"/>
                  </a:lnTo>
                  <a:lnTo>
                    <a:pt x="511" y="51"/>
                  </a:lnTo>
                  <a:lnTo>
                    <a:pt x="333" y="128"/>
                  </a:lnTo>
                  <a:lnTo>
                    <a:pt x="103" y="230"/>
                  </a:lnTo>
                  <a:lnTo>
                    <a:pt x="26" y="306"/>
                  </a:lnTo>
                  <a:lnTo>
                    <a:pt x="1" y="408"/>
                  </a:lnTo>
                  <a:lnTo>
                    <a:pt x="26" y="664"/>
                  </a:lnTo>
                  <a:lnTo>
                    <a:pt x="52" y="842"/>
                  </a:lnTo>
                  <a:lnTo>
                    <a:pt x="103" y="1021"/>
                  </a:lnTo>
                  <a:lnTo>
                    <a:pt x="179" y="1225"/>
                  </a:lnTo>
                  <a:lnTo>
                    <a:pt x="282" y="1404"/>
                  </a:lnTo>
                  <a:lnTo>
                    <a:pt x="435" y="1582"/>
                  </a:lnTo>
                  <a:lnTo>
                    <a:pt x="613" y="1735"/>
                  </a:lnTo>
                  <a:lnTo>
                    <a:pt x="766" y="1812"/>
                  </a:lnTo>
                  <a:lnTo>
                    <a:pt x="919" y="1888"/>
                  </a:lnTo>
                  <a:lnTo>
                    <a:pt x="1098" y="1939"/>
                  </a:lnTo>
                  <a:lnTo>
                    <a:pt x="1328" y="1965"/>
                  </a:lnTo>
                  <a:lnTo>
                    <a:pt x="1455" y="1939"/>
                  </a:lnTo>
                  <a:lnTo>
                    <a:pt x="1583" y="1939"/>
                  </a:lnTo>
                  <a:lnTo>
                    <a:pt x="1736" y="1888"/>
                  </a:lnTo>
                  <a:lnTo>
                    <a:pt x="1863" y="1812"/>
                  </a:lnTo>
                  <a:lnTo>
                    <a:pt x="2017" y="1735"/>
                  </a:lnTo>
                  <a:lnTo>
                    <a:pt x="2144" y="1633"/>
                  </a:lnTo>
                  <a:lnTo>
                    <a:pt x="2195" y="1582"/>
                  </a:lnTo>
                  <a:lnTo>
                    <a:pt x="2221" y="1531"/>
                  </a:lnTo>
                  <a:lnTo>
                    <a:pt x="2246" y="1353"/>
                  </a:lnTo>
                  <a:lnTo>
                    <a:pt x="2246" y="1174"/>
                  </a:lnTo>
                  <a:lnTo>
                    <a:pt x="2246" y="1021"/>
                  </a:lnTo>
                  <a:lnTo>
                    <a:pt x="2195" y="893"/>
                  </a:lnTo>
                  <a:lnTo>
                    <a:pt x="2170" y="766"/>
                  </a:lnTo>
                  <a:lnTo>
                    <a:pt x="2119" y="638"/>
                  </a:lnTo>
                  <a:lnTo>
                    <a:pt x="1966" y="460"/>
                  </a:lnTo>
                  <a:lnTo>
                    <a:pt x="1838" y="306"/>
                  </a:lnTo>
                  <a:lnTo>
                    <a:pt x="1710" y="204"/>
                  </a:lnTo>
                  <a:lnTo>
                    <a:pt x="1583" y="128"/>
                  </a:lnTo>
                  <a:lnTo>
                    <a:pt x="1353" y="51"/>
                  </a:lnTo>
                  <a:lnTo>
                    <a:pt x="1124"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3"/>
            <p:cNvSpPr/>
            <p:nvPr/>
          </p:nvSpPr>
          <p:spPr>
            <a:xfrm>
              <a:off x="418000" y="2765625"/>
              <a:ext cx="40850" cy="81675"/>
            </a:xfrm>
            <a:custGeom>
              <a:rect b="b" l="l" r="r" t="t"/>
              <a:pathLst>
                <a:path extrusionOk="0" h="3267" w="1634">
                  <a:moveTo>
                    <a:pt x="1021" y="1"/>
                  </a:moveTo>
                  <a:lnTo>
                    <a:pt x="919" y="26"/>
                  </a:lnTo>
                  <a:lnTo>
                    <a:pt x="817" y="52"/>
                  </a:lnTo>
                  <a:lnTo>
                    <a:pt x="715" y="103"/>
                  </a:lnTo>
                  <a:lnTo>
                    <a:pt x="638" y="154"/>
                  </a:lnTo>
                  <a:lnTo>
                    <a:pt x="562" y="205"/>
                  </a:lnTo>
                  <a:lnTo>
                    <a:pt x="511" y="281"/>
                  </a:lnTo>
                  <a:lnTo>
                    <a:pt x="460" y="383"/>
                  </a:lnTo>
                  <a:lnTo>
                    <a:pt x="409" y="486"/>
                  </a:lnTo>
                  <a:lnTo>
                    <a:pt x="256" y="1149"/>
                  </a:lnTo>
                  <a:lnTo>
                    <a:pt x="128" y="1863"/>
                  </a:lnTo>
                  <a:lnTo>
                    <a:pt x="51" y="2221"/>
                  </a:lnTo>
                  <a:lnTo>
                    <a:pt x="26" y="2578"/>
                  </a:lnTo>
                  <a:lnTo>
                    <a:pt x="0" y="2935"/>
                  </a:lnTo>
                  <a:lnTo>
                    <a:pt x="0" y="3267"/>
                  </a:lnTo>
                  <a:lnTo>
                    <a:pt x="1302" y="3267"/>
                  </a:lnTo>
                  <a:lnTo>
                    <a:pt x="1276" y="3241"/>
                  </a:lnTo>
                  <a:lnTo>
                    <a:pt x="1276" y="3165"/>
                  </a:lnTo>
                  <a:lnTo>
                    <a:pt x="1276" y="2935"/>
                  </a:lnTo>
                  <a:lnTo>
                    <a:pt x="1302" y="2578"/>
                  </a:lnTo>
                  <a:lnTo>
                    <a:pt x="1378" y="2170"/>
                  </a:lnTo>
                  <a:lnTo>
                    <a:pt x="1506" y="1379"/>
                  </a:lnTo>
                  <a:lnTo>
                    <a:pt x="1608" y="945"/>
                  </a:lnTo>
                  <a:lnTo>
                    <a:pt x="1633" y="613"/>
                  </a:lnTo>
                  <a:lnTo>
                    <a:pt x="1608" y="511"/>
                  </a:lnTo>
                  <a:lnTo>
                    <a:pt x="1582" y="383"/>
                  </a:lnTo>
                  <a:lnTo>
                    <a:pt x="1506" y="281"/>
                  </a:lnTo>
                  <a:lnTo>
                    <a:pt x="1455" y="205"/>
                  </a:lnTo>
                  <a:lnTo>
                    <a:pt x="1353" y="128"/>
                  </a:lnTo>
                  <a:lnTo>
                    <a:pt x="1251" y="52"/>
                  </a:lnTo>
                  <a:lnTo>
                    <a:pt x="1123" y="26"/>
                  </a:lnTo>
                  <a:lnTo>
                    <a:pt x="1021"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3"/>
            <p:cNvSpPr/>
            <p:nvPr/>
          </p:nvSpPr>
          <p:spPr>
            <a:xfrm>
              <a:off x="435225" y="2765625"/>
              <a:ext cx="23625" cy="81675"/>
            </a:xfrm>
            <a:custGeom>
              <a:rect b="b" l="l" r="r" t="t"/>
              <a:pathLst>
                <a:path extrusionOk="0" h="3267" w="945">
                  <a:moveTo>
                    <a:pt x="332" y="1"/>
                  </a:moveTo>
                  <a:lnTo>
                    <a:pt x="179" y="26"/>
                  </a:lnTo>
                  <a:lnTo>
                    <a:pt x="26" y="77"/>
                  </a:lnTo>
                  <a:lnTo>
                    <a:pt x="179" y="179"/>
                  </a:lnTo>
                  <a:lnTo>
                    <a:pt x="281" y="307"/>
                  </a:lnTo>
                  <a:lnTo>
                    <a:pt x="332" y="460"/>
                  </a:lnTo>
                  <a:lnTo>
                    <a:pt x="358" y="613"/>
                  </a:lnTo>
                  <a:lnTo>
                    <a:pt x="332" y="945"/>
                  </a:lnTo>
                  <a:lnTo>
                    <a:pt x="256" y="1379"/>
                  </a:lnTo>
                  <a:lnTo>
                    <a:pt x="102" y="2170"/>
                  </a:lnTo>
                  <a:lnTo>
                    <a:pt x="51" y="2578"/>
                  </a:lnTo>
                  <a:lnTo>
                    <a:pt x="0" y="2935"/>
                  </a:lnTo>
                  <a:lnTo>
                    <a:pt x="0" y="3165"/>
                  </a:lnTo>
                  <a:lnTo>
                    <a:pt x="26" y="3241"/>
                  </a:lnTo>
                  <a:lnTo>
                    <a:pt x="51" y="3267"/>
                  </a:lnTo>
                  <a:lnTo>
                    <a:pt x="613" y="3267"/>
                  </a:lnTo>
                  <a:lnTo>
                    <a:pt x="587" y="3241"/>
                  </a:lnTo>
                  <a:lnTo>
                    <a:pt x="587" y="3165"/>
                  </a:lnTo>
                  <a:lnTo>
                    <a:pt x="587" y="2935"/>
                  </a:lnTo>
                  <a:lnTo>
                    <a:pt x="613" y="2578"/>
                  </a:lnTo>
                  <a:lnTo>
                    <a:pt x="689" y="2170"/>
                  </a:lnTo>
                  <a:lnTo>
                    <a:pt x="817" y="1379"/>
                  </a:lnTo>
                  <a:lnTo>
                    <a:pt x="919" y="945"/>
                  </a:lnTo>
                  <a:lnTo>
                    <a:pt x="944" y="613"/>
                  </a:lnTo>
                  <a:lnTo>
                    <a:pt x="919" y="511"/>
                  </a:lnTo>
                  <a:lnTo>
                    <a:pt x="893" y="383"/>
                  </a:lnTo>
                  <a:lnTo>
                    <a:pt x="817" y="281"/>
                  </a:lnTo>
                  <a:lnTo>
                    <a:pt x="766" y="205"/>
                  </a:lnTo>
                  <a:lnTo>
                    <a:pt x="664" y="128"/>
                  </a:lnTo>
                  <a:lnTo>
                    <a:pt x="562" y="52"/>
                  </a:lnTo>
                  <a:lnTo>
                    <a:pt x="434" y="26"/>
                  </a:lnTo>
                  <a:lnTo>
                    <a:pt x="332"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3"/>
            <p:cNvSpPr/>
            <p:nvPr/>
          </p:nvSpPr>
          <p:spPr>
            <a:xfrm>
              <a:off x="303825" y="2827500"/>
              <a:ext cx="266650" cy="228400"/>
            </a:xfrm>
            <a:custGeom>
              <a:rect b="b" l="l" r="r" t="t"/>
              <a:pathLst>
                <a:path extrusionOk="0" h="9136" w="10666">
                  <a:moveTo>
                    <a:pt x="2883" y="1"/>
                  </a:moveTo>
                  <a:lnTo>
                    <a:pt x="2654" y="26"/>
                  </a:lnTo>
                  <a:lnTo>
                    <a:pt x="2450" y="52"/>
                  </a:lnTo>
                  <a:lnTo>
                    <a:pt x="2220" y="103"/>
                  </a:lnTo>
                  <a:lnTo>
                    <a:pt x="2016" y="179"/>
                  </a:lnTo>
                  <a:lnTo>
                    <a:pt x="1837" y="256"/>
                  </a:lnTo>
                  <a:lnTo>
                    <a:pt x="1659" y="332"/>
                  </a:lnTo>
                  <a:lnTo>
                    <a:pt x="1480" y="435"/>
                  </a:lnTo>
                  <a:lnTo>
                    <a:pt x="1327" y="562"/>
                  </a:lnTo>
                  <a:lnTo>
                    <a:pt x="1046" y="817"/>
                  </a:lnTo>
                  <a:lnTo>
                    <a:pt x="791" y="1098"/>
                  </a:lnTo>
                  <a:lnTo>
                    <a:pt x="587" y="1430"/>
                  </a:lnTo>
                  <a:lnTo>
                    <a:pt x="408" y="1787"/>
                  </a:lnTo>
                  <a:lnTo>
                    <a:pt x="255" y="2170"/>
                  </a:lnTo>
                  <a:lnTo>
                    <a:pt x="153" y="2578"/>
                  </a:lnTo>
                  <a:lnTo>
                    <a:pt x="77" y="2986"/>
                  </a:lnTo>
                  <a:lnTo>
                    <a:pt x="26" y="3394"/>
                  </a:lnTo>
                  <a:lnTo>
                    <a:pt x="0" y="3828"/>
                  </a:lnTo>
                  <a:lnTo>
                    <a:pt x="0" y="4236"/>
                  </a:lnTo>
                  <a:lnTo>
                    <a:pt x="26" y="4645"/>
                  </a:lnTo>
                  <a:lnTo>
                    <a:pt x="102" y="5053"/>
                  </a:lnTo>
                  <a:lnTo>
                    <a:pt x="204" y="5563"/>
                  </a:lnTo>
                  <a:lnTo>
                    <a:pt x="383" y="6099"/>
                  </a:lnTo>
                  <a:lnTo>
                    <a:pt x="587" y="6584"/>
                  </a:lnTo>
                  <a:lnTo>
                    <a:pt x="868" y="7069"/>
                  </a:lnTo>
                  <a:lnTo>
                    <a:pt x="1174" y="7528"/>
                  </a:lnTo>
                  <a:lnTo>
                    <a:pt x="1506" y="7962"/>
                  </a:lnTo>
                  <a:lnTo>
                    <a:pt x="1888" y="8344"/>
                  </a:lnTo>
                  <a:lnTo>
                    <a:pt x="2322" y="8702"/>
                  </a:lnTo>
                  <a:lnTo>
                    <a:pt x="2526" y="8829"/>
                  </a:lnTo>
                  <a:lnTo>
                    <a:pt x="2730" y="8931"/>
                  </a:lnTo>
                  <a:lnTo>
                    <a:pt x="2960" y="9033"/>
                  </a:lnTo>
                  <a:lnTo>
                    <a:pt x="3190" y="9084"/>
                  </a:lnTo>
                  <a:lnTo>
                    <a:pt x="3445" y="9135"/>
                  </a:lnTo>
                  <a:lnTo>
                    <a:pt x="3930" y="9135"/>
                  </a:lnTo>
                  <a:lnTo>
                    <a:pt x="4159" y="9110"/>
                  </a:lnTo>
                  <a:lnTo>
                    <a:pt x="4516" y="9008"/>
                  </a:lnTo>
                  <a:lnTo>
                    <a:pt x="4899" y="8931"/>
                  </a:lnTo>
                  <a:lnTo>
                    <a:pt x="5103" y="8906"/>
                  </a:lnTo>
                  <a:lnTo>
                    <a:pt x="5333" y="8880"/>
                  </a:lnTo>
                  <a:lnTo>
                    <a:pt x="5537" y="8906"/>
                  </a:lnTo>
                  <a:lnTo>
                    <a:pt x="5767" y="8931"/>
                  </a:lnTo>
                  <a:lnTo>
                    <a:pt x="6124" y="9008"/>
                  </a:lnTo>
                  <a:lnTo>
                    <a:pt x="6481" y="9110"/>
                  </a:lnTo>
                  <a:lnTo>
                    <a:pt x="6736" y="9135"/>
                  </a:lnTo>
                  <a:lnTo>
                    <a:pt x="7221" y="9135"/>
                  </a:lnTo>
                  <a:lnTo>
                    <a:pt x="7451" y="9084"/>
                  </a:lnTo>
                  <a:lnTo>
                    <a:pt x="7680" y="9033"/>
                  </a:lnTo>
                  <a:lnTo>
                    <a:pt x="7910" y="8931"/>
                  </a:lnTo>
                  <a:lnTo>
                    <a:pt x="8114" y="8829"/>
                  </a:lnTo>
                  <a:lnTo>
                    <a:pt x="8318" y="8702"/>
                  </a:lnTo>
                  <a:lnTo>
                    <a:pt x="8752" y="8344"/>
                  </a:lnTo>
                  <a:lnTo>
                    <a:pt x="9135" y="7962"/>
                  </a:lnTo>
                  <a:lnTo>
                    <a:pt x="9492" y="7528"/>
                  </a:lnTo>
                  <a:lnTo>
                    <a:pt x="9798" y="7069"/>
                  </a:lnTo>
                  <a:lnTo>
                    <a:pt x="10053" y="6584"/>
                  </a:lnTo>
                  <a:lnTo>
                    <a:pt x="10283" y="6099"/>
                  </a:lnTo>
                  <a:lnTo>
                    <a:pt x="10436" y="5563"/>
                  </a:lnTo>
                  <a:lnTo>
                    <a:pt x="10564" y="5053"/>
                  </a:lnTo>
                  <a:lnTo>
                    <a:pt x="10615" y="4645"/>
                  </a:lnTo>
                  <a:lnTo>
                    <a:pt x="10640" y="4236"/>
                  </a:lnTo>
                  <a:lnTo>
                    <a:pt x="10666" y="3828"/>
                  </a:lnTo>
                  <a:lnTo>
                    <a:pt x="10640" y="3394"/>
                  </a:lnTo>
                  <a:lnTo>
                    <a:pt x="10589" y="2986"/>
                  </a:lnTo>
                  <a:lnTo>
                    <a:pt x="10513" y="2578"/>
                  </a:lnTo>
                  <a:lnTo>
                    <a:pt x="10385" y="2170"/>
                  </a:lnTo>
                  <a:lnTo>
                    <a:pt x="10257" y="1787"/>
                  </a:lnTo>
                  <a:lnTo>
                    <a:pt x="10079" y="1430"/>
                  </a:lnTo>
                  <a:lnTo>
                    <a:pt x="9849" y="1098"/>
                  </a:lnTo>
                  <a:lnTo>
                    <a:pt x="9620" y="817"/>
                  </a:lnTo>
                  <a:lnTo>
                    <a:pt x="9313" y="562"/>
                  </a:lnTo>
                  <a:lnTo>
                    <a:pt x="9160" y="435"/>
                  </a:lnTo>
                  <a:lnTo>
                    <a:pt x="8982" y="332"/>
                  </a:lnTo>
                  <a:lnTo>
                    <a:pt x="8803" y="256"/>
                  </a:lnTo>
                  <a:lnTo>
                    <a:pt x="8624" y="179"/>
                  </a:lnTo>
                  <a:lnTo>
                    <a:pt x="8420" y="103"/>
                  </a:lnTo>
                  <a:lnTo>
                    <a:pt x="8216" y="52"/>
                  </a:lnTo>
                  <a:lnTo>
                    <a:pt x="7987" y="26"/>
                  </a:lnTo>
                  <a:lnTo>
                    <a:pt x="7757" y="1"/>
                  </a:lnTo>
                  <a:lnTo>
                    <a:pt x="7527" y="1"/>
                  </a:lnTo>
                  <a:lnTo>
                    <a:pt x="7298" y="26"/>
                  </a:lnTo>
                  <a:lnTo>
                    <a:pt x="6787" y="103"/>
                  </a:lnTo>
                  <a:lnTo>
                    <a:pt x="6302" y="230"/>
                  </a:lnTo>
                  <a:lnTo>
                    <a:pt x="5818" y="332"/>
                  </a:lnTo>
                  <a:lnTo>
                    <a:pt x="5563" y="384"/>
                  </a:lnTo>
                  <a:lnTo>
                    <a:pt x="5078" y="384"/>
                  </a:lnTo>
                  <a:lnTo>
                    <a:pt x="4848" y="332"/>
                  </a:lnTo>
                  <a:lnTo>
                    <a:pt x="4363" y="230"/>
                  </a:lnTo>
                  <a:lnTo>
                    <a:pt x="3853" y="103"/>
                  </a:lnTo>
                  <a:lnTo>
                    <a:pt x="3368" y="26"/>
                  </a:lnTo>
                  <a:lnTo>
                    <a:pt x="3113" y="1"/>
                  </a:lnTo>
                  <a:close/>
                </a:path>
              </a:pathLst>
            </a:custGeom>
            <a:solidFill>
              <a:srgbClr val="FF27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3"/>
            <p:cNvSpPr/>
            <p:nvPr/>
          </p:nvSpPr>
          <p:spPr>
            <a:xfrm>
              <a:off x="534725" y="2658475"/>
              <a:ext cx="12150" cy="39575"/>
            </a:xfrm>
            <a:custGeom>
              <a:rect b="b" l="l" r="r" t="t"/>
              <a:pathLst>
                <a:path extrusionOk="0" h="1583" w="486">
                  <a:moveTo>
                    <a:pt x="230" y="0"/>
                  </a:moveTo>
                  <a:lnTo>
                    <a:pt x="154" y="26"/>
                  </a:lnTo>
                  <a:lnTo>
                    <a:pt x="77" y="77"/>
                  </a:lnTo>
                  <a:lnTo>
                    <a:pt x="26" y="153"/>
                  </a:lnTo>
                  <a:lnTo>
                    <a:pt x="1" y="255"/>
                  </a:lnTo>
                  <a:lnTo>
                    <a:pt x="1" y="1352"/>
                  </a:lnTo>
                  <a:lnTo>
                    <a:pt x="26" y="1455"/>
                  </a:lnTo>
                  <a:lnTo>
                    <a:pt x="77" y="1531"/>
                  </a:lnTo>
                  <a:lnTo>
                    <a:pt x="154" y="1582"/>
                  </a:lnTo>
                  <a:lnTo>
                    <a:pt x="332" y="1582"/>
                  </a:lnTo>
                  <a:lnTo>
                    <a:pt x="409" y="1531"/>
                  </a:lnTo>
                  <a:lnTo>
                    <a:pt x="460" y="1455"/>
                  </a:lnTo>
                  <a:lnTo>
                    <a:pt x="486" y="1352"/>
                  </a:lnTo>
                  <a:lnTo>
                    <a:pt x="486" y="255"/>
                  </a:lnTo>
                  <a:lnTo>
                    <a:pt x="460" y="153"/>
                  </a:lnTo>
                  <a:lnTo>
                    <a:pt x="409" y="77"/>
                  </a:lnTo>
                  <a:lnTo>
                    <a:pt x="332"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3"/>
            <p:cNvSpPr/>
            <p:nvPr/>
          </p:nvSpPr>
          <p:spPr>
            <a:xfrm>
              <a:off x="502850" y="2658475"/>
              <a:ext cx="11500" cy="86775"/>
            </a:xfrm>
            <a:custGeom>
              <a:rect b="b" l="l" r="r" t="t"/>
              <a:pathLst>
                <a:path extrusionOk="0" h="3471" w="460">
                  <a:moveTo>
                    <a:pt x="230" y="0"/>
                  </a:moveTo>
                  <a:lnTo>
                    <a:pt x="128" y="26"/>
                  </a:lnTo>
                  <a:lnTo>
                    <a:pt x="51" y="77"/>
                  </a:lnTo>
                  <a:lnTo>
                    <a:pt x="0" y="153"/>
                  </a:lnTo>
                  <a:lnTo>
                    <a:pt x="0" y="255"/>
                  </a:lnTo>
                  <a:lnTo>
                    <a:pt x="0" y="3241"/>
                  </a:lnTo>
                  <a:lnTo>
                    <a:pt x="0" y="3317"/>
                  </a:lnTo>
                  <a:lnTo>
                    <a:pt x="51" y="3394"/>
                  </a:lnTo>
                  <a:lnTo>
                    <a:pt x="128" y="3445"/>
                  </a:lnTo>
                  <a:lnTo>
                    <a:pt x="230" y="3470"/>
                  </a:lnTo>
                  <a:lnTo>
                    <a:pt x="332" y="3445"/>
                  </a:lnTo>
                  <a:lnTo>
                    <a:pt x="408" y="3394"/>
                  </a:lnTo>
                  <a:lnTo>
                    <a:pt x="434" y="3317"/>
                  </a:lnTo>
                  <a:lnTo>
                    <a:pt x="459" y="3241"/>
                  </a:lnTo>
                  <a:lnTo>
                    <a:pt x="459" y="255"/>
                  </a:lnTo>
                  <a:lnTo>
                    <a:pt x="434" y="153"/>
                  </a:lnTo>
                  <a:lnTo>
                    <a:pt x="408" y="77"/>
                  </a:lnTo>
                  <a:lnTo>
                    <a:pt x="332"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3"/>
            <p:cNvSpPr/>
            <p:nvPr/>
          </p:nvSpPr>
          <p:spPr>
            <a:xfrm>
              <a:off x="502850" y="2760525"/>
              <a:ext cx="11500" cy="48500"/>
            </a:xfrm>
            <a:custGeom>
              <a:rect b="b" l="l" r="r" t="t"/>
              <a:pathLst>
                <a:path extrusionOk="0" h="1940" w="460">
                  <a:moveTo>
                    <a:pt x="230" y="1"/>
                  </a:moveTo>
                  <a:lnTo>
                    <a:pt x="128" y="26"/>
                  </a:lnTo>
                  <a:lnTo>
                    <a:pt x="51" y="77"/>
                  </a:lnTo>
                  <a:lnTo>
                    <a:pt x="0" y="154"/>
                  </a:lnTo>
                  <a:lnTo>
                    <a:pt x="0" y="230"/>
                  </a:lnTo>
                  <a:lnTo>
                    <a:pt x="0" y="1710"/>
                  </a:lnTo>
                  <a:lnTo>
                    <a:pt x="0" y="1787"/>
                  </a:lnTo>
                  <a:lnTo>
                    <a:pt x="51" y="1863"/>
                  </a:lnTo>
                  <a:lnTo>
                    <a:pt x="128" y="1914"/>
                  </a:lnTo>
                  <a:lnTo>
                    <a:pt x="230" y="1940"/>
                  </a:lnTo>
                  <a:lnTo>
                    <a:pt x="332" y="1914"/>
                  </a:lnTo>
                  <a:lnTo>
                    <a:pt x="408" y="1863"/>
                  </a:lnTo>
                  <a:lnTo>
                    <a:pt x="434" y="1787"/>
                  </a:lnTo>
                  <a:lnTo>
                    <a:pt x="459" y="1710"/>
                  </a:lnTo>
                  <a:lnTo>
                    <a:pt x="459" y="230"/>
                  </a:lnTo>
                  <a:lnTo>
                    <a:pt x="434" y="154"/>
                  </a:lnTo>
                  <a:lnTo>
                    <a:pt x="408" y="77"/>
                  </a:lnTo>
                  <a:lnTo>
                    <a:pt x="332" y="26"/>
                  </a:lnTo>
                  <a:lnTo>
                    <a:pt x="230"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3"/>
            <p:cNvSpPr/>
            <p:nvPr/>
          </p:nvSpPr>
          <p:spPr>
            <a:xfrm>
              <a:off x="470300" y="2772000"/>
              <a:ext cx="12150" cy="37025"/>
            </a:xfrm>
            <a:custGeom>
              <a:rect b="b" l="l" r="r" t="t"/>
              <a:pathLst>
                <a:path extrusionOk="0" h="1481" w="486">
                  <a:moveTo>
                    <a:pt x="256" y="1"/>
                  </a:moveTo>
                  <a:lnTo>
                    <a:pt x="154" y="26"/>
                  </a:lnTo>
                  <a:lnTo>
                    <a:pt x="77" y="77"/>
                  </a:lnTo>
                  <a:lnTo>
                    <a:pt x="26" y="154"/>
                  </a:lnTo>
                  <a:lnTo>
                    <a:pt x="1" y="231"/>
                  </a:lnTo>
                  <a:lnTo>
                    <a:pt x="1" y="1251"/>
                  </a:lnTo>
                  <a:lnTo>
                    <a:pt x="26" y="1328"/>
                  </a:lnTo>
                  <a:lnTo>
                    <a:pt x="77" y="1404"/>
                  </a:lnTo>
                  <a:lnTo>
                    <a:pt x="154" y="1455"/>
                  </a:lnTo>
                  <a:lnTo>
                    <a:pt x="256" y="1481"/>
                  </a:lnTo>
                  <a:lnTo>
                    <a:pt x="332" y="1455"/>
                  </a:lnTo>
                  <a:lnTo>
                    <a:pt x="409" y="1404"/>
                  </a:lnTo>
                  <a:lnTo>
                    <a:pt x="460" y="1328"/>
                  </a:lnTo>
                  <a:lnTo>
                    <a:pt x="486" y="1251"/>
                  </a:lnTo>
                  <a:lnTo>
                    <a:pt x="486" y="231"/>
                  </a:lnTo>
                  <a:lnTo>
                    <a:pt x="460" y="154"/>
                  </a:lnTo>
                  <a:lnTo>
                    <a:pt x="409" y="77"/>
                  </a:lnTo>
                  <a:lnTo>
                    <a:pt x="332" y="26"/>
                  </a:lnTo>
                  <a:lnTo>
                    <a:pt x="256"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3"/>
            <p:cNvSpPr/>
            <p:nvPr/>
          </p:nvSpPr>
          <p:spPr>
            <a:xfrm>
              <a:off x="406525" y="2658475"/>
              <a:ext cx="11500" cy="79750"/>
            </a:xfrm>
            <a:custGeom>
              <a:rect b="b" l="l" r="r" t="t"/>
              <a:pathLst>
                <a:path extrusionOk="0" h="3190" w="460">
                  <a:moveTo>
                    <a:pt x="230" y="0"/>
                  </a:moveTo>
                  <a:lnTo>
                    <a:pt x="128" y="26"/>
                  </a:lnTo>
                  <a:lnTo>
                    <a:pt x="51" y="77"/>
                  </a:lnTo>
                  <a:lnTo>
                    <a:pt x="0" y="153"/>
                  </a:lnTo>
                  <a:lnTo>
                    <a:pt x="0" y="255"/>
                  </a:lnTo>
                  <a:lnTo>
                    <a:pt x="0" y="2934"/>
                  </a:lnTo>
                  <a:lnTo>
                    <a:pt x="0" y="3037"/>
                  </a:lnTo>
                  <a:lnTo>
                    <a:pt x="51" y="3113"/>
                  </a:lnTo>
                  <a:lnTo>
                    <a:pt x="128" y="3164"/>
                  </a:lnTo>
                  <a:lnTo>
                    <a:pt x="230" y="3190"/>
                  </a:lnTo>
                  <a:lnTo>
                    <a:pt x="306" y="3164"/>
                  </a:lnTo>
                  <a:lnTo>
                    <a:pt x="383" y="3113"/>
                  </a:lnTo>
                  <a:lnTo>
                    <a:pt x="434" y="3037"/>
                  </a:lnTo>
                  <a:lnTo>
                    <a:pt x="459" y="2934"/>
                  </a:lnTo>
                  <a:lnTo>
                    <a:pt x="459" y="255"/>
                  </a:lnTo>
                  <a:lnTo>
                    <a:pt x="434" y="153"/>
                  </a:lnTo>
                  <a:lnTo>
                    <a:pt x="383" y="77"/>
                  </a:lnTo>
                  <a:lnTo>
                    <a:pt x="306"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3"/>
            <p:cNvSpPr/>
            <p:nvPr/>
          </p:nvSpPr>
          <p:spPr>
            <a:xfrm>
              <a:off x="341450" y="2658475"/>
              <a:ext cx="12150" cy="70825"/>
            </a:xfrm>
            <a:custGeom>
              <a:rect b="b" l="l" r="r" t="t"/>
              <a:pathLst>
                <a:path extrusionOk="0" h="2833" w="486">
                  <a:moveTo>
                    <a:pt x="230" y="0"/>
                  </a:moveTo>
                  <a:lnTo>
                    <a:pt x="154" y="26"/>
                  </a:lnTo>
                  <a:lnTo>
                    <a:pt x="77" y="77"/>
                  </a:lnTo>
                  <a:lnTo>
                    <a:pt x="26" y="153"/>
                  </a:lnTo>
                  <a:lnTo>
                    <a:pt x="1" y="255"/>
                  </a:lnTo>
                  <a:lnTo>
                    <a:pt x="1" y="2603"/>
                  </a:lnTo>
                  <a:lnTo>
                    <a:pt x="26" y="2679"/>
                  </a:lnTo>
                  <a:lnTo>
                    <a:pt x="77" y="2756"/>
                  </a:lnTo>
                  <a:lnTo>
                    <a:pt x="154" y="2807"/>
                  </a:lnTo>
                  <a:lnTo>
                    <a:pt x="230" y="2832"/>
                  </a:lnTo>
                  <a:lnTo>
                    <a:pt x="332" y="2807"/>
                  </a:lnTo>
                  <a:lnTo>
                    <a:pt x="409" y="2756"/>
                  </a:lnTo>
                  <a:lnTo>
                    <a:pt x="460" y="2679"/>
                  </a:lnTo>
                  <a:lnTo>
                    <a:pt x="485" y="2603"/>
                  </a:lnTo>
                  <a:lnTo>
                    <a:pt x="485" y="255"/>
                  </a:lnTo>
                  <a:lnTo>
                    <a:pt x="460" y="153"/>
                  </a:lnTo>
                  <a:lnTo>
                    <a:pt x="409" y="77"/>
                  </a:lnTo>
                  <a:lnTo>
                    <a:pt x="332"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3"/>
            <p:cNvSpPr/>
            <p:nvPr/>
          </p:nvSpPr>
          <p:spPr>
            <a:xfrm>
              <a:off x="341450" y="2744575"/>
              <a:ext cx="12150" cy="75300"/>
            </a:xfrm>
            <a:custGeom>
              <a:rect b="b" l="l" r="r" t="t"/>
              <a:pathLst>
                <a:path extrusionOk="0" h="3012" w="486">
                  <a:moveTo>
                    <a:pt x="230" y="1"/>
                  </a:moveTo>
                  <a:lnTo>
                    <a:pt x="154" y="26"/>
                  </a:lnTo>
                  <a:lnTo>
                    <a:pt x="77" y="77"/>
                  </a:lnTo>
                  <a:lnTo>
                    <a:pt x="26" y="154"/>
                  </a:lnTo>
                  <a:lnTo>
                    <a:pt x="1" y="230"/>
                  </a:lnTo>
                  <a:lnTo>
                    <a:pt x="1" y="2782"/>
                  </a:lnTo>
                  <a:lnTo>
                    <a:pt x="26" y="2858"/>
                  </a:lnTo>
                  <a:lnTo>
                    <a:pt x="77" y="2935"/>
                  </a:lnTo>
                  <a:lnTo>
                    <a:pt x="154" y="2986"/>
                  </a:lnTo>
                  <a:lnTo>
                    <a:pt x="230" y="3012"/>
                  </a:lnTo>
                  <a:lnTo>
                    <a:pt x="332" y="2986"/>
                  </a:lnTo>
                  <a:lnTo>
                    <a:pt x="409" y="2935"/>
                  </a:lnTo>
                  <a:lnTo>
                    <a:pt x="460" y="2858"/>
                  </a:lnTo>
                  <a:lnTo>
                    <a:pt x="485" y="2782"/>
                  </a:lnTo>
                  <a:lnTo>
                    <a:pt x="485" y="230"/>
                  </a:lnTo>
                  <a:lnTo>
                    <a:pt x="460" y="154"/>
                  </a:lnTo>
                  <a:lnTo>
                    <a:pt x="409" y="77"/>
                  </a:lnTo>
                  <a:lnTo>
                    <a:pt x="332" y="26"/>
                  </a:lnTo>
                  <a:lnTo>
                    <a:pt x="230"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3"/>
            <p:cNvSpPr/>
            <p:nvPr/>
          </p:nvSpPr>
          <p:spPr>
            <a:xfrm>
              <a:off x="374625" y="2705675"/>
              <a:ext cx="11500" cy="39575"/>
            </a:xfrm>
            <a:custGeom>
              <a:rect b="b" l="l" r="r" t="t"/>
              <a:pathLst>
                <a:path extrusionOk="0" h="1583" w="460">
                  <a:moveTo>
                    <a:pt x="128" y="0"/>
                  </a:moveTo>
                  <a:lnTo>
                    <a:pt x="51" y="51"/>
                  </a:lnTo>
                  <a:lnTo>
                    <a:pt x="0" y="128"/>
                  </a:lnTo>
                  <a:lnTo>
                    <a:pt x="0" y="230"/>
                  </a:lnTo>
                  <a:lnTo>
                    <a:pt x="0" y="1353"/>
                  </a:lnTo>
                  <a:lnTo>
                    <a:pt x="0" y="1429"/>
                  </a:lnTo>
                  <a:lnTo>
                    <a:pt x="51" y="1506"/>
                  </a:lnTo>
                  <a:lnTo>
                    <a:pt x="128" y="1557"/>
                  </a:lnTo>
                  <a:lnTo>
                    <a:pt x="230" y="1582"/>
                  </a:lnTo>
                  <a:lnTo>
                    <a:pt x="332" y="1557"/>
                  </a:lnTo>
                  <a:lnTo>
                    <a:pt x="409" y="1506"/>
                  </a:lnTo>
                  <a:lnTo>
                    <a:pt x="434" y="1429"/>
                  </a:lnTo>
                  <a:lnTo>
                    <a:pt x="460" y="1353"/>
                  </a:lnTo>
                  <a:lnTo>
                    <a:pt x="460" y="230"/>
                  </a:lnTo>
                  <a:lnTo>
                    <a:pt x="434" y="128"/>
                  </a:lnTo>
                  <a:lnTo>
                    <a:pt x="409" y="51"/>
                  </a:lnTo>
                  <a:lnTo>
                    <a:pt x="332"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3"/>
            <p:cNvSpPr/>
            <p:nvPr/>
          </p:nvSpPr>
          <p:spPr>
            <a:xfrm>
              <a:off x="470300" y="2658475"/>
              <a:ext cx="12150" cy="98250"/>
            </a:xfrm>
            <a:custGeom>
              <a:rect b="b" l="l" r="r" t="t"/>
              <a:pathLst>
                <a:path extrusionOk="0" h="3930" w="486">
                  <a:moveTo>
                    <a:pt x="256" y="0"/>
                  </a:moveTo>
                  <a:lnTo>
                    <a:pt x="154" y="26"/>
                  </a:lnTo>
                  <a:lnTo>
                    <a:pt x="77" y="77"/>
                  </a:lnTo>
                  <a:lnTo>
                    <a:pt x="26" y="153"/>
                  </a:lnTo>
                  <a:lnTo>
                    <a:pt x="1" y="255"/>
                  </a:lnTo>
                  <a:lnTo>
                    <a:pt x="1" y="3700"/>
                  </a:lnTo>
                  <a:lnTo>
                    <a:pt x="26" y="3802"/>
                  </a:lnTo>
                  <a:lnTo>
                    <a:pt x="77" y="3879"/>
                  </a:lnTo>
                  <a:lnTo>
                    <a:pt x="154" y="3930"/>
                  </a:lnTo>
                  <a:lnTo>
                    <a:pt x="332" y="3930"/>
                  </a:lnTo>
                  <a:lnTo>
                    <a:pt x="409" y="3879"/>
                  </a:lnTo>
                  <a:lnTo>
                    <a:pt x="460" y="3802"/>
                  </a:lnTo>
                  <a:lnTo>
                    <a:pt x="486" y="3700"/>
                  </a:lnTo>
                  <a:lnTo>
                    <a:pt x="486" y="255"/>
                  </a:lnTo>
                  <a:lnTo>
                    <a:pt x="460" y="153"/>
                  </a:lnTo>
                  <a:lnTo>
                    <a:pt x="409" y="77"/>
                  </a:lnTo>
                  <a:lnTo>
                    <a:pt x="332" y="26"/>
                  </a:lnTo>
                  <a:lnTo>
                    <a:pt x="256"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3"/>
            <p:cNvSpPr/>
            <p:nvPr/>
          </p:nvSpPr>
          <p:spPr>
            <a:xfrm>
              <a:off x="438400" y="2658475"/>
              <a:ext cx="11525" cy="23625"/>
            </a:xfrm>
            <a:custGeom>
              <a:rect b="b" l="l" r="r" t="t"/>
              <a:pathLst>
                <a:path extrusionOk="0" h="945" w="461">
                  <a:moveTo>
                    <a:pt x="231" y="0"/>
                  </a:moveTo>
                  <a:lnTo>
                    <a:pt x="154" y="26"/>
                  </a:lnTo>
                  <a:lnTo>
                    <a:pt x="77" y="77"/>
                  </a:lnTo>
                  <a:lnTo>
                    <a:pt x="26" y="153"/>
                  </a:lnTo>
                  <a:lnTo>
                    <a:pt x="1" y="255"/>
                  </a:lnTo>
                  <a:lnTo>
                    <a:pt x="1" y="715"/>
                  </a:lnTo>
                  <a:lnTo>
                    <a:pt x="26" y="791"/>
                  </a:lnTo>
                  <a:lnTo>
                    <a:pt x="77" y="868"/>
                  </a:lnTo>
                  <a:lnTo>
                    <a:pt x="154" y="919"/>
                  </a:lnTo>
                  <a:lnTo>
                    <a:pt x="231" y="944"/>
                  </a:lnTo>
                  <a:lnTo>
                    <a:pt x="333" y="919"/>
                  </a:lnTo>
                  <a:lnTo>
                    <a:pt x="409" y="868"/>
                  </a:lnTo>
                  <a:lnTo>
                    <a:pt x="460" y="791"/>
                  </a:lnTo>
                  <a:lnTo>
                    <a:pt x="460" y="715"/>
                  </a:lnTo>
                  <a:lnTo>
                    <a:pt x="460" y="255"/>
                  </a:lnTo>
                  <a:lnTo>
                    <a:pt x="460" y="153"/>
                  </a:lnTo>
                  <a:lnTo>
                    <a:pt x="409" y="77"/>
                  </a:lnTo>
                  <a:lnTo>
                    <a:pt x="333" y="26"/>
                  </a:lnTo>
                  <a:lnTo>
                    <a:pt x="231"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3"/>
            <p:cNvSpPr/>
            <p:nvPr/>
          </p:nvSpPr>
          <p:spPr>
            <a:xfrm>
              <a:off x="438400" y="2697375"/>
              <a:ext cx="11525" cy="47875"/>
            </a:xfrm>
            <a:custGeom>
              <a:rect b="b" l="l" r="r" t="t"/>
              <a:pathLst>
                <a:path extrusionOk="0" h="1915" w="461">
                  <a:moveTo>
                    <a:pt x="231" y="1"/>
                  </a:moveTo>
                  <a:lnTo>
                    <a:pt x="154" y="26"/>
                  </a:lnTo>
                  <a:lnTo>
                    <a:pt x="77" y="77"/>
                  </a:lnTo>
                  <a:lnTo>
                    <a:pt x="26" y="154"/>
                  </a:lnTo>
                  <a:lnTo>
                    <a:pt x="1" y="230"/>
                  </a:lnTo>
                  <a:lnTo>
                    <a:pt x="1" y="1685"/>
                  </a:lnTo>
                  <a:lnTo>
                    <a:pt x="26" y="1761"/>
                  </a:lnTo>
                  <a:lnTo>
                    <a:pt x="77" y="1838"/>
                  </a:lnTo>
                  <a:lnTo>
                    <a:pt x="154" y="1889"/>
                  </a:lnTo>
                  <a:lnTo>
                    <a:pt x="231" y="1914"/>
                  </a:lnTo>
                  <a:lnTo>
                    <a:pt x="333" y="1889"/>
                  </a:lnTo>
                  <a:lnTo>
                    <a:pt x="409" y="1838"/>
                  </a:lnTo>
                  <a:lnTo>
                    <a:pt x="460" y="1761"/>
                  </a:lnTo>
                  <a:lnTo>
                    <a:pt x="460" y="1685"/>
                  </a:lnTo>
                  <a:lnTo>
                    <a:pt x="460" y="230"/>
                  </a:lnTo>
                  <a:lnTo>
                    <a:pt x="460" y="154"/>
                  </a:lnTo>
                  <a:lnTo>
                    <a:pt x="409" y="77"/>
                  </a:lnTo>
                  <a:lnTo>
                    <a:pt x="333" y="26"/>
                  </a:lnTo>
                  <a:lnTo>
                    <a:pt x="231"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3"/>
            <p:cNvSpPr/>
            <p:nvPr/>
          </p:nvSpPr>
          <p:spPr>
            <a:xfrm>
              <a:off x="534725" y="2713325"/>
              <a:ext cx="12150" cy="106550"/>
            </a:xfrm>
            <a:custGeom>
              <a:rect b="b" l="l" r="r" t="t"/>
              <a:pathLst>
                <a:path extrusionOk="0" h="4262" w="486">
                  <a:moveTo>
                    <a:pt x="230" y="0"/>
                  </a:moveTo>
                  <a:lnTo>
                    <a:pt x="154" y="26"/>
                  </a:lnTo>
                  <a:lnTo>
                    <a:pt x="77" y="77"/>
                  </a:lnTo>
                  <a:lnTo>
                    <a:pt x="26" y="154"/>
                  </a:lnTo>
                  <a:lnTo>
                    <a:pt x="1" y="256"/>
                  </a:lnTo>
                  <a:lnTo>
                    <a:pt x="1" y="4032"/>
                  </a:lnTo>
                  <a:lnTo>
                    <a:pt x="26" y="4108"/>
                  </a:lnTo>
                  <a:lnTo>
                    <a:pt x="77" y="4185"/>
                  </a:lnTo>
                  <a:lnTo>
                    <a:pt x="154" y="4236"/>
                  </a:lnTo>
                  <a:lnTo>
                    <a:pt x="230" y="4262"/>
                  </a:lnTo>
                  <a:lnTo>
                    <a:pt x="332" y="4236"/>
                  </a:lnTo>
                  <a:lnTo>
                    <a:pt x="409" y="4185"/>
                  </a:lnTo>
                  <a:lnTo>
                    <a:pt x="460" y="4108"/>
                  </a:lnTo>
                  <a:lnTo>
                    <a:pt x="486" y="4032"/>
                  </a:lnTo>
                  <a:lnTo>
                    <a:pt x="486" y="256"/>
                  </a:lnTo>
                  <a:lnTo>
                    <a:pt x="460" y="154"/>
                  </a:lnTo>
                  <a:lnTo>
                    <a:pt x="409" y="77"/>
                  </a:lnTo>
                  <a:lnTo>
                    <a:pt x="332"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3"/>
            <p:cNvSpPr/>
            <p:nvPr/>
          </p:nvSpPr>
          <p:spPr>
            <a:xfrm>
              <a:off x="374625" y="2658475"/>
              <a:ext cx="11500" cy="31275"/>
            </a:xfrm>
            <a:custGeom>
              <a:rect b="b" l="l" r="r" t="t"/>
              <a:pathLst>
                <a:path extrusionOk="0" h="1251" w="460">
                  <a:moveTo>
                    <a:pt x="230" y="0"/>
                  </a:moveTo>
                  <a:lnTo>
                    <a:pt x="128" y="26"/>
                  </a:lnTo>
                  <a:lnTo>
                    <a:pt x="51" y="77"/>
                  </a:lnTo>
                  <a:lnTo>
                    <a:pt x="0" y="153"/>
                  </a:lnTo>
                  <a:lnTo>
                    <a:pt x="0" y="255"/>
                  </a:lnTo>
                  <a:lnTo>
                    <a:pt x="0" y="1021"/>
                  </a:lnTo>
                  <a:lnTo>
                    <a:pt x="0" y="1097"/>
                  </a:lnTo>
                  <a:lnTo>
                    <a:pt x="51" y="1174"/>
                  </a:lnTo>
                  <a:lnTo>
                    <a:pt x="128" y="1225"/>
                  </a:lnTo>
                  <a:lnTo>
                    <a:pt x="230" y="1250"/>
                  </a:lnTo>
                  <a:lnTo>
                    <a:pt x="332" y="1225"/>
                  </a:lnTo>
                  <a:lnTo>
                    <a:pt x="409" y="1174"/>
                  </a:lnTo>
                  <a:lnTo>
                    <a:pt x="434" y="1097"/>
                  </a:lnTo>
                  <a:lnTo>
                    <a:pt x="460" y="1021"/>
                  </a:lnTo>
                  <a:lnTo>
                    <a:pt x="460" y="255"/>
                  </a:lnTo>
                  <a:lnTo>
                    <a:pt x="434" y="153"/>
                  </a:lnTo>
                  <a:lnTo>
                    <a:pt x="409" y="77"/>
                  </a:lnTo>
                  <a:lnTo>
                    <a:pt x="332"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1" name="Google Shape;4701;p73"/>
          <p:cNvGrpSpPr/>
          <p:nvPr/>
        </p:nvGrpSpPr>
        <p:grpSpPr>
          <a:xfrm>
            <a:off x="1760693" y="2562698"/>
            <a:ext cx="331343" cy="400803"/>
            <a:chOff x="1022075" y="2658475"/>
            <a:chExt cx="328550" cy="397425"/>
          </a:xfrm>
        </p:grpSpPr>
        <p:sp>
          <p:nvSpPr>
            <p:cNvPr id="4702" name="Google Shape;4702;p73"/>
            <p:cNvSpPr/>
            <p:nvPr/>
          </p:nvSpPr>
          <p:spPr>
            <a:xfrm>
              <a:off x="1113950" y="2658475"/>
              <a:ext cx="46575" cy="397425"/>
            </a:xfrm>
            <a:custGeom>
              <a:rect b="b" l="l" r="r" t="t"/>
              <a:pathLst>
                <a:path extrusionOk="0" h="15897" w="1863">
                  <a:moveTo>
                    <a:pt x="255" y="0"/>
                  </a:moveTo>
                  <a:lnTo>
                    <a:pt x="153" y="26"/>
                  </a:lnTo>
                  <a:lnTo>
                    <a:pt x="77" y="77"/>
                  </a:lnTo>
                  <a:lnTo>
                    <a:pt x="26" y="179"/>
                  </a:lnTo>
                  <a:lnTo>
                    <a:pt x="0" y="281"/>
                  </a:lnTo>
                  <a:lnTo>
                    <a:pt x="0" y="15641"/>
                  </a:lnTo>
                  <a:lnTo>
                    <a:pt x="26" y="15743"/>
                  </a:lnTo>
                  <a:lnTo>
                    <a:pt x="77" y="15820"/>
                  </a:lnTo>
                  <a:lnTo>
                    <a:pt x="153" y="15896"/>
                  </a:lnTo>
                  <a:lnTo>
                    <a:pt x="1710" y="15896"/>
                  </a:lnTo>
                  <a:lnTo>
                    <a:pt x="1786" y="15820"/>
                  </a:lnTo>
                  <a:lnTo>
                    <a:pt x="1863" y="15743"/>
                  </a:lnTo>
                  <a:lnTo>
                    <a:pt x="1863" y="15641"/>
                  </a:lnTo>
                  <a:lnTo>
                    <a:pt x="1863" y="281"/>
                  </a:lnTo>
                  <a:lnTo>
                    <a:pt x="1863" y="179"/>
                  </a:lnTo>
                  <a:lnTo>
                    <a:pt x="1786" y="77"/>
                  </a:lnTo>
                  <a:lnTo>
                    <a:pt x="1710" y="26"/>
                  </a:lnTo>
                  <a:lnTo>
                    <a:pt x="1608"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3"/>
            <p:cNvSpPr/>
            <p:nvPr/>
          </p:nvSpPr>
          <p:spPr>
            <a:xfrm>
              <a:off x="1212175" y="2658475"/>
              <a:ext cx="47225" cy="397425"/>
            </a:xfrm>
            <a:custGeom>
              <a:rect b="b" l="l" r="r" t="t"/>
              <a:pathLst>
                <a:path extrusionOk="0" h="15897" w="1889">
                  <a:moveTo>
                    <a:pt x="256" y="0"/>
                  </a:moveTo>
                  <a:lnTo>
                    <a:pt x="154" y="26"/>
                  </a:lnTo>
                  <a:lnTo>
                    <a:pt x="77" y="77"/>
                  </a:lnTo>
                  <a:lnTo>
                    <a:pt x="26" y="179"/>
                  </a:lnTo>
                  <a:lnTo>
                    <a:pt x="0" y="281"/>
                  </a:lnTo>
                  <a:lnTo>
                    <a:pt x="0" y="15641"/>
                  </a:lnTo>
                  <a:lnTo>
                    <a:pt x="26" y="15743"/>
                  </a:lnTo>
                  <a:lnTo>
                    <a:pt x="77" y="15820"/>
                  </a:lnTo>
                  <a:lnTo>
                    <a:pt x="154" y="15896"/>
                  </a:lnTo>
                  <a:lnTo>
                    <a:pt x="1710" y="15896"/>
                  </a:lnTo>
                  <a:lnTo>
                    <a:pt x="1812" y="15820"/>
                  </a:lnTo>
                  <a:lnTo>
                    <a:pt x="1863" y="15743"/>
                  </a:lnTo>
                  <a:lnTo>
                    <a:pt x="1889" y="15641"/>
                  </a:lnTo>
                  <a:lnTo>
                    <a:pt x="1889" y="281"/>
                  </a:lnTo>
                  <a:lnTo>
                    <a:pt x="1863" y="179"/>
                  </a:lnTo>
                  <a:lnTo>
                    <a:pt x="1812" y="77"/>
                  </a:lnTo>
                  <a:lnTo>
                    <a:pt x="1710" y="26"/>
                  </a:lnTo>
                  <a:lnTo>
                    <a:pt x="1608"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3"/>
            <p:cNvSpPr/>
            <p:nvPr/>
          </p:nvSpPr>
          <p:spPr>
            <a:xfrm>
              <a:off x="1212175" y="2955075"/>
              <a:ext cx="47225" cy="100825"/>
            </a:xfrm>
            <a:custGeom>
              <a:rect b="b" l="l" r="r" t="t"/>
              <a:pathLst>
                <a:path extrusionOk="0" h="4033" w="1889">
                  <a:moveTo>
                    <a:pt x="0" y="1"/>
                  </a:moveTo>
                  <a:lnTo>
                    <a:pt x="0" y="3777"/>
                  </a:lnTo>
                  <a:lnTo>
                    <a:pt x="26" y="3879"/>
                  </a:lnTo>
                  <a:lnTo>
                    <a:pt x="77" y="3956"/>
                  </a:lnTo>
                  <a:lnTo>
                    <a:pt x="154" y="4032"/>
                  </a:lnTo>
                  <a:lnTo>
                    <a:pt x="1710" y="4032"/>
                  </a:lnTo>
                  <a:lnTo>
                    <a:pt x="1812" y="3956"/>
                  </a:lnTo>
                  <a:lnTo>
                    <a:pt x="1863" y="3879"/>
                  </a:lnTo>
                  <a:lnTo>
                    <a:pt x="1889" y="3777"/>
                  </a:lnTo>
                  <a:lnTo>
                    <a:pt x="1889"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3"/>
            <p:cNvSpPr/>
            <p:nvPr/>
          </p:nvSpPr>
          <p:spPr>
            <a:xfrm>
              <a:off x="1238325" y="2955075"/>
              <a:ext cx="21075" cy="100825"/>
            </a:xfrm>
            <a:custGeom>
              <a:rect b="b" l="l" r="r" t="t"/>
              <a:pathLst>
                <a:path extrusionOk="0" h="4033" w="843">
                  <a:moveTo>
                    <a:pt x="154" y="1"/>
                  </a:moveTo>
                  <a:lnTo>
                    <a:pt x="154" y="3777"/>
                  </a:lnTo>
                  <a:lnTo>
                    <a:pt x="128" y="3879"/>
                  </a:lnTo>
                  <a:lnTo>
                    <a:pt x="77" y="3956"/>
                  </a:lnTo>
                  <a:lnTo>
                    <a:pt x="1" y="4032"/>
                  </a:lnTo>
                  <a:lnTo>
                    <a:pt x="664" y="4032"/>
                  </a:lnTo>
                  <a:lnTo>
                    <a:pt x="766" y="3956"/>
                  </a:lnTo>
                  <a:lnTo>
                    <a:pt x="817" y="3879"/>
                  </a:lnTo>
                  <a:lnTo>
                    <a:pt x="843" y="3777"/>
                  </a:lnTo>
                  <a:lnTo>
                    <a:pt x="843"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3"/>
            <p:cNvSpPr/>
            <p:nvPr/>
          </p:nvSpPr>
          <p:spPr>
            <a:xfrm>
              <a:off x="1113950" y="2658475"/>
              <a:ext cx="46575" cy="101450"/>
            </a:xfrm>
            <a:custGeom>
              <a:rect b="b" l="l" r="r" t="t"/>
              <a:pathLst>
                <a:path extrusionOk="0" h="4058" w="1863">
                  <a:moveTo>
                    <a:pt x="255" y="0"/>
                  </a:moveTo>
                  <a:lnTo>
                    <a:pt x="153" y="26"/>
                  </a:lnTo>
                  <a:lnTo>
                    <a:pt x="77" y="77"/>
                  </a:lnTo>
                  <a:lnTo>
                    <a:pt x="26" y="179"/>
                  </a:lnTo>
                  <a:lnTo>
                    <a:pt x="0" y="281"/>
                  </a:lnTo>
                  <a:lnTo>
                    <a:pt x="0" y="4057"/>
                  </a:lnTo>
                  <a:lnTo>
                    <a:pt x="1863" y="4057"/>
                  </a:lnTo>
                  <a:lnTo>
                    <a:pt x="1863" y="281"/>
                  </a:lnTo>
                  <a:lnTo>
                    <a:pt x="1863" y="179"/>
                  </a:lnTo>
                  <a:lnTo>
                    <a:pt x="1786" y="77"/>
                  </a:lnTo>
                  <a:lnTo>
                    <a:pt x="1710" y="26"/>
                  </a:lnTo>
                  <a:lnTo>
                    <a:pt x="16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3"/>
            <p:cNvSpPr/>
            <p:nvPr/>
          </p:nvSpPr>
          <p:spPr>
            <a:xfrm>
              <a:off x="1138825" y="2658475"/>
              <a:ext cx="21700" cy="101450"/>
            </a:xfrm>
            <a:custGeom>
              <a:rect b="b" l="l" r="r" t="t"/>
              <a:pathLst>
                <a:path extrusionOk="0" h="4058" w="868">
                  <a:moveTo>
                    <a:pt x="0" y="0"/>
                  </a:moveTo>
                  <a:lnTo>
                    <a:pt x="102" y="26"/>
                  </a:lnTo>
                  <a:lnTo>
                    <a:pt x="179" y="77"/>
                  </a:lnTo>
                  <a:lnTo>
                    <a:pt x="230" y="179"/>
                  </a:lnTo>
                  <a:lnTo>
                    <a:pt x="255" y="281"/>
                  </a:lnTo>
                  <a:lnTo>
                    <a:pt x="255" y="4057"/>
                  </a:lnTo>
                  <a:lnTo>
                    <a:pt x="868" y="4057"/>
                  </a:lnTo>
                  <a:lnTo>
                    <a:pt x="868" y="281"/>
                  </a:lnTo>
                  <a:lnTo>
                    <a:pt x="868" y="179"/>
                  </a:lnTo>
                  <a:lnTo>
                    <a:pt x="791" y="77"/>
                  </a:lnTo>
                  <a:lnTo>
                    <a:pt x="715" y="26"/>
                  </a:lnTo>
                  <a:lnTo>
                    <a:pt x="61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3"/>
            <p:cNvSpPr/>
            <p:nvPr/>
          </p:nvSpPr>
          <p:spPr>
            <a:xfrm>
              <a:off x="1022075" y="2703750"/>
              <a:ext cx="121225" cy="11525"/>
            </a:xfrm>
            <a:custGeom>
              <a:rect b="b" l="l" r="r" t="t"/>
              <a:pathLst>
                <a:path extrusionOk="0" h="461" w="4849">
                  <a:moveTo>
                    <a:pt x="154" y="1"/>
                  </a:moveTo>
                  <a:lnTo>
                    <a:pt x="77" y="52"/>
                  </a:lnTo>
                  <a:lnTo>
                    <a:pt x="26" y="128"/>
                  </a:lnTo>
                  <a:lnTo>
                    <a:pt x="1" y="230"/>
                  </a:lnTo>
                  <a:lnTo>
                    <a:pt x="26" y="307"/>
                  </a:lnTo>
                  <a:lnTo>
                    <a:pt x="77" y="383"/>
                  </a:lnTo>
                  <a:lnTo>
                    <a:pt x="154" y="435"/>
                  </a:lnTo>
                  <a:lnTo>
                    <a:pt x="230" y="460"/>
                  </a:lnTo>
                  <a:lnTo>
                    <a:pt x="4619" y="460"/>
                  </a:lnTo>
                  <a:lnTo>
                    <a:pt x="4696" y="435"/>
                  </a:lnTo>
                  <a:lnTo>
                    <a:pt x="4772" y="383"/>
                  </a:lnTo>
                  <a:lnTo>
                    <a:pt x="4823" y="307"/>
                  </a:lnTo>
                  <a:lnTo>
                    <a:pt x="4849" y="230"/>
                  </a:lnTo>
                  <a:lnTo>
                    <a:pt x="4823" y="128"/>
                  </a:lnTo>
                  <a:lnTo>
                    <a:pt x="4772" y="52"/>
                  </a:lnTo>
                  <a:lnTo>
                    <a:pt x="469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3"/>
            <p:cNvSpPr/>
            <p:nvPr/>
          </p:nvSpPr>
          <p:spPr>
            <a:xfrm>
              <a:off x="1022075" y="2731825"/>
              <a:ext cx="51075" cy="11500"/>
            </a:xfrm>
            <a:custGeom>
              <a:rect b="b" l="l" r="r" t="t"/>
              <a:pathLst>
                <a:path extrusionOk="0" h="460" w="2043">
                  <a:moveTo>
                    <a:pt x="154" y="0"/>
                  </a:moveTo>
                  <a:lnTo>
                    <a:pt x="77" y="51"/>
                  </a:lnTo>
                  <a:lnTo>
                    <a:pt x="26" y="128"/>
                  </a:lnTo>
                  <a:lnTo>
                    <a:pt x="1" y="230"/>
                  </a:lnTo>
                  <a:lnTo>
                    <a:pt x="26" y="307"/>
                  </a:lnTo>
                  <a:lnTo>
                    <a:pt x="77" y="383"/>
                  </a:lnTo>
                  <a:lnTo>
                    <a:pt x="154" y="434"/>
                  </a:lnTo>
                  <a:lnTo>
                    <a:pt x="230" y="460"/>
                  </a:lnTo>
                  <a:lnTo>
                    <a:pt x="1812" y="460"/>
                  </a:lnTo>
                  <a:lnTo>
                    <a:pt x="1889" y="434"/>
                  </a:lnTo>
                  <a:lnTo>
                    <a:pt x="1965" y="383"/>
                  </a:lnTo>
                  <a:lnTo>
                    <a:pt x="2016" y="307"/>
                  </a:lnTo>
                  <a:lnTo>
                    <a:pt x="2042" y="230"/>
                  </a:lnTo>
                  <a:lnTo>
                    <a:pt x="2016" y="128"/>
                  </a:lnTo>
                  <a:lnTo>
                    <a:pt x="1965" y="51"/>
                  </a:lnTo>
                  <a:lnTo>
                    <a:pt x="188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3"/>
            <p:cNvSpPr/>
            <p:nvPr/>
          </p:nvSpPr>
          <p:spPr>
            <a:xfrm>
              <a:off x="1022075" y="2754150"/>
              <a:ext cx="51075" cy="11500"/>
            </a:xfrm>
            <a:custGeom>
              <a:rect b="b" l="l" r="r" t="t"/>
              <a:pathLst>
                <a:path extrusionOk="0" h="460" w="2043">
                  <a:moveTo>
                    <a:pt x="154" y="0"/>
                  </a:moveTo>
                  <a:lnTo>
                    <a:pt x="77" y="52"/>
                  </a:lnTo>
                  <a:lnTo>
                    <a:pt x="26" y="128"/>
                  </a:lnTo>
                  <a:lnTo>
                    <a:pt x="1" y="230"/>
                  </a:lnTo>
                  <a:lnTo>
                    <a:pt x="26" y="307"/>
                  </a:lnTo>
                  <a:lnTo>
                    <a:pt x="77" y="383"/>
                  </a:lnTo>
                  <a:lnTo>
                    <a:pt x="154" y="434"/>
                  </a:lnTo>
                  <a:lnTo>
                    <a:pt x="230" y="460"/>
                  </a:lnTo>
                  <a:lnTo>
                    <a:pt x="1812" y="460"/>
                  </a:lnTo>
                  <a:lnTo>
                    <a:pt x="1889" y="434"/>
                  </a:lnTo>
                  <a:lnTo>
                    <a:pt x="1965" y="383"/>
                  </a:lnTo>
                  <a:lnTo>
                    <a:pt x="2016" y="307"/>
                  </a:lnTo>
                  <a:lnTo>
                    <a:pt x="2042" y="230"/>
                  </a:lnTo>
                  <a:lnTo>
                    <a:pt x="2016" y="128"/>
                  </a:lnTo>
                  <a:lnTo>
                    <a:pt x="1965" y="52"/>
                  </a:lnTo>
                  <a:lnTo>
                    <a:pt x="188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3"/>
            <p:cNvSpPr/>
            <p:nvPr/>
          </p:nvSpPr>
          <p:spPr>
            <a:xfrm>
              <a:off x="1230025" y="2999725"/>
              <a:ext cx="120600" cy="11525"/>
            </a:xfrm>
            <a:custGeom>
              <a:rect b="b" l="l" r="r" t="t"/>
              <a:pathLst>
                <a:path extrusionOk="0" h="461" w="4824">
                  <a:moveTo>
                    <a:pt x="231" y="1"/>
                  </a:moveTo>
                  <a:lnTo>
                    <a:pt x="128" y="26"/>
                  </a:lnTo>
                  <a:lnTo>
                    <a:pt x="52" y="78"/>
                  </a:lnTo>
                  <a:lnTo>
                    <a:pt x="1" y="154"/>
                  </a:lnTo>
                  <a:lnTo>
                    <a:pt x="1" y="231"/>
                  </a:lnTo>
                  <a:lnTo>
                    <a:pt x="1" y="333"/>
                  </a:lnTo>
                  <a:lnTo>
                    <a:pt x="52" y="409"/>
                  </a:lnTo>
                  <a:lnTo>
                    <a:pt x="128" y="460"/>
                  </a:lnTo>
                  <a:lnTo>
                    <a:pt x="4696" y="460"/>
                  </a:lnTo>
                  <a:lnTo>
                    <a:pt x="4772" y="409"/>
                  </a:lnTo>
                  <a:lnTo>
                    <a:pt x="4823" y="333"/>
                  </a:lnTo>
                  <a:lnTo>
                    <a:pt x="4823" y="231"/>
                  </a:lnTo>
                  <a:lnTo>
                    <a:pt x="4823" y="154"/>
                  </a:lnTo>
                  <a:lnTo>
                    <a:pt x="4772" y="78"/>
                  </a:lnTo>
                  <a:lnTo>
                    <a:pt x="4696" y="26"/>
                  </a:lnTo>
                  <a:lnTo>
                    <a:pt x="4594"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3"/>
            <p:cNvSpPr/>
            <p:nvPr/>
          </p:nvSpPr>
          <p:spPr>
            <a:xfrm>
              <a:off x="1300200" y="2971675"/>
              <a:ext cx="50425" cy="11500"/>
            </a:xfrm>
            <a:custGeom>
              <a:rect b="b" l="l" r="r" t="t"/>
              <a:pathLst>
                <a:path extrusionOk="0" h="460" w="2017">
                  <a:moveTo>
                    <a:pt x="230" y="0"/>
                  </a:moveTo>
                  <a:lnTo>
                    <a:pt x="128" y="26"/>
                  </a:lnTo>
                  <a:lnTo>
                    <a:pt x="52" y="77"/>
                  </a:lnTo>
                  <a:lnTo>
                    <a:pt x="1" y="153"/>
                  </a:lnTo>
                  <a:lnTo>
                    <a:pt x="1" y="230"/>
                  </a:lnTo>
                  <a:lnTo>
                    <a:pt x="1" y="332"/>
                  </a:lnTo>
                  <a:lnTo>
                    <a:pt x="52" y="409"/>
                  </a:lnTo>
                  <a:lnTo>
                    <a:pt x="128" y="460"/>
                  </a:lnTo>
                  <a:lnTo>
                    <a:pt x="1889" y="460"/>
                  </a:lnTo>
                  <a:lnTo>
                    <a:pt x="1965" y="409"/>
                  </a:lnTo>
                  <a:lnTo>
                    <a:pt x="2016" y="332"/>
                  </a:lnTo>
                  <a:lnTo>
                    <a:pt x="2016" y="230"/>
                  </a:lnTo>
                  <a:lnTo>
                    <a:pt x="2016" y="153"/>
                  </a:lnTo>
                  <a:lnTo>
                    <a:pt x="1965" y="77"/>
                  </a:lnTo>
                  <a:lnTo>
                    <a:pt x="1889" y="26"/>
                  </a:lnTo>
                  <a:lnTo>
                    <a:pt x="178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3"/>
            <p:cNvSpPr/>
            <p:nvPr/>
          </p:nvSpPr>
          <p:spPr>
            <a:xfrm>
              <a:off x="1300200" y="2949350"/>
              <a:ext cx="50425" cy="11500"/>
            </a:xfrm>
            <a:custGeom>
              <a:rect b="b" l="l" r="r" t="t"/>
              <a:pathLst>
                <a:path extrusionOk="0" h="460" w="2017">
                  <a:moveTo>
                    <a:pt x="230" y="0"/>
                  </a:moveTo>
                  <a:lnTo>
                    <a:pt x="128" y="26"/>
                  </a:lnTo>
                  <a:lnTo>
                    <a:pt x="52" y="77"/>
                  </a:lnTo>
                  <a:lnTo>
                    <a:pt x="1" y="128"/>
                  </a:lnTo>
                  <a:lnTo>
                    <a:pt x="1" y="230"/>
                  </a:lnTo>
                  <a:lnTo>
                    <a:pt x="1" y="332"/>
                  </a:lnTo>
                  <a:lnTo>
                    <a:pt x="52" y="383"/>
                  </a:lnTo>
                  <a:lnTo>
                    <a:pt x="128" y="434"/>
                  </a:lnTo>
                  <a:lnTo>
                    <a:pt x="230" y="460"/>
                  </a:lnTo>
                  <a:lnTo>
                    <a:pt x="1787" y="460"/>
                  </a:lnTo>
                  <a:lnTo>
                    <a:pt x="1889" y="434"/>
                  </a:lnTo>
                  <a:lnTo>
                    <a:pt x="1965" y="383"/>
                  </a:lnTo>
                  <a:lnTo>
                    <a:pt x="2016" y="332"/>
                  </a:lnTo>
                  <a:lnTo>
                    <a:pt x="2016" y="230"/>
                  </a:lnTo>
                  <a:lnTo>
                    <a:pt x="2016" y="128"/>
                  </a:lnTo>
                  <a:lnTo>
                    <a:pt x="1965" y="77"/>
                  </a:lnTo>
                  <a:lnTo>
                    <a:pt x="1889" y="26"/>
                  </a:lnTo>
                  <a:lnTo>
                    <a:pt x="178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4" name="Google Shape;4714;p73"/>
          <p:cNvGrpSpPr/>
          <p:nvPr/>
        </p:nvGrpSpPr>
        <p:grpSpPr>
          <a:xfrm>
            <a:off x="2546188" y="2562698"/>
            <a:ext cx="272144" cy="400803"/>
            <a:chOff x="1800950" y="2658475"/>
            <a:chExt cx="269850" cy="397425"/>
          </a:xfrm>
        </p:grpSpPr>
        <p:sp>
          <p:nvSpPr>
            <p:cNvPr id="4715" name="Google Shape;4715;p73"/>
            <p:cNvSpPr/>
            <p:nvPr/>
          </p:nvSpPr>
          <p:spPr>
            <a:xfrm>
              <a:off x="1853900" y="2692900"/>
              <a:ext cx="164600" cy="31300"/>
            </a:xfrm>
            <a:custGeom>
              <a:rect b="b" l="l" r="r" t="t"/>
              <a:pathLst>
                <a:path extrusionOk="0" h="1252" w="6584">
                  <a:moveTo>
                    <a:pt x="0" y="1"/>
                  </a:moveTo>
                  <a:lnTo>
                    <a:pt x="0" y="1251"/>
                  </a:lnTo>
                  <a:lnTo>
                    <a:pt x="6583" y="1251"/>
                  </a:lnTo>
                  <a:lnTo>
                    <a:pt x="6583"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3"/>
            <p:cNvSpPr/>
            <p:nvPr/>
          </p:nvSpPr>
          <p:spPr>
            <a:xfrm>
              <a:off x="1853900" y="2752875"/>
              <a:ext cx="164600" cy="31925"/>
            </a:xfrm>
            <a:custGeom>
              <a:rect b="b" l="l" r="r" t="t"/>
              <a:pathLst>
                <a:path extrusionOk="0" h="1277" w="6584">
                  <a:moveTo>
                    <a:pt x="0" y="0"/>
                  </a:moveTo>
                  <a:lnTo>
                    <a:pt x="0" y="1276"/>
                  </a:lnTo>
                  <a:lnTo>
                    <a:pt x="6583" y="1276"/>
                  </a:lnTo>
                  <a:lnTo>
                    <a:pt x="6583"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3"/>
            <p:cNvSpPr/>
            <p:nvPr/>
          </p:nvSpPr>
          <p:spPr>
            <a:xfrm>
              <a:off x="1853900" y="2930200"/>
              <a:ext cx="164600" cy="31925"/>
            </a:xfrm>
            <a:custGeom>
              <a:rect b="b" l="l" r="r" t="t"/>
              <a:pathLst>
                <a:path extrusionOk="0" h="1277" w="6584">
                  <a:moveTo>
                    <a:pt x="0" y="1"/>
                  </a:moveTo>
                  <a:lnTo>
                    <a:pt x="0" y="1277"/>
                  </a:lnTo>
                  <a:lnTo>
                    <a:pt x="6583" y="1277"/>
                  </a:lnTo>
                  <a:lnTo>
                    <a:pt x="6583"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3"/>
            <p:cNvSpPr/>
            <p:nvPr/>
          </p:nvSpPr>
          <p:spPr>
            <a:xfrm>
              <a:off x="1853900" y="2990800"/>
              <a:ext cx="164600" cy="31300"/>
            </a:xfrm>
            <a:custGeom>
              <a:rect b="b" l="l" r="r" t="t"/>
              <a:pathLst>
                <a:path extrusionOk="0" h="1252" w="6584">
                  <a:moveTo>
                    <a:pt x="0" y="1"/>
                  </a:moveTo>
                  <a:lnTo>
                    <a:pt x="0" y="1251"/>
                  </a:lnTo>
                  <a:lnTo>
                    <a:pt x="6583" y="1251"/>
                  </a:lnTo>
                  <a:lnTo>
                    <a:pt x="6583"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3"/>
            <p:cNvSpPr/>
            <p:nvPr/>
          </p:nvSpPr>
          <p:spPr>
            <a:xfrm>
              <a:off x="1800950" y="2658475"/>
              <a:ext cx="269850" cy="397425"/>
            </a:xfrm>
            <a:custGeom>
              <a:rect b="b" l="l" r="r" t="t"/>
              <a:pathLst>
                <a:path extrusionOk="0" h="15897" w="10794">
                  <a:moveTo>
                    <a:pt x="9645" y="0"/>
                  </a:moveTo>
                  <a:lnTo>
                    <a:pt x="9416" y="26"/>
                  </a:lnTo>
                  <a:lnTo>
                    <a:pt x="9212" y="102"/>
                  </a:lnTo>
                  <a:lnTo>
                    <a:pt x="9007" y="204"/>
                  </a:lnTo>
                  <a:lnTo>
                    <a:pt x="8829" y="357"/>
                  </a:lnTo>
                  <a:lnTo>
                    <a:pt x="8701" y="510"/>
                  </a:lnTo>
                  <a:lnTo>
                    <a:pt x="8574" y="715"/>
                  </a:lnTo>
                  <a:lnTo>
                    <a:pt x="8523" y="944"/>
                  </a:lnTo>
                  <a:lnTo>
                    <a:pt x="8497" y="1174"/>
                  </a:lnTo>
                  <a:lnTo>
                    <a:pt x="8497" y="3981"/>
                  </a:lnTo>
                  <a:lnTo>
                    <a:pt x="8472" y="4261"/>
                  </a:lnTo>
                  <a:lnTo>
                    <a:pt x="8421" y="4542"/>
                  </a:lnTo>
                  <a:lnTo>
                    <a:pt x="8319" y="4797"/>
                  </a:lnTo>
                  <a:lnTo>
                    <a:pt x="8191" y="5027"/>
                  </a:lnTo>
                  <a:lnTo>
                    <a:pt x="8012" y="5256"/>
                  </a:lnTo>
                  <a:lnTo>
                    <a:pt x="7834" y="5460"/>
                  </a:lnTo>
                  <a:lnTo>
                    <a:pt x="7604" y="5639"/>
                  </a:lnTo>
                  <a:lnTo>
                    <a:pt x="7349" y="5767"/>
                  </a:lnTo>
                  <a:lnTo>
                    <a:pt x="2501" y="8089"/>
                  </a:lnTo>
                  <a:lnTo>
                    <a:pt x="2220" y="8216"/>
                  </a:lnTo>
                  <a:lnTo>
                    <a:pt x="1965" y="8395"/>
                  </a:lnTo>
                  <a:lnTo>
                    <a:pt x="1710" y="8573"/>
                  </a:lnTo>
                  <a:lnTo>
                    <a:pt x="1480" y="8778"/>
                  </a:lnTo>
                  <a:lnTo>
                    <a:pt x="1251" y="8982"/>
                  </a:lnTo>
                  <a:lnTo>
                    <a:pt x="1047" y="9211"/>
                  </a:lnTo>
                  <a:lnTo>
                    <a:pt x="842" y="9441"/>
                  </a:lnTo>
                  <a:lnTo>
                    <a:pt x="689" y="9696"/>
                  </a:lnTo>
                  <a:lnTo>
                    <a:pt x="536" y="9977"/>
                  </a:lnTo>
                  <a:lnTo>
                    <a:pt x="383" y="10257"/>
                  </a:lnTo>
                  <a:lnTo>
                    <a:pt x="281" y="10538"/>
                  </a:lnTo>
                  <a:lnTo>
                    <a:pt x="179" y="10819"/>
                  </a:lnTo>
                  <a:lnTo>
                    <a:pt x="102" y="11125"/>
                  </a:lnTo>
                  <a:lnTo>
                    <a:pt x="51" y="11431"/>
                  </a:lnTo>
                  <a:lnTo>
                    <a:pt x="26" y="11737"/>
                  </a:lnTo>
                  <a:lnTo>
                    <a:pt x="0" y="12069"/>
                  </a:lnTo>
                  <a:lnTo>
                    <a:pt x="0" y="14748"/>
                  </a:lnTo>
                  <a:lnTo>
                    <a:pt x="26" y="14978"/>
                  </a:lnTo>
                  <a:lnTo>
                    <a:pt x="102" y="15207"/>
                  </a:lnTo>
                  <a:lnTo>
                    <a:pt x="205" y="15412"/>
                  </a:lnTo>
                  <a:lnTo>
                    <a:pt x="332" y="15565"/>
                  </a:lnTo>
                  <a:lnTo>
                    <a:pt x="511" y="15718"/>
                  </a:lnTo>
                  <a:lnTo>
                    <a:pt x="715" y="15820"/>
                  </a:lnTo>
                  <a:lnTo>
                    <a:pt x="919" y="15896"/>
                  </a:lnTo>
                  <a:lnTo>
                    <a:pt x="1378" y="15896"/>
                  </a:lnTo>
                  <a:lnTo>
                    <a:pt x="1608" y="15820"/>
                  </a:lnTo>
                  <a:lnTo>
                    <a:pt x="1812" y="15718"/>
                  </a:lnTo>
                  <a:lnTo>
                    <a:pt x="1965" y="15565"/>
                  </a:lnTo>
                  <a:lnTo>
                    <a:pt x="2118" y="15412"/>
                  </a:lnTo>
                  <a:lnTo>
                    <a:pt x="2220" y="15207"/>
                  </a:lnTo>
                  <a:lnTo>
                    <a:pt x="2297" y="14978"/>
                  </a:lnTo>
                  <a:lnTo>
                    <a:pt x="2322" y="14748"/>
                  </a:lnTo>
                  <a:lnTo>
                    <a:pt x="2322" y="11941"/>
                  </a:lnTo>
                  <a:lnTo>
                    <a:pt x="2322" y="11661"/>
                  </a:lnTo>
                  <a:lnTo>
                    <a:pt x="2399" y="11380"/>
                  </a:lnTo>
                  <a:lnTo>
                    <a:pt x="2501" y="11125"/>
                  </a:lnTo>
                  <a:lnTo>
                    <a:pt x="2629" y="10870"/>
                  </a:lnTo>
                  <a:lnTo>
                    <a:pt x="2782" y="10666"/>
                  </a:lnTo>
                  <a:lnTo>
                    <a:pt x="2986" y="10462"/>
                  </a:lnTo>
                  <a:lnTo>
                    <a:pt x="3190" y="10283"/>
                  </a:lnTo>
                  <a:lnTo>
                    <a:pt x="3445" y="10155"/>
                  </a:lnTo>
                  <a:lnTo>
                    <a:pt x="8293" y="7833"/>
                  </a:lnTo>
                  <a:lnTo>
                    <a:pt x="8574" y="7706"/>
                  </a:lnTo>
                  <a:lnTo>
                    <a:pt x="8854" y="7527"/>
                  </a:lnTo>
                  <a:lnTo>
                    <a:pt x="9084" y="7349"/>
                  </a:lnTo>
                  <a:lnTo>
                    <a:pt x="9339" y="7145"/>
                  </a:lnTo>
                  <a:lnTo>
                    <a:pt x="9543" y="6940"/>
                  </a:lnTo>
                  <a:lnTo>
                    <a:pt x="9773" y="6711"/>
                  </a:lnTo>
                  <a:lnTo>
                    <a:pt x="9952" y="6456"/>
                  </a:lnTo>
                  <a:lnTo>
                    <a:pt x="10130" y="6200"/>
                  </a:lnTo>
                  <a:lnTo>
                    <a:pt x="10283" y="5945"/>
                  </a:lnTo>
                  <a:lnTo>
                    <a:pt x="10411" y="5665"/>
                  </a:lnTo>
                  <a:lnTo>
                    <a:pt x="10538" y="5384"/>
                  </a:lnTo>
                  <a:lnTo>
                    <a:pt x="10615" y="5103"/>
                  </a:lnTo>
                  <a:lnTo>
                    <a:pt x="10691" y="4797"/>
                  </a:lnTo>
                  <a:lnTo>
                    <a:pt x="10768" y="4491"/>
                  </a:lnTo>
                  <a:lnTo>
                    <a:pt x="10794" y="4185"/>
                  </a:lnTo>
                  <a:lnTo>
                    <a:pt x="10794" y="3853"/>
                  </a:lnTo>
                  <a:lnTo>
                    <a:pt x="10794" y="1174"/>
                  </a:lnTo>
                  <a:lnTo>
                    <a:pt x="10768" y="944"/>
                  </a:lnTo>
                  <a:lnTo>
                    <a:pt x="10717" y="715"/>
                  </a:lnTo>
                  <a:lnTo>
                    <a:pt x="10615" y="510"/>
                  </a:lnTo>
                  <a:lnTo>
                    <a:pt x="10462" y="357"/>
                  </a:lnTo>
                  <a:lnTo>
                    <a:pt x="10283" y="204"/>
                  </a:lnTo>
                  <a:lnTo>
                    <a:pt x="10105" y="102"/>
                  </a:lnTo>
                  <a:lnTo>
                    <a:pt x="9875" y="26"/>
                  </a:lnTo>
                  <a:lnTo>
                    <a:pt x="964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3"/>
            <p:cNvSpPr/>
            <p:nvPr/>
          </p:nvSpPr>
          <p:spPr>
            <a:xfrm>
              <a:off x="1819450" y="2658475"/>
              <a:ext cx="251350" cy="397425"/>
            </a:xfrm>
            <a:custGeom>
              <a:rect b="b" l="l" r="r" t="t"/>
              <a:pathLst>
                <a:path extrusionOk="0" h="15897" w="10054">
                  <a:moveTo>
                    <a:pt x="8905" y="0"/>
                  </a:moveTo>
                  <a:lnTo>
                    <a:pt x="8701" y="26"/>
                  </a:lnTo>
                  <a:lnTo>
                    <a:pt x="8497" y="102"/>
                  </a:lnTo>
                  <a:lnTo>
                    <a:pt x="8701" y="204"/>
                  </a:lnTo>
                  <a:lnTo>
                    <a:pt x="8880" y="357"/>
                  </a:lnTo>
                  <a:lnTo>
                    <a:pt x="9033" y="510"/>
                  </a:lnTo>
                  <a:lnTo>
                    <a:pt x="9135" y="715"/>
                  </a:lnTo>
                  <a:lnTo>
                    <a:pt x="9186" y="944"/>
                  </a:lnTo>
                  <a:lnTo>
                    <a:pt x="9212" y="1174"/>
                  </a:lnTo>
                  <a:lnTo>
                    <a:pt x="9212" y="3343"/>
                  </a:lnTo>
                  <a:lnTo>
                    <a:pt x="9212" y="3649"/>
                  </a:lnTo>
                  <a:lnTo>
                    <a:pt x="9160" y="3955"/>
                  </a:lnTo>
                  <a:lnTo>
                    <a:pt x="9109" y="4261"/>
                  </a:lnTo>
                  <a:lnTo>
                    <a:pt x="9033" y="4567"/>
                  </a:lnTo>
                  <a:lnTo>
                    <a:pt x="8956" y="4874"/>
                  </a:lnTo>
                  <a:lnTo>
                    <a:pt x="8829" y="5154"/>
                  </a:lnTo>
                  <a:lnTo>
                    <a:pt x="8701" y="5435"/>
                  </a:lnTo>
                  <a:lnTo>
                    <a:pt x="8548" y="5690"/>
                  </a:lnTo>
                  <a:lnTo>
                    <a:pt x="8369" y="5945"/>
                  </a:lnTo>
                  <a:lnTo>
                    <a:pt x="8165" y="6175"/>
                  </a:lnTo>
                  <a:lnTo>
                    <a:pt x="7961" y="6405"/>
                  </a:lnTo>
                  <a:lnTo>
                    <a:pt x="7757" y="6634"/>
                  </a:lnTo>
                  <a:lnTo>
                    <a:pt x="7502" y="6813"/>
                  </a:lnTo>
                  <a:lnTo>
                    <a:pt x="7247" y="6991"/>
                  </a:lnTo>
                  <a:lnTo>
                    <a:pt x="6992" y="7170"/>
                  </a:lnTo>
                  <a:lnTo>
                    <a:pt x="6711" y="7323"/>
                  </a:lnTo>
                  <a:lnTo>
                    <a:pt x="1863" y="9620"/>
                  </a:lnTo>
                  <a:lnTo>
                    <a:pt x="1608" y="9773"/>
                  </a:lnTo>
                  <a:lnTo>
                    <a:pt x="1404" y="9926"/>
                  </a:lnTo>
                  <a:lnTo>
                    <a:pt x="1200" y="10130"/>
                  </a:lnTo>
                  <a:lnTo>
                    <a:pt x="1046" y="10359"/>
                  </a:lnTo>
                  <a:lnTo>
                    <a:pt x="893" y="10589"/>
                  </a:lnTo>
                  <a:lnTo>
                    <a:pt x="817" y="10870"/>
                  </a:lnTo>
                  <a:lnTo>
                    <a:pt x="740" y="11125"/>
                  </a:lnTo>
                  <a:lnTo>
                    <a:pt x="715" y="11431"/>
                  </a:lnTo>
                  <a:lnTo>
                    <a:pt x="715" y="14748"/>
                  </a:lnTo>
                  <a:lnTo>
                    <a:pt x="715" y="14927"/>
                  </a:lnTo>
                  <a:lnTo>
                    <a:pt x="664" y="15105"/>
                  </a:lnTo>
                  <a:lnTo>
                    <a:pt x="613" y="15258"/>
                  </a:lnTo>
                  <a:lnTo>
                    <a:pt x="511" y="15412"/>
                  </a:lnTo>
                  <a:lnTo>
                    <a:pt x="409" y="15539"/>
                  </a:lnTo>
                  <a:lnTo>
                    <a:pt x="281" y="15667"/>
                  </a:lnTo>
                  <a:lnTo>
                    <a:pt x="153" y="15743"/>
                  </a:lnTo>
                  <a:lnTo>
                    <a:pt x="0" y="15820"/>
                  </a:lnTo>
                  <a:lnTo>
                    <a:pt x="204" y="15896"/>
                  </a:lnTo>
                  <a:lnTo>
                    <a:pt x="638" y="15896"/>
                  </a:lnTo>
                  <a:lnTo>
                    <a:pt x="868" y="15820"/>
                  </a:lnTo>
                  <a:lnTo>
                    <a:pt x="1072" y="15718"/>
                  </a:lnTo>
                  <a:lnTo>
                    <a:pt x="1225" y="15565"/>
                  </a:lnTo>
                  <a:lnTo>
                    <a:pt x="1378" y="15412"/>
                  </a:lnTo>
                  <a:lnTo>
                    <a:pt x="1480" y="15207"/>
                  </a:lnTo>
                  <a:lnTo>
                    <a:pt x="1557" y="14978"/>
                  </a:lnTo>
                  <a:lnTo>
                    <a:pt x="1582" y="14748"/>
                  </a:lnTo>
                  <a:lnTo>
                    <a:pt x="1582" y="11941"/>
                  </a:lnTo>
                  <a:lnTo>
                    <a:pt x="1582" y="11661"/>
                  </a:lnTo>
                  <a:lnTo>
                    <a:pt x="1659" y="11380"/>
                  </a:lnTo>
                  <a:lnTo>
                    <a:pt x="1761" y="11125"/>
                  </a:lnTo>
                  <a:lnTo>
                    <a:pt x="1889" y="10870"/>
                  </a:lnTo>
                  <a:lnTo>
                    <a:pt x="2042" y="10666"/>
                  </a:lnTo>
                  <a:lnTo>
                    <a:pt x="2246" y="10462"/>
                  </a:lnTo>
                  <a:lnTo>
                    <a:pt x="2450" y="10283"/>
                  </a:lnTo>
                  <a:lnTo>
                    <a:pt x="2705" y="10155"/>
                  </a:lnTo>
                  <a:lnTo>
                    <a:pt x="7553" y="7833"/>
                  </a:lnTo>
                  <a:lnTo>
                    <a:pt x="7834" y="7706"/>
                  </a:lnTo>
                  <a:lnTo>
                    <a:pt x="8114" y="7527"/>
                  </a:lnTo>
                  <a:lnTo>
                    <a:pt x="8344" y="7349"/>
                  </a:lnTo>
                  <a:lnTo>
                    <a:pt x="8599" y="7145"/>
                  </a:lnTo>
                  <a:lnTo>
                    <a:pt x="8803" y="6940"/>
                  </a:lnTo>
                  <a:lnTo>
                    <a:pt x="9033" y="6711"/>
                  </a:lnTo>
                  <a:lnTo>
                    <a:pt x="9212" y="6456"/>
                  </a:lnTo>
                  <a:lnTo>
                    <a:pt x="9390" y="6200"/>
                  </a:lnTo>
                  <a:lnTo>
                    <a:pt x="9543" y="5945"/>
                  </a:lnTo>
                  <a:lnTo>
                    <a:pt x="9671" y="5665"/>
                  </a:lnTo>
                  <a:lnTo>
                    <a:pt x="9798" y="5384"/>
                  </a:lnTo>
                  <a:lnTo>
                    <a:pt x="9875" y="5103"/>
                  </a:lnTo>
                  <a:lnTo>
                    <a:pt x="9951" y="4797"/>
                  </a:lnTo>
                  <a:lnTo>
                    <a:pt x="10028" y="4491"/>
                  </a:lnTo>
                  <a:lnTo>
                    <a:pt x="10054" y="4185"/>
                  </a:lnTo>
                  <a:lnTo>
                    <a:pt x="10054" y="3853"/>
                  </a:lnTo>
                  <a:lnTo>
                    <a:pt x="10054" y="1174"/>
                  </a:lnTo>
                  <a:lnTo>
                    <a:pt x="10028" y="944"/>
                  </a:lnTo>
                  <a:lnTo>
                    <a:pt x="9977" y="715"/>
                  </a:lnTo>
                  <a:lnTo>
                    <a:pt x="9875" y="510"/>
                  </a:lnTo>
                  <a:lnTo>
                    <a:pt x="9722" y="357"/>
                  </a:lnTo>
                  <a:lnTo>
                    <a:pt x="9543" y="204"/>
                  </a:lnTo>
                  <a:lnTo>
                    <a:pt x="9365" y="102"/>
                  </a:lnTo>
                  <a:lnTo>
                    <a:pt x="9135" y="26"/>
                  </a:lnTo>
                  <a:lnTo>
                    <a:pt x="890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3"/>
            <p:cNvSpPr/>
            <p:nvPr/>
          </p:nvSpPr>
          <p:spPr>
            <a:xfrm>
              <a:off x="1800950" y="2658475"/>
              <a:ext cx="269850" cy="397425"/>
            </a:xfrm>
            <a:custGeom>
              <a:rect b="b" l="l" r="r" t="t"/>
              <a:pathLst>
                <a:path extrusionOk="0" h="15897" w="10794">
                  <a:moveTo>
                    <a:pt x="1149" y="0"/>
                  </a:moveTo>
                  <a:lnTo>
                    <a:pt x="919" y="26"/>
                  </a:lnTo>
                  <a:lnTo>
                    <a:pt x="715" y="102"/>
                  </a:lnTo>
                  <a:lnTo>
                    <a:pt x="511" y="204"/>
                  </a:lnTo>
                  <a:lnTo>
                    <a:pt x="332" y="357"/>
                  </a:lnTo>
                  <a:lnTo>
                    <a:pt x="205" y="510"/>
                  </a:lnTo>
                  <a:lnTo>
                    <a:pt x="102" y="715"/>
                  </a:lnTo>
                  <a:lnTo>
                    <a:pt x="26" y="944"/>
                  </a:lnTo>
                  <a:lnTo>
                    <a:pt x="0" y="1174"/>
                  </a:lnTo>
                  <a:lnTo>
                    <a:pt x="0" y="3853"/>
                  </a:lnTo>
                  <a:lnTo>
                    <a:pt x="26" y="4185"/>
                  </a:lnTo>
                  <a:lnTo>
                    <a:pt x="51" y="4491"/>
                  </a:lnTo>
                  <a:lnTo>
                    <a:pt x="102" y="4797"/>
                  </a:lnTo>
                  <a:lnTo>
                    <a:pt x="179" y="5103"/>
                  </a:lnTo>
                  <a:lnTo>
                    <a:pt x="281" y="5384"/>
                  </a:lnTo>
                  <a:lnTo>
                    <a:pt x="383" y="5665"/>
                  </a:lnTo>
                  <a:lnTo>
                    <a:pt x="536" y="5945"/>
                  </a:lnTo>
                  <a:lnTo>
                    <a:pt x="689" y="6200"/>
                  </a:lnTo>
                  <a:lnTo>
                    <a:pt x="842" y="6456"/>
                  </a:lnTo>
                  <a:lnTo>
                    <a:pt x="1047" y="6711"/>
                  </a:lnTo>
                  <a:lnTo>
                    <a:pt x="1251" y="6940"/>
                  </a:lnTo>
                  <a:lnTo>
                    <a:pt x="1480" y="7145"/>
                  </a:lnTo>
                  <a:lnTo>
                    <a:pt x="1710" y="7349"/>
                  </a:lnTo>
                  <a:lnTo>
                    <a:pt x="1965" y="7527"/>
                  </a:lnTo>
                  <a:lnTo>
                    <a:pt x="2220" y="7706"/>
                  </a:lnTo>
                  <a:lnTo>
                    <a:pt x="2501" y="7833"/>
                  </a:lnTo>
                  <a:lnTo>
                    <a:pt x="7349" y="10155"/>
                  </a:lnTo>
                  <a:lnTo>
                    <a:pt x="7604" y="10283"/>
                  </a:lnTo>
                  <a:lnTo>
                    <a:pt x="7834" y="10462"/>
                  </a:lnTo>
                  <a:lnTo>
                    <a:pt x="8012" y="10666"/>
                  </a:lnTo>
                  <a:lnTo>
                    <a:pt x="8191" y="10870"/>
                  </a:lnTo>
                  <a:lnTo>
                    <a:pt x="8319" y="11125"/>
                  </a:lnTo>
                  <a:lnTo>
                    <a:pt x="8421" y="11380"/>
                  </a:lnTo>
                  <a:lnTo>
                    <a:pt x="8472" y="11661"/>
                  </a:lnTo>
                  <a:lnTo>
                    <a:pt x="8497" y="11941"/>
                  </a:lnTo>
                  <a:lnTo>
                    <a:pt x="8497" y="14748"/>
                  </a:lnTo>
                  <a:lnTo>
                    <a:pt x="8523" y="14978"/>
                  </a:lnTo>
                  <a:lnTo>
                    <a:pt x="8574" y="15207"/>
                  </a:lnTo>
                  <a:lnTo>
                    <a:pt x="8701" y="15412"/>
                  </a:lnTo>
                  <a:lnTo>
                    <a:pt x="8829" y="15565"/>
                  </a:lnTo>
                  <a:lnTo>
                    <a:pt x="9007" y="15718"/>
                  </a:lnTo>
                  <a:lnTo>
                    <a:pt x="9212" y="15820"/>
                  </a:lnTo>
                  <a:lnTo>
                    <a:pt x="9416" y="15896"/>
                  </a:lnTo>
                  <a:lnTo>
                    <a:pt x="9875" y="15896"/>
                  </a:lnTo>
                  <a:lnTo>
                    <a:pt x="10105" y="15820"/>
                  </a:lnTo>
                  <a:lnTo>
                    <a:pt x="10283" y="15718"/>
                  </a:lnTo>
                  <a:lnTo>
                    <a:pt x="10462" y="15565"/>
                  </a:lnTo>
                  <a:lnTo>
                    <a:pt x="10615" y="15412"/>
                  </a:lnTo>
                  <a:lnTo>
                    <a:pt x="10717" y="15207"/>
                  </a:lnTo>
                  <a:lnTo>
                    <a:pt x="10768" y="14978"/>
                  </a:lnTo>
                  <a:lnTo>
                    <a:pt x="10794" y="14748"/>
                  </a:lnTo>
                  <a:lnTo>
                    <a:pt x="10794" y="12069"/>
                  </a:lnTo>
                  <a:lnTo>
                    <a:pt x="10794" y="11737"/>
                  </a:lnTo>
                  <a:lnTo>
                    <a:pt x="10768" y="11431"/>
                  </a:lnTo>
                  <a:lnTo>
                    <a:pt x="10691" y="11125"/>
                  </a:lnTo>
                  <a:lnTo>
                    <a:pt x="10615" y="10819"/>
                  </a:lnTo>
                  <a:lnTo>
                    <a:pt x="10538" y="10538"/>
                  </a:lnTo>
                  <a:lnTo>
                    <a:pt x="10411" y="10257"/>
                  </a:lnTo>
                  <a:lnTo>
                    <a:pt x="10283" y="9977"/>
                  </a:lnTo>
                  <a:lnTo>
                    <a:pt x="10130" y="9696"/>
                  </a:lnTo>
                  <a:lnTo>
                    <a:pt x="9952" y="9441"/>
                  </a:lnTo>
                  <a:lnTo>
                    <a:pt x="9773" y="9211"/>
                  </a:lnTo>
                  <a:lnTo>
                    <a:pt x="9543" y="8982"/>
                  </a:lnTo>
                  <a:lnTo>
                    <a:pt x="9339" y="8778"/>
                  </a:lnTo>
                  <a:lnTo>
                    <a:pt x="9084" y="8573"/>
                  </a:lnTo>
                  <a:lnTo>
                    <a:pt x="8854" y="8395"/>
                  </a:lnTo>
                  <a:lnTo>
                    <a:pt x="8574" y="8216"/>
                  </a:lnTo>
                  <a:lnTo>
                    <a:pt x="8293" y="8089"/>
                  </a:lnTo>
                  <a:lnTo>
                    <a:pt x="3445" y="5767"/>
                  </a:lnTo>
                  <a:lnTo>
                    <a:pt x="3190" y="5639"/>
                  </a:lnTo>
                  <a:lnTo>
                    <a:pt x="2986" y="5460"/>
                  </a:lnTo>
                  <a:lnTo>
                    <a:pt x="2782" y="5256"/>
                  </a:lnTo>
                  <a:lnTo>
                    <a:pt x="2629" y="5027"/>
                  </a:lnTo>
                  <a:lnTo>
                    <a:pt x="2501" y="4797"/>
                  </a:lnTo>
                  <a:lnTo>
                    <a:pt x="2399" y="4542"/>
                  </a:lnTo>
                  <a:lnTo>
                    <a:pt x="2322" y="4261"/>
                  </a:lnTo>
                  <a:lnTo>
                    <a:pt x="2322" y="3981"/>
                  </a:lnTo>
                  <a:lnTo>
                    <a:pt x="2322" y="1174"/>
                  </a:lnTo>
                  <a:lnTo>
                    <a:pt x="2297" y="944"/>
                  </a:lnTo>
                  <a:lnTo>
                    <a:pt x="2220" y="715"/>
                  </a:lnTo>
                  <a:lnTo>
                    <a:pt x="2118" y="510"/>
                  </a:lnTo>
                  <a:lnTo>
                    <a:pt x="1965" y="357"/>
                  </a:lnTo>
                  <a:lnTo>
                    <a:pt x="1812" y="204"/>
                  </a:lnTo>
                  <a:lnTo>
                    <a:pt x="1608" y="102"/>
                  </a:lnTo>
                  <a:lnTo>
                    <a:pt x="1378" y="26"/>
                  </a:lnTo>
                  <a:lnTo>
                    <a:pt x="1149"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3"/>
            <p:cNvSpPr/>
            <p:nvPr/>
          </p:nvSpPr>
          <p:spPr>
            <a:xfrm>
              <a:off x="1800950" y="2658475"/>
              <a:ext cx="252000" cy="397425"/>
            </a:xfrm>
            <a:custGeom>
              <a:rect b="b" l="l" r="r" t="t"/>
              <a:pathLst>
                <a:path extrusionOk="0" h="15897" w="10080">
                  <a:moveTo>
                    <a:pt x="1149" y="0"/>
                  </a:moveTo>
                  <a:lnTo>
                    <a:pt x="919" y="26"/>
                  </a:lnTo>
                  <a:lnTo>
                    <a:pt x="715" y="102"/>
                  </a:lnTo>
                  <a:lnTo>
                    <a:pt x="511" y="204"/>
                  </a:lnTo>
                  <a:lnTo>
                    <a:pt x="332" y="357"/>
                  </a:lnTo>
                  <a:lnTo>
                    <a:pt x="205" y="510"/>
                  </a:lnTo>
                  <a:lnTo>
                    <a:pt x="102" y="715"/>
                  </a:lnTo>
                  <a:lnTo>
                    <a:pt x="26" y="944"/>
                  </a:lnTo>
                  <a:lnTo>
                    <a:pt x="0" y="1174"/>
                  </a:lnTo>
                  <a:lnTo>
                    <a:pt x="0" y="3853"/>
                  </a:lnTo>
                  <a:lnTo>
                    <a:pt x="26" y="4185"/>
                  </a:lnTo>
                  <a:lnTo>
                    <a:pt x="51" y="4491"/>
                  </a:lnTo>
                  <a:lnTo>
                    <a:pt x="102" y="4797"/>
                  </a:lnTo>
                  <a:lnTo>
                    <a:pt x="179" y="5103"/>
                  </a:lnTo>
                  <a:lnTo>
                    <a:pt x="281" y="5384"/>
                  </a:lnTo>
                  <a:lnTo>
                    <a:pt x="383" y="5665"/>
                  </a:lnTo>
                  <a:lnTo>
                    <a:pt x="536" y="5945"/>
                  </a:lnTo>
                  <a:lnTo>
                    <a:pt x="689" y="6200"/>
                  </a:lnTo>
                  <a:lnTo>
                    <a:pt x="842" y="6456"/>
                  </a:lnTo>
                  <a:lnTo>
                    <a:pt x="1047" y="6711"/>
                  </a:lnTo>
                  <a:lnTo>
                    <a:pt x="1251" y="6940"/>
                  </a:lnTo>
                  <a:lnTo>
                    <a:pt x="1480" y="7145"/>
                  </a:lnTo>
                  <a:lnTo>
                    <a:pt x="1710" y="7349"/>
                  </a:lnTo>
                  <a:lnTo>
                    <a:pt x="1965" y="7527"/>
                  </a:lnTo>
                  <a:lnTo>
                    <a:pt x="2220" y="7706"/>
                  </a:lnTo>
                  <a:lnTo>
                    <a:pt x="2501" y="7833"/>
                  </a:lnTo>
                  <a:lnTo>
                    <a:pt x="7349" y="10155"/>
                  </a:lnTo>
                  <a:lnTo>
                    <a:pt x="7604" y="10283"/>
                  </a:lnTo>
                  <a:lnTo>
                    <a:pt x="7834" y="10462"/>
                  </a:lnTo>
                  <a:lnTo>
                    <a:pt x="8012" y="10666"/>
                  </a:lnTo>
                  <a:lnTo>
                    <a:pt x="8191" y="10870"/>
                  </a:lnTo>
                  <a:lnTo>
                    <a:pt x="8319" y="11125"/>
                  </a:lnTo>
                  <a:lnTo>
                    <a:pt x="8421" y="11380"/>
                  </a:lnTo>
                  <a:lnTo>
                    <a:pt x="8472" y="11661"/>
                  </a:lnTo>
                  <a:lnTo>
                    <a:pt x="8497" y="11941"/>
                  </a:lnTo>
                  <a:lnTo>
                    <a:pt x="8497" y="14748"/>
                  </a:lnTo>
                  <a:lnTo>
                    <a:pt x="8523" y="14978"/>
                  </a:lnTo>
                  <a:lnTo>
                    <a:pt x="8574" y="15207"/>
                  </a:lnTo>
                  <a:lnTo>
                    <a:pt x="8701" y="15412"/>
                  </a:lnTo>
                  <a:lnTo>
                    <a:pt x="8829" y="15565"/>
                  </a:lnTo>
                  <a:lnTo>
                    <a:pt x="9007" y="15718"/>
                  </a:lnTo>
                  <a:lnTo>
                    <a:pt x="9212" y="15820"/>
                  </a:lnTo>
                  <a:lnTo>
                    <a:pt x="9416" y="15896"/>
                  </a:lnTo>
                  <a:lnTo>
                    <a:pt x="9875" y="15896"/>
                  </a:lnTo>
                  <a:lnTo>
                    <a:pt x="10079" y="15820"/>
                  </a:lnTo>
                  <a:lnTo>
                    <a:pt x="9926" y="15743"/>
                  </a:lnTo>
                  <a:lnTo>
                    <a:pt x="9773" y="15667"/>
                  </a:lnTo>
                  <a:lnTo>
                    <a:pt x="9645" y="15539"/>
                  </a:lnTo>
                  <a:lnTo>
                    <a:pt x="9543" y="15412"/>
                  </a:lnTo>
                  <a:lnTo>
                    <a:pt x="9467" y="15258"/>
                  </a:lnTo>
                  <a:lnTo>
                    <a:pt x="9390" y="15105"/>
                  </a:lnTo>
                  <a:lnTo>
                    <a:pt x="9365" y="14927"/>
                  </a:lnTo>
                  <a:lnTo>
                    <a:pt x="9339" y="14748"/>
                  </a:lnTo>
                  <a:lnTo>
                    <a:pt x="9339" y="11431"/>
                  </a:lnTo>
                  <a:lnTo>
                    <a:pt x="9314" y="11125"/>
                  </a:lnTo>
                  <a:lnTo>
                    <a:pt x="9263" y="10870"/>
                  </a:lnTo>
                  <a:lnTo>
                    <a:pt x="9161" y="10589"/>
                  </a:lnTo>
                  <a:lnTo>
                    <a:pt x="9033" y="10359"/>
                  </a:lnTo>
                  <a:lnTo>
                    <a:pt x="8854" y="10130"/>
                  </a:lnTo>
                  <a:lnTo>
                    <a:pt x="8676" y="9926"/>
                  </a:lnTo>
                  <a:lnTo>
                    <a:pt x="8446" y="9773"/>
                  </a:lnTo>
                  <a:lnTo>
                    <a:pt x="8191" y="9620"/>
                  </a:lnTo>
                  <a:lnTo>
                    <a:pt x="3343" y="7323"/>
                  </a:lnTo>
                  <a:lnTo>
                    <a:pt x="3062" y="7170"/>
                  </a:lnTo>
                  <a:lnTo>
                    <a:pt x="2807" y="6991"/>
                  </a:lnTo>
                  <a:lnTo>
                    <a:pt x="2552" y="6813"/>
                  </a:lnTo>
                  <a:lnTo>
                    <a:pt x="2322" y="6634"/>
                  </a:lnTo>
                  <a:lnTo>
                    <a:pt x="2093" y="6405"/>
                  </a:lnTo>
                  <a:lnTo>
                    <a:pt x="1889" y="6175"/>
                  </a:lnTo>
                  <a:lnTo>
                    <a:pt x="1710" y="5945"/>
                  </a:lnTo>
                  <a:lnTo>
                    <a:pt x="1531" y="5690"/>
                  </a:lnTo>
                  <a:lnTo>
                    <a:pt x="1378" y="5435"/>
                  </a:lnTo>
                  <a:lnTo>
                    <a:pt x="1225" y="5154"/>
                  </a:lnTo>
                  <a:lnTo>
                    <a:pt x="1123" y="4874"/>
                  </a:lnTo>
                  <a:lnTo>
                    <a:pt x="1021" y="4567"/>
                  </a:lnTo>
                  <a:lnTo>
                    <a:pt x="944" y="4261"/>
                  </a:lnTo>
                  <a:lnTo>
                    <a:pt x="893" y="3955"/>
                  </a:lnTo>
                  <a:lnTo>
                    <a:pt x="868" y="3649"/>
                  </a:lnTo>
                  <a:lnTo>
                    <a:pt x="842" y="3343"/>
                  </a:lnTo>
                  <a:lnTo>
                    <a:pt x="842" y="1174"/>
                  </a:lnTo>
                  <a:lnTo>
                    <a:pt x="868" y="944"/>
                  </a:lnTo>
                  <a:lnTo>
                    <a:pt x="944" y="715"/>
                  </a:lnTo>
                  <a:lnTo>
                    <a:pt x="1047" y="510"/>
                  </a:lnTo>
                  <a:lnTo>
                    <a:pt x="1174" y="357"/>
                  </a:lnTo>
                  <a:lnTo>
                    <a:pt x="1378" y="204"/>
                  </a:lnTo>
                  <a:lnTo>
                    <a:pt x="1582" y="102"/>
                  </a:lnTo>
                  <a:lnTo>
                    <a:pt x="1378" y="26"/>
                  </a:lnTo>
                  <a:lnTo>
                    <a:pt x="1149"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3" name="Google Shape;4723;p73"/>
          <p:cNvGrpSpPr/>
          <p:nvPr/>
        </p:nvGrpSpPr>
        <p:grpSpPr>
          <a:xfrm>
            <a:off x="3289201" y="2562698"/>
            <a:ext cx="298541" cy="400803"/>
            <a:chOff x="2537700" y="2658475"/>
            <a:chExt cx="296025" cy="397425"/>
          </a:xfrm>
        </p:grpSpPr>
        <p:sp>
          <p:nvSpPr>
            <p:cNvPr id="4724" name="Google Shape;4724;p73"/>
            <p:cNvSpPr/>
            <p:nvPr/>
          </p:nvSpPr>
          <p:spPr>
            <a:xfrm>
              <a:off x="2647425" y="2658475"/>
              <a:ext cx="76575" cy="89950"/>
            </a:xfrm>
            <a:custGeom>
              <a:rect b="b" l="l" r="r" t="t"/>
              <a:pathLst>
                <a:path extrusionOk="0" h="3598" w="3063">
                  <a:moveTo>
                    <a:pt x="1583" y="0"/>
                  </a:moveTo>
                  <a:lnTo>
                    <a:pt x="1430" y="26"/>
                  </a:lnTo>
                  <a:lnTo>
                    <a:pt x="1149" y="51"/>
                  </a:lnTo>
                  <a:lnTo>
                    <a:pt x="894" y="153"/>
                  </a:lnTo>
                  <a:lnTo>
                    <a:pt x="664" y="281"/>
                  </a:lnTo>
                  <a:lnTo>
                    <a:pt x="434" y="459"/>
                  </a:lnTo>
                  <a:lnTo>
                    <a:pt x="281" y="664"/>
                  </a:lnTo>
                  <a:lnTo>
                    <a:pt x="128" y="919"/>
                  </a:lnTo>
                  <a:lnTo>
                    <a:pt x="52" y="1174"/>
                  </a:lnTo>
                  <a:lnTo>
                    <a:pt x="1" y="1455"/>
                  </a:lnTo>
                  <a:lnTo>
                    <a:pt x="1" y="1608"/>
                  </a:lnTo>
                  <a:lnTo>
                    <a:pt x="26" y="1761"/>
                  </a:lnTo>
                  <a:lnTo>
                    <a:pt x="103" y="2041"/>
                  </a:lnTo>
                  <a:lnTo>
                    <a:pt x="230" y="2322"/>
                  </a:lnTo>
                  <a:lnTo>
                    <a:pt x="383" y="2552"/>
                  </a:lnTo>
                  <a:lnTo>
                    <a:pt x="460" y="2654"/>
                  </a:lnTo>
                  <a:lnTo>
                    <a:pt x="537" y="2781"/>
                  </a:lnTo>
                  <a:lnTo>
                    <a:pt x="562" y="2909"/>
                  </a:lnTo>
                  <a:lnTo>
                    <a:pt x="588" y="3037"/>
                  </a:lnTo>
                  <a:lnTo>
                    <a:pt x="588" y="3598"/>
                  </a:lnTo>
                  <a:lnTo>
                    <a:pt x="2476" y="3598"/>
                  </a:lnTo>
                  <a:lnTo>
                    <a:pt x="2476" y="3037"/>
                  </a:lnTo>
                  <a:lnTo>
                    <a:pt x="2476" y="2909"/>
                  </a:lnTo>
                  <a:lnTo>
                    <a:pt x="2527" y="2781"/>
                  </a:lnTo>
                  <a:lnTo>
                    <a:pt x="2578" y="2654"/>
                  </a:lnTo>
                  <a:lnTo>
                    <a:pt x="2654" y="2552"/>
                  </a:lnTo>
                  <a:lnTo>
                    <a:pt x="2833" y="2322"/>
                  </a:lnTo>
                  <a:lnTo>
                    <a:pt x="2935" y="2092"/>
                  </a:lnTo>
                  <a:lnTo>
                    <a:pt x="3012" y="1812"/>
                  </a:lnTo>
                  <a:lnTo>
                    <a:pt x="3063" y="1531"/>
                  </a:lnTo>
                  <a:lnTo>
                    <a:pt x="3037" y="1378"/>
                  </a:lnTo>
                  <a:lnTo>
                    <a:pt x="3012" y="1225"/>
                  </a:lnTo>
                  <a:lnTo>
                    <a:pt x="2986" y="1072"/>
                  </a:lnTo>
                  <a:lnTo>
                    <a:pt x="2909" y="919"/>
                  </a:lnTo>
                  <a:lnTo>
                    <a:pt x="2858" y="791"/>
                  </a:lnTo>
                  <a:lnTo>
                    <a:pt x="2782" y="664"/>
                  </a:lnTo>
                  <a:lnTo>
                    <a:pt x="2578" y="434"/>
                  </a:lnTo>
                  <a:lnTo>
                    <a:pt x="2323" y="230"/>
                  </a:lnTo>
                  <a:lnTo>
                    <a:pt x="2195" y="179"/>
                  </a:lnTo>
                  <a:lnTo>
                    <a:pt x="2042" y="102"/>
                  </a:lnTo>
                  <a:lnTo>
                    <a:pt x="1914" y="51"/>
                  </a:lnTo>
                  <a:lnTo>
                    <a:pt x="1761" y="26"/>
                  </a:lnTo>
                  <a:lnTo>
                    <a:pt x="158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3"/>
            <p:cNvSpPr/>
            <p:nvPr/>
          </p:nvSpPr>
          <p:spPr>
            <a:xfrm>
              <a:off x="2549825" y="2833875"/>
              <a:ext cx="271125" cy="222025"/>
            </a:xfrm>
            <a:custGeom>
              <a:rect b="b" l="l" r="r" t="t"/>
              <a:pathLst>
                <a:path extrusionOk="0" h="8881" w="10845">
                  <a:moveTo>
                    <a:pt x="1" y="1"/>
                  </a:moveTo>
                  <a:lnTo>
                    <a:pt x="1" y="231"/>
                  </a:lnTo>
                  <a:lnTo>
                    <a:pt x="26" y="843"/>
                  </a:lnTo>
                  <a:lnTo>
                    <a:pt x="128" y="1813"/>
                  </a:lnTo>
                  <a:lnTo>
                    <a:pt x="205" y="2374"/>
                  </a:lnTo>
                  <a:lnTo>
                    <a:pt x="307" y="2986"/>
                  </a:lnTo>
                  <a:lnTo>
                    <a:pt x="435" y="3650"/>
                  </a:lnTo>
                  <a:lnTo>
                    <a:pt x="613" y="4339"/>
                  </a:lnTo>
                  <a:lnTo>
                    <a:pt x="843" y="5027"/>
                  </a:lnTo>
                  <a:lnTo>
                    <a:pt x="1098" y="5742"/>
                  </a:lnTo>
                  <a:lnTo>
                    <a:pt x="1430" y="6456"/>
                  </a:lnTo>
                  <a:lnTo>
                    <a:pt x="1787" y="7171"/>
                  </a:lnTo>
                  <a:lnTo>
                    <a:pt x="1991" y="7502"/>
                  </a:lnTo>
                  <a:lnTo>
                    <a:pt x="2221" y="7834"/>
                  </a:lnTo>
                  <a:lnTo>
                    <a:pt x="2450" y="8166"/>
                  </a:lnTo>
                  <a:lnTo>
                    <a:pt x="2705" y="8472"/>
                  </a:lnTo>
                  <a:lnTo>
                    <a:pt x="2808" y="8574"/>
                  </a:lnTo>
                  <a:lnTo>
                    <a:pt x="2910" y="8651"/>
                  </a:lnTo>
                  <a:lnTo>
                    <a:pt x="3139" y="8778"/>
                  </a:lnTo>
                  <a:lnTo>
                    <a:pt x="3420" y="8855"/>
                  </a:lnTo>
                  <a:lnTo>
                    <a:pt x="3726" y="8880"/>
                  </a:lnTo>
                  <a:lnTo>
                    <a:pt x="7120" y="8880"/>
                  </a:lnTo>
                  <a:lnTo>
                    <a:pt x="7426" y="8855"/>
                  </a:lnTo>
                  <a:lnTo>
                    <a:pt x="7707" y="8778"/>
                  </a:lnTo>
                  <a:lnTo>
                    <a:pt x="7962" y="8651"/>
                  </a:lnTo>
                  <a:lnTo>
                    <a:pt x="8064" y="8574"/>
                  </a:lnTo>
                  <a:lnTo>
                    <a:pt x="8140" y="8472"/>
                  </a:lnTo>
                  <a:lnTo>
                    <a:pt x="8395" y="8166"/>
                  </a:lnTo>
                  <a:lnTo>
                    <a:pt x="8651" y="7834"/>
                  </a:lnTo>
                  <a:lnTo>
                    <a:pt x="8855" y="7502"/>
                  </a:lnTo>
                  <a:lnTo>
                    <a:pt x="9059" y="7171"/>
                  </a:lnTo>
                  <a:lnTo>
                    <a:pt x="9442" y="6456"/>
                  </a:lnTo>
                  <a:lnTo>
                    <a:pt x="9748" y="5742"/>
                  </a:lnTo>
                  <a:lnTo>
                    <a:pt x="10028" y="5027"/>
                  </a:lnTo>
                  <a:lnTo>
                    <a:pt x="10233" y="4339"/>
                  </a:lnTo>
                  <a:lnTo>
                    <a:pt x="10411" y="3650"/>
                  </a:lnTo>
                  <a:lnTo>
                    <a:pt x="10564" y="2986"/>
                  </a:lnTo>
                  <a:lnTo>
                    <a:pt x="10666" y="2374"/>
                  </a:lnTo>
                  <a:lnTo>
                    <a:pt x="10743" y="1813"/>
                  </a:lnTo>
                  <a:lnTo>
                    <a:pt x="10819" y="843"/>
                  </a:lnTo>
                  <a:lnTo>
                    <a:pt x="10845" y="231"/>
                  </a:lnTo>
                  <a:lnTo>
                    <a:pt x="10845"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3"/>
            <p:cNvSpPr/>
            <p:nvPr/>
          </p:nvSpPr>
          <p:spPr>
            <a:xfrm>
              <a:off x="2549825" y="2735650"/>
              <a:ext cx="271125" cy="67650"/>
            </a:xfrm>
            <a:custGeom>
              <a:rect b="b" l="l" r="r" t="t"/>
              <a:pathLst>
                <a:path extrusionOk="0" h="2706" w="10845">
                  <a:moveTo>
                    <a:pt x="4849" y="1"/>
                  </a:moveTo>
                  <a:lnTo>
                    <a:pt x="4211" y="26"/>
                  </a:lnTo>
                  <a:lnTo>
                    <a:pt x="3547" y="103"/>
                  </a:lnTo>
                  <a:lnTo>
                    <a:pt x="2884" y="179"/>
                  </a:lnTo>
                  <a:lnTo>
                    <a:pt x="2221" y="307"/>
                  </a:lnTo>
                  <a:lnTo>
                    <a:pt x="1532" y="460"/>
                  </a:lnTo>
                  <a:lnTo>
                    <a:pt x="1175" y="536"/>
                  </a:lnTo>
                  <a:lnTo>
                    <a:pt x="843" y="638"/>
                  </a:lnTo>
                  <a:lnTo>
                    <a:pt x="664" y="740"/>
                  </a:lnTo>
                  <a:lnTo>
                    <a:pt x="511" y="843"/>
                  </a:lnTo>
                  <a:lnTo>
                    <a:pt x="358" y="945"/>
                  </a:lnTo>
                  <a:lnTo>
                    <a:pt x="230" y="1098"/>
                  </a:lnTo>
                  <a:lnTo>
                    <a:pt x="128" y="1251"/>
                  </a:lnTo>
                  <a:lnTo>
                    <a:pt x="77" y="1429"/>
                  </a:lnTo>
                  <a:lnTo>
                    <a:pt x="26" y="1608"/>
                  </a:lnTo>
                  <a:lnTo>
                    <a:pt x="1" y="1812"/>
                  </a:lnTo>
                  <a:lnTo>
                    <a:pt x="1" y="2705"/>
                  </a:lnTo>
                  <a:lnTo>
                    <a:pt x="10845" y="2705"/>
                  </a:lnTo>
                  <a:lnTo>
                    <a:pt x="10845" y="1812"/>
                  </a:lnTo>
                  <a:lnTo>
                    <a:pt x="10845" y="1608"/>
                  </a:lnTo>
                  <a:lnTo>
                    <a:pt x="10794" y="1429"/>
                  </a:lnTo>
                  <a:lnTo>
                    <a:pt x="10717" y="1251"/>
                  </a:lnTo>
                  <a:lnTo>
                    <a:pt x="10615" y="1098"/>
                  </a:lnTo>
                  <a:lnTo>
                    <a:pt x="10513" y="970"/>
                  </a:lnTo>
                  <a:lnTo>
                    <a:pt x="10360" y="843"/>
                  </a:lnTo>
                  <a:lnTo>
                    <a:pt x="10207" y="740"/>
                  </a:lnTo>
                  <a:lnTo>
                    <a:pt x="10028" y="638"/>
                  </a:lnTo>
                  <a:lnTo>
                    <a:pt x="9722" y="562"/>
                  </a:lnTo>
                  <a:lnTo>
                    <a:pt x="9416" y="460"/>
                  </a:lnTo>
                  <a:lnTo>
                    <a:pt x="8778" y="332"/>
                  </a:lnTo>
                  <a:lnTo>
                    <a:pt x="8140" y="205"/>
                  </a:lnTo>
                  <a:lnTo>
                    <a:pt x="7502" y="128"/>
                  </a:lnTo>
                  <a:lnTo>
                    <a:pt x="6839" y="52"/>
                  </a:lnTo>
                  <a:lnTo>
                    <a:pt x="6176"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3"/>
            <p:cNvSpPr/>
            <p:nvPr/>
          </p:nvSpPr>
          <p:spPr>
            <a:xfrm>
              <a:off x="2537700" y="2799450"/>
              <a:ext cx="296025" cy="37650"/>
            </a:xfrm>
            <a:custGeom>
              <a:rect b="b" l="l" r="r" t="t"/>
              <a:pathLst>
                <a:path extrusionOk="0" h="1506" w="11841">
                  <a:moveTo>
                    <a:pt x="333" y="0"/>
                  </a:moveTo>
                  <a:lnTo>
                    <a:pt x="256" y="26"/>
                  </a:lnTo>
                  <a:lnTo>
                    <a:pt x="180" y="77"/>
                  </a:lnTo>
                  <a:lnTo>
                    <a:pt x="129" y="128"/>
                  </a:lnTo>
                  <a:lnTo>
                    <a:pt x="78" y="179"/>
                  </a:lnTo>
                  <a:lnTo>
                    <a:pt x="27" y="255"/>
                  </a:lnTo>
                  <a:lnTo>
                    <a:pt x="1" y="332"/>
                  </a:lnTo>
                  <a:lnTo>
                    <a:pt x="1" y="408"/>
                  </a:lnTo>
                  <a:lnTo>
                    <a:pt x="1" y="1097"/>
                  </a:lnTo>
                  <a:lnTo>
                    <a:pt x="1" y="1174"/>
                  </a:lnTo>
                  <a:lnTo>
                    <a:pt x="27" y="1250"/>
                  </a:lnTo>
                  <a:lnTo>
                    <a:pt x="78" y="1327"/>
                  </a:lnTo>
                  <a:lnTo>
                    <a:pt x="129" y="1378"/>
                  </a:lnTo>
                  <a:lnTo>
                    <a:pt x="180" y="1429"/>
                  </a:lnTo>
                  <a:lnTo>
                    <a:pt x="256" y="1480"/>
                  </a:lnTo>
                  <a:lnTo>
                    <a:pt x="333" y="1506"/>
                  </a:lnTo>
                  <a:lnTo>
                    <a:pt x="11509" y="1506"/>
                  </a:lnTo>
                  <a:lnTo>
                    <a:pt x="11585" y="1480"/>
                  </a:lnTo>
                  <a:lnTo>
                    <a:pt x="11662" y="1429"/>
                  </a:lnTo>
                  <a:lnTo>
                    <a:pt x="11713" y="1378"/>
                  </a:lnTo>
                  <a:lnTo>
                    <a:pt x="11764" y="1327"/>
                  </a:lnTo>
                  <a:lnTo>
                    <a:pt x="11789" y="1250"/>
                  </a:lnTo>
                  <a:lnTo>
                    <a:pt x="11815" y="1174"/>
                  </a:lnTo>
                  <a:lnTo>
                    <a:pt x="11840" y="1097"/>
                  </a:lnTo>
                  <a:lnTo>
                    <a:pt x="11840" y="408"/>
                  </a:lnTo>
                  <a:lnTo>
                    <a:pt x="11815" y="332"/>
                  </a:lnTo>
                  <a:lnTo>
                    <a:pt x="11789" y="255"/>
                  </a:lnTo>
                  <a:lnTo>
                    <a:pt x="11764" y="179"/>
                  </a:lnTo>
                  <a:lnTo>
                    <a:pt x="11713" y="128"/>
                  </a:lnTo>
                  <a:lnTo>
                    <a:pt x="11662" y="77"/>
                  </a:lnTo>
                  <a:lnTo>
                    <a:pt x="11585" y="26"/>
                  </a:lnTo>
                  <a:lnTo>
                    <a:pt x="11509"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8" name="Google Shape;4728;p73"/>
          <p:cNvGrpSpPr/>
          <p:nvPr/>
        </p:nvGrpSpPr>
        <p:grpSpPr>
          <a:xfrm>
            <a:off x="4018724" y="2562698"/>
            <a:ext cx="351286" cy="400803"/>
            <a:chOff x="3261075" y="2658475"/>
            <a:chExt cx="348325" cy="397425"/>
          </a:xfrm>
        </p:grpSpPr>
        <p:sp>
          <p:nvSpPr>
            <p:cNvPr id="4729" name="Google Shape;4729;p73"/>
            <p:cNvSpPr/>
            <p:nvPr/>
          </p:nvSpPr>
          <p:spPr>
            <a:xfrm>
              <a:off x="3298075" y="2720350"/>
              <a:ext cx="288350" cy="335550"/>
            </a:xfrm>
            <a:custGeom>
              <a:rect b="b" l="l" r="r" t="t"/>
              <a:pathLst>
                <a:path extrusionOk="0" h="13422" w="11534">
                  <a:moveTo>
                    <a:pt x="2909" y="0"/>
                  </a:moveTo>
                  <a:lnTo>
                    <a:pt x="2909" y="2220"/>
                  </a:lnTo>
                  <a:lnTo>
                    <a:pt x="2884" y="2424"/>
                  </a:lnTo>
                  <a:lnTo>
                    <a:pt x="2807" y="2603"/>
                  </a:lnTo>
                  <a:lnTo>
                    <a:pt x="2705" y="2756"/>
                  </a:lnTo>
                  <a:lnTo>
                    <a:pt x="2552" y="2883"/>
                  </a:lnTo>
                  <a:lnTo>
                    <a:pt x="2272" y="3088"/>
                  </a:lnTo>
                  <a:lnTo>
                    <a:pt x="2016" y="3317"/>
                  </a:lnTo>
                  <a:lnTo>
                    <a:pt x="1761" y="3547"/>
                  </a:lnTo>
                  <a:lnTo>
                    <a:pt x="1506" y="3776"/>
                  </a:lnTo>
                  <a:lnTo>
                    <a:pt x="1302" y="4057"/>
                  </a:lnTo>
                  <a:lnTo>
                    <a:pt x="1072" y="4312"/>
                  </a:lnTo>
                  <a:lnTo>
                    <a:pt x="894" y="4618"/>
                  </a:lnTo>
                  <a:lnTo>
                    <a:pt x="715" y="4899"/>
                  </a:lnTo>
                  <a:lnTo>
                    <a:pt x="562" y="5231"/>
                  </a:lnTo>
                  <a:lnTo>
                    <a:pt x="409" y="5537"/>
                  </a:lnTo>
                  <a:lnTo>
                    <a:pt x="281" y="5869"/>
                  </a:lnTo>
                  <a:lnTo>
                    <a:pt x="205" y="6200"/>
                  </a:lnTo>
                  <a:lnTo>
                    <a:pt x="103" y="6558"/>
                  </a:lnTo>
                  <a:lnTo>
                    <a:pt x="52" y="6915"/>
                  </a:lnTo>
                  <a:lnTo>
                    <a:pt x="26" y="7272"/>
                  </a:lnTo>
                  <a:lnTo>
                    <a:pt x="1" y="7655"/>
                  </a:lnTo>
                  <a:lnTo>
                    <a:pt x="26" y="8242"/>
                  </a:lnTo>
                  <a:lnTo>
                    <a:pt x="128" y="8803"/>
                  </a:lnTo>
                  <a:lnTo>
                    <a:pt x="256" y="9339"/>
                  </a:lnTo>
                  <a:lnTo>
                    <a:pt x="434" y="9875"/>
                  </a:lnTo>
                  <a:lnTo>
                    <a:pt x="690" y="10385"/>
                  </a:lnTo>
                  <a:lnTo>
                    <a:pt x="970" y="10844"/>
                  </a:lnTo>
                  <a:lnTo>
                    <a:pt x="1302" y="11304"/>
                  </a:lnTo>
                  <a:lnTo>
                    <a:pt x="1659" y="11712"/>
                  </a:lnTo>
                  <a:lnTo>
                    <a:pt x="2067" y="12069"/>
                  </a:lnTo>
                  <a:lnTo>
                    <a:pt x="2501" y="12401"/>
                  </a:lnTo>
                  <a:lnTo>
                    <a:pt x="2960" y="12707"/>
                  </a:lnTo>
                  <a:lnTo>
                    <a:pt x="3471" y="12962"/>
                  </a:lnTo>
                  <a:lnTo>
                    <a:pt x="3981" y="13141"/>
                  </a:lnTo>
                  <a:lnTo>
                    <a:pt x="4542" y="13294"/>
                  </a:lnTo>
                  <a:lnTo>
                    <a:pt x="5104" y="13396"/>
                  </a:lnTo>
                  <a:lnTo>
                    <a:pt x="5691" y="13421"/>
                  </a:lnTo>
                  <a:lnTo>
                    <a:pt x="6278" y="13421"/>
                  </a:lnTo>
                  <a:lnTo>
                    <a:pt x="6864" y="13319"/>
                  </a:lnTo>
                  <a:lnTo>
                    <a:pt x="7426" y="13192"/>
                  </a:lnTo>
                  <a:lnTo>
                    <a:pt x="7962" y="13013"/>
                  </a:lnTo>
                  <a:lnTo>
                    <a:pt x="8472" y="12758"/>
                  </a:lnTo>
                  <a:lnTo>
                    <a:pt x="8957" y="12477"/>
                  </a:lnTo>
                  <a:lnTo>
                    <a:pt x="9390" y="12146"/>
                  </a:lnTo>
                  <a:lnTo>
                    <a:pt x="9824" y="11763"/>
                  </a:lnTo>
                  <a:lnTo>
                    <a:pt x="10181" y="11355"/>
                  </a:lnTo>
                  <a:lnTo>
                    <a:pt x="10513" y="10921"/>
                  </a:lnTo>
                  <a:lnTo>
                    <a:pt x="10819" y="10436"/>
                  </a:lnTo>
                  <a:lnTo>
                    <a:pt x="11074" y="9926"/>
                  </a:lnTo>
                  <a:lnTo>
                    <a:pt x="11253" y="9390"/>
                  </a:lnTo>
                  <a:lnTo>
                    <a:pt x="11406" y="8854"/>
                  </a:lnTo>
                  <a:lnTo>
                    <a:pt x="11483" y="8267"/>
                  </a:lnTo>
                  <a:lnTo>
                    <a:pt x="11534" y="7680"/>
                  </a:lnTo>
                  <a:lnTo>
                    <a:pt x="11508" y="7298"/>
                  </a:lnTo>
                  <a:lnTo>
                    <a:pt x="11483" y="6940"/>
                  </a:lnTo>
                  <a:lnTo>
                    <a:pt x="11432" y="6583"/>
                  </a:lnTo>
                  <a:lnTo>
                    <a:pt x="11355" y="6226"/>
                  </a:lnTo>
                  <a:lnTo>
                    <a:pt x="11253" y="5894"/>
                  </a:lnTo>
                  <a:lnTo>
                    <a:pt x="11126" y="5563"/>
                  </a:lnTo>
                  <a:lnTo>
                    <a:pt x="10972" y="5231"/>
                  </a:lnTo>
                  <a:lnTo>
                    <a:pt x="10819" y="4925"/>
                  </a:lnTo>
                  <a:lnTo>
                    <a:pt x="10641" y="4618"/>
                  </a:lnTo>
                  <a:lnTo>
                    <a:pt x="10462" y="4338"/>
                  </a:lnTo>
                  <a:lnTo>
                    <a:pt x="10258" y="4057"/>
                  </a:lnTo>
                  <a:lnTo>
                    <a:pt x="10028" y="3802"/>
                  </a:lnTo>
                  <a:lnTo>
                    <a:pt x="9773" y="3547"/>
                  </a:lnTo>
                  <a:lnTo>
                    <a:pt x="9518" y="3317"/>
                  </a:lnTo>
                  <a:lnTo>
                    <a:pt x="9263" y="3088"/>
                  </a:lnTo>
                  <a:lnTo>
                    <a:pt x="8982" y="2883"/>
                  </a:lnTo>
                  <a:lnTo>
                    <a:pt x="8829" y="2756"/>
                  </a:lnTo>
                  <a:lnTo>
                    <a:pt x="8727" y="2603"/>
                  </a:lnTo>
                  <a:lnTo>
                    <a:pt x="8650" y="2424"/>
                  </a:lnTo>
                  <a:lnTo>
                    <a:pt x="8625" y="2220"/>
                  </a:lnTo>
                  <a:lnTo>
                    <a:pt x="862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3"/>
            <p:cNvSpPr/>
            <p:nvPr/>
          </p:nvSpPr>
          <p:spPr>
            <a:xfrm>
              <a:off x="3328050" y="2846000"/>
              <a:ext cx="228400" cy="178000"/>
            </a:xfrm>
            <a:custGeom>
              <a:rect b="b" l="l" r="r" t="t"/>
              <a:pathLst>
                <a:path extrusionOk="0" h="7120" w="9136">
                  <a:moveTo>
                    <a:pt x="1200" y="1"/>
                  </a:moveTo>
                  <a:lnTo>
                    <a:pt x="996" y="26"/>
                  </a:lnTo>
                  <a:lnTo>
                    <a:pt x="817" y="103"/>
                  </a:lnTo>
                  <a:lnTo>
                    <a:pt x="664" y="230"/>
                  </a:lnTo>
                  <a:lnTo>
                    <a:pt x="537" y="383"/>
                  </a:lnTo>
                  <a:lnTo>
                    <a:pt x="409" y="639"/>
                  </a:lnTo>
                  <a:lnTo>
                    <a:pt x="307" y="894"/>
                  </a:lnTo>
                  <a:lnTo>
                    <a:pt x="205" y="1174"/>
                  </a:lnTo>
                  <a:lnTo>
                    <a:pt x="128" y="1455"/>
                  </a:lnTo>
                  <a:lnTo>
                    <a:pt x="77" y="1736"/>
                  </a:lnTo>
                  <a:lnTo>
                    <a:pt x="26" y="2016"/>
                  </a:lnTo>
                  <a:lnTo>
                    <a:pt x="1" y="2323"/>
                  </a:lnTo>
                  <a:lnTo>
                    <a:pt x="1" y="2603"/>
                  </a:lnTo>
                  <a:lnTo>
                    <a:pt x="26" y="3063"/>
                  </a:lnTo>
                  <a:lnTo>
                    <a:pt x="103" y="3496"/>
                  </a:lnTo>
                  <a:lnTo>
                    <a:pt x="205" y="3930"/>
                  </a:lnTo>
                  <a:lnTo>
                    <a:pt x="358" y="4338"/>
                  </a:lnTo>
                  <a:lnTo>
                    <a:pt x="562" y="4721"/>
                  </a:lnTo>
                  <a:lnTo>
                    <a:pt x="792" y="5104"/>
                  </a:lnTo>
                  <a:lnTo>
                    <a:pt x="1047" y="5436"/>
                  </a:lnTo>
                  <a:lnTo>
                    <a:pt x="1328" y="5767"/>
                  </a:lnTo>
                  <a:lnTo>
                    <a:pt x="1634" y="6048"/>
                  </a:lnTo>
                  <a:lnTo>
                    <a:pt x="1991" y="6303"/>
                  </a:lnTo>
                  <a:lnTo>
                    <a:pt x="2348" y="6533"/>
                  </a:lnTo>
                  <a:lnTo>
                    <a:pt x="2731" y="6737"/>
                  </a:lnTo>
                  <a:lnTo>
                    <a:pt x="3139" y="6890"/>
                  </a:lnTo>
                  <a:lnTo>
                    <a:pt x="3573" y="6992"/>
                  </a:lnTo>
                  <a:lnTo>
                    <a:pt x="4007" y="7069"/>
                  </a:lnTo>
                  <a:lnTo>
                    <a:pt x="4441" y="7120"/>
                  </a:lnTo>
                  <a:lnTo>
                    <a:pt x="4925" y="7094"/>
                  </a:lnTo>
                  <a:lnTo>
                    <a:pt x="5385" y="7043"/>
                  </a:lnTo>
                  <a:lnTo>
                    <a:pt x="5844" y="6941"/>
                  </a:lnTo>
                  <a:lnTo>
                    <a:pt x="6278" y="6788"/>
                  </a:lnTo>
                  <a:lnTo>
                    <a:pt x="6686" y="6609"/>
                  </a:lnTo>
                  <a:lnTo>
                    <a:pt x="7069" y="6380"/>
                  </a:lnTo>
                  <a:lnTo>
                    <a:pt x="7426" y="6099"/>
                  </a:lnTo>
                  <a:lnTo>
                    <a:pt x="7758" y="5818"/>
                  </a:lnTo>
                  <a:lnTo>
                    <a:pt x="8064" y="5487"/>
                  </a:lnTo>
                  <a:lnTo>
                    <a:pt x="8345" y="5129"/>
                  </a:lnTo>
                  <a:lnTo>
                    <a:pt x="8574" y="4747"/>
                  </a:lnTo>
                  <a:lnTo>
                    <a:pt x="8778" y="4338"/>
                  </a:lnTo>
                  <a:lnTo>
                    <a:pt x="8931" y="3930"/>
                  </a:lnTo>
                  <a:lnTo>
                    <a:pt x="9033" y="3471"/>
                  </a:lnTo>
                  <a:lnTo>
                    <a:pt x="9110" y="3012"/>
                  </a:lnTo>
                  <a:lnTo>
                    <a:pt x="9136" y="2552"/>
                  </a:lnTo>
                  <a:lnTo>
                    <a:pt x="9136" y="2272"/>
                  </a:lnTo>
                  <a:lnTo>
                    <a:pt x="9110" y="1991"/>
                  </a:lnTo>
                  <a:lnTo>
                    <a:pt x="9059" y="1710"/>
                  </a:lnTo>
                  <a:lnTo>
                    <a:pt x="9008" y="1430"/>
                  </a:lnTo>
                  <a:lnTo>
                    <a:pt x="8931" y="1174"/>
                  </a:lnTo>
                  <a:lnTo>
                    <a:pt x="8855" y="919"/>
                  </a:lnTo>
                  <a:lnTo>
                    <a:pt x="8753" y="664"/>
                  </a:lnTo>
                  <a:lnTo>
                    <a:pt x="8651" y="409"/>
                  </a:lnTo>
                  <a:lnTo>
                    <a:pt x="8523" y="230"/>
                  </a:lnTo>
                  <a:lnTo>
                    <a:pt x="8370" y="103"/>
                  </a:lnTo>
                  <a:lnTo>
                    <a:pt x="8191" y="26"/>
                  </a:lnTo>
                  <a:lnTo>
                    <a:pt x="7962"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3"/>
            <p:cNvSpPr/>
            <p:nvPr/>
          </p:nvSpPr>
          <p:spPr>
            <a:xfrm>
              <a:off x="3392500" y="2749050"/>
              <a:ext cx="28075" cy="11500"/>
            </a:xfrm>
            <a:custGeom>
              <a:rect b="b" l="l" r="r" t="t"/>
              <a:pathLst>
                <a:path extrusionOk="0" h="460" w="1123">
                  <a:moveTo>
                    <a:pt x="255" y="0"/>
                  </a:moveTo>
                  <a:lnTo>
                    <a:pt x="153" y="26"/>
                  </a:lnTo>
                  <a:lnTo>
                    <a:pt x="77" y="77"/>
                  </a:lnTo>
                  <a:lnTo>
                    <a:pt x="26" y="153"/>
                  </a:lnTo>
                  <a:lnTo>
                    <a:pt x="0" y="230"/>
                  </a:lnTo>
                  <a:lnTo>
                    <a:pt x="26" y="332"/>
                  </a:lnTo>
                  <a:lnTo>
                    <a:pt x="77" y="409"/>
                  </a:lnTo>
                  <a:lnTo>
                    <a:pt x="153" y="460"/>
                  </a:lnTo>
                  <a:lnTo>
                    <a:pt x="970" y="460"/>
                  </a:lnTo>
                  <a:lnTo>
                    <a:pt x="1046" y="409"/>
                  </a:lnTo>
                  <a:lnTo>
                    <a:pt x="1097" y="332"/>
                  </a:lnTo>
                  <a:lnTo>
                    <a:pt x="1123" y="230"/>
                  </a:lnTo>
                  <a:lnTo>
                    <a:pt x="1097" y="153"/>
                  </a:lnTo>
                  <a:lnTo>
                    <a:pt x="1046" y="77"/>
                  </a:lnTo>
                  <a:lnTo>
                    <a:pt x="970" y="26"/>
                  </a:lnTo>
                  <a:lnTo>
                    <a:pt x="89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3"/>
            <p:cNvSpPr/>
            <p:nvPr/>
          </p:nvSpPr>
          <p:spPr>
            <a:xfrm>
              <a:off x="3392500" y="2780300"/>
              <a:ext cx="28075" cy="11500"/>
            </a:xfrm>
            <a:custGeom>
              <a:rect b="b" l="l" r="r" t="t"/>
              <a:pathLst>
                <a:path extrusionOk="0" h="460" w="1123">
                  <a:moveTo>
                    <a:pt x="153" y="1"/>
                  </a:moveTo>
                  <a:lnTo>
                    <a:pt x="77" y="52"/>
                  </a:lnTo>
                  <a:lnTo>
                    <a:pt x="26" y="128"/>
                  </a:lnTo>
                  <a:lnTo>
                    <a:pt x="0" y="230"/>
                  </a:lnTo>
                  <a:lnTo>
                    <a:pt x="26" y="307"/>
                  </a:lnTo>
                  <a:lnTo>
                    <a:pt x="77" y="383"/>
                  </a:lnTo>
                  <a:lnTo>
                    <a:pt x="153" y="434"/>
                  </a:lnTo>
                  <a:lnTo>
                    <a:pt x="255" y="460"/>
                  </a:lnTo>
                  <a:lnTo>
                    <a:pt x="893" y="460"/>
                  </a:lnTo>
                  <a:lnTo>
                    <a:pt x="970" y="434"/>
                  </a:lnTo>
                  <a:lnTo>
                    <a:pt x="1046" y="383"/>
                  </a:lnTo>
                  <a:lnTo>
                    <a:pt x="1097" y="307"/>
                  </a:lnTo>
                  <a:lnTo>
                    <a:pt x="1123" y="230"/>
                  </a:lnTo>
                  <a:lnTo>
                    <a:pt x="1097" y="128"/>
                  </a:lnTo>
                  <a:lnTo>
                    <a:pt x="1046" y="52"/>
                  </a:lnTo>
                  <a:lnTo>
                    <a:pt x="97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3"/>
            <p:cNvSpPr/>
            <p:nvPr/>
          </p:nvSpPr>
          <p:spPr>
            <a:xfrm>
              <a:off x="3392500" y="2810925"/>
              <a:ext cx="28075" cy="11500"/>
            </a:xfrm>
            <a:custGeom>
              <a:rect b="b" l="l" r="r" t="t"/>
              <a:pathLst>
                <a:path extrusionOk="0" h="460" w="1123">
                  <a:moveTo>
                    <a:pt x="255" y="0"/>
                  </a:moveTo>
                  <a:lnTo>
                    <a:pt x="153" y="26"/>
                  </a:lnTo>
                  <a:lnTo>
                    <a:pt x="77" y="77"/>
                  </a:lnTo>
                  <a:lnTo>
                    <a:pt x="26" y="128"/>
                  </a:lnTo>
                  <a:lnTo>
                    <a:pt x="0" y="230"/>
                  </a:lnTo>
                  <a:lnTo>
                    <a:pt x="26" y="332"/>
                  </a:lnTo>
                  <a:lnTo>
                    <a:pt x="77" y="383"/>
                  </a:lnTo>
                  <a:lnTo>
                    <a:pt x="153" y="434"/>
                  </a:lnTo>
                  <a:lnTo>
                    <a:pt x="255" y="460"/>
                  </a:lnTo>
                  <a:lnTo>
                    <a:pt x="893" y="460"/>
                  </a:lnTo>
                  <a:lnTo>
                    <a:pt x="970" y="434"/>
                  </a:lnTo>
                  <a:lnTo>
                    <a:pt x="1046" y="383"/>
                  </a:lnTo>
                  <a:lnTo>
                    <a:pt x="1097" y="332"/>
                  </a:lnTo>
                  <a:lnTo>
                    <a:pt x="1123" y="230"/>
                  </a:lnTo>
                  <a:lnTo>
                    <a:pt x="1097" y="128"/>
                  </a:lnTo>
                  <a:lnTo>
                    <a:pt x="1046" y="77"/>
                  </a:lnTo>
                  <a:lnTo>
                    <a:pt x="970" y="26"/>
                  </a:lnTo>
                  <a:lnTo>
                    <a:pt x="89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3"/>
            <p:cNvSpPr/>
            <p:nvPr/>
          </p:nvSpPr>
          <p:spPr>
            <a:xfrm>
              <a:off x="3261075" y="2689075"/>
              <a:ext cx="45950" cy="45975"/>
            </a:xfrm>
            <a:custGeom>
              <a:rect b="b" l="l" r="r" t="t"/>
              <a:pathLst>
                <a:path extrusionOk="0" h="1839" w="1838">
                  <a:moveTo>
                    <a:pt x="919" y="1"/>
                  </a:moveTo>
                  <a:lnTo>
                    <a:pt x="741" y="26"/>
                  </a:lnTo>
                  <a:lnTo>
                    <a:pt x="562" y="77"/>
                  </a:lnTo>
                  <a:lnTo>
                    <a:pt x="409" y="154"/>
                  </a:lnTo>
                  <a:lnTo>
                    <a:pt x="256" y="256"/>
                  </a:lnTo>
                  <a:lnTo>
                    <a:pt x="154" y="409"/>
                  </a:lnTo>
                  <a:lnTo>
                    <a:pt x="77" y="562"/>
                  </a:lnTo>
                  <a:lnTo>
                    <a:pt x="26" y="741"/>
                  </a:lnTo>
                  <a:lnTo>
                    <a:pt x="1" y="919"/>
                  </a:lnTo>
                  <a:lnTo>
                    <a:pt x="26" y="1098"/>
                  </a:lnTo>
                  <a:lnTo>
                    <a:pt x="77" y="1277"/>
                  </a:lnTo>
                  <a:lnTo>
                    <a:pt x="154" y="1430"/>
                  </a:lnTo>
                  <a:lnTo>
                    <a:pt x="256" y="1557"/>
                  </a:lnTo>
                  <a:lnTo>
                    <a:pt x="409" y="1685"/>
                  </a:lnTo>
                  <a:lnTo>
                    <a:pt x="562" y="1761"/>
                  </a:lnTo>
                  <a:lnTo>
                    <a:pt x="741" y="1813"/>
                  </a:lnTo>
                  <a:lnTo>
                    <a:pt x="919" y="1838"/>
                  </a:lnTo>
                  <a:lnTo>
                    <a:pt x="1098" y="1813"/>
                  </a:lnTo>
                  <a:lnTo>
                    <a:pt x="1277" y="1761"/>
                  </a:lnTo>
                  <a:lnTo>
                    <a:pt x="1430" y="1685"/>
                  </a:lnTo>
                  <a:lnTo>
                    <a:pt x="1557" y="1557"/>
                  </a:lnTo>
                  <a:lnTo>
                    <a:pt x="1685" y="1430"/>
                  </a:lnTo>
                  <a:lnTo>
                    <a:pt x="1761" y="1277"/>
                  </a:lnTo>
                  <a:lnTo>
                    <a:pt x="1812" y="1098"/>
                  </a:lnTo>
                  <a:lnTo>
                    <a:pt x="1838" y="919"/>
                  </a:lnTo>
                  <a:lnTo>
                    <a:pt x="1812" y="741"/>
                  </a:lnTo>
                  <a:lnTo>
                    <a:pt x="1761" y="562"/>
                  </a:lnTo>
                  <a:lnTo>
                    <a:pt x="1685" y="409"/>
                  </a:lnTo>
                  <a:lnTo>
                    <a:pt x="1557" y="256"/>
                  </a:lnTo>
                  <a:lnTo>
                    <a:pt x="1430" y="154"/>
                  </a:lnTo>
                  <a:lnTo>
                    <a:pt x="1277" y="77"/>
                  </a:lnTo>
                  <a:lnTo>
                    <a:pt x="1098" y="26"/>
                  </a:lnTo>
                  <a:lnTo>
                    <a:pt x="919"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3"/>
            <p:cNvSpPr/>
            <p:nvPr/>
          </p:nvSpPr>
          <p:spPr>
            <a:xfrm>
              <a:off x="3266175" y="2689725"/>
              <a:ext cx="40850" cy="45325"/>
            </a:xfrm>
            <a:custGeom>
              <a:rect b="b" l="l" r="r" t="t"/>
              <a:pathLst>
                <a:path extrusionOk="0" h="1813" w="1634">
                  <a:moveTo>
                    <a:pt x="894" y="0"/>
                  </a:moveTo>
                  <a:lnTo>
                    <a:pt x="996" y="128"/>
                  </a:lnTo>
                  <a:lnTo>
                    <a:pt x="1073" y="256"/>
                  </a:lnTo>
                  <a:lnTo>
                    <a:pt x="1098" y="409"/>
                  </a:lnTo>
                  <a:lnTo>
                    <a:pt x="1124" y="587"/>
                  </a:lnTo>
                  <a:lnTo>
                    <a:pt x="1098" y="766"/>
                  </a:lnTo>
                  <a:lnTo>
                    <a:pt x="1047" y="944"/>
                  </a:lnTo>
                  <a:lnTo>
                    <a:pt x="970" y="1098"/>
                  </a:lnTo>
                  <a:lnTo>
                    <a:pt x="843" y="1225"/>
                  </a:lnTo>
                  <a:lnTo>
                    <a:pt x="715" y="1353"/>
                  </a:lnTo>
                  <a:lnTo>
                    <a:pt x="562" y="1429"/>
                  </a:lnTo>
                  <a:lnTo>
                    <a:pt x="384" y="1480"/>
                  </a:lnTo>
                  <a:lnTo>
                    <a:pt x="205" y="1506"/>
                  </a:lnTo>
                  <a:lnTo>
                    <a:pt x="1" y="1480"/>
                  </a:lnTo>
                  <a:lnTo>
                    <a:pt x="154" y="1608"/>
                  </a:lnTo>
                  <a:lnTo>
                    <a:pt x="333" y="1710"/>
                  </a:lnTo>
                  <a:lnTo>
                    <a:pt x="511" y="1787"/>
                  </a:lnTo>
                  <a:lnTo>
                    <a:pt x="715" y="1812"/>
                  </a:lnTo>
                  <a:lnTo>
                    <a:pt x="894" y="1787"/>
                  </a:lnTo>
                  <a:lnTo>
                    <a:pt x="1073" y="1735"/>
                  </a:lnTo>
                  <a:lnTo>
                    <a:pt x="1226" y="1659"/>
                  </a:lnTo>
                  <a:lnTo>
                    <a:pt x="1353" y="1531"/>
                  </a:lnTo>
                  <a:lnTo>
                    <a:pt x="1481" y="1404"/>
                  </a:lnTo>
                  <a:lnTo>
                    <a:pt x="1557" y="1251"/>
                  </a:lnTo>
                  <a:lnTo>
                    <a:pt x="1608" y="1072"/>
                  </a:lnTo>
                  <a:lnTo>
                    <a:pt x="1634" y="893"/>
                  </a:lnTo>
                  <a:lnTo>
                    <a:pt x="1608" y="715"/>
                  </a:lnTo>
                  <a:lnTo>
                    <a:pt x="1583" y="562"/>
                  </a:lnTo>
                  <a:lnTo>
                    <a:pt x="1506" y="434"/>
                  </a:lnTo>
                  <a:lnTo>
                    <a:pt x="1430" y="307"/>
                  </a:lnTo>
                  <a:lnTo>
                    <a:pt x="1302" y="205"/>
                  </a:lnTo>
                  <a:lnTo>
                    <a:pt x="1200" y="102"/>
                  </a:lnTo>
                  <a:lnTo>
                    <a:pt x="1047" y="26"/>
                  </a:lnTo>
                  <a:lnTo>
                    <a:pt x="89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3"/>
            <p:cNvSpPr/>
            <p:nvPr/>
          </p:nvSpPr>
          <p:spPr>
            <a:xfrm>
              <a:off x="3310825" y="2745850"/>
              <a:ext cx="28750" cy="28725"/>
            </a:xfrm>
            <a:custGeom>
              <a:rect b="b" l="l" r="r" t="t"/>
              <a:pathLst>
                <a:path extrusionOk="0" h="1149" w="1150">
                  <a:moveTo>
                    <a:pt x="562" y="1"/>
                  </a:moveTo>
                  <a:lnTo>
                    <a:pt x="460" y="26"/>
                  </a:lnTo>
                  <a:lnTo>
                    <a:pt x="358" y="52"/>
                  </a:lnTo>
                  <a:lnTo>
                    <a:pt x="256" y="103"/>
                  </a:lnTo>
                  <a:lnTo>
                    <a:pt x="154" y="179"/>
                  </a:lnTo>
                  <a:lnTo>
                    <a:pt x="103" y="256"/>
                  </a:lnTo>
                  <a:lnTo>
                    <a:pt x="27" y="358"/>
                  </a:lnTo>
                  <a:lnTo>
                    <a:pt x="1" y="460"/>
                  </a:lnTo>
                  <a:lnTo>
                    <a:pt x="1" y="588"/>
                  </a:lnTo>
                  <a:lnTo>
                    <a:pt x="1" y="690"/>
                  </a:lnTo>
                  <a:lnTo>
                    <a:pt x="27" y="817"/>
                  </a:lnTo>
                  <a:lnTo>
                    <a:pt x="103" y="894"/>
                  </a:lnTo>
                  <a:lnTo>
                    <a:pt x="154" y="996"/>
                  </a:lnTo>
                  <a:lnTo>
                    <a:pt x="256" y="1072"/>
                  </a:lnTo>
                  <a:lnTo>
                    <a:pt x="358" y="1123"/>
                  </a:lnTo>
                  <a:lnTo>
                    <a:pt x="460" y="1149"/>
                  </a:lnTo>
                  <a:lnTo>
                    <a:pt x="690" y="1149"/>
                  </a:lnTo>
                  <a:lnTo>
                    <a:pt x="792" y="1123"/>
                  </a:lnTo>
                  <a:lnTo>
                    <a:pt x="894" y="1072"/>
                  </a:lnTo>
                  <a:lnTo>
                    <a:pt x="971" y="996"/>
                  </a:lnTo>
                  <a:lnTo>
                    <a:pt x="1047" y="894"/>
                  </a:lnTo>
                  <a:lnTo>
                    <a:pt x="1098" y="817"/>
                  </a:lnTo>
                  <a:lnTo>
                    <a:pt x="1124" y="690"/>
                  </a:lnTo>
                  <a:lnTo>
                    <a:pt x="1149" y="588"/>
                  </a:lnTo>
                  <a:lnTo>
                    <a:pt x="1124" y="460"/>
                  </a:lnTo>
                  <a:lnTo>
                    <a:pt x="1098" y="358"/>
                  </a:lnTo>
                  <a:lnTo>
                    <a:pt x="1047" y="256"/>
                  </a:lnTo>
                  <a:lnTo>
                    <a:pt x="971" y="179"/>
                  </a:lnTo>
                  <a:lnTo>
                    <a:pt x="894" y="103"/>
                  </a:lnTo>
                  <a:lnTo>
                    <a:pt x="792" y="52"/>
                  </a:lnTo>
                  <a:lnTo>
                    <a:pt x="690" y="26"/>
                  </a:lnTo>
                  <a:lnTo>
                    <a:pt x="562"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3"/>
            <p:cNvSpPr/>
            <p:nvPr/>
          </p:nvSpPr>
          <p:spPr>
            <a:xfrm>
              <a:off x="3314025" y="2746500"/>
              <a:ext cx="25550" cy="28075"/>
            </a:xfrm>
            <a:custGeom>
              <a:rect b="b" l="l" r="r" t="t"/>
              <a:pathLst>
                <a:path extrusionOk="0" h="1123" w="1022">
                  <a:moveTo>
                    <a:pt x="587" y="0"/>
                  </a:moveTo>
                  <a:lnTo>
                    <a:pt x="638" y="77"/>
                  </a:lnTo>
                  <a:lnTo>
                    <a:pt x="689" y="179"/>
                  </a:lnTo>
                  <a:lnTo>
                    <a:pt x="715" y="255"/>
                  </a:lnTo>
                  <a:lnTo>
                    <a:pt x="715" y="383"/>
                  </a:lnTo>
                  <a:lnTo>
                    <a:pt x="715" y="485"/>
                  </a:lnTo>
                  <a:lnTo>
                    <a:pt x="664" y="587"/>
                  </a:lnTo>
                  <a:lnTo>
                    <a:pt x="613" y="689"/>
                  </a:lnTo>
                  <a:lnTo>
                    <a:pt x="562" y="791"/>
                  </a:lnTo>
                  <a:lnTo>
                    <a:pt x="460" y="842"/>
                  </a:lnTo>
                  <a:lnTo>
                    <a:pt x="358" y="893"/>
                  </a:lnTo>
                  <a:lnTo>
                    <a:pt x="256" y="944"/>
                  </a:lnTo>
                  <a:lnTo>
                    <a:pt x="154" y="944"/>
                  </a:lnTo>
                  <a:lnTo>
                    <a:pt x="1" y="919"/>
                  </a:lnTo>
                  <a:lnTo>
                    <a:pt x="103" y="1021"/>
                  </a:lnTo>
                  <a:lnTo>
                    <a:pt x="205" y="1072"/>
                  </a:lnTo>
                  <a:lnTo>
                    <a:pt x="307" y="1123"/>
                  </a:lnTo>
                  <a:lnTo>
                    <a:pt x="562" y="1123"/>
                  </a:lnTo>
                  <a:lnTo>
                    <a:pt x="664" y="1097"/>
                  </a:lnTo>
                  <a:lnTo>
                    <a:pt x="766" y="1046"/>
                  </a:lnTo>
                  <a:lnTo>
                    <a:pt x="843" y="970"/>
                  </a:lnTo>
                  <a:lnTo>
                    <a:pt x="919" y="868"/>
                  </a:lnTo>
                  <a:lnTo>
                    <a:pt x="970" y="791"/>
                  </a:lnTo>
                  <a:lnTo>
                    <a:pt x="996" y="664"/>
                  </a:lnTo>
                  <a:lnTo>
                    <a:pt x="1021" y="562"/>
                  </a:lnTo>
                  <a:lnTo>
                    <a:pt x="1021" y="460"/>
                  </a:lnTo>
                  <a:lnTo>
                    <a:pt x="996" y="358"/>
                  </a:lnTo>
                  <a:lnTo>
                    <a:pt x="945" y="281"/>
                  </a:lnTo>
                  <a:lnTo>
                    <a:pt x="894" y="204"/>
                  </a:lnTo>
                  <a:lnTo>
                    <a:pt x="843" y="128"/>
                  </a:lnTo>
                  <a:lnTo>
                    <a:pt x="766" y="77"/>
                  </a:lnTo>
                  <a:lnTo>
                    <a:pt x="664" y="26"/>
                  </a:lnTo>
                  <a:lnTo>
                    <a:pt x="58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3"/>
            <p:cNvSpPr/>
            <p:nvPr/>
          </p:nvSpPr>
          <p:spPr>
            <a:xfrm>
              <a:off x="3563450" y="2669300"/>
              <a:ext cx="45950" cy="45975"/>
            </a:xfrm>
            <a:custGeom>
              <a:rect b="b" l="l" r="r" t="t"/>
              <a:pathLst>
                <a:path extrusionOk="0" h="1839" w="1838">
                  <a:moveTo>
                    <a:pt x="919" y="1"/>
                  </a:moveTo>
                  <a:lnTo>
                    <a:pt x="715" y="26"/>
                  </a:lnTo>
                  <a:lnTo>
                    <a:pt x="562" y="77"/>
                  </a:lnTo>
                  <a:lnTo>
                    <a:pt x="408" y="154"/>
                  </a:lnTo>
                  <a:lnTo>
                    <a:pt x="255" y="282"/>
                  </a:lnTo>
                  <a:lnTo>
                    <a:pt x="153" y="409"/>
                  </a:lnTo>
                  <a:lnTo>
                    <a:pt x="51" y="562"/>
                  </a:lnTo>
                  <a:lnTo>
                    <a:pt x="0" y="741"/>
                  </a:lnTo>
                  <a:lnTo>
                    <a:pt x="0" y="919"/>
                  </a:lnTo>
                  <a:lnTo>
                    <a:pt x="0" y="1098"/>
                  </a:lnTo>
                  <a:lnTo>
                    <a:pt x="51" y="1277"/>
                  </a:lnTo>
                  <a:lnTo>
                    <a:pt x="153" y="1430"/>
                  </a:lnTo>
                  <a:lnTo>
                    <a:pt x="255" y="1583"/>
                  </a:lnTo>
                  <a:lnTo>
                    <a:pt x="408" y="1685"/>
                  </a:lnTo>
                  <a:lnTo>
                    <a:pt x="562" y="1761"/>
                  </a:lnTo>
                  <a:lnTo>
                    <a:pt x="715" y="1813"/>
                  </a:lnTo>
                  <a:lnTo>
                    <a:pt x="919" y="1838"/>
                  </a:lnTo>
                  <a:lnTo>
                    <a:pt x="1097" y="1813"/>
                  </a:lnTo>
                  <a:lnTo>
                    <a:pt x="1276" y="1761"/>
                  </a:lnTo>
                  <a:lnTo>
                    <a:pt x="1429" y="1685"/>
                  </a:lnTo>
                  <a:lnTo>
                    <a:pt x="1557" y="1583"/>
                  </a:lnTo>
                  <a:lnTo>
                    <a:pt x="1684" y="1430"/>
                  </a:lnTo>
                  <a:lnTo>
                    <a:pt x="1761" y="1277"/>
                  </a:lnTo>
                  <a:lnTo>
                    <a:pt x="1812" y="1098"/>
                  </a:lnTo>
                  <a:lnTo>
                    <a:pt x="1837" y="919"/>
                  </a:lnTo>
                  <a:lnTo>
                    <a:pt x="1812" y="741"/>
                  </a:lnTo>
                  <a:lnTo>
                    <a:pt x="1761" y="562"/>
                  </a:lnTo>
                  <a:lnTo>
                    <a:pt x="1684" y="409"/>
                  </a:lnTo>
                  <a:lnTo>
                    <a:pt x="1557" y="282"/>
                  </a:lnTo>
                  <a:lnTo>
                    <a:pt x="1429" y="154"/>
                  </a:lnTo>
                  <a:lnTo>
                    <a:pt x="1276" y="77"/>
                  </a:lnTo>
                  <a:lnTo>
                    <a:pt x="1097" y="26"/>
                  </a:lnTo>
                  <a:lnTo>
                    <a:pt x="919"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3"/>
            <p:cNvSpPr/>
            <p:nvPr/>
          </p:nvSpPr>
          <p:spPr>
            <a:xfrm>
              <a:off x="3569175" y="2670575"/>
              <a:ext cx="40225" cy="44700"/>
            </a:xfrm>
            <a:custGeom>
              <a:rect b="b" l="l" r="r" t="t"/>
              <a:pathLst>
                <a:path extrusionOk="0" h="1788" w="1609">
                  <a:moveTo>
                    <a:pt x="945" y="1"/>
                  </a:moveTo>
                  <a:lnTo>
                    <a:pt x="1047" y="129"/>
                  </a:lnTo>
                  <a:lnTo>
                    <a:pt x="1124" y="256"/>
                  </a:lnTo>
                  <a:lnTo>
                    <a:pt x="1175" y="435"/>
                  </a:lnTo>
                  <a:lnTo>
                    <a:pt x="1175" y="588"/>
                  </a:lnTo>
                  <a:lnTo>
                    <a:pt x="1175" y="792"/>
                  </a:lnTo>
                  <a:lnTo>
                    <a:pt x="1124" y="945"/>
                  </a:lnTo>
                  <a:lnTo>
                    <a:pt x="1021" y="1124"/>
                  </a:lnTo>
                  <a:lnTo>
                    <a:pt x="919" y="1251"/>
                  </a:lnTo>
                  <a:lnTo>
                    <a:pt x="766" y="1353"/>
                  </a:lnTo>
                  <a:lnTo>
                    <a:pt x="613" y="1455"/>
                  </a:lnTo>
                  <a:lnTo>
                    <a:pt x="460" y="1506"/>
                  </a:lnTo>
                  <a:lnTo>
                    <a:pt x="128" y="1506"/>
                  </a:lnTo>
                  <a:lnTo>
                    <a:pt x="1" y="1481"/>
                  </a:lnTo>
                  <a:lnTo>
                    <a:pt x="128" y="1608"/>
                  </a:lnTo>
                  <a:lnTo>
                    <a:pt x="307" y="1710"/>
                  </a:lnTo>
                  <a:lnTo>
                    <a:pt x="486" y="1762"/>
                  </a:lnTo>
                  <a:lnTo>
                    <a:pt x="690" y="1787"/>
                  </a:lnTo>
                  <a:lnTo>
                    <a:pt x="868" y="1762"/>
                  </a:lnTo>
                  <a:lnTo>
                    <a:pt x="1047" y="1710"/>
                  </a:lnTo>
                  <a:lnTo>
                    <a:pt x="1200" y="1634"/>
                  </a:lnTo>
                  <a:lnTo>
                    <a:pt x="1328" y="1532"/>
                  </a:lnTo>
                  <a:lnTo>
                    <a:pt x="1455" y="1379"/>
                  </a:lnTo>
                  <a:lnTo>
                    <a:pt x="1532" y="1226"/>
                  </a:lnTo>
                  <a:lnTo>
                    <a:pt x="1583" y="1047"/>
                  </a:lnTo>
                  <a:lnTo>
                    <a:pt x="1608" y="868"/>
                  </a:lnTo>
                  <a:lnTo>
                    <a:pt x="1583" y="715"/>
                  </a:lnTo>
                  <a:lnTo>
                    <a:pt x="1557" y="588"/>
                  </a:lnTo>
                  <a:lnTo>
                    <a:pt x="1506" y="435"/>
                  </a:lnTo>
                  <a:lnTo>
                    <a:pt x="1430" y="333"/>
                  </a:lnTo>
                  <a:lnTo>
                    <a:pt x="1328" y="205"/>
                  </a:lnTo>
                  <a:lnTo>
                    <a:pt x="1226" y="129"/>
                  </a:lnTo>
                  <a:lnTo>
                    <a:pt x="1098" y="52"/>
                  </a:lnTo>
                  <a:lnTo>
                    <a:pt x="94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3"/>
            <p:cNvSpPr/>
            <p:nvPr/>
          </p:nvSpPr>
          <p:spPr>
            <a:xfrm>
              <a:off x="3417375" y="2883000"/>
              <a:ext cx="45950" cy="45950"/>
            </a:xfrm>
            <a:custGeom>
              <a:rect b="b" l="l" r="r" t="t"/>
              <a:pathLst>
                <a:path extrusionOk="0" h="1838" w="1838">
                  <a:moveTo>
                    <a:pt x="740" y="1"/>
                  </a:moveTo>
                  <a:lnTo>
                    <a:pt x="561" y="77"/>
                  </a:lnTo>
                  <a:lnTo>
                    <a:pt x="408" y="154"/>
                  </a:lnTo>
                  <a:lnTo>
                    <a:pt x="255" y="256"/>
                  </a:lnTo>
                  <a:lnTo>
                    <a:pt x="153" y="409"/>
                  </a:lnTo>
                  <a:lnTo>
                    <a:pt x="77" y="562"/>
                  </a:lnTo>
                  <a:lnTo>
                    <a:pt x="26" y="715"/>
                  </a:lnTo>
                  <a:lnTo>
                    <a:pt x="0" y="919"/>
                  </a:lnTo>
                  <a:lnTo>
                    <a:pt x="26" y="1098"/>
                  </a:lnTo>
                  <a:lnTo>
                    <a:pt x="77" y="1276"/>
                  </a:lnTo>
                  <a:lnTo>
                    <a:pt x="153" y="1429"/>
                  </a:lnTo>
                  <a:lnTo>
                    <a:pt x="255" y="1557"/>
                  </a:lnTo>
                  <a:lnTo>
                    <a:pt x="408" y="1685"/>
                  </a:lnTo>
                  <a:lnTo>
                    <a:pt x="561" y="1761"/>
                  </a:lnTo>
                  <a:lnTo>
                    <a:pt x="740" y="1812"/>
                  </a:lnTo>
                  <a:lnTo>
                    <a:pt x="919" y="1838"/>
                  </a:lnTo>
                  <a:lnTo>
                    <a:pt x="1097" y="1812"/>
                  </a:lnTo>
                  <a:lnTo>
                    <a:pt x="1276" y="1761"/>
                  </a:lnTo>
                  <a:lnTo>
                    <a:pt x="1429" y="1685"/>
                  </a:lnTo>
                  <a:lnTo>
                    <a:pt x="1557" y="1557"/>
                  </a:lnTo>
                  <a:lnTo>
                    <a:pt x="1684" y="1429"/>
                  </a:lnTo>
                  <a:lnTo>
                    <a:pt x="1761" y="1276"/>
                  </a:lnTo>
                  <a:lnTo>
                    <a:pt x="1812" y="1098"/>
                  </a:lnTo>
                  <a:lnTo>
                    <a:pt x="1837" y="919"/>
                  </a:lnTo>
                  <a:lnTo>
                    <a:pt x="1812" y="715"/>
                  </a:lnTo>
                  <a:lnTo>
                    <a:pt x="1761" y="562"/>
                  </a:lnTo>
                  <a:lnTo>
                    <a:pt x="1684" y="409"/>
                  </a:lnTo>
                  <a:lnTo>
                    <a:pt x="1557" y="256"/>
                  </a:lnTo>
                  <a:lnTo>
                    <a:pt x="1429" y="154"/>
                  </a:lnTo>
                  <a:lnTo>
                    <a:pt x="1276" y="77"/>
                  </a:lnTo>
                  <a:lnTo>
                    <a:pt x="1097"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3"/>
            <p:cNvSpPr/>
            <p:nvPr/>
          </p:nvSpPr>
          <p:spPr>
            <a:xfrm>
              <a:off x="3423750" y="2883000"/>
              <a:ext cx="39575" cy="45950"/>
            </a:xfrm>
            <a:custGeom>
              <a:rect b="b" l="l" r="r" t="t"/>
              <a:pathLst>
                <a:path extrusionOk="0" h="1838" w="1583">
                  <a:moveTo>
                    <a:pt x="791" y="1"/>
                  </a:moveTo>
                  <a:lnTo>
                    <a:pt x="919" y="128"/>
                  </a:lnTo>
                  <a:lnTo>
                    <a:pt x="995" y="281"/>
                  </a:lnTo>
                  <a:lnTo>
                    <a:pt x="1046" y="460"/>
                  </a:lnTo>
                  <a:lnTo>
                    <a:pt x="1072" y="639"/>
                  </a:lnTo>
                  <a:lnTo>
                    <a:pt x="1046" y="843"/>
                  </a:lnTo>
                  <a:lnTo>
                    <a:pt x="995" y="996"/>
                  </a:lnTo>
                  <a:lnTo>
                    <a:pt x="919" y="1149"/>
                  </a:lnTo>
                  <a:lnTo>
                    <a:pt x="791" y="1302"/>
                  </a:lnTo>
                  <a:lnTo>
                    <a:pt x="664" y="1404"/>
                  </a:lnTo>
                  <a:lnTo>
                    <a:pt x="511" y="1506"/>
                  </a:lnTo>
                  <a:lnTo>
                    <a:pt x="332" y="1557"/>
                  </a:lnTo>
                  <a:lnTo>
                    <a:pt x="0" y="1557"/>
                  </a:lnTo>
                  <a:lnTo>
                    <a:pt x="153" y="1659"/>
                  </a:lnTo>
                  <a:lnTo>
                    <a:pt x="306" y="1761"/>
                  </a:lnTo>
                  <a:lnTo>
                    <a:pt x="485" y="1812"/>
                  </a:lnTo>
                  <a:lnTo>
                    <a:pt x="664" y="1838"/>
                  </a:lnTo>
                  <a:lnTo>
                    <a:pt x="842" y="1812"/>
                  </a:lnTo>
                  <a:lnTo>
                    <a:pt x="1021" y="1761"/>
                  </a:lnTo>
                  <a:lnTo>
                    <a:pt x="1174" y="1685"/>
                  </a:lnTo>
                  <a:lnTo>
                    <a:pt x="1302" y="1557"/>
                  </a:lnTo>
                  <a:lnTo>
                    <a:pt x="1429" y="1429"/>
                  </a:lnTo>
                  <a:lnTo>
                    <a:pt x="1506" y="1276"/>
                  </a:lnTo>
                  <a:lnTo>
                    <a:pt x="1557" y="1098"/>
                  </a:lnTo>
                  <a:lnTo>
                    <a:pt x="1582" y="919"/>
                  </a:lnTo>
                  <a:lnTo>
                    <a:pt x="1557" y="741"/>
                  </a:lnTo>
                  <a:lnTo>
                    <a:pt x="1531" y="587"/>
                  </a:lnTo>
                  <a:lnTo>
                    <a:pt x="1455" y="434"/>
                  </a:lnTo>
                  <a:lnTo>
                    <a:pt x="1353" y="307"/>
                  </a:lnTo>
                  <a:lnTo>
                    <a:pt x="1251" y="205"/>
                  </a:lnTo>
                  <a:lnTo>
                    <a:pt x="1097" y="103"/>
                  </a:lnTo>
                  <a:lnTo>
                    <a:pt x="970" y="52"/>
                  </a:lnTo>
                  <a:lnTo>
                    <a:pt x="791"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3"/>
            <p:cNvSpPr/>
            <p:nvPr/>
          </p:nvSpPr>
          <p:spPr>
            <a:xfrm>
              <a:off x="3381000" y="2947425"/>
              <a:ext cx="28725" cy="28725"/>
            </a:xfrm>
            <a:custGeom>
              <a:rect b="b" l="l" r="r" t="t"/>
              <a:pathLst>
                <a:path extrusionOk="0" h="1149" w="1149">
                  <a:moveTo>
                    <a:pt x="460" y="1"/>
                  </a:moveTo>
                  <a:lnTo>
                    <a:pt x="332" y="52"/>
                  </a:lnTo>
                  <a:lnTo>
                    <a:pt x="256" y="103"/>
                  </a:lnTo>
                  <a:lnTo>
                    <a:pt x="154" y="179"/>
                  </a:lnTo>
                  <a:lnTo>
                    <a:pt x="77" y="256"/>
                  </a:lnTo>
                  <a:lnTo>
                    <a:pt x="26" y="358"/>
                  </a:lnTo>
                  <a:lnTo>
                    <a:pt x="1" y="460"/>
                  </a:lnTo>
                  <a:lnTo>
                    <a:pt x="1" y="588"/>
                  </a:lnTo>
                  <a:lnTo>
                    <a:pt x="1" y="690"/>
                  </a:lnTo>
                  <a:lnTo>
                    <a:pt x="26" y="792"/>
                  </a:lnTo>
                  <a:lnTo>
                    <a:pt x="77" y="894"/>
                  </a:lnTo>
                  <a:lnTo>
                    <a:pt x="154" y="996"/>
                  </a:lnTo>
                  <a:lnTo>
                    <a:pt x="256" y="1047"/>
                  </a:lnTo>
                  <a:lnTo>
                    <a:pt x="332" y="1098"/>
                  </a:lnTo>
                  <a:lnTo>
                    <a:pt x="460" y="1149"/>
                  </a:lnTo>
                  <a:lnTo>
                    <a:pt x="690" y="1149"/>
                  </a:lnTo>
                  <a:lnTo>
                    <a:pt x="792" y="1098"/>
                  </a:lnTo>
                  <a:lnTo>
                    <a:pt x="894" y="1047"/>
                  </a:lnTo>
                  <a:lnTo>
                    <a:pt x="970" y="996"/>
                  </a:lnTo>
                  <a:lnTo>
                    <a:pt x="1047" y="894"/>
                  </a:lnTo>
                  <a:lnTo>
                    <a:pt x="1098" y="792"/>
                  </a:lnTo>
                  <a:lnTo>
                    <a:pt x="1123" y="690"/>
                  </a:lnTo>
                  <a:lnTo>
                    <a:pt x="1149" y="588"/>
                  </a:lnTo>
                  <a:lnTo>
                    <a:pt x="1123" y="460"/>
                  </a:lnTo>
                  <a:lnTo>
                    <a:pt x="1098" y="358"/>
                  </a:lnTo>
                  <a:lnTo>
                    <a:pt x="1047" y="256"/>
                  </a:lnTo>
                  <a:lnTo>
                    <a:pt x="970" y="179"/>
                  </a:lnTo>
                  <a:lnTo>
                    <a:pt x="894" y="103"/>
                  </a:lnTo>
                  <a:lnTo>
                    <a:pt x="792" y="52"/>
                  </a:lnTo>
                  <a:lnTo>
                    <a:pt x="690"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3"/>
            <p:cNvSpPr/>
            <p:nvPr/>
          </p:nvSpPr>
          <p:spPr>
            <a:xfrm>
              <a:off x="3382925" y="2948075"/>
              <a:ext cx="26800" cy="28075"/>
            </a:xfrm>
            <a:custGeom>
              <a:rect b="b" l="l" r="r" t="t"/>
              <a:pathLst>
                <a:path extrusionOk="0" h="1123" w="1072">
                  <a:moveTo>
                    <a:pt x="613" y="0"/>
                  </a:moveTo>
                  <a:lnTo>
                    <a:pt x="689" y="128"/>
                  </a:lnTo>
                  <a:lnTo>
                    <a:pt x="715" y="306"/>
                  </a:lnTo>
                  <a:lnTo>
                    <a:pt x="689" y="408"/>
                  </a:lnTo>
                  <a:lnTo>
                    <a:pt x="664" y="536"/>
                  </a:lnTo>
                  <a:lnTo>
                    <a:pt x="613" y="613"/>
                  </a:lnTo>
                  <a:lnTo>
                    <a:pt x="536" y="715"/>
                  </a:lnTo>
                  <a:lnTo>
                    <a:pt x="460" y="791"/>
                  </a:lnTo>
                  <a:lnTo>
                    <a:pt x="357" y="842"/>
                  </a:lnTo>
                  <a:lnTo>
                    <a:pt x="255" y="868"/>
                  </a:lnTo>
                  <a:lnTo>
                    <a:pt x="0" y="868"/>
                  </a:lnTo>
                  <a:lnTo>
                    <a:pt x="102" y="970"/>
                  </a:lnTo>
                  <a:lnTo>
                    <a:pt x="204" y="1046"/>
                  </a:lnTo>
                  <a:lnTo>
                    <a:pt x="332" y="1123"/>
                  </a:lnTo>
                  <a:lnTo>
                    <a:pt x="613" y="1123"/>
                  </a:lnTo>
                  <a:lnTo>
                    <a:pt x="715" y="1072"/>
                  </a:lnTo>
                  <a:lnTo>
                    <a:pt x="817" y="1021"/>
                  </a:lnTo>
                  <a:lnTo>
                    <a:pt x="893" y="970"/>
                  </a:lnTo>
                  <a:lnTo>
                    <a:pt x="970" y="868"/>
                  </a:lnTo>
                  <a:lnTo>
                    <a:pt x="1021" y="766"/>
                  </a:lnTo>
                  <a:lnTo>
                    <a:pt x="1046" y="664"/>
                  </a:lnTo>
                  <a:lnTo>
                    <a:pt x="1072" y="562"/>
                  </a:lnTo>
                  <a:lnTo>
                    <a:pt x="1046" y="459"/>
                  </a:lnTo>
                  <a:lnTo>
                    <a:pt x="1021" y="357"/>
                  </a:lnTo>
                  <a:lnTo>
                    <a:pt x="995" y="281"/>
                  </a:lnTo>
                  <a:lnTo>
                    <a:pt x="944" y="179"/>
                  </a:lnTo>
                  <a:lnTo>
                    <a:pt x="868" y="128"/>
                  </a:lnTo>
                  <a:lnTo>
                    <a:pt x="791" y="51"/>
                  </a:lnTo>
                  <a:lnTo>
                    <a:pt x="715" y="26"/>
                  </a:lnTo>
                  <a:lnTo>
                    <a:pt x="613"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3"/>
            <p:cNvSpPr/>
            <p:nvPr/>
          </p:nvSpPr>
          <p:spPr>
            <a:xfrm>
              <a:off x="3452450" y="2969750"/>
              <a:ext cx="12775" cy="12800"/>
            </a:xfrm>
            <a:custGeom>
              <a:rect b="b" l="l" r="r" t="t"/>
              <a:pathLst>
                <a:path extrusionOk="0" h="512" w="511">
                  <a:moveTo>
                    <a:pt x="256" y="1"/>
                  </a:moveTo>
                  <a:lnTo>
                    <a:pt x="154" y="26"/>
                  </a:lnTo>
                  <a:lnTo>
                    <a:pt x="77" y="77"/>
                  </a:lnTo>
                  <a:lnTo>
                    <a:pt x="26" y="154"/>
                  </a:lnTo>
                  <a:lnTo>
                    <a:pt x="0" y="256"/>
                  </a:lnTo>
                  <a:lnTo>
                    <a:pt x="26" y="358"/>
                  </a:lnTo>
                  <a:lnTo>
                    <a:pt x="77" y="435"/>
                  </a:lnTo>
                  <a:lnTo>
                    <a:pt x="154" y="486"/>
                  </a:lnTo>
                  <a:lnTo>
                    <a:pt x="256" y="511"/>
                  </a:lnTo>
                  <a:lnTo>
                    <a:pt x="358" y="486"/>
                  </a:lnTo>
                  <a:lnTo>
                    <a:pt x="434" y="435"/>
                  </a:lnTo>
                  <a:lnTo>
                    <a:pt x="485" y="358"/>
                  </a:lnTo>
                  <a:lnTo>
                    <a:pt x="511" y="256"/>
                  </a:lnTo>
                  <a:lnTo>
                    <a:pt x="485" y="154"/>
                  </a:lnTo>
                  <a:lnTo>
                    <a:pt x="434" y="77"/>
                  </a:lnTo>
                  <a:lnTo>
                    <a:pt x="358" y="26"/>
                  </a:lnTo>
                  <a:lnTo>
                    <a:pt x="256"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3"/>
            <p:cNvSpPr/>
            <p:nvPr/>
          </p:nvSpPr>
          <p:spPr>
            <a:xfrm>
              <a:off x="3485625" y="2941050"/>
              <a:ext cx="12775" cy="12775"/>
            </a:xfrm>
            <a:custGeom>
              <a:rect b="b" l="l" r="r" t="t"/>
              <a:pathLst>
                <a:path extrusionOk="0" h="511" w="511">
                  <a:moveTo>
                    <a:pt x="255" y="1"/>
                  </a:moveTo>
                  <a:lnTo>
                    <a:pt x="153" y="26"/>
                  </a:lnTo>
                  <a:lnTo>
                    <a:pt x="77" y="77"/>
                  </a:lnTo>
                  <a:lnTo>
                    <a:pt x="26" y="154"/>
                  </a:lnTo>
                  <a:lnTo>
                    <a:pt x="0" y="256"/>
                  </a:lnTo>
                  <a:lnTo>
                    <a:pt x="26" y="358"/>
                  </a:lnTo>
                  <a:lnTo>
                    <a:pt x="77" y="434"/>
                  </a:lnTo>
                  <a:lnTo>
                    <a:pt x="153" y="485"/>
                  </a:lnTo>
                  <a:lnTo>
                    <a:pt x="255" y="511"/>
                  </a:lnTo>
                  <a:lnTo>
                    <a:pt x="358" y="485"/>
                  </a:lnTo>
                  <a:lnTo>
                    <a:pt x="434" y="434"/>
                  </a:lnTo>
                  <a:lnTo>
                    <a:pt x="485" y="358"/>
                  </a:lnTo>
                  <a:lnTo>
                    <a:pt x="511" y="256"/>
                  </a:lnTo>
                  <a:lnTo>
                    <a:pt x="485" y="154"/>
                  </a:lnTo>
                  <a:lnTo>
                    <a:pt x="434" y="77"/>
                  </a:lnTo>
                  <a:lnTo>
                    <a:pt x="358" y="26"/>
                  </a:lnTo>
                  <a:lnTo>
                    <a:pt x="255"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3"/>
            <p:cNvSpPr/>
            <p:nvPr/>
          </p:nvSpPr>
          <p:spPr>
            <a:xfrm>
              <a:off x="3492000" y="2972300"/>
              <a:ext cx="12775" cy="12800"/>
            </a:xfrm>
            <a:custGeom>
              <a:rect b="b" l="l" r="r" t="t"/>
              <a:pathLst>
                <a:path extrusionOk="0" h="512" w="511">
                  <a:moveTo>
                    <a:pt x="256" y="1"/>
                  </a:moveTo>
                  <a:lnTo>
                    <a:pt x="154" y="26"/>
                  </a:lnTo>
                  <a:lnTo>
                    <a:pt x="77" y="77"/>
                  </a:lnTo>
                  <a:lnTo>
                    <a:pt x="26" y="154"/>
                  </a:lnTo>
                  <a:lnTo>
                    <a:pt x="0" y="256"/>
                  </a:lnTo>
                  <a:lnTo>
                    <a:pt x="26" y="358"/>
                  </a:lnTo>
                  <a:lnTo>
                    <a:pt x="77" y="435"/>
                  </a:lnTo>
                  <a:lnTo>
                    <a:pt x="154" y="486"/>
                  </a:lnTo>
                  <a:lnTo>
                    <a:pt x="256" y="511"/>
                  </a:lnTo>
                  <a:lnTo>
                    <a:pt x="358" y="486"/>
                  </a:lnTo>
                  <a:lnTo>
                    <a:pt x="434" y="435"/>
                  </a:lnTo>
                  <a:lnTo>
                    <a:pt x="485" y="358"/>
                  </a:lnTo>
                  <a:lnTo>
                    <a:pt x="511" y="256"/>
                  </a:lnTo>
                  <a:lnTo>
                    <a:pt x="485" y="154"/>
                  </a:lnTo>
                  <a:lnTo>
                    <a:pt x="434" y="77"/>
                  </a:lnTo>
                  <a:lnTo>
                    <a:pt x="358" y="26"/>
                  </a:lnTo>
                  <a:lnTo>
                    <a:pt x="256"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3"/>
            <p:cNvSpPr/>
            <p:nvPr/>
          </p:nvSpPr>
          <p:spPr>
            <a:xfrm>
              <a:off x="3394400" y="2863875"/>
              <a:ext cx="12150" cy="12125"/>
            </a:xfrm>
            <a:custGeom>
              <a:rect b="b" l="l" r="r" t="t"/>
              <a:pathLst>
                <a:path extrusionOk="0" h="485" w="486">
                  <a:moveTo>
                    <a:pt x="154" y="0"/>
                  </a:moveTo>
                  <a:lnTo>
                    <a:pt x="77" y="77"/>
                  </a:lnTo>
                  <a:lnTo>
                    <a:pt x="1" y="153"/>
                  </a:lnTo>
                  <a:lnTo>
                    <a:pt x="1" y="230"/>
                  </a:lnTo>
                  <a:lnTo>
                    <a:pt x="1" y="332"/>
                  </a:lnTo>
                  <a:lnTo>
                    <a:pt x="77" y="408"/>
                  </a:lnTo>
                  <a:lnTo>
                    <a:pt x="154" y="485"/>
                  </a:lnTo>
                  <a:lnTo>
                    <a:pt x="332" y="485"/>
                  </a:lnTo>
                  <a:lnTo>
                    <a:pt x="409" y="408"/>
                  </a:lnTo>
                  <a:lnTo>
                    <a:pt x="485" y="332"/>
                  </a:lnTo>
                  <a:lnTo>
                    <a:pt x="485" y="230"/>
                  </a:lnTo>
                  <a:lnTo>
                    <a:pt x="485" y="153"/>
                  </a:lnTo>
                  <a:lnTo>
                    <a:pt x="409" y="77"/>
                  </a:lnTo>
                  <a:lnTo>
                    <a:pt x="332"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3"/>
            <p:cNvSpPr/>
            <p:nvPr/>
          </p:nvSpPr>
          <p:spPr>
            <a:xfrm>
              <a:off x="3379725" y="2905325"/>
              <a:ext cx="12775" cy="12775"/>
            </a:xfrm>
            <a:custGeom>
              <a:rect b="b" l="l" r="r" t="t"/>
              <a:pathLst>
                <a:path extrusionOk="0" h="511" w="511">
                  <a:moveTo>
                    <a:pt x="256" y="1"/>
                  </a:moveTo>
                  <a:lnTo>
                    <a:pt x="154" y="26"/>
                  </a:lnTo>
                  <a:lnTo>
                    <a:pt x="77" y="77"/>
                  </a:lnTo>
                  <a:lnTo>
                    <a:pt x="26" y="154"/>
                  </a:lnTo>
                  <a:lnTo>
                    <a:pt x="1" y="256"/>
                  </a:lnTo>
                  <a:lnTo>
                    <a:pt x="26" y="358"/>
                  </a:lnTo>
                  <a:lnTo>
                    <a:pt x="77" y="434"/>
                  </a:lnTo>
                  <a:lnTo>
                    <a:pt x="154" y="485"/>
                  </a:lnTo>
                  <a:lnTo>
                    <a:pt x="256" y="511"/>
                  </a:lnTo>
                  <a:lnTo>
                    <a:pt x="358" y="485"/>
                  </a:lnTo>
                  <a:lnTo>
                    <a:pt x="434" y="434"/>
                  </a:lnTo>
                  <a:lnTo>
                    <a:pt x="485" y="358"/>
                  </a:lnTo>
                  <a:lnTo>
                    <a:pt x="511" y="256"/>
                  </a:lnTo>
                  <a:lnTo>
                    <a:pt x="485" y="154"/>
                  </a:lnTo>
                  <a:lnTo>
                    <a:pt x="434" y="77"/>
                  </a:lnTo>
                  <a:lnTo>
                    <a:pt x="358" y="26"/>
                  </a:lnTo>
                  <a:lnTo>
                    <a:pt x="256"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3"/>
            <p:cNvSpPr/>
            <p:nvPr/>
          </p:nvSpPr>
          <p:spPr>
            <a:xfrm>
              <a:off x="3348475" y="2658475"/>
              <a:ext cx="187575" cy="68900"/>
            </a:xfrm>
            <a:custGeom>
              <a:rect b="b" l="l" r="r" t="t"/>
              <a:pathLst>
                <a:path extrusionOk="0" h="2756" w="7503">
                  <a:moveTo>
                    <a:pt x="664" y="0"/>
                  </a:moveTo>
                  <a:lnTo>
                    <a:pt x="536" y="26"/>
                  </a:lnTo>
                  <a:lnTo>
                    <a:pt x="409" y="77"/>
                  </a:lnTo>
                  <a:lnTo>
                    <a:pt x="281" y="128"/>
                  </a:lnTo>
                  <a:lnTo>
                    <a:pt x="205" y="204"/>
                  </a:lnTo>
                  <a:lnTo>
                    <a:pt x="102" y="306"/>
                  </a:lnTo>
                  <a:lnTo>
                    <a:pt x="51" y="434"/>
                  </a:lnTo>
                  <a:lnTo>
                    <a:pt x="0" y="561"/>
                  </a:lnTo>
                  <a:lnTo>
                    <a:pt x="0" y="689"/>
                  </a:lnTo>
                  <a:lnTo>
                    <a:pt x="0" y="2067"/>
                  </a:lnTo>
                  <a:lnTo>
                    <a:pt x="0" y="2220"/>
                  </a:lnTo>
                  <a:lnTo>
                    <a:pt x="51" y="2348"/>
                  </a:lnTo>
                  <a:lnTo>
                    <a:pt x="102" y="2450"/>
                  </a:lnTo>
                  <a:lnTo>
                    <a:pt x="205" y="2552"/>
                  </a:lnTo>
                  <a:lnTo>
                    <a:pt x="281" y="2628"/>
                  </a:lnTo>
                  <a:lnTo>
                    <a:pt x="409" y="2705"/>
                  </a:lnTo>
                  <a:lnTo>
                    <a:pt x="536" y="2730"/>
                  </a:lnTo>
                  <a:lnTo>
                    <a:pt x="664" y="2756"/>
                  </a:lnTo>
                  <a:lnTo>
                    <a:pt x="6813" y="2756"/>
                  </a:lnTo>
                  <a:lnTo>
                    <a:pt x="6966" y="2730"/>
                  </a:lnTo>
                  <a:lnTo>
                    <a:pt x="7094" y="2705"/>
                  </a:lnTo>
                  <a:lnTo>
                    <a:pt x="7196" y="2628"/>
                  </a:lnTo>
                  <a:lnTo>
                    <a:pt x="7298" y="2552"/>
                  </a:lnTo>
                  <a:lnTo>
                    <a:pt x="7400" y="2450"/>
                  </a:lnTo>
                  <a:lnTo>
                    <a:pt x="7451" y="2348"/>
                  </a:lnTo>
                  <a:lnTo>
                    <a:pt x="7502" y="2220"/>
                  </a:lnTo>
                  <a:lnTo>
                    <a:pt x="7502" y="2067"/>
                  </a:lnTo>
                  <a:lnTo>
                    <a:pt x="7502" y="689"/>
                  </a:lnTo>
                  <a:lnTo>
                    <a:pt x="7502" y="561"/>
                  </a:lnTo>
                  <a:lnTo>
                    <a:pt x="7451" y="434"/>
                  </a:lnTo>
                  <a:lnTo>
                    <a:pt x="7400" y="306"/>
                  </a:lnTo>
                  <a:lnTo>
                    <a:pt x="7298" y="204"/>
                  </a:lnTo>
                  <a:lnTo>
                    <a:pt x="7196" y="128"/>
                  </a:lnTo>
                  <a:lnTo>
                    <a:pt x="7094" y="77"/>
                  </a:lnTo>
                  <a:lnTo>
                    <a:pt x="6966" y="26"/>
                  </a:lnTo>
                  <a:lnTo>
                    <a:pt x="681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0" name="Google Shape;4750;p73"/>
          <p:cNvGrpSpPr/>
          <p:nvPr/>
        </p:nvGrpSpPr>
        <p:grpSpPr>
          <a:xfrm>
            <a:off x="4749534" y="2578128"/>
            <a:ext cx="400803" cy="369918"/>
            <a:chOff x="3985725" y="2673775"/>
            <a:chExt cx="397425" cy="366800"/>
          </a:xfrm>
        </p:grpSpPr>
        <p:sp>
          <p:nvSpPr>
            <p:cNvPr id="4751" name="Google Shape;4751;p73"/>
            <p:cNvSpPr/>
            <p:nvPr/>
          </p:nvSpPr>
          <p:spPr>
            <a:xfrm>
              <a:off x="3985725" y="2721625"/>
              <a:ext cx="262200" cy="318950"/>
            </a:xfrm>
            <a:custGeom>
              <a:rect b="b" l="l" r="r" t="t"/>
              <a:pathLst>
                <a:path extrusionOk="0" h="12758" w="10488">
                  <a:moveTo>
                    <a:pt x="1812" y="0"/>
                  </a:moveTo>
                  <a:lnTo>
                    <a:pt x="1812" y="740"/>
                  </a:lnTo>
                  <a:lnTo>
                    <a:pt x="1812" y="893"/>
                  </a:lnTo>
                  <a:lnTo>
                    <a:pt x="1761" y="995"/>
                  </a:lnTo>
                  <a:lnTo>
                    <a:pt x="1710" y="1123"/>
                  </a:lnTo>
                  <a:lnTo>
                    <a:pt x="1634" y="1225"/>
                  </a:lnTo>
                  <a:lnTo>
                    <a:pt x="1532" y="1301"/>
                  </a:lnTo>
                  <a:lnTo>
                    <a:pt x="1429" y="1353"/>
                  </a:lnTo>
                  <a:lnTo>
                    <a:pt x="1302" y="1404"/>
                  </a:lnTo>
                  <a:lnTo>
                    <a:pt x="1149" y="1404"/>
                  </a:lnTo>
                  <a:lnTo>
                    <a:pt x="919" y="1429"/>
                  </a:lnTo>
                  <a:lnTo>
                    <a:pt x="715" y="1506"/>
                  </a:lnTo>
                  <a:lnTo>
                    <a:pt x="511" y="1608"/>
                  </a:lnTo>
                  <a:lnTo>
                    <a:pt x="358" y="1735"/>
                  </a:lnTo>
                  <a:lnTo>
                    <a:pt x="205" y="1914"/>
                  </a:lnTo>
                  <a:lnTo>
                    <a:pt x="103" y="2118"/>
                  </a:lnTo>
                  <a:lnTo>
                    <a:pt x="26" y="2322"/>
                  </a:lnTo>
                  <a:lnTo>
                    <a:pt x="1" y="2552"/>
                  </a:lnTo>
                  <a:lnTo>
                    <a:pt x="1" y="11610"/>
                  </a:lnTo>
                  <a:lnTo>
                    <a:pt x="26" y="11839"/>
                  </a:lnTo>
                  <a:lnTo>
                    <a:pt x="103" y="12069"/>
                  </a:lnTo>
                  <a:lnTo>
                    <a:pt x="205" y="12273"/>
                  </a:lnTo>
                  <a:lnTo>
                    <a:pt x="358" y="12426"/>
                  </a:lnTo>
                  <a:lnTo>
                    <a:pt x="511" y="12579"/>
                  </a:lnTo>
                  <a:lnTo>
                    <a:pt x="715" y="12681"/>
                  </a:lnTo>
                  <a:lnTo>
                    <a:pt x="919" y="12758"/>
                  </a:lnTo>
                  <a:lnTo>
                    <a:pt x="9569" y="12758"/>
                  </a:lnTo>
                  <a:lnTo>
                    <a:pt x="9773" y="12681"/>
                  </a:lnTo>
                  <a:lnTo>
                    <a:pt x="9977" y="12579"/>
                  </a:lnTo>
                  <a:lnTo>
                    <a:pt x="10156" y="12426"/>
                  </a:lnTo>
                  <a:lnTo>
                    <a:pt x="10283" y="12273"/>
                  </a:lnTo>
                  <a:lnTo>
                    <a:pt x="10385" y="12069"/>
                  </a:lnTo>
                  <a:lnTo>
                    <a:pt x="10462" y="11839"/>
                  </a:lnTo>
                  <a:lnTo>
                    <a:pt x="10488" y="11610"/>
                  </a:lnTo>
                  <a:lnTo>
                    <a:pt x="10488" y="2552"/>
                  </a:lnTo>
                  <a:lnTo>
                    <a:pt x="10462" y="2322"/>
                  </a:lnTo>
                  <a:lnTo>
                    <a:pt x="10385" y="2118"/>
                  </a:lnTo>
                  <a:lnTo>
                    <a:pt x="10283" y="1914"/>
                  </a:lnTo>
                  <a:lnTo>
                    <a:pt x="10156" y="1735"/>
                  </a:lnTo>
                  <a:lnTo>
                    <a:pt x="9977" y="1608"/>
                  </a:lnTo>
                  <a:lnTo>
                    <a:pt x="9773" y="1506"/>
                  </a:lnTo>
                  <a:lnTo>
                    <a:pt x="9569" y="1429"/>
                  </a:lnTo>
                  <a:lnTo>
                    <a:pt x="9339" y="1404"/>
                  </a:lnTo>
                  <a:lnTo>
                    <a:pt x="9186" y="1404"/>
                  </a:lnTo>
                  <a:lnTo>
                    <a:pt x="9084" y="1353"/>
                  </a:lnTo>
                  <a:lnTo>
                    <a:pt x="8957" y="1301"/>
                  </a:lnTo>
                  <a:lnTo>
                    <a:pt x="8855" y="1225"/>
                  </a:lnTo>
                  <a:lnTo>
                    <a:pt x="8778" y="1123"/>
                  </a:lnTo>
                  <a:lnTo>
                    <a:pt x="8727" y="995"/>
                  </a:lnTo>
                  <a:lnTo>
                    <a:pt x="8676" y="893"/>
                  </a:lnTo>
                  <a:lnTo>
                    <a:pt x="8676" y="740"/>
                  </a:lnTo>
                  <a:lnTo>
                    <a:pt x="8676"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3"/>
            <p:cNvSpPr/>
            <p:nvPr/>
          </p:nvSpPr>
          <p:spPr>
            <a:xfrm>
              <a:off x="4184750" y="2721625"/>
              <a:ext cx="63175" cy="318950"/>
            </a:xfrm>
            <a:custGeom>
              <a:rect b="b" l="l" r="r" t="t"/>
              <a:pathLst>
                <a:path extrusionOk="0" h="12758" w="2527">
                  <a:moveTo>
                    <a:pt x="0" y="0"/>
                  </a:moveTo>
                  <a:lnTo>
                    <a:pt x="0" y="1199"/>
                  </a:lnTo>
                  <a:lnTo>
                    <a:pt x="0" y="1327"/>
                  </a:lnTo>
                  <a:lnTo>
                    <a:pt x="51" y="1480"/>
                  </a:lnTo>
                  <a:lnTo>
                    <a:pt x="103" y="1633"/>
                  </a:lnTo>
                  <a:lnTo>
                    <a:pt x="179" y="1761"/>
                  </a:lnTo>
                  <a:lnTo>
                    <a:pt x="281" y="1888"/>
                  </a:lnTo>
                  <a:lnTo>
                    <a:pt x="383" y="1990"/>
                  </a:lnTo>
                  <a:lnTo>
                    <a:pt x="511" y="2041"/>
                  </a:lnTo>
                  <a:lnTo>
                    <a:pt x="638" y="2067"/>
                  </a:lnTo>
                  <a:lnTo>
                    <a:pt x="945" y="2067"/>
                  </a:lnTo>
                  <a:lnTo>
                    <a:pt x="1123" y="2092"/>
                  </a:lnTo>
                  <a:lnTo>
                    <a:pt x="1276" y="2143"/>
                  </a:lnTo>
                  <a:lnTo>
                    <a:pt x="1429" y="2220"/>
                  </a:lnTo>
                  <a:lnTo>
                    <a:pt x="1557" y="2322"/>
                  </a:lnTo>
                  <a:lnTo>
                    <a:pt x="1659" y="2450"/>
                  </a:lnTo>
                  <a:lnTo>
                    <a:pt x="1736" y="2603"/>
                  </a:lnTo>
                  <a:lnTo>
                    <a:pt x="1787" y="2756"/>
                  </a:lnTo>
                  <a:lnTo>
                    <a:pt x="1812" y="2934"/>
                  </a:lnTo>
                  <a:lnTo>
                    <a:pt x="1812" y="11610"/>
                  </a:lnTo>
                  <a:lnTo>
                    <a:pt x="1787" y="11839"/>
                  </a:lnTo>
                  <a:lnTo>
                    <a:pt x="1710" y="12069"/>
                  </a:lnTo>
                  <a:lnTo>
                    <a:pt x="1608" y="12273"/>
                  </a:lnTo>
                  <a:lnTo>
                    <a:pt x="1455" y="12426"/>
                  </a:lnTo>
                  <a:lnTo>
                    <a:pt x="1302" y="12579"/>
                  </a:lnTo>
                  <a:lnTo>
                    <a:pt x="1098" y="12681"/>
                  </a:lnTo>
                  <a:lnTo>
                    <a:pt x="894" y="12758"/>
                  </a:lnTo>
                  <a:lnTo>
                    <a:pt x="1608" y="12758"/>
                  </a:lnTo>
                  <a:lnTo>
                    <a:pt x="1812" y="12681"/>
                  </a:lnTo>
                  <a:lnTo>
                    <a:pt x="2016" y="12579"/>
                  </a:lnTo>
                  <a:lnTo>
                    <a:pt x="2195" y="12426"/>
                  </a:lnTo>
                  <a:lnTo>
                    <a:pt x="2322" y="12273"/>
                  </a:lnTo>
                  <a:lnTo>
                    <a:pt x="2424" y="12069"/>
                  </a:lnTo>
                  <a:lnTo>
                    <a:pt x="2501" y="11839"/>
                  </a:lnTo>
                  <a:lnTo>
                    <a:pt x="2527" y="11610"/>
                  </a:lnTo>
                  <a:lnTo>
                    <a:pt x="2527" y="2552"/>
                  </a:lnTo>
                  <a:lnTo>
                    <a:pt x="2501" y="2322"/>
                  </a:lnTo>
                  <a:lnTo>
                    <a:pt x="2424" y="2118"/>
                  </a:lnTo>
                  <a:lnTo>
                    <a:pt x="2322" y="1914"/>
                  </a:lnTo>
                  <a:lnTo>
                    <a:pt x="2195" y="1735"/>
                  </a:lnTo>
                  <a:lnTo>
                    <a:pt x="2016" y="1608"/>
                  </a:lnTo>
                  <a:lnTo>
                    <a:pt x="1812" y="1506"/>
                  </a:lnTo>
                  <a:lnTo>
                    <a:pt x="1608" y="1429"/>
                  </a:lnTo>
                  <a:lnTo>
                    <a:pt x="1378" y="1404"/>
                  </a:lnTo>
                  <a:lnTo>
                    <a:pt x="1225" y="1404"/>
                  </a:lnTo>
                  <a:lnTo>
                    <a:pt x="1123" y="1353"/>
                  </a:lnTo>
                  <a:lnTo>
                    <a:pt x="996" y="1301"/>
                  </a:lnTo>
                  <a:lnTo>
                    <a:pt x="894" y="1225"/>
                  </a:lnTo>
                  <a:lnTo>
                    <a:pt x="817" y="1123"/>
                  </a:lnTo>
                  <a:lnTo>
                    <a:pt x="766" y="995"/>
                  </a:lnTo>
                  <a:lnTo>
                    <a:pt x="715" y="893"/>
                  </a:lnTo>
                  <a:lnTo>
                    <a:pt x="715" y="740"/>
                  </a:lnTo>
                  <a:lnTo>
                    <a:pt x="71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3"/>
            <p:cNvSpPr/>
            <p:nvPr/>
          </p:nvSpPr>
          <p:spPr>
            <a:xfrm>
              <a:off x="4011875" y="2673775"/>
              <a:ext cx="209900" cy="53600"/>
            </a:xfrm>
            <a:custGeom>
              <a:rect b="b" l="l" r="r" t="t"/>
              <a:pathLst>
                <a:path extrusionOk="0" h="2144" w="8396">
                  <a:moveTo>
                    <a:pt x="383" y="1"/>
                  </a:moveTo>
                  <a:lnTo>
                    <a:pt x="307" y="26"/>
                  </a:lnTo>
                  <a:lnTo>
                    <a:pt x="230" y="52"/>
                  </a:lnTo>
                  <a:lnTo>
                    <a:pt x="103" y="128"/>
                  </a:lnTo>
                  <a:lnTo>
                    <a:pt x="26" y="256"/>
                  </a:lnTo>
                  <a:lnTo>
                    <a:pt x="1" y="307"/>
                  </a:lnTo>
                  <a:lnTo>
                    <a:pt x="1" y="383"/>
                  </a:lnTo>
                  <a:lnTo>
                    <a:pt x="1" y="1761"/>
                  </a:lnTo>
                  <a:lnTo>
                    <a:pt x="1" y="1838"/>
                  </a:lnTo>
                  <a:lnTo>
                    <a:pt x="26" y="1914"/>
                  </a:lnTo>
                  <a:lnTo>
                    <a:pt x="103" y="2042"/>
                  </a:lnTo>
                  <a:lnTo>
                    <a:pt x="230" y="2118"/>
                  </a:lnTo>
                  <a:lnTo>
                    <a:pt x="307" y="2144"/>
                  </a:lnTo>
                  <a:lnTo>
                    <a:pt x="8089" y="2144"/>
                  </a:lnTo>
                  <a:lnTo>
                    <a:pt x="8166" y="2118"/>
                  </a:lnTo>
                  <a:lnTo>
                    <a:pt x="8293" y="2042"/>
                  </a:lnTo>
                  <a:lnTo>
                    <a:pt x="8370" y="1914"/>
                  </a:lnTo>
                  <a:lnTo>
                    <a:pt x="8395" y="1838"/>
                  </a:lnTo>
                  <a:lnTo>
                    <a:pt x="8395" y="1761"/>
                  </a:lnTo>
                  <a:lnTo>
                    <a:pt x="8395" y="383"/>
                  </a:lnTo>
                  <a:lnTo>
                    <a:pt x="8395" y="307"/>
                  </a:lnTo>
                  <a:lnTo>
                    <a:pt x="8370" y="256"/>
                  </a:lnTo>
                  <a:lnTo>
                    <a:pt x="8293" y="128"/>
                  </a:lnTo>
                  <a:lnTo>
                    <a:pt x="8166" y="52"/>
                  </a:lnTo>
                  <a:lnTo>
                    <a:pt x="8089" y="26"/>
                  </a:lnTo>
                  <a:lnTo>
                    <a:pt x="801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3"/>
            <p:cNvSpPr/>
            <p:nvPr/>
          </p:nvSpPr>
          <p:spPr>
            <a:xfrm>
              <a:off x="3985725" y="2823050"/>
              <a:ext cx="262200" cy="134600"/>
            </a:xfrm>
            <a:custGeom>
              <a:rect b="b" l="l" r="r" t="t"/>
              <a:pathLst>
                <a:path extrusionOk="0" h="5384" w="10488">
                  <a:moveTo>
                    <a:pt x="1" y="0"/>
                  </a:moveTo>
                  <a:lnTo>
                    <a:pt x="1" y="5384"/>
                  </a:lnTo>
                  <a:lnTo>
                    <a:pt x="10488" y="5384"/>
                  </a:lnTo>
                  <a:lnTo>
                    <a:pt x="10488"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3"/>
            <p:cNvSpPr/>
            <p:nvPr/>
          </p:nvSpPr>
          <p:spPr>
            <a:xfrm>
              <a:off x="4230050" y="2823050"/>
              <a:ext cx="17875" cy="134600"/>
            </a:xfrm>
            <a:custGeom>
              <a:rect b="b" l="l" r="r" t="t"/>
              <a:pathLst>
                <a:path extrusionOk="0" h="5384" w="715">
                  <a:moveTo>
                    <a:pt x="0" y="0"/>
                  </a:moveTo>
                  <a:lnTo>
                    <a:pt x="0" y="5384"/>
                  </a:lnTo>
                  <a:lnTo>
                    <a:pt x="715" y="5384"/>
                  </a:lnTo>
                  <a:lnTo>
                    <a:pt x="715"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3"/>
            <p:cNvSpPr/>
            <p:nvPr/>
          </p:nvSpPr>
          <p:spPr>
            <a:xfrm>
              <a:off x="4041850" y="2673775"/>
              <a:ext cx="31300" cy="31275"/>
            </a:xfrm>
            <a:custGeom>
              <a:rect b="b" l="l" r="r" t="t"/>
              <a:pathLst>
                <a:path extrusionOk="0" h="1251" w="1252">
                  <a:moveTo>
                    <a:pt x="1" y="1"/>
                  </a:moveTo>
                  <a:lnTo>
                    <a:pt x="1" y="689"/>
                  </a:lnTo>
                  <a:lnTo>
                    <a:pt x="26" y="792"/>
                  </a:lnTo>
                  <a:lnTo>
                    <a:pt x="52" y="919"/>
                  </a:lnTo>
                  <a:lnTo>
                    <a:pt x="103" y="996"/>
                  </a:lnTo>
                  <a:lnTo>
                    <a:pt x="180" y="1098"/>
                  </a:lnTo>
                  <a:lnTo>
                    <a:pt x="256" y="1174"/>
                  </a:lnTo>
                  <a:lnTo>
                    <a:pt x="358" y="1225"/>
                  </a:lnTo>
                  <a:lnTo>
                    <a:pt x="460" y="1251"/>
                  </a:lnTo>
                  <a:lnTo>
                    <a:pt x="792" y="1251"/>
                  </a:lnTo>
                  <a:lnTo>
                    <a:pt x="920" y="1225"/>
                  </a:lnTo>
                  <a:lnTo>
                    <a:pt x="1022" y="1174"/>
                  </a:lnTo>
                  <a:lnTo>
                    <a:pt x="1098" y="1098"/>
                  </a:lnTo>
                  <a:lnTo>
                    <a:pt x="1175" y="996"/>
                  </a:lnTo>
                  <a:lnTo>
                    <a:pt x="1226" y="919"/>
                  </a:lnTo>
                  <a:lnTo>
                    <a:pt x="1251" y="792"/>
                  </a:lnTo>
                  <a:lnTo>
                    <a:pt x="1251" y="689"/>
                  </a:lnTo>
                  <a:lnTo>
                    <a:pt x="125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3"/>
            <p:cNvSpPr/>
            <p:nvPr/>
          </p:nvSpPr>
          <p:spPr>
            <a:xfrm>
              <a:off x="4101175" y="2673775"/>
              <a:ext cx="31300" cy="31275"/>
            </a:xfrm>
            <a:custGeom>
              <a:rect b="b" l="l" r="r" t="t"/>
              <a:pathLst>
                <a:path extrusionOk="0" h="1251" w="1252">
                  <a:moveTo>
                    <a:pt x="1" y="1"/>
                  </a:moveTo>
                  <a:lnTo>
                    <a:pt x="1" y="689"/>
                  </a:lnTo>
                  <a:lnTo>
                    <a:pt x="26" y="792"/>
                  </a:lnTo>
                  <a:lnTo>
                    <a:pt x="52" y="919"/>
                  </a:lnTo>
                  <a:lnTo>
                    <a:pt x="103" y="996"/>
                  </a:lnTo>
                  <a:lnTo>
                    <a:pt x="180" y="1098"/>
                  </a:lnTo>
                  <a:lnTo>
                    <a:pt x="256" y="1174"/>
                  </a:lnTo>
                  <a:lnTo>
                    <a:pt x="358" y="1225"/>
                  </a:lnTo>
                  <a:lnTo>
                    <a:pt x="460" y="1251"/>
                  </a:lnTo>
                  <a:lnTo>
                    <a:pt x="792" y="1251"/>
                  </a:lnTo>
                  <a:lnTo>
                    <a:pt x="894" y="1225"/>
                  </a:lnTo>
                  <a:lnTo>
                    <a:pt x="996" y="1174"/>
                  </a:lnTo>
                  <a:lnTo>
                    <a:pt x="1073" y="1098"/>
                  </a:lnTo>
                  <a:lnTo>
                    <a:pt x="1149" y="996"/>
                  </a:lnTo>
                  <a:lnTo>
                    <a:pt x="1200" y="919"/>
                  </a:lnTo>
                  <a:lnTo>
                    <a:pt x="1251" y="792"/>
                  </a:lnTo>
                  <a:lnTo>
                    <a:pt x="1251" y="689"/>
                  </a:lnTo>
                  <a:lnTo>
                    <a:pt x="125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3"/>
            <p:cNvSpPr/>
            <p:nvPr/>
          </p:nvSpPr>
          <p:spPr>
            <a:xfrm>
              <a:off x="4160500" y="2673775"/>
              <a:ext cx="31300" cy="31275"/>
            </a:xfrm>
            <a:custGeom>
              <a:rect b="b" l="l" r="r" t="t"/>
              <a:pathLst>
                <a:path extrusionOk="0" h="1251" w="1252">
                  <a:moveTo>
                    <a:pt x="1" y="1"/>
                  </a:moveTo>
                  <a:lnTo>
                    <a:pt x="1" y="689"/>
                  </a:lnTo>
                  <a:lnTo>
                    <a:pt x="1" y="792"/>
                  </a:lnTo>
                  <a:lnTo>
                    <a:pt x="26" y="919"/>
                  </a:lnTo>
                  <a:lnTo>
                    <a:pt x="103" y="996"/>
                  </a:lnTo>
                  <a:lnTo>
                    <a:pt x="154" y="1098"/>
                  </a:lnTo>
                  <a:lnTo>
                    <a:pt x="256" y="1174"/>
                  </a:lnTo>
                  <a:lnTo>
                    <a:pt x="333" y="1225"/>
                  </a:lnTo>
                  <a:lnTo>
                    <a:pt x="460" y="1251"/>
                  </a:lnTo>
                  <a:lnTo>
                    <a:pt x="792" y="1251"/>
                  </a:lnTo>
                  <a:lnTo>
                    <a:pt x="894" y="1225"/>
                  </a:lnTo>
                  <a:lnTo>
                    <a:pt x="996" y="1174"/>
                  </a:lnTo>
                  <a:lnTo>
                    <a:pt x="1073" y="1098"/>
                  </a:lnTo>
                  <a:lnTo>
                    <a:pt x="1149" y="996"/>
                  </a:lnTo>
                  <a:lnTo>
                    <a:pt x="1200" y="919"/>
                  </a:lnTo>
                  <a:lnTo>
                    <a:pt x="1226" y="792"/>
                  </a:lnTo>
                  <a:lnTo>
                    <a:pt x="1251" y="689"/>
                  </a:lnTo>
                  <a:lnTo>
                    <a:pt x="125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3"/>
            <p:cNvSpPr/>
            <p:nvPr/>
          </p:nvSpPr>
          <p:spPr>
            <a:xfrm>
              <a:off x="4024000" y="2855575"/>
              <a:ext cx="77200" cy="11500"/>
            </a:xfrm>
            <a:custGeom>
              <a:rect b="b" l="l" r="r" t="t"/>
              <a:pathLst>
                <a:path extrusionOk="0" h="460" w="3088">
                  <a:moveTo>
                    <a:pt x="154" y="0"/>
                  </a:moveTo>
                  <a:lnTo>
                    <a:pt x="77" y="51"/>
                  </a:lnTo>
                  <a:lnTo>
                    <a:pt x="26" y="128"/>
                  </a:lnTo>
                  <a:lnTo>
                    <a:pt x="1" y="230"/>
                  </a:lnTo>
                  <a:lnTo>
                    <a:pt x="26" y="332"/>
                  </a:lnTo>
                  <a:lnTo>
                    <a:pt x="77" y="409"/>
                  </a:lnTo>
                  <a:lnTo>
                    <a:pt x="154" y="460"/>
                  </a:lnTo>
                  <a:lnTo>
                    <a:pt x="2935" y="460"/>
                  </a:lnTo>
                  <a:lnTo>
                    <a:pt x="3011" y="409"/>
                  </a:lnTo>
                  <a:lnTo>
                    <a:pt x="3062" y="332"/>
                  </a:lnTo>
                  <a:lnTo>
                    <a:pt x="3088" y="230"/>
                  </a:lnTo>
                  <a:lnTo>
                    <a:pt x="3062" y="128"/>
                  </a:lnTo>
                  <a:lnTo>
                    <a:pt x="3011" y="51"/>
                  </a:lnTo>
                  <a:lnTo>
                    <a:pt x="2935" y="0"/>
                  </a:lnTo>
                  <a:close/>
                </a:path>
              </a:pathLst>
            </a:custGeom>
            <a:solidFill>
              <a:srgbClr val="633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3"/>
            <p:cNvSpPr/>
            <p:nvPr/>
          </p:nvSpPr>
          <p:spPr>
            <a:xfrm>
              <a:off x="4117125" y="2855575"/>
              <a:ext cx="75300" cy="11500"/>
            </a:xfrm>
            <a:custGeom>
              <a:rect b="b" l="l" r="r" t="t"/>
              <a:pathLst>
                <a:path extrusionOk="0" h="460" w="3012">
                  <a:moveTo>
                    <a:pt x="128" y="0"/>
                  </a:moveTo>
                  <a:lnTo>
                    <a:pt x="52" y="51"/>
                  </a:lnTo>
                  <a:lnTo>
                    <a:pt x="1" y="128"/>
                  </a:lnTo>
                  <a:lnTo>
                    <a:pt x="1" y="230"/>
                  </a:lnTo>
                  <a:lnTo>
                    <a:pt x="1" y="332"/>
                  </a:lnTo>
                  <a:lnTo>
                    <a:pt x="52" y="409"/>
                  </a:lnTo>
                  <a:lnTo>
                    <a:pt x="128" y="460"/>
                  </a:lnTo>
                  <a:lnTo>
                    <a:pt x="2859" y="460"/>
                  </a:lnTo>
                  <a:lnTo>
                    <a:pt x="2935" y="409"/>
                  </a:lnTo>
                  <a:lnTo>
                    <a:pt x="2986" y="332"/>
                  </a:lnTo>
                  <a:lnTo>
                    <a:pt x="3012" y="230"/>
                  </a:lnTo>
                  <a:lnTo>
                    <a:pt x="2986" y="128"/>
                  </a:lnTo>
                  <a:lnTo>
                    <a:pt x="2935" y="51"/>
                  </a:lnTo>
                  <a:lnTo>
                    <a:pt x="2859" y="0"/>
                  </a:lnTo>
                  <a:close/>
                </a:path>
              </a:pathLst>
            </a:custGeom>
            <a:solidFill>
              <a:srgbClr val="633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3"/>
            <p:cNvSpPr/>
            <p:nvPr/>
          </p:nvSpPr>
          <p:spPr>
            <a:xfrm>
              <a:off x="4159875" y="2912975"/>
              <a:ext cx="17250" cy="12150"/>
            </a:xfrm>
            <a:custGeom>
              <a:rect b="b" l="l" r="r" t="t"/>
              <a:pathLst>
                <a:path extrusionOk="0" h="486" w="690">
                  <a:moveTo>
                    <a:pt x="230" y="1"/>
                  </a:moveTo>
                  <a:lnTo>
                    <a:pt x="128" y="26"/>
                  </a:lnTo>
                  <a:lnTo>
                    <a:pt x="51" y="77"/>
                  </a:lnTo>
                  <a:lnTo>
                    <a:pt x="0" y="154"/>
                  </a:lnTo>
                  <a:lnTo>
                    <a:pt x="0" y="256"/>
                  </a:lnTo>
                  <a:lnTo>
                    <a:pt x="0" y="333"/>
                  </a:lnTo>
                  <a:lnTo>
                    <a:pt x="51" y="409"/>
                  </a:lnTo>
                  <a:lnTo>
                    <a:pt x="128" y="460"/>
                  </a:lnTo>
                  <a:lnTo>
                    <a:pt x="230" y="486"/>
                  </a:lnTo>
                  <a:lnTo>
                    <a:pt x="460" y="486"/>
                  </a:lnTo>
                  <a:lnTo>
                    <a:pt x="536" y="460"/>
                  </a:lnTo>
                  <a:lnTo>
                    <a:pt x="613" y="409"/>
                  </a:lnTo>
                  <a:lnTo>
                    <a:pt x="664" y="333"/>
                  </a:lnTo>
                  <a:lnTo>
                    <a:pt x="689" y="256"/>
                  </a:lnTo>
                  <a:lnTo>
                    <a:pt x="664" y="154"/>
                  </a:lnTo>
                  <a:lnTo>
                    <a:pt x="613" y="77"/>
                  </a:lnTo>
                  <a:lnTo>
                    <a:pt x="536" y="26"/>
                  </a:lnTo>
                  <a:lnTo>
                    <a:pt x="460" y="1"/>
                  </a:lnTo>
                  <a:close/>
                </a:path>
              </a:pathLst>
            </a:custGeom>
            <a:solidFill>
              <a:srgbClr val="633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3"/>
            <p:cNvSpPr/>
            <p:nvPr/>
          </p:nvSpPr>
          <p:spPr>
            <a:xfrm>
              <a:off x="4024000" y="2912975"/>
              <a:ext cx="119300" cy="12150"/>
            </a:xfrm>
            <a:custGeom>
              <a:rect b="b" l="l" r="r" t="t"/>
              <a:pathLst>
                <a:path extrusionOk="0" h="486" w="4772">
                  <a:moveTo>
                    <a:pt x="256" y="1"/>
                  </a:moveTo>
                  <a:lnTo>
                    <a:pt x="154" y="26"/>
                  </a:lnTo>
                  <a:lnTo>
                    <a:pt x="77" y="77"/>
                  </a:lnTo>
                  <a:lnTo>
                    <a:pt x="26" y="154"/>
                  </a:lnTo>
                  <a:lnTo>
                    <a:pt x="1" y="256"/>
                  </a:lnTo>
                  <a:lnTo>
                    <a:pt x="26" y="333"/>
                  </a:lnTo>
                  <a:lnTo>
                    <a:pt x="77" y="409"/>
                  </a:lnTo>
                  <a:lnTo>
                    <a:pt x="154" y="460"/>
                  </a:lnTo>
                  <a:lnTo>
                    <a:pt x="256" y="486"/>
                  </a:lnTo>
                  <a:lnTo>
                    <a:pt x="4542" y="486"/>
                  </a:lnTo>
                  <a:lnTo>
                    <a:pt x="4619" y="460"/>
                  </a:lnTo>
                  <a:lnTo>
                    <a:pt x="4695" y="409"/>
                  </a:lnTo>
                  <a:lnTo>
                    <a:pt x="4746" y="333"/>
                  </a:lnTo>
                  <a:lnTo>
                    <a:pt x="4772" y="256"/>
                  </a:lnTo>
                  <a:lnTo>
                    <a:pt x="4746" y="154"/>
                  </a:lnTo>
                  <a:lnTo>
                    <a:pt x="4695" y="77"/>
                  </a:lnTo>
                  <a:lnTo>
                    <a:pt x="4619" y="26"/>
                  </a:lnTo>
                  <a:lnTo>
                    <a:pt x="4542" y="1"/>
                  </a:lnTo>
                  <a:close/>
                </a:path>
              </a:pathLst>
            </a:custGeom>
            <a:solidFill>
              <a:srgbClr val="633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3"/>
            <p:cNvSpPr/>
            <p:nvPr/>
          </p:nvSpPr>
          <p:spPr>
            <a:xfrm>
              <a:off x="4024000" y="2884275"/>
              <a:ext cx="156950" cy="12150"/>
            </a:xfrm>
            <a:custGeom>
              <a:rect b="b" l="l" r="r" t="t"/>
              <a:pathLst>
                <a:path extrusionOk="0" h="486" w="6278">
                  <a:moveTo>
                    <a:pt x="256" y="1"/>
                  </a:moveTo>
                  <a:lnTo>
                    <a:pt x="154" y="26"/>
                  </a:lnTo>
                  <a:lnTo>
                    <a:pt x="77" y="77"/>
                  </a:lnTo>
                  <a:lnTo>
                    <a:pt x="26" y="154"/>
                  </a:lnTo>
                  <a:lnTo>
                    <a:pt x="1" y="230"/>
                  </a:lnTo>
                  <a:lnTo>
                    <a:pt x="26" y="332"/>
                  </a:lnTo>
                  <a:lnTo>
                    <a:pt x="77" y="409"/>
                  </a:lnTo>
                  <a:lnTo>
                    <a:pt x="154" y="460"/>
                  </a:lnTo>
                  <a:lnTo>
                    <a:pt x="256" y="485"/>
                  </a:lnTo>
                  <a:lnTo>
                    <a:pt x="6022" y="485"/>
                  </a:lnTo>
                  <a:lnTo>
                    <a:pt x="6124" y="460"/>
                  </a:lnTo>
                  <a:lnTo>
                    <a:pt x="6201" y="409"/>
                  </a:lnTo>
                  <a:lnTo>
                    <a:pt x="6252" y="332"/>
                  </a:lnTo>
                  <a:lnTo>
                    <a:pt x="6277" y="230"/>
                  </a:lnTo>
                  <a:lnTo>
                    <a:pt x="6252" y="154"/>
                  </a:lnTo>
                  <a:lnTo>
                    <a:pt x="6201" y="77"/>
                  </a:lnTo>
                  <a:lnTo>
                    <a:pt x="6124" y="26"/>
                  </a:lnTo>
                  <a:lnTo>
                    <a:pt x="6022" y="1"/>
                  </a:lnTo>
                  <a:close/>
                </a:path>
              </a:pathLst>
            </a:custGeom>
            <a:solidFill>
              <a:srgbClr val="633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3"/>
            <p:cNvSpPr/>
            <p:nvPr/>
          </p:nvSpPr>
          <p:spPr>
            <a:xfrm>
              <a:off x="4189850" y="2853025"/>
              <a:ext cx="193300" cy="187550"/>
            </a:xfrm>
            <a:custGeom>
              <a:rect b="b" l="l" r="r" t="t"/>
              <a:pathLst>
                <a:path extrusionOk="0" h="7502" w="7732">
                  <a:moveTo>
                    <a:pt x="1200" y="0"/>
                  </a:moveTo>
                  <a:lnTo>
                    <a:pt x="1200" y="970"/>
                  </a:lnTo>
                  <a:lnTo>
                    <a:pt x="1174" y="1123"/>
                  </a:lnTo>
                  <a:lnTo>
                    <a:pt x="1123" y="1276"/>
                  </a:lnTo>
                  <a:lnTo>
                    <a:pt x="1021" y="1404"/>
                  </a:lnTo>
                  <a:lnTo>
                    <a:pt x="868" y="1506"/>
                  </a:lnTo>
                  <a:lnTo>
                    <a:pt x="690" y="1608"/>
                  </a:lnTo>
                  <a:lnTo>
                    <a:pt x="511" y="1735"/>
                  </a:lnTo>
                  <a:lnTo>
                    <a:pt x="358" y="1889"/>
                  </a:lnTo>
                  <a:lnTo>
                    <a:pt x="230" y="2067"/>
                  </a:lnTo>
                  <a:lnTo>
                    <a:pt x="128" y="2246"/>
                  </a:lnTo>
                  <a:lnTo>
                    <a:pt x="77" y="2450"/>
                  </a:lnTo>
                  <a:lnTo>
                    <a:pt x="26" y="2680"/>
                  </a:lnTo>
                  <a:lnTo>
                    <a:pt x="1" y="2884"/>
                  </a:lnTo>
                  <a:lnTo>
                    <a:pt x="1" y="5971"/>
                  </a:lnTo>
                  <a:lnTo>
                    <a:pt x="1" y="6124"/>
                  </a:lnTo>
                  <a:lnTo>
                    <a:pt x="26" y="6277"/>
                  </a:lnTo>
                  <a:lnTo>
                    <a:pt x="128" y="6558"/>
                  </a:lnTo>
                  <a:lnTo>
                    <a:pt x="256" y="6839"/>
                  </a:lnTo>
                  <a:lnTo>
                    <a:pt x="460" y="7068"/>
                  </a:lnTo>
                  <a:lnTo>
                    <a:pt x="690" y="7247"/>
                  </a:lnTo>
                  <a:lnTo>
                    <a:pt x="945" y="7400"/>
                  </a:lnTo>
                  <a:lnTo>
                    <a:pt x="1251" y="7476"/>
                  </a:lnTo>
                  <a:lnTo>
                    <a:pt x="1404" y="7502"/>
                  </a:lnTo>
                  <a:lnTo>
                    <a:pt x="6354" y="7502"/>
                  </a:lnTo>
                  <a:lnTo>
                    <a:pt x="6507" y="7476"/>
                  </a:lnTo>
                  <a:lnTo>
                    <a:pt x="6788" y="7400"/>
                  </a:lnTo>
                  <a:lnTo>
                    <a:pt x="7068" y="7247"/>
                  </a:lnTo>
                  <a:lnTo>
                    <a:pt x="7298" y="7068"/>
                  </a:lnTo>
                  <a:lnTo>
                    <a:pt x="7477" y="6839"/>
                  </a:lnTo>
                  <a:lnTo>
                    <a:pt x="7630" y="6558"/>
                  </a:lnTo>
                  <a:lnTo>
                    <a:pt x="7706" y="6277"/>
                  </a:lnTo>
                  <a:lnTo>
                    <a:pt x="7732" y="6124"/>
                  </a:lnTo>
                  <a:lnTo>
                    <a:pt x="7732" y="5971"/>
                  </a:lnTo>
                  <a:lnTo>
                    <a:pt x="7732" y="2884"/>
                  </a:lnTo>
                  <a:lnTo>
                    <a:pt x="7732" y="2680"/>
                  </a:lnTo>
                  <a:lnTo>
                    <a:pt x="7681" y="2450"/>
                  </a:lnTo>
                  <a:lnTo>
                    <a:pt x="7604" y="2246"/>
                  </a:lnTo>
                  <a:lnTo>
                    <a:pt x="7502" y="2067"/>
                  </a:lnTo>
                  <a:lnTo>
                    <a:pt x="7375" y="1889"/>
                  </a:lnTo>
                  <a:lnTo>
                    <a:pt x="7222" y="1735"/>
                  </a:lnTo>
                  <a:lnTo>
                    <a:pt x="7068" y="1608"/>
                  </a:lnTo>
                  <a:lnTo>
                    <a:pt x="6864" y="1506"/>
                  </a:lnTo>
                  <a:lnTo>
                    <a:pt x="6737" y="1404"/>
                  </a:lnTo>
                  <a:lnTo>
                    <a:pt x="6635" y="1276"/>
                  </a:lnTo>
                  <a:lnTo>
                    <a:pt x="6558" y="1123"/>
                  </a:lnTo>
                  <a:lnTo>
                    <a:pt x="6533" y="970"/>
                  </a:lnTo>
                  <a:lnTo>
                    <a:pt x="6533"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3"/>
            <p:cNvSpPr/>
            <p:nvPr/>
          </p:nvSpPr>
          <p:spPr>
            <a:xfrm>
              <a:off x="4328925" y="2853025"/>
              <a:ext cx="54225" cy="187550"/>
            </a:xfrm>
            <a:custGeom>
              <a:rect b="b" l="l" r="r" t="t"/>
              <a:pathLst>
                <a:path extrusionOk="0" h="7502" w="2169">
                  <a:moveTo>
                    <a:pt x="204" y="0"/>
                  </a:moveTo>
                  <a:lnTo>
                    <a:pt x="204" y="1251"/>
                  </a:lnTo>
                  <a:lnTo>
                    <a:pt x="230" y="1404"/>
                  </a:lnTo>
                  <a:lnTo>
                    <a:pt x="281" y="1557"/>
                  </a:lnTo>
                  <a:lnTo>
                    <a:pt x="383" y="1684"/>
                  </a:lnTo>
                  <a:lnTo>
                    <a:pt x="536" y="1786"/>
                  </a:lnTo>
                  <a:lnTo>
                    <a:pt x="714" y="1889"/>
                  </a:lnTo>
                  <a:lnTo>
                    <a:pt x="868" y="2016"/>
                  </a:lnTo>
                  <a:lnTo>
                    <a:pt x="1021" y="2169"/>
                  </a:lnTo>
                  <a:lnTo>
                    <a:pt x="1148" y="2348"/>
                  </a:lnTo>
                  <a:lnTo>
                    <a:pt x="1250" y="2526"/>
                  </a:lnTo>
                  <a:lnTo>
                    <a:pt x="1327" y="2731"/>
                  </a:lnTo>
                  <a:lnTo>
                    <a:pt x="1378" y="2960"/>
                  </a:lnTo>
                  <a:lnTo>
                    <a:pt x="1403" y="3164"/>
                  </a:lnTo>
                  <a:lnTo>
                    <a:pt x="1403" y="5971"/>
                  </a:lnTo>
                  <a:lnTo>
                    <a:pt x="1378" y="6124"/>
                  </a:lnTo>
                  <a:lnTo>
                    <a:pt x="1352" y="6277"/>
                  </a:lnTo>
                  <a:lnTo>
                    <a:pt x="1276" y="6558"/>
                  </a:lnTo>
                  <a:lnTo>
                    <a:pt x="1123" y="6839"/>
                  </a:lnTo>
                  <a:lnTo>
                    <a:pt x="944" y="7068"/>
                  </a:lnTo>
                  <a:lnTo>
                    <a:pt x="714" y="7247"/>
                  </a:lnTo>
                  <a:lnTo>
                    <a:pt x="459" y="7400"/>
                  </a:lnTo>
                  <a:lnTo>
                    <a:pt x="153" y="7476"/>
                  </a:lnTo>
                  <a:lnTo>
                    <a:pt x="0" y="7502"/>
                  </a:lnTo>
                  <a:lnTo>
                    <a:pt x="791" y="7502"/>
                  </a:lnTo>
                  <a:lnTo>
                    <a:pt x="944" y="7476"/>
                  </a:lnTo>
                  <a:lnTo>
                    <a:pt x="1225" y="7400"/>
                  </a:lnTo>
                  <a:lnTo>
                    <a:pt x="1505" y="7247"/>
                  </a:lnTo>
                  <a:lnTo>
                    <a:pt x="1735" y="7068"/>
                  </a:lnTo>
                  <a:lnTo>
                    <a:pt x="1914" y="6839"/>
                  </a:lnTo>
                  <a:lnTo>
                    <a:pt x="2067" y="6558"/>
                  </a:lnTo>
                  <a:lnTo>
                    <a:pt x="2143" y="6277"/>
                  </a:lnTo>
                  <a:lnTo>
                    <a:pt x="2169" y="6124"/>
                  </a:lnTo>
                  <a:lnTo>
                    <a:pt x="2169" y="5971"/>
                  </a:lnTo>
                  <a:lnTo>
                    <a:pt x="2169" y="2884"/>
                  </a:lnTo>
                  <a:lnTo>
                    <a:pt x="2169" y="2680"/>
                  </a:lnTo>
                  <a:lnTo>
                    <a:pt x="2118" y="2450"/>
                  </a:lnTo>
                  <a:lnTo>
                    <a:pt x="2041" y="2246"/>
                  </a:lnTo>
                  <a:lnTo>
                    <a:pt x="1939" y="2067"/>
                  </a:lnTo>
                  <a:lnTo>
                    <a:pt x="1812" y="1889"/>
                  </a:lnTo>
                  <a:lnTo>
                    <a:pt x="1659" y="1735"/>
                  </a:lnTo>
                  <a:lnTo>
                    <a:pt x="1505" y="1608"/>
                  </a:lnTo>
                  <a:lnTo>
                    <a:pt x="1301" y="1506"/>
                  </a:lnTo>
                  <a:lnTo>
                    <a:pt x="1174" y="1404"/>
                  </a:lnTo>
                  <a:lnTo>
                    <a:pt x="1072" y="1276"/>
                  </a:lnTo>
                  <a:lnTo>
                    <a:pt x="995" y="1123"/>
                  </a:lnTo>
                  <a:lnTo>
                    <a:pt x="970" y="970"/>
                  </a:lnTo>
                  <a:lnTo>
                    <a:pt x="970"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3"/>
            <p:cNvSpPr/>
            <p:nvPr/>
          </p:nvSpPr>
          <p:spPr>
            <a:xfrm>
              <a:off x="4189850" y="2925100"/>
              <a:ext cx="151200" cy="64450"/>
            </a:xfrm>
            <a:custGeom>
              <a:rect b="b" l="l" r="r" t="t"/>
              <a:pathLst>
                <a:path extrusionOk="0" h="2578" w="6048">
                  <a:moveTo>
                    <a:pt x="1" y="1"/>
                  </a:moveTo>
                  <a:lnTo>
                    <a:pt x="1" y="2578"/>
                  </a:lnTo>
                  <a:lnTo>
                    <a:pt x="5691" y="2578"/>
                  </a:lnTo>
                  <a:lnTo>
                    <a:pt x="5844" y="2552"/>
                  </a:lnTo>
                  <a:lnTo>
                    <a:pt x="5946" y="2476"/>
                  </a:lnTo>
                  <a:lnTo>
                    <a:pt x="6022" y="2348"/>
                  </a:lnTo>
                  <a:lnTo>
                    <a:pt x="6048" y="2221"/>
                  </a:lnTo>
                  <a:lnTo>
                    <a:pt x="6048" y="358"/>
                  </a:lnTo>
                  <a:lnTo>
                    <a:pt x="6022" y="230"/>
                  </a:lnTo>
                  <a:lnTo>
                    <a:pt x="5946" y="103"/>
                  </a:lnTo>
                  <a:lnTo>
                    <a:pt x="5844" y="26"/>
                  </a:lnTo>
                  <a:lnTo>
                    <a:pt x="56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3"/>
            <p:cNvSpPr/>
            <p:nvPr/>
          </p:nvSpPr>
          <p:spPr>
            <a:xfrm>
              <a:off x="4204525" y="2810925"/>
              <a:ext cx="163950" cy="48500"/>
            </a:xfrm>
            <a:custGeom>
              <a:rect b="b" l="l" r="r" t="t"/>
              <a:pathLst>
                <a:path extrusionOk="0" h="1940" w="6558">
                  <a:moveTo>
                    <a:pt x="536" y="0"/>
                  </a:moveTo>
                  <a:lnTo>
                    <a:pt x="434" y="26"/>
                  </a:lnTo>
                  <a:lnTo>
                    <a:pt x="332" y="51"/>
                  </a:lnTo>
                  <a:lnTo>
                    <a:pt x="230" y="102"/>
                  </a:lnTo>
                  <a:lnTo>
                    <a:pt x="154" y="153"/>
                  </a:lnTo>
                  <a:lnTo>
                    <a:pt x="103" y="230"/>
                  </a:lnTo>
                  <a:lnTo>
                    <a:pt x="51" y="332"/>
                  </a:lnTo>
                  <a:lnTo>
                    <a:pt x="0" y="434"/>
                  </a:lnTo>
                  <a:lnTo>
                    <a:pt x="0" y="536"/>
                  </a:lnTo>
                  <a:lnTo>
                    <a:pt x="0" y="1404"/>
                  </a:lnTo>
                  <a:lnTo>
                    <a:pt x="0" y="1506"/>
                  </a:lnTo>
                  <a:lnTo>
                    <a:pt x="51" y="1608"/>
                  </a:lnTo>
                  <a:lnTo>
                    <a:pt x="103" y="1710"/>
                  </a:lnTo>
                  <a:lnTo>
                    <a:pt x="154" y="1786"/>
                  </a:lnTo>
                  <a:lnTo>
                    <a:pt x="230" y="1837"/>
                  </a:lnTo>
                  <a:lnTo>
                    <a:pt x="332" y="1889"/>
                  </a:lnTo>
                  <a:lnTo>
                    <a:pt x="434" y="1914"/>
                  </a:lnTo>
                  <a:lnTo>
                    <a:pt x="536" y="1940"/>
                  </a:lnTo>
                  <a:lnTo>
                    <a:pt x="6022" y="1940"/>
                  </a:lnTo>
                  <a:lnTo>
                    <a:pt x="6150" y="1914"/>
                  </a:lnTo>
                  <a:lnTo>
                    <a:pt x="6252" y="1889"/>
                  </a:lnTo>
                  <a:lnTo>
                    <a:pt x="6328" y="1837"/>
                  </a:lnTo>
                  <a:lnTo>
                    <a:pt x="6405" y="1786"/>
                  </a:lnTo>
                  <a:lnTo>
                    <a:pt x="6481" y="1710"/>
                  </a:lnTo>
                  <a:lnTo>
                    <a:pt x="6532" y="1608"/>
                  </a:lnTo>
                  <a:lnTo>
                    <a:pt x="6558" y="1506"/>
                  </a:lnTo>
                  <a:lnTo>
                    <a:pt x="6558" y="1404"/>
                  </a:lnTo>
                  <a:lnTo>
                    <a:pt x="6558" y="536"/>
                  </a:lnTo>
                  <a:lnTo>
                    <a:pt x="6558" y="434"/>
                  </a:lnTo>
                  <a:lnTo>
                    <a:pt x="6532" y="332"/>
                  </a:lnTo>
                  <a:lnTo>
                    <a:pt x="6481" y="230"/>
                  </a:lnTo>
                  <a:lnTo>
                    <a:pt x="6405" y="153"/>
                  </a:lnTo>
                  <a:lnTo>
                    <a:pt x="6328" y="102"/>
                  </a:lnTo>
                  <a:lnTo>
                    <a:pt x="6252" y="51"/>
                  </a:lnTo>
                  <a:lnTo>
                    <a:pt x="6150" y="26"/>
                  </a:lnTo>
                  <a:lnTo>
                    <a:pt x="6022"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8" name="Google Shape;4768;p73"/>
          <p:cNvGrpSpPr/>
          <p:nvPr/>
        </p:nvGrpSpPr>
        <p:grpSpPr>
          <a:xfrm>
            <a:off x="5531802" y="2562698"/>
            <a:ext cx="348714" cy="400803"/>
            <a:chOff x="4761400" y="2658475"/>
            <a:chExt cx="345775" cy="397425"/>
          </a:xfrm>
        </p:grpSpPr>
        <p:sp>
          <p:nvSpPr>
            <p:cNvPr id="4769" name="Google Shape;4769;p73"/>
            <p:cNvSpPr/>
            <p:nvPr/>
          </p:nvSpPr>
          <p:spPr>
            <a:xfrm>
              <a:off x="4779900" y="3022700"/>
              <a:ext cx="51700" cy="33200"/>
            </a:xfrm>
            <a:custGeom>
              <a:rect b="b" l="l" r="r" t="t"/>
              <a:pathLst>
                <a:path extrusionOk="0" h="1328" w="2068">
                  <a:moveTo>
                    <a:pt x="1" y="1"/>
                  </a:moveTo>
                  <a:lnTo>
                    <a:pt x="1" y="740"/>
                  </a:lnTo>
                  <a:lnTo>
                    <a:pt x="26" y="868"/>
                  </a:lnTo>
                  <a:lnTo>
                    <a:pt x="52" y="970"/>
                  </a:lnTo>
                  <a:lnTo>
                    <a:pt x="103" y="1072"/>
                  </a:lnTo>
                  <a:lnTo>
                    <a:pt x="179" y="1174"/>
                  </a:lnTo>
                  <a:lnTo>
                    <a:pt x="281" y="1225"/>
                  </a:lnTo>
                  <a:lnTo>
                    <a:pt x="383" y="1302"/>
                  </a:lnTo>
                  <a:lnTo>
                    <a:pt x="485" y="1327"/>
                  </a:lnTo>
                  <a:lnTo>
                    <a:pt x="1608" y="1327"/>
                  </a:lnTo>
                  <a:lnTo>
                    <a:pt x="1710" y="1302"/>
                  </a:lnTo>
                  <a:lnTo>
                    <a:pt x="1812" y="1225"/>
                  </a:lnTo>
                  <a:lnTo>
                    <a:pt x="1889" y="1174"/>
                  </a:lnTo>
                  <a:lnTo>
                    <a:pt x="1965" y="1072"/>
                  </a:lnTo>
                  <a:lnTo>
                    <a:pt x="2016" y="970"/>
                  </a:lnTo>
                  <a:lnTo>
                    <a:pt x="2067" y="868"/>
                  </a:lnTo>
                  <a:lnTo>
                    <a:pt x="2067" y="740"/>
                  </a:lnTo>
                  <a:lnTo>
                    <a:pt x="2067"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3"/>
            <p:cNvSpPr/>
            <p:nvPr/>
          </p:nvSpPr>
          <p:spPr>
            <a:xfrm>
              <a:off x="5036975" y="3022700"/>
              <a:ext cx="51050" cy="33200"/>
            </a:xfrm>
            <a:custGeom>
              <a:rect b="b" l="l" r="r" t="t"/>
              <a:pathLst>
                <a:path extrusionOk="0" h="1328" w="2042">
                  <a:moveTo>
                    <a:pt x="0" y="1"/>
                  </a:moveTo>
                  <a:lnTo>
                    <a:pt x="0" y="740"/>
                  </a:lnTo>
                  <a:lnTo>
                    <a:pt x="0" y="868"/>
                  </a:lnTo>
                  <a:lnTo>
                    <a:pt x="26" y="970"/>
                  </a:lnTo>
                  <a:lnTo>
                    <a:pt x="77" y="1072"/>
                  </a:lnTo>
                  <a:lnTo>
                    <a:pt x="153" y="1174"/>
                  </a:lnTo>
                  <a:lnTo>
                    <a:pt x="256" y="1225"/>
                  </a:lnTo>
                  <a:lnTo>
                    <a:pt x="358" y="1302"/>
                  </a:lnTo>
                  <a:lnTo>
                    <a:pt x="460" y="1327"/>
                  </a:lnTo>
                  <a:lnTo>
                    <a:pt x="1582" y="1327"/>
                  </a:lnTo>
                  <a:lnTo>
                    <a:pt x="1684" y="1302"/>
                  </a:lnTo>
                  <a:lnTo>
                    <a:pt x="1786" y="1225"/>
                  </a:lnTo>
                  <a:lnTo>
                    <a:pt x="1863" y="1174"/>
                  </a:lnTo>
                  <a:lnTo>
                    <a:pt x="1940" y="1072"/>
                  </a:lnTo>
                  <a:lnTo>
                    <a:pt x="1991" y="970"/>
                  </a:lnTo>
                  <a:lnTo>
                    <a:pt x="2042" y="868"/>
                  </a:lnTo>
                  <a:lnTo>
                    <a:pt x="2042" y="740"/>
                  </a:lnTo>
                  <a:lnTo>
                    <a:pt x="2042"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3"/>
            <p:cNvSpPr/>
            <p:nvPr/>
          </p:nvSpPr>
          <p:spPr>
            <a:xfrm>
              <a:off x="4761400" y="2658475"/>
              <a:ext cx="49775" cy="227750"/>
            </a:xfrm>
            <a:custGeom>
              <a:rect b="b" l="l" r="r" t="t"/>
              <a:pathLst>
                <a:path extrusionOk="0" h="9110" w="1991">
                  <a:moveTo>
                    <a:pt x="307" y="0"/>
                  </a:moveTo>
                  <a:lnTo>
                    <a:pt x="179" y="26"/>
                  </a:lnTo>
                  <a:lnTo>
                    <a:pt x="77" y="102"/>
                  </a:lnTo>
                  <a:lnTo>
                    <a:pt x="26" y="204"/>
                  </a:lnTo>
                  <a:lnTo>
                    <a:pt x="1" y="332"/>
                  </a:lnTo>
                  <a:lnTo>
                    <a:pt x="1" y="9109"/>
                  </a:lnTo>
                  <a:lnTo>
                    <a:pt x="1991" y="9109"/>
                  </a:lnTo>
                  <a:lnTo>
                    <a:pt x="1991"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3"/>
            <p:cNvSpPr/>
            <p:nvPr/>
          </p:nvSpPr>
          <p:spPr>
            <a:xfrm>
              <a:off x="5056750" y="2658475"/>
              <a:ext cx="50425" cy="227750"/>
            </a:xfrm>
            <a:custGeom>
              <a:rect b="b" l="l" r="r" t="t"/>
              <a:pathLst>
                <a:path extrusionOk="0" h="9110" w="2017">
                  <a:moveTo>
                    <a:pt x="0" y="0"/>
                  </a:moveTo>
                  <a:lnTo>
                    <a:pt x="0" y="9109"/>
                  </a:lnTo>
                  <a:lnTo>
                    <a:pt x="2016" y="9109"/>
                  </a:lnTo>
                  <a:lnTo>
                    <a:pt x="2016" y="332"/>
                  </a:lnTo>
                  <a:lnTo>
                    <a:pt x="1991" y="204"/>
                  </a:lnTo>
                  <a:lnTo>
                    <a:pt x="1914" y="102"/>
                  </a:lnTo>
                  <a:lnTo>
                    <a:pt x="1812" y="26"/>
                  </a:lnTo>
                  <a:lnTo>
                    <a:pt x="1710"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3"/>
            <p:cNvSpPr/>
            <p:nvPr/>
          </p:nvSpPr>
          <p:spPr>
            <a:xfrm>
              <a:off x="4811150" y="2658475"/>
              <a:ext cx="245625" cy="227750"/>
            </a:xfrm>
            <a:custGeom>
              <a:rect b="b" l="l" r="r" t="t"/>
              <a:pathLst>
                <a:path extrusionOk="0" h="9110" w="9825">
                  <a:moveTo>
                    <a:pt x="1" y="0"/>
                  </a:moveTo>
                  <a:lnTo>
                    <a:pt x="1" y="9109"/>
                  </a:lnTo>
                  <a:lnTo>
                    <a:pt x="9824" y="9109"/>
                  </a:lnTo>
                  <a:lnTo>
                    <a:pt x="9824"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3"/>
            <p:cNvSpPr/>
            <p:nvPr/>
          </p:nvSpPr>
          <p:spPr>
            <a:xfrm>
              <a:off x="4811150" y="2658475"/>
              <a:ext cx="245625" cy="76575"/>
            </a:xfrm>
            <a:custGeom>
              <a:rect b="b" l="l" r="r" t="t"/>
              <a:pathLst>
                <a:path extrusionOk="0" h="3063" w="9825">
                  <a:moveTo>
                    <a:pt x="1" y="0"/>
                  </a:moveTo>
                  <a:lnTo>
                    <a:pt x="1" y="3062"/>
                  </a:lnTo>
                  <a:lnTo>
                    <a:pt x="9824" y="3062"/>
                  </a:lnTo>
                  <a:lnTo>
                    <a:pt x="982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3"/>
            <p:cNvSpPr/>
            <p:nvPr/>
          </p:nvSpPr>
          <p:spPr>
            <a:xfrm>
              <a:off x="4887075" y="2680150"/>
              <a:ext cx="37650" cy="12150"/>
            </a:xfrm>
            <a:custGeom>
              <a:rect b="b" l="l" r="r" t="t"/>
              <a:pathLst>
                <a:path extrusionOk="0" h="486" w="1506">
                  <a:moveTo>
                    <a:pt x="230" y="1"/>
                  </a:moveTo>
                  <a:lnTo>
                    <a:pt x="153" y="26"/>
                  </a:lnTo>
                  <a:lnTo>
                    <a:pt x="77" y="77"/>
                  </a:lnTo>
                  <a:lnTo>
                    <a:pt x="26" y="154"/>
                  </a:lnTo>
                  <a:lnTo>
                    <a:pt x="0" y="230"/>
                  </a:lnTo>
                  <a:lnTo>
                    <a:pt x="26" y="332"/>
                  </a:lnTo>
                  <a:lnTo>
                    <a:pt x="77" y="409"/>
                  </a:lnTo>
                  <a:lnTo>
                    <a:pt x="153" y="460"/>
                  </a:lnTo>
                  <a:lnTo>
                    <a:pt x="230" y="485"/>
                  </a:lnTo>
                  <a:lnTo>
                    <a:pt x="1276" y="485"/>
                  </a:lnTo>
                  <a:lnTo>
                    <a:pt x="1353" y="460"/>
                  </a:lnTo>
                  <a:lnTo>
                    <a:pt x="1429" y="409"/>
                  </a:lnTo>
                  <a:lnTo>
                    <a:pt x="1480" y="332"/>
                  </a:lnTo>
                  <a:lnTo>
                    <a:pt x="1506" y="230"/>
                  </a:lnTo>
                  <a:lnTo>
                    <a:pt x="1480" y="154"/>
                  </a:lnTo>
                  <a:lnTo>
                    <a:pt x="1429" y="77"/>
                  </a:lnTo>
                  <a:lnTo>
                    <a:pt x="1353" y="26"/>
                  </a:lnTo>
                  <a:lnTo>
                    <a:pt x="127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3"/>
            <p:cNvSpPr/>
            <p:nvPr/>
          </p:nvSpPr>
          <p:spPr>
            <a:xfrm>
              <a:off x="4940650" y="2680150"/>
              <a:ext cx="37650" cy="12150"/>
            </a:xfrm>
            <a:custGeom>
              <a:rect b="b" l="l" r="r" t="t"/>
              <a:pathLst>
                <a:path extrusionOk="0" h="486" w="1506">
                  <a:moveTo>
                    <a:pt x="230" y="1"/>
                  </a:moveTo>
                  <a:lnTo>
                    <a:pt x="154" y="26"/>
                  </a:lnTo>
                  <a:lnTo>
                    <a:pt x="77" y="77"/>
                  </a:lnTo>
                  <a:lnTo>
                    <a:pt x="26" y="154"/>
                  </a:lnTo>
                  <a:lnTo>
                    <a:pt x="1" y="230"/>
                  </a:lnTo>
                  <a:lnTo>
                    <a:pt x="26" y="332"/>
                  </a:lnTo>
                  <a:lnTo>
                    <a:pt x="77" y="409"/>
                  </a:lnTo>
                  <a:lnTo>
                    <a:pt x="154" y="460"/>
                  </a:lnTo>
                  <a:lnTo>
                    <a:pt x="230" y="485"/>
                  </a:lnTo>
                  <a:lnTo>
                    <a:pt x="1276" y="485"/>
                  </a:lnTo>
                  <a:lnTo>
                    <a:pt x="1353" y="460"/>
                  </a:lnTo>
                  <a:lnTo>
                    <a:pt x="1429" y="409"/>
                  </a:lnTo>
                  <a:lnTo>
                    <a:pt x="1480" y="332"/>
                  </a:lnTo>
                  <a:lnTo>
                    <a:pt x="1506" y="230"/>
                  </a:lnTo>
                  <a:lnTo>
                    <a:pt x="1480" y="154"/>
                  </a:lnTo>
                  <a:lnTo>
                    <a:pt x="1429" y="77"/>
                  </a:lnTo>
                  <a:lnTo>
                    <a:pt x="1353" y="26"/>
                  </a:lnTo>
                  <a:lnTo>
                    <a:pt x="127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3"/>
            <p:cNvSpPr/>
            <p:nvPr/>
          </p:nvSpPr>
          <p:spPr>
            <a:xfrm>
              <a:off x="4887075" y="2701850"/>
              <a:ext cx="93800" cy="11500"/>
            </a:xfrm>
            <a:custGeom>
              <a:rect b="b" l="l" r="r" t="t"/>
              <a:pathLst>
                <a:path extrusionOk="0" h="460" w="3752">
                  <a:moveTo>
                    <a:pt x="230" y="0"/>
                  </a:moveTo>
                  <a:lnTo>
                    <a:pt x="153" y="26"/>
                  </a:lnTo>
                  <a:lnTo>
                    <a:pt x="77" y="77"/>
                  </a:lnTo>
                  <a:lnTo>
                    <a:pt x="26" y="153"/>
                  </a:lnTo>
                  <a:lnTo>
                    <a:pt x="0" y="230"/>
                  </a:lnTo>
                  <a:lnTo>
                    <a:pt x="26" y="332"/>
                  </a:lnTo>
                  <a:lnTo>
                    <a:pt x="77" y="408"/>
                  </a:lnTo>
                  <a:lnTo>
                    <a:pt x="153" y="459"/>
                  </a:lnTo>
                  <a:lnTo>
                    <a:pt x="3623" y="459"/>
                  </a:lnTo>
                  <a:lnTo>
                    <a:pt x="3700" y="408"/>
                  </a:lnTo>
                  <a:lnTo>
                    <a:pt x="3751" y="332"/>
                  </a:lnTo>
                  <a:lnTo>
                    <a:pt x="3751" y="230"/>
                  </a:lnTo>
                  <a:lnTo>
                    <a:pt x="3751" y="153"/>
                  </a:lnTo>
                  <a:lnTo>
                    <a:pt x="3700" y="77"/>
                  </a:lnTo>
                  <a:lnTo>
                    <a:pt x="3623" y="26"/>
                  </a:lnTo>
                  <a:lnTo>
                    <a:pt x="3521"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3"/>
            <p:cNvSpPr/>
            <p:nvPr/>
          </p:nvSpPr>
          <p:spPr>
            <a:xfrm>
              <a:off x="4761400" y="2875975"/>
              <a:ext cx="345775" cy="155050"/>
            </a:xfrm>
            <a:custGeom>
              <a:rect b="b" l="l" r="r" t="t"/>
              <a:pathLst>
                <a:path extrusionOk="0" h="6202" w="13831">
                  <a:moveTo>
                    <a:pt x="1" y="1"/>
                  </a:moveTo>
                  <a:lnTo>
                    <a:pt x="1" y="5870"/>
                  </a:lnTo>
                  <a:lnTo>
                    <a:pt x="26" y="5997"/>
                  </a:lnTo>
                  <a:lnTo>
                    <a:pt x="77" y="6099"/>
                  </a:lnTo>
                  <a:lnTo>
                    <a:pt x="179" y="6176"/>
                  </a:lnTo>
                  <a:lnTo>
                    <a:pt x="307" y="6201"/>
                  </a:lnTo>
                  <a:lnTo>
                    <a:pt x="13524" y="6201"/>
                  </a:lnTo>
                  <a:lnTo>
                    <a:pt x="13626" y="6176"/>
                  </a:lnTo>
                  <a:lnTo>
                    <a:pt x="13728" y="6099"/>
                  </a:lnTo>
                  <a:lnTo>
                    <a:pt x="13805" y="5997"/>
                  </a:lnTo>
                  <a:lnTo>
                    <a:pt x="13830" y="5870"/>
                  </a:lnTo>
                  <a:lnTo>
                    <a:pt x="13830"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3"/>
            <p:cNvSpPr/>
            <p:nvPr/>
          </p:nvSpPr>
          <p:spPr>
            <a:xfrm>
              <a:off x="4913850" y="2875975"/>
              <a:ext cx="19175" cy="155050"/>
            </a:xfrm>
            <a:custGeom>
              <a:rect b="b" l="l" r="r" t="t"/>
              <a:pathLst>
                <a:path extrusionOk="0" h="6202" w="767">
                  <a:moveTo>
                    <a:pt x="1" y="1"/>
                  </a:moveTo>
                  <a:lnTo>
                    <a:pt x="1" y="6201"/>
                  </a:lnTo>
                  <a:lnTo>
                    <a:pt x="766" y="6201"/>
                  </a:lnTo>
                  <a:lnTo>
                    <a:pt x="76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3"/>
            <p:cNvSpPr/>
            <p:nvPr/>
          </p:nvSpPr>
          <p:spPr>
            <a:xfrm>
              <a:off x="4880700" y="2937225"/>
              <a:ext cx="11500" cy="36375"/>
            </a:xfrm>
            <a:custGeom>
              <a:rect b="b" l="l" r="r" t="t"/>
              <a:pathLst>
                <a:path extrusionOk="0" h="1455" w="460">
                  <a:moveTo>
                    <a:pt x="230" y="0"/>
                  </a:moveTo>
                  <a:lnTo>
                    <a:pt x="153" y="26"/>
                  </a:lnTo>
                  <a:lnTo>
                    <a:pt x="77" y="77"/>
                  </a:lnTo>
                  <a:lnTo>
                    <a:pt x="26" y="128"/>
                  </a:lnTo>
                  <a:lnTo>
                    <a:pt x="0" y="230"/>
                  </a:lnTo>
                  <a:lnTo>
                    <a:pt x="0" y="1225"/>
                  </a:lnTo>
                  <a:lnTo>
                    <a:pt x="26" y="1327"/>
                  </a:lnTo>
                  <a:lnTo>
                    <a:pt x="77" y="1378"/>
                  </a:lnTo>
                  <a:lnTo>
                    <a:pt x="153" y="1429"/>
                  </a:lnTo>
                  <a:lnTo>
                    <a:pt x="230" y="1455"/>
                  </a:lnTo>
                  <a:lnTo>
                    <a:pt x="332" y="1429"/>
                  </a:lnTo>
                  <a:lnTo>
                    <a:pt x="408" y="1378"/>
                  </a:lnTo>
                  <a:lnTo>
                    <a:pt x="459" y="1327"/>
                  </a:lnTo>
                  <a:lnTo>
                    <a:pt x="459" y="1225"/>
                  </a:lnTo>
                  <a:lnTo>
                    <a:pt x="459" y="230"/>
                  </a:lnTo>
                  <a:lnTo>
                    <a:pt x="459" y="128"/>
                  </a:lnTo>
                  <a:lnTo>
                    <a:pt x="408" y="77"/>
                  </a:lnTo>
                  <a:lnTo>
                    <a:pt x="332" y="26"/>
                  </a:lnTo>
                  <a:lnTo>
                    <a:pt x="2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3"/>
            <p:cNvSpPr/>
            <p:nvPr/>
          </p:nvSpPr>
          <p:spPr>
            <a:xfrm>
              <a:off x="4955325" y="2937225"/>
              <a:ext cx="12150" cy="36375"/>
            </a:xfrm>
            <a:custGeom>
              <a:rect b="b" l="l" r="r" t="t"/>
              <a:pathLst>
                <a:path extrusionOk="0" h="1455" w="486">
                  <a:moveTo>
                    <a:pt x="256" y="0"/>
                  </a:moveTo>
                  <a:lnTo>
                    <a:pt x="153" y="26"/>
                  </a:lnTo>
                  <a:lnTo>
                    <a:pt x="77" y="77"/>
                  </a:lnTo>
                  <a:lnTo>
                    <a:pt x="26" y="128"/>
                  </a:lnTo>
                  <a:lnTo>
                    <a:pt x="0" y="230"/>
                  </a:lnTo>
                  <a:lnTo>
                    <a:pt x="0" y="1225"/>
                  </a:lnTo>
                  <a:lnTo>
                    <a:pt x="26" y="1327"/>
                  </a:lnTo>
                  <a:lnTo>
                    <a:pt x="77" y="1378"/>
                  </a:lnTo>
                  <a:lnTo>
                    <a:pt x="153" y="1429"/>
                  </a:lnTo>
                  <a:lnTo>
                    <a:pt x="256" y="1455"/>
                  </a:lnTo>
                  <a:lnTo>
                    <a:pt x="332" y="1429"/>
                  </a:lnTo>
                  <a:lnTo>
                    <a:pt x="409" y="1378"/>
                  </a:lnTo>
                  <a:lnTo>
                    <a:pt x="460" y="1327"/>
                  </a:lnTo>
                  <a:lnTo>
                    <a:pt x="485" y="1225"/>
                  </a:lnTo>
                  <a:lnTo>
                    <a:pt x="485" y="230"/>
                  </a:lnTo>
                  <a:lnTo>
                    <a:pt x="460" y="128"/>
                  </a:lnTo>
                  <a:lnTo>
                    <a:pt x="409" y="77"/>
                  </a:lnTo>
                  <a:lnTo>
                    <a:pt x="332" y="26"/>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73"/>
          <p:cNvGrpSpPr/>
          <p:nvPr/>
        </p:nvGrpSpPr>
        <p:grpSpPr>
          <a:xfrm>
            <a:off x="6261326" y="2594214"/>
            <a:ext cx="400803" cy="338402"/>
            <a:chOff x="5484775" y="2689725"/>
            <a:chExt cx="397425" cy="335550"/>
          </a:xfrm>
        </p:grpSpPr>
        <p:sp>
          <p:nvSpPr>
            <p:cNvPr id="4783" name="Google Shape;4783;p73"/>
            <p:cNvSpPr/>
            <p:nvPr/>
          </p:nvSpPr>
          <p:spPr>
            <a:xfrm>
              <a:off x="5484775" y="2689725"/>
              <a:ext cx="167150" cy="335550"/>
            </a:xfrm>
            <a:custGeom>
              <a:rect b="b" l="l" r="r" t="t"/>
              <a:pathLst>
                <a:path extrusionOk="0" h="13422" w="6686">
                  <a:moveTo>
                    <a:pt x="3343" y="0"/>
                  </a:moveTo>
                  <a:lnTo>
                    <a:pt x="3011" y="26"/>
                  </a:lnTo>
                  <a:lnTo>
                    <a:pt x="2680" y="51"/>
                  </a:lnTo>
                  <a:lnTo>
                    <a:pt x="2348" y="154"/>
                  </a:lnTo>
                  <a:lnTo>
                    <a:pt x="2042" y="256"/>
                  </a:lnTo>
                  <a:lnTo>
                    <a:pt x="1761" y="409"/>
                  </a:lnTo>
                  <a:lnTo>
                    <a:pt x="1480" y="562"/>
                  </a:lnTo>
                  <a:lnTo>
                    <a:pt x="1225" y="766"/>
                  </a:lnTo>
                  <a:lnTo>
                    <a:pt x="996" y="970"/>
                  </a:lnTo>
                  <a:lnTo>
                    <a:pt x="766" y="1200"/>
                  </a:lnTo>
                  <a:lnTo>
                    <a:pt x="587" y="1455"/>
                  </a:lnTo>
                  <a:lnTo>
                    <a:pt x="409" y="1735"/>
                  </a:lnTo>
                  <a:lnTo>
                    <a:pt x="281" y="2042"/>
                  </a:lnTo>
                  <a:lnTo>
                    <a:pt x="153" y="2348"/>
                  </a:lnTo>
                  <a:lnTo>
                    <a:pt x="77" y="2654"/>
                  </a:lnTo>
                  <a:lnTo>
                    <a:pt x="26" y="2986"/>
                  </a:lnTo>
                  <a:lnTo>
                    <a:pt x="0" y="3343"/>
                  </a:lnTo>
                  <a:lnTo>
                    <a:pt x="0" y="10079"/>
                  </a:lnTo>
                  <a:lnTo>
                    <a:pt x="26" y="10436"/>
                  </a:lnTo>
                  <a:lnTo>
                    <a:pt x="77" y="10768"/>
                  </a:lnTo>
                  <a:lnTo>
                    <a:pt x="153" y="11074"/>
                  </a:lnTo>
                  <a:lnTo>
                    <a:pt x="281" y="11380"/>
                  </a:lnTo>
                  <a:lnTo>
                    <a:pt x="409" y="11687"/>
                  </a:lnTo>
                  <a:lnTo>
                    <a:pt x="587" y="11942"/>
                  </a:lnTo>
                  <a:lnTo>
                    <a:pt x="766" y="12222"/>
                  </a:lnTo>
                  <a:lnTo>
                    <a:pt x="996" y="12452"/>
                  </a:lnTo>
                  <a:lnTo>
                    <a:pt x="1225" y="12656"/>
                  </a:lnTo>
                  <a:lnTo>
                    <a:pt x="1480" y="12860"/>
                  </a:lnTo>
                  <a:lnTo>
                    <a:pt x="1761" y="13013"/>
                  </a:lnTo>
                  <a:lnTo>
                    <a:pt x="2042" y="13166"/>
                  </a:lnTo>
                  <a:lnTo>
                    <a:pt x="2348" y="13268"/>
                  </a:lnTo>
                  <a:lnTo>
                    <a:pt x="2680" y="13345"/>
                  </a:lnTo>
                  <a:lnTo>
                    <a:pt x="3011" y="13396"/>
                  </a:lnTo>
                  <a:lnTo>
                    <a:pt x="3343" y="13422"/>
                  </a:lnTo>
                  <a:lnTo>
                    <a:pt x="3675" y="13396"/>
                  </a:lnTo>
                  <a:lnTo>
                    <a:pt x="4006" y="13345"/>
                  </a:lnTo>
                  <a:lnTo>
                    <a:pt x="4338" y="13268"/>
                  </a:lnTo>
                  <a:lnTo>
                    <a:pt x="4644" y="13166"/>
                  </a:lnTo>
                  <a:lnTo>
                    <a:pt x="4925" y="13013"/>
                  </a:lnTo>
                  <a:lnTo>
                    <a:pt x="5206" y="12860"/>
                  </a:lnTo>
                  <a:lnTo>
                    <a:pt x="5461" y="12656"/>
                  </a:lnTo>
                  <a:lnTo>
                    <a:pt x="5690" y="12452"/>
                  </a:lnTo>
                  <a:lnTo>
                    <a:pt x="5920" y="12222"/>
                  </a:lnTo>
                  <a:lnTo>
                    <a:pt x="6099" y="11942"/>
                  </a:lnTo>
                  <a:lnTo>
                    <a:pt x="6277" y="11687"/>
                  </a:lnTo>
                  <a:lnTo>
                    <a:pt x="6405" y="11380"/>
                  </a:lnTo>
                  <a:lnTo>
                    <a:pt x="6532" y="11074"/>
                  </a:lnTo>
                  <a:lnTo>
                    <a:pt x="6609" y="10768"/>
                  </a:lnTo>
                  <a:lnTo>
                    <a:pt x="6660" y="10436"/>
                  </a:lnTo>
                  <a:lnTo>
                    <a:pt x="6686" y="10079"/>
                  </a:lnTo>
                  <a:lnTo>
                    <a:pt x="6686" y="3343"/>
                  </a:lnTo>
                  <a:lnTo>
                    <a:pt x="6660" y="2986"/>
                  </a:lnTo>
                  <a:lnTo>
                    <a:pt x="6609" y="2654"/>
                  </a:lnTo>
                  <a:lnTo>
                    <a:pt x="6532" y="2348"/>
                  </a:lnTo>
                  <a:lnTo>
                    <a:pt x="6405" y="2042"/>
                  </a:lnTo>
                  <a:lnTo>
                    <a:pt x="6277" y="1735"/>
                  </a:lnTo>
                  <a:lnTo>
                    <a:pt x="6099" y="1455"/>
                  </a:lnTo>
                  <a:lnTo>
                    <a:pt x="5920" y="1200"/>
                  </a:lnTo>
                  <a:lnTo>
                    <a:pt x="5690" y="970"/>
                  </a:lnTo>
                  <a:lnTo>
                    <a:pt x="5461" y="766"/>
                  </a:lnTo>
                  <a:lnTo>
                    <a:pt x="5206" y="562"/>
                  </a:lnTo>
                  <a:lnTo>
                    <a:pt x="4925" y="409"/>
                  </a:lnTo>
                  <a:lnTo>
                    <a:pt x="4644" y="256"/>
                  </a:lnTo>
                  <a:lnTo>
                    <a:pt x="4338" y="154"/>
                  </a:lnTo>
                  <a:lnTo>
                    <a:pt x="4006" y="51"/>
                  </a:lnTo>
                  <a:lnTo>
                    <a:pt x="3675" y="26"/>
                  </a:lnTo>
                  <a:lnTo>
                    <a:pt x="33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3"/>
            <p:cNvSpPr/>
            <p:nvPr/>
          </p:nvSpPr>
          <p:spPr>
            <a:xfrm>
              <a:off x="5484775" y="2689725"/>
              <a:ext cx="167150" cy="167775"/>
            </a:xfrm>
            <a:custGeom>
              <a:rect b="b" l="l" r="r" t="t"/>
              <a:pathLst>
                <a:path extrusionOk="0" h="6711" w="6686">
                  <a:moveTo>
                    <a:pt x="3343" y="0"/>
                  </a:moveTo>
                  <a:lnTo>
                    <a:pt x="3011" y="26"/>
                  </a:lnTo>
                  <a:lnTo>
                    <a:pt x="2680" y="51"/>
                  </a:lnTo>
                  <a:lnTo>
                    <a:pt x="2348" y="154"/>
                  </a:lnTo>
                  <a:lnTo>
                    <a:pt x="2042" y="256"/>
                  </a:lnTo>
                  <a:lnTo>
                    <a:pt x="1761" y="409"/>
                  </a:lnTo>
                  <a:lnTo>
                    <a:pt x="1480" y="562"/>
                  </a:lnTo>
                  <a:lnTo>
                    <a:pt x="1225" y="766"/>
                  </a:lnTo>
                  <a:lnTo>
                    <a:pt x="996" y="970"/>
                  </a:lnTo>
                  <a:lnTo>
                    <a:pt x="766" y="1200"/>
                  </a:lnTo>
                  <a:lnTo>
                    <a:pt x="587" y="1455"/>
                  </a:lnTo>
                  <a:lnTo>
                    <a:pt x="409" y="1735"/>
                  </a:lnTo>
                  <a:lnTo>
                    <a:pt x="281" y="2042"/>
                  </a:lnTo>
                  <a:lnTo>
                    <a:pt x="153" y="2348"/>
                  </a:lnTo>
                  <a:lnTo>
                    <a:pt x="77" y="2654"/>
                  </a:lnTo>
                  <a:lnTo>
                    <a:pt x="26" y="2986"/>
                  </a:lnTo>
                  <a:lnTo>
                    <a:pt x="0" y="3343"/>
                  </a:lnTo>
                  <a:lnTo>
                    <a:pt x="0" y="6711"/>
                  </a:lnTo>
                  <a:lnTo>
                    <a:pt x="6686" y="6711"/>
                  </a:lnTo>
                  <a:lnTo>
                    <a:pt x="6686" y="3343"/>
                  </a:lnTo>
                  <a:lnTo>
                    <a:pt x="6660" y="2986"/>
                  </a:lnTo>
                  <a:lnTo>
                    <a:pt x="6609" y="2654"/>
                  </a:lnTo>
                  <a:lnTo>
                    <a:pt x="6532" y="2348"/>
                  </a:lnTo>
                  <a:lnTo>
                    <a:pt x="6405" y="2042"/>
                  </a:lnTo>
                  <a:lnTo>
                    <a:pt x="6277" y="1735"/>
                  </a:lnTo>
                  <a:lnTo>
                    <a:pt x="6099" y="1455"/>
                  </a:lnTo>
                  <a:lnTo>
                    <a:pt x="5920" y="1200"/>
                  </a:lnTo>
                  <a:lnTo>
                    <a:pt x="5690" y="970"/>
                  </a:lnTo>
                  <a:lnTo>
                    <a:pt x="5461" y="766"/>
                  </a:lnTo>
                  <a:lnTo>
                    <a:pt x="5206" y="562"/>
                  </a:lnTo>
                  <a:lnTo>
                    <a:pt x="4925" y="409"/>
                  </a:lnTo>
                  <a:lnTo>
                    <a:pt x="4644" y="256"/>
                  </a:lnTo>
                  <a:lnTo>
                    <a:pt x="4338" y="154"/>
                  </a:lnTo>
                  <a:lnTo>
                    <a:pt x="4006" y="51"/>
                  </a:lnTo>
                  <a:lnTo>
                    <a:pt x="3675" y="26"/>
                  </a:lnTo>
                  <a:lnTo>
                    <a:pt x="334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3"/>
            <p:cNvSpPr/>
            <p:nvPr/>
          </p:nvSpPr>
          <p:spPr>
            <a:xfrm>
              <a:off x="5555575" y="2689725"/>
              <a:ext cx="96350" cy="167775"/>
            </a:xfrm>
            <a:custGeom>
              <a:rect b="b" l="l" r="r" t="t"/>
              <a:pathLst>
                <a:path extrusionOk="0" h="6711" w="3854">
                  <a:moveTo>
                    <a:pt x="383" y="0"/>
                  </a:moveTo>
                  <a:lnTo>
                    <a:pt x="1" y="26"/>
                  </a:lnTo>
                  <a:lnTo>
                    <a:pt x="256" y="102"/>
                  </a:lnTo>
                  <a:lnTo>
                    <a:pt x="511" y="154"/>
                  </a:lnTo>
                  <a:lnTo>
                    <a:pt x="741" y="256"/>
                  </a:lnTo>
                  <a:lnTo>
                    <a:pt x="996" y="358"/>
                  </a:lnTo>
                  <a:lnTo>
                    <a:pt x="1200" y="485"/>
                  </a:lnTo>
                  <a:lnTo>
                    <a:pt x="1430" y="638"/>
                  </a:lnTo>
                  <a:lnTo>
                    <a:pt x="1634" y="791"/>
                  </a:lnTo>
                  <a:lnTo>
                    <a:pt x="1838" y="970"/>
                  </a:lnTo>
                  <a:lnTo>
                    <a:pt x="2042" y="1200"/>
                  </a:lnTo>
                  <a:lnTo>
                    <a:pt x="2246" y="1455"/>
                  </a:lnTo>
                  <a:lnTo>
                    <a:pt x="2399" y="1735"/>
                  </a:lnTo>
                  <a:lnTo>
                    <a:pt x="2552" y="2042"/>
                  </a:lnTo>
                  <a:lnTo>
                    <a:pt x="2654" y="2348"/>
                  </a:lnTo>
                  <a:lnTo>
                    <a:pt x="2731" y="2654"/>
                  </a:lnTo>
                  <a:lnTo>
                    <a:pt x="2782" y="2986"/>
                  </a:lnTo>
                  <a:lnTo>
                    <a:pt x="2807" y="3343"/>
                  </a:lnTo>
                  <a:lnTo>
                    <a:pt x="2807" y="6711"/>
                  </a:lnTo>
                  <a:lnTo>
                    <a:pt x="3854" y="6711"/>
                  </a:lnTo>
                  <a:lnTo>
                    <a:pt x="3854" y="3343"/>
                  </a:lnTo>
                  <a:lnTo>
                    <a:pt x="3828" y="3037"/>
                  </a:lnTo>
                  <a:lnTo>
                    <a:pt x="3802" y="2731"/>
                  </a:lnTo>
                  <a:lnTo>
                    <a:pt x="3700" y="2373"/>
                  </a:lnTo>
                  <a:lnTo>
                    <a:pt x="3573" y="2042"/>
                  </a:lnTo>
                  <a:lnTo>
                    <a:pt x="3445" y="1735"/>
                  </a:lnTo>
                  <a:lnTo>
                    <a:pt x="3267" y="1480"/>
                  </a:lnTo>
                  <a:lnTo>
                    <a:pt x="3088" y="1200"/>
                  </a:lnTo>
                  <a:lnTo>
                    <a:pt x="2858" y="970"/>
                  </a:lnTo>
                  <a:lnTo>
                    <a:pt x="2654" y="766"/>
                  </a:lnTo>
                  <a:lnTo>
                    <a:pt x="2399" y="587"/>
                  </a:lnTo>
                  <a:lnTo>
                    <a:pt x="2195" y="460"/>
                  </a:lnTo>
                  <a:lnTo>
                    <a:pt x="1965" y="332"/>
                  </a:lnTo>
                  <a:lnTo>
                    <a:pt x="1736" y="230"/>
                  </a:lnTo>
                  <a:lnTo>
                    <a:pt x="1506" y="154"/>
                  </a:lnTo>
                  <a:lnTo>
                    <a:pt x="1149" y="51"/>
                  </a:lnTo>
                  <a:lnTo>
                    <a:pt x="76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3"/>
            <p:cNvSpPr/>
            <p:nvPr/>
          </p:nvSpPr>
          <p:spPr>
            <a:xfrm>
              <a:off x="5595125" y="2719700"/>
              <a:ext cx="218825" cy="305575"/>
            </a:xfrm>
            <a:custGeom>
              <a:rect b="b" l="l" r="r" t="t"/>
              <a:pathLst>
                <a:path extrusionOk="0" h="12223" w="8753">
                  <a:moveTo>
                    <a:pt x="5589" y="1"/>
                  </a:moveTo>
                  <a:lnTo>
                    <a:pt x="5282" y="26"/>
                  </a:lnTo>
                  <a:lnTo>
                    <a:pt x="4976" y="52"/>
                  </a:lnTo>
                  <a:lnTo>
                    <a:pt x="4670" y="128"/>
                  </a:lnTo>
                  <a:lnTo>
                    <a:pt x="4389" y="230"/>
                  </a:lnTo>
                  <a:lnTo>
                    <a:pt x="4134" y="358"/>
                  </a:lnTo>
                  <a:lnTo>
                    <a:pt x="3853" y="511"/>
                  </a:lnTo>
                  <a:lnTo>
                    <a:pt x="3624" y="690"/>
                  </a:lnTo>
                  <a:lnTo>
                    <a:pt x="3394" y="894"/>
                  </a:lnTo>
                  <a:lnTo>
                    <a:pt x="3190" y="1123"/>
                  </a:lnTo>
                  <a:lnTo>
                    <a:pt x="2986" y="1378"/>
                  </a:lnTo>
                  <a:lnTo>
                    <a:pt x="2833" y="1659"/>
                  </a:lnTo>
                  <a:lnTo>
                    <a:pt x="2680" y="1940"/>
                  </a:lnTo>
                  <a:lnTo>
                    <a:pt x="230" y="7834"/>
                  </a:lnTo>
                  <a:lnTo>
                    <a:pt x="128" y="8140"/>
                  </a:lnTo>
                  <a:lnTo>
                    <a:pt x="52" y="8446"/>
                  </a:lnTo>
                  <a:lnTo>
                    <a:pt x="1" y="8778"/>
                  </a:lnTo>
                  <a:lnTo>
                    <a:pt x="1" y="9084"/>
                  </a:lnTo>
                  <a:lnTo>
                    <a:pt x="1" y="9390"/>
                  </a:lnTo>
                  <a:lnTo>
                    <a:pt x="52" y="9671"/>
                  </a:lnTo>
                  <a:lnTo>
                    <a:pt x="128" y="9977"/>
                  </a:lnTo>
                  <a:lnTo>
                    <a:pt x="230" y="10258"/>
                  </a:lnTo>
                  <a:lnTo>
                    <a:pt x="358" y="10539"/>
                  </a:lnTo>
                  <a:lnTo>
                    <a:pt x="511" y="10794"/>
                  </a:lnTo>
                  <a:lnTo>
                    <a:pt x="690" y="11049"/>
                  </a:lnTo>
                  <a:lnTo>
                    <a:pt x="894" y="11279"/>
                  </a:lnTo>
                  <a:lnTo>
                    <a:pt x="1123" y="11483"/>
                  </a:lnTo>
                  <a:lnTo>
                    <a:pt x="1378" y="11661"/>
                  </a:lnTo>
                  <a:lnTo>
                    <a:pt x="1659" y="11840"/>
                  </a:lnTo>
                  <a:lnTo>
                    <a:pt x="1940" y="11967"/>
                  </a:lnTo>
                  <a:lnTo>
                    <a:pt x="2246" y="12069"/>
                  </a:lnTo>
                  <a:lnTo>
                    <a:pt x="2552" y="12146"/>
                  </a:lnTo>
                  <a:lnTo>
                    <a:pt x="2858" y="12197"/>
                  </a:lnTo>
                  <a:lnTo>
                    <a:pt x="3165" y="12223"/>
                  </a:lnTo>
                  <a:lnTo>
                    <a:pt x="3471" y="12197"/>
                  </a:lnTo>
                  <a:lnTo>
                    <a:pt x="3777" y="12146"/>
                  </a:lnTo>
                  <a:lnTo>
                    <a:pt x="4058" y="12069"/>
                  </a:lnTo>
                  <a:lnTo>
                    <a:pt x="4364" y="11967"/>
                  </a:lnTo>
                  <a:lnTo>
                    <a:pt x="4619" y="11840"/>
                  </a:lnTo>
                  <a:lnTo>
                    <a:pt x="4900" y="11687"/>
                  </a:lnTo>
                  <a:lnTo>
                    <a:pt x="5129" y="11508"/>
                  </a:lnTo>
                  <a:lnTo>
                    <a:pt x="5359" y="11304"/>
                  </a:lnTo>
                  <a:lnTo>
                    <a:pt x="5563" y="11074"/>
                  </a:lnTo>
                  <a:lnTo>
                    <a:pt x="5767" y="10819"/>
                  </a:lnTo>
                  <a:lnTo>
                    <a:pt x="5920" y="10564"/>
                  </a:lnTo>
                  <a:lnTo>
                    <a:pt x="6073" y="10258"/>
                  </a:lnTo>
                  <a:lnTo>
                    <a:pt x="8523" y="4364"/>
                  </a:lnTo>
                  <a:lnTo>
                    <a:pt x="8625" y="4058"/>
                  </a:lnTo>
                  <a:lnTo>
                    <a:pt x="8701" y="3751"/>
                  </a:lnTo>
                  <a:lnTo>
                    <a:pt x="8752" y="3445"/>
                  </a:lnTo>
                  <a:lnTo>
                    <a:pt x="8752" y="3139"/>
                  </a:lnTo>
                  <a:lnTo>
                    <a:pt x="8727" y="2833"/>
                  </a:lnTo>
                  <a:lnTo>
                    <a:pt x="8701" y="2527"/>
                  </a:lnTo>
                  <a:lnTo>
                    <a:pt x="8625" y="2246"/>
                  </a:lnTo>
                  <a:lnTo>
                    <a:pt x="8523" y="1940"/>
                  </a:lnTo>
                  <a:lnTo>
                    <a:pt x="8395" y="1685"/>
                  </a:lnTo>
                  <a:lnTo>
                    <a:pt x="8242" y="1404"/>
                  </a:lnTo>
                  <a:lnTo>
                    <a:pt x="8064" y="1174"/>
                  </a:lnTo>
                  <a:lnTo>
                    <a:pt x="7859" y="945"/>
                  </a:lnTo>
                  <a:lnTo>
                    <a:pt x="7630" y="741"/>
                  </a:lnTo>
                  <a:lnTo>
                    <a:pt x="7375" y="536"/>
                  </a:lnTo>
                  <a:lnTo>
                    <a:pt x="7094" y="383"/>
                  </a:lnTo>
                  <a:lnTo>
                    <a:pt x="6813" y="230"/>
                  </a:lnTo>
                  <a:lnTo>
                    <a:pt x="6507" y="128"/>
                  </a:lnTo>
                  <a:lnTo>
                    <a:pt x="6201" y="52"/>
                  </a:lnTo>
                  <a:lnTo>
                    <a:pt x="589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3"/>
            <p:cNvSpPr/>
            <p:nvPr/>
          </p:nvSpPr>
          <p:spPr>
            <a:xfrm>
              <a:off x="5632775" y="2721625"/>
              <a:ext cx="181175" cy="303650"/>
            </a:xfrm>
            <a:custGeom>
              <a:rect b="b" l="l" r="r" t="t"/>
              <a:pathLst>
                <a:path extrusionOk="0" h="12146" w="7247">
                  <a:moveTo>
                    <a:pt x="4822" y="0"/>
                  </a:moveTo>
                  <a:lnTo>
                    <a:pt x="5052" y="153"/>
                  </a:lnTo>
                  <a:lnTo>
                    <a:pt x="5231" y="306"/>
                  </a:lnTo>
                  <a:lnTo>
                    <a:pt x="5435" y="485"/>
                  </a:lnTo>
                  <a:lnTo>
                    <a:pt x="5588" y="664"/>
                  </a:lnTo>
                  <a:lnTo>
                    <a:pt x="5741" y="842"/>
                  </a:lnTo>
                  <a:lnTo>
                    <a:pt x="5869" y="1072"/>
                  </a:lnTo>
                  <a:lnTo>
                    <a:pt x="5996" y="1276"/>
                  </a:lnTo>
                  <a:lnTo>
                    <a:pt x="6098" y="1506"/>
                  </a:lnTo>
                  <a:lnTo>
                    <a:pt x="6200" y="1786"/>
                  </a:lnTo>
                  <a:lnTo>
                    <a:pt x="6277" y="2067"/>
                  </a:lnTo>
                  <a:lnTo>
                    <a:pt x="6328" y="2373"/>
                  </a:lnTo>
                  <a:lnTo>
                    <a:pt x="6328" y="2679"/>
                  </a:lnTo>
                  <a:lnTo>
                    <a:pt x="6328" y="2986"/>
                  </a:lnTo>
                  <a:lnTo>
                    <a:pt x="6277" y="3292"/>
                  </a:lnTo>
                  <a:lnTo>
                    <a:pt x="6200" y="3598"/>
                  </a:lnTo>
                  <a:lnTo>
                    <a:pt x="6098" y="3904"/>
                  </a:lnTo>
                  <a:lnTo>
                    <a:pt x="3649" y="9798"/>
                  </a:lnTo>
                  <a:lnTo>
                    <a:pt x="3521" y="10079"/>
                  </a:lnTo>
                  <a:lnTo>
                    <a:pt x="3368" y="10334"/>
                  </a:lnTo>
                  <a:lnTo>
                    <a:pt x="3215" y="10564"/>
                  </a:lnTo>
                  <a:lnTo>
                    <a:pt x="3036" y="10768"/>
                  </a:lnTo>
                  <a:lnTo>
                    <a:pt x="2832" y="10946"/>
                  </a:lnTo>
                  <a:lnTo>
                    <a:pt x="2603" y="11125"/>
                  </a:lnTo>
                  <a:lnTo>
                    <a:pt x="2399" y="11278"/>
                  </a:lnTo>
                  <a:lnTo>
                    <a:pt x="2143" y="11406"/>
                  </a:lnTo>
                  <a:lnTo>
                    <a:pt x="1888" y="11533"/>
                  </a:lnTo>
                  <a:lnTo>
                    <a:pt x="1633" y="11610"/>
                  </a:lnTo>
                  <a:lnTo>
                    <a:pt x="1378" y="11686"/>
                  </a:lnTo>
                  <a:lnTo>
                    <a:pt x="1097" y="11737"/>
                  </a:lnTo>
                  <a:lnTo>
                    <a:pt x="817" y="11763"/>
                  </a:lnTo>
                  <a:lnTo>
                    <a:pt x="561" y="11737"/>
                  </a:lnTo>
                  <a:lnTo>
                    <a:pt x="281" y="11712"/>
                  </a:lnTo>
                  <a:lnTo>
                    <a:pt x="0" y="11661"/>
                  </a:lnTo>
                  <a:lnTo>
                    <a:pt x="204" y="11788"/>
                  </a:lnTo>
                  <a:lnTo>
                    <a:pt x="434" y="11890"/>
                  </a:lnTo>
                  <a:lnTo>
                    <a:pt x="740" y="11992"/>
                  </a:lnTo>
                  <a:lnTo>
                    <a:pt x="1046" y="12069"/>
                  </a:lnTo>
                  <a:lnTo>
                    <a:pt x="1352" y="12120"/>
                  </a:lnTo>
                  <a:lnTo>
                    <a:pt x="1659" y="12146"/>
                  </a:lnTo>
                  <a:lnTo>
                    <a:pt x="1965" y="12120"/>
                  </a:lnTo>
                  <a:lnTo>
                    <a:pt x="2271" y="12069"/>
                  </a:lnTo>
                  <a:lnTo>
                    <a:pt x="2552" y="11992"/>
                  </a:lnTo>
                  <a:lnTo>
                    <a:pt x="2858" y="11890"/>
                  </a:lnTo>
                  <a:lnTo>
                    <a:pt x="3113" y="11763"/>
                  </a:lnTo>
                  <a:lnTo>
                    <a:pt x="3394" y="11610"/>
                  </a:lnTo>
                  <a:lnTo>
                    <a:pt x="3623" y="11431"/>
                  </a:lnTo>
                  <a:lnTo>
                    <a:pt x="3853" y="11227"/>
                  </a:lnTo>
                  <a:lnTo>
                    <a:pt x="4057" y="10997"/>
                  </a:lnTo>
                  <a:lnTo>
                    <a:pt x="4261" y="10742"/>
                  </a:lnTo>
                  <a:lnTo>
                    <a:pt x="4414" y="10487"/>
                  </a:lnTo>
                  <a:lnTo>
                    <a:pt x="4567" y="10181"/>
                  </a:lnTo>
                  <a:lnTo>
                    <a:pt x="7017" y="4287"/>
                  </a:lnTo>
                  <a:lnTo>
                    <a:pt x="7119" y="3981"/>
                  </a:lnTo>
                  <a:lnTo>
                    <a:pt x="7195" y="3674"/>
                  </a:lnTo>
                  <a:lnTo>
                    <a:pt x="7246" y="3368"/>
                  </a:lnTo>
                  <a:lnTo>
                    <a:pt x="7246" y="3062"/>
                  </a:lnTo>
                  <a:lnTo>
                    <a:pt x="7221" y="2756"/>
                  </a:lnTo>
                  <a:lnTo>
                    <a:pt x="7195" y="2450"/>
                  </a:lnTo>
                  <a:lnTo>
                    <a:pt x="7119" y="2169"/>
                  </a:lnTo>
                  <a:lnTo>
                    <a:pt x="7017" y="1863"/>
                  </a:lnTo>
                  <a:lnTo>
                    <a:pt x="6889" y="1608"/>
                  </a:lnTo>
                  <a:lnTo>
                    <a:pt x="6736" y="1327"/>
                  </a:lnTo>
                  <a:lnTo>
                    <a:pt x="6558" y="1097"/>
                  </a:lnTo>
                  <a:lnTo>
                    <a:pt x="6353" y="868"/>
                  </a:lnTo>
                  <a:lnTo>
                    <a:pt x="6124" y="664"/>
                  </a:lnTo>
                  <a:lnTo>
                    <a:pt x="5869" y="459"/>
                  </a:lnTo>
                  <a:lnTo>
                    <a:pt x="5588" y="306"/>
                  </a:lnTo>
                  <a:lnTo>
                    <a:pt x="5307" y="153"/>
                  </a:lnTo>
                  <a:lnTo>
                    <a:pt x="5078" y="77"/>
                  </a:lnTo>
                  <a:lnTo>
                    <a:pt x="4822"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3"/>
            <p:cNvSpPr/>
            <p:nvPr/>
          </p:nvSpPr>
          <p:spPr>
            <a:xfrm>
              <a:off x="5631500" y="2719700"/>
              <a:ext cx="182450" cy="183100"/>
            </a:xfrm>
            <a:custGeom>
              <a:rect b="b" l="l" r="r" t="t"/>
              <a:pathLst>
                <a:path extrusionOk="0" h="7324" w="7298">
                  <a:moveTo>
                    <a:pt x="4134" y="1"/>
                  </a:moveTo>
                  <a:lnTo>
                    <a:pt x="3827" y="26"/>
                  </a:lnTo>
                  <a:lnTo>
                    <a:pt x="3521" y="52"/>
                  </a:lnTo>
                  <a:lnTo>
                    <a:pt x="3215" y="128"/>
                  </a:lnTo>
                  <a:lnTo>
                    <a:pt x="2934" y="230"/>
                  </a:lnTo>
                  <a:lnTo>
                    <a:pt x="2679" y="358"/>
                  </a:lnTo>
                  <a:lnTo>
                    <a:pt x="2398" y="511"/>
                  </a:lnTo>
                  <a:lnTo>
                    <a:pt x="2169" y="690"/>
                  </a:lnTo>
                  <a:lnTo>
                    <a:pt x="1939" y="894"/>
                  </a:lnTo>
                  <a:lnTo>
                    <a:pt x="1735" y="1123"/>
                  </a:lnTo>
                  <a:lnTo>
                    <a:pt x="1531" y="1378"/>
                  </a:lnTo>
                  <a:lnTo>
                    <a:pt x="1378" y="1659"/>
                  </a:lnTo>
                  <a:lnTo>
                    <a:pt x="1225" y="1940"/>
                  </a:lnTo>
                  <a:lnTo>
                    <a:pt x="0" y="4900"/>
                  </a:lnTo>
                  <a:lnTo>
                    <a:pt x="5843" y="7324"/>
                  </a:lnTo>
                  <a:lnTo>
                    <a:pt x="7068" y="4364"/>
                  </a:lnTo>
                  <a:lnTo>
                    <a:pt x="7170" y="4058"/>
                  </a:lnTo>
                  <a:lnTo>
                    <a:pt x="7246" y="3751"/>
                  </a:lnTo>
                  <a:lnTo>
                    <a:pt x="7297" y="3445"/>
                  </a:lnTo>
                  <a:lnTo>
                    <a:pt x="7297" y="3139"/>
                  </a:lnTo>
                  <a:lnTo>
                    <a:pt x="7272" y="2833"/>
                  </a:lnTo>
                  <a:lnTo>
                    <a:pt x="7246" y="2527"/>
                  </a:lnTo>
                  <a:lnTo>
                    <a:pt x="7170" y="2246"/>
                  </a:lnTo>
                  <a:lnTo>
                    <a:pt x="7068" y="1940"/>
                  </a:lnTo>
                  <a:lnTo>
                    <a:pt x="6940" y="1685"/>
                  </a:lnTo>
                  <a:lnTo>
                    <a:pt x="6787" y="1404"/>
                  </a:lnTo>
                  <a:lnTo>
                    <a:pt x="6609" y="1174"/>
                  </a:lnTo>
                  <a:lnTo>
                    <a:pt x="6404" y="945"/>
                  </a:lnTo>
                  <a:lnTo>
                    <a:pt x="6175" y="741"/>
                  </a:lnTo>
                  <a:lnTo>
                    <a:pt x="5920" y="536"/>
                  </a:lnTo>
                  <a:lnTo>
                    <a:pt x="5639" y="383"/>
                  </a:lnTo>
                  <a:lnTo>
                    <a:pt x="5358" y="230"/>
                  </a:lnTo>
                  <a:lnTo>
                    <a:pt x="5052" y="128"/>
                  </a:lnTo>
                  <a:lnTo>
                    <a:pt x="4746" y="52"/>
                  </a:lnTo>
                  <a:lnTo>
                    <a:pt x="444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3"/>
            <p:cNvSpPr/>
            <p:nvPr/>
          </p:nvSpPr>
          <p:spPr>
            <a:xfrm>
              <a:off x="5691450" y="2833875"/>
              <a:ext cx="190750" cy="191400"/>
            </a:xfrm>
            <a:custGeom>
              <a:rect b="b" l="l" r="r" t="t"/>
              <a:pathLst>
                <a:path extrusionOk="0" h="7656" w="7630">
                  <a:moveTo>
                    <a:pt x="3828" y="1"/>
                  </a:moveTo>
                  <a:lnTo>
                    <a:pt x="3420" y="26"/>
                  </a:lnTo>
                  <a:lnTo>
                    <a:pt x="3037" y="77"/>
                  </a:lnTo>
                  <a:lnTo>
                    <a:pt x="2680" y="180"/>
                  </a:lnTo>
                  <a:lnTo>
                    <a:pt x="2322" y="307"/>
                  </a:lnTo>
                  <a:lnTo>
                    <a:pt x="1991" y="460"/>
                  </a:lnTo>
                  <a:lnTo>
                    <a:pt x="1685" y="664"/>
                  </a:lnTo>
                  <a:lnTo>
                    <a:pt x="1378" y="894"/>
                  </a:lnTo>
                  <a:lnTo>
                    <a:pt x="1123" y="1124"/>
                  </a:lnTo>
                  <a:lnTo>
                    <a:pt x="868" y="1404"/>
                  </a:lnTo>
                  <a:lnTo>
                    <a:pt x="638" y="1685"/>
                  </a:lnTo>
                  <a:lnTo>
                    <a:pt x="460" y="2017"/>
                  </a:lnTo>
                  <a:lnTo>
                    <a:pt x="281" y="2348"/>
                  </a:lnTo>
                  <a:lnTo>
                    <a:pt x="154" y="2706"/>
                  </a:lnTo>
                  <a:lnTo>
                    <a:pt x="77" y="3063"/>
                  </a:lnTo>
                  <a:lnTo>
                    <a:pt x="0" y="3446"/>
                  </a:lnTo>
                  <a:lnTo>
                    <a:pt x="0" y="3828"/>
                  </a:lnTo>
                  <a:lnTo>
                    <a:pt x="0" y="4211"/>
                  </a:lnTo>
                  <a:lnTo>
                    <a:pt x="77" y="4594"/>
                  </a:lnTo>
                  <a:lnTo>
                    <a:pt x="154" y="4976"/>
                  </a:lnTo>
                  <a:lnTo>
                    <a:pt x="281" y="5308"/>
                  </a:lnTo>
                  <a:lnTo>
                    <a:pt x="460" y="5665"/>
                  </a:lnTo>
                  <a:lnTo>
                    <a:pt x="638" y="5972"/>
                  </a:lnTo>
                  <a:lnTo>
                    <a:pt x="868" y="6252"/>
                  </a:lnTo>
                  <a:lnTo>
                    <a:pt x="1123" y="6533"/>
                  </a:lnTo>
                  <a:lnTo>
                    <a:pt x="1378" y="6788"/>
                  </a:lnTo>
                  <a:lnTo>
                    <a:pt x="1685" y="6992"/>
                  </a:lnTo>
                  <a:lnTo>
                    <a:pt x="1991" y="7196"/>
                  </a:lnTo>
                  <a:lnTo>
                    <a:pt x="2322" y="7349"/>
                  </a:lnTo>
                  <a:lnTo>
                    <a:pt x="2680" y="7477"/>
                  </a:lnTo>
                  <a:lnTo>
                    <a:pt x="3037" y="7579"/>
                  </a:lnTo>
                  <a:lnTo>
                    <a:pt x="3420" y="7630"/>
                  </a:lnTo>
                  <a:lnTo>
                    <a:pt x="3828" y="7656"/>
                  </a:lnTo>
                  <a:lnTo>
                    <a:pt x="4211" y="7630"/>
                  </a:lnTo>
                  <a:lnTo>
                    <a:pt x="4593" y="7579"/>
                  </a:lnTo>
                  <a:lnTo>
                    <a:pt x="4951" y="7477"/>
                  </a:lnTo>
                  <a:lnTo>
                    <a:pt x="5308" y="7349"/>
                  </a:lnTo>
                  <a:lnTo>
                    <a:pt x="5639" y="7196"/>
                  </a:lnTo>
                  <a:lnTo>
                    <a:pt x="5946" y="6992"/>
                  </a:lnTo>
                  <a:lnTo>
                    <a:pt x="6252" y="6788"/>
                  </a:lnTo>
                  <a:lnTo>
                    <a:pt x="6507" y="6533"/>
                  </a:lnTo>
                  <a:lnTo>
                    <a:pt x="6762" y="6252"/>
                  </a:lnTo>
                  <a:lnTo>
                    <a:pt x="6992" y="5972"/>
                  </a:lnTo>
                  <a:lnTo>
                    <a:pt x="7170" y="5665"/>
                  </a:lnTo>
                  <a:lnTo>
                    <a:pt x="7349" y="5308"/>
                  </a:lnTo>
                  <a:lnTo>
                    <a:pt x="7477" y="4976"/>
                  </a:lnTo>
                  <a:lnTo>
                    <a:pt x="7553" y="4594"/>
                  </a:lnTo>
                  <a:lnTo>
                    <a:pt x="7630" y="4211"/>
                  </a:lnTo>
                  <a:lnTo>
                    <a:pt x="7630" y="3828"/>
                  </a:lnTo>
                  <a:lnTo>
                    <a:pt x="7630" y="3446"/>
                  </a:lnTo>
                  <a:lnTo>
                    <a:pt x="7553" y="3063"/>
                  </a:lnTo>
                  <a:lnTo>
                    <a:pt x="7477" y="2706"/>
                  </a:lnTo>
                  <a:lnTo>
                    <a:pt x="7349" y="2348"/>
                  </a:lnTo>
                  <a:lnTo>
                    <a:pt x="7170" y="2017"/>
                  </a:lnTo>
                  <a:lnTo>
                    <a:pt x="6992" y="1685"/>
                  </a:lnTo>
                  <a:lnTo>
                    <a:pt x="6762" y="1404"/>
                  </a:lnTo>
                  <a:lnTo>
                    <a:pt x="6507" y="1124"/>
                  </a:lnTo>
                  <a:lnTo>
                    <a:pt x="6252" y="894"/>
                  </a:lnTo>
                  <a:lnTo>
                    <a:pt x="5946" y="664"/>
                  </a:lnTo>
                  <a:lnTo>
                    <a:pt x="5639" y="460"/>
                  </a:lnTo>
                  <a:lnTo>
                    <a:pt x="5308" y="307"/>
                  </a:lnTo>
                  <a:lnTo>
                    <a:pt x="4951" y="180"/>
                  </a:lnTo>
                  <a:lnTo>
                    <a:pt x="4593" y="77"/>
                  </a:lnTo>
                  <a:lnTo>
                    <a:pt x="4211" y="26"/>
                  </a:lnTo>
                  <a:lnTo>
                    <a:pt x="3828"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3"/>
            <p:cNvSpPr/>
            <p:nvPr/>
          </p:nvSpPr>
          <p:spPr>
            <a:xfrm>
              <a:off x="5744400" y="2836425"/>
              <a:ext cx="137800" cy="188850"/>
            </a:xfrm>
            <a:custGeom>
              <a:rect b="b" l="l" r="r" t="t"/>
              <a:pathLst>
                <a:path extrusionOk="0" h="7554" w="5512">
                  <a:moveTo>
                    <a:pt x="2577" y="1"/>
                  </a:moveTo>
                  <a:lnTo>
                    <a:pt x="2807" y="129"/>
                  </a:lnTo>
                  <a:lnTo>
                    <a:pt x="3037" y="282"/>
                  </a:lnTo>
                  <a:lnTo>
                    <a:pt x="3241" y="435"/>
                  </a:lnTo>
                  <a:lnTo>
                    <a:pt x="3445" y="588"/>
                  </a:lnTo>
                  <a:lnTo>
                    <a:pt x="3624" y="792"/>
                  </a:lnTo>
                  <a:lnTo>
                    <a:pt x="3802" y="971"/>
                  </a:lnTo>
                  <a:lnTo>
                    <a:pt x="3981" y="1175"/>
                  </a:lnTo>
                  <a:lnTo>
                    <a:pt x="4108" y="1404"/>
                  </a:lnTo>
                  <a:lnTo>
                    <a:pt x="4261" y="1634"/>
                  </a:lnTo>
                  <a:lnTo>
                    <a:pt x="4363" y="1864"/>
                  </a:lnTo>
                  <a:lnTo>
                    <a:pt x="4466" y="2093"/>
                  </a:lnTo>
                  <a:lnTo>
                    <a:pt x="4568" y="2348"/>
                  </a:lnTo>
                  <a:lnTo>
                    <a:pt x="4619" y="2629"/>
                  </a:lnTo>
                  <a:lnTo>
                    <a:pt x="4670" y="2884"/>
                  </a:lnTo>
                  <a:lnTo>
                    <a:pt x="4695" y="3165"/>
                  </a:lnTo>
                  <a:lnTo>
                    <a:pt x="4721" y="3446"/>
                  </a:lnTo>
                  <a:lnTo>
                    <a:pt x="4695" y="3828"/>
                  </a:lnTo>
                  <a:lnTo>
                    <a:pt x="4644" y="4211"/>
                  </a:lnTo>
                  <a:lnTo>
                    <a:pt x="4542" y="4568"/>
                  </a:lnTo>
                  <a:lnTo>
                    <a:pt x="4414" y="4925"/>
                  </a:lnTo>
                  <a:lnTo>
                    <a:pt x="4236" y="5257"/>
                  </a:lnTo>
                  <a:lnTo>
                    <a:pt x="4057" y="5563"/>
                  </a:lnTo>
                  <a:lnTo>
                    <a:pt x="3828" y="5870"/>
                  </a:lnTo>
                  <a:lnTo>
                    <a:pt x="3598" y="6150"/>
                  </a:lnTo>
                  <a:lnTo>
                    <a:pt x="3317" y="6380"/>
                  </a:lnTo>
                  <a:lnTo>
                    <a:pt x="3037" y="6610"/>
                  </a:lnTo>
                  <a:lnTo>
                    <a:pt x="2705" y="6788"/>
                  </a:lnTo>
                  <a:lnTo>
                    <a:pt x="2373" y="6967"/>
                  </a:lnTo>
                  <a:lnTo>
                    <a:pt x="2016" y="7094"/>
                  </a:lnTo>
                  <a:lnTo>
                    <a:pt x="1659" y="7171"/>
                  </a:lnTo>
                  <a:lnTo>
                    <a:pt x="1276" y="7247"/>
                  </a:lnTo>
                  <a:lnTo>
                    <a:pt x="893" y="7247"/>
                  </a:lnTo>
                  <a:lnTo>
                    <a:pt x="434" y="7222"/>
                  </a:lnTo>
                  <a:lnTo>
                    <a:pt x="0" y="7145"/>
                  </a:lnTo>
                  <a:lnTo>
                    <a:pt x="409" y="7324"/>
                  </a:lnTo>
                  <a:lnTo>
                    <a:pt x="817" y="7452"/>
                  </a:lnTo>
                  <a:lnTo>
                    <a:pt x="1251" y="7528"/>
                  </a:lnTo>
                  <a:lnTo>
                    <a:pt x="1710" y="7554"/>
                  </a:lnTo>
                  <a:lnTo>
                    <a:pt x="2093" y="7528"/>
                  </a:lnTo>
                  <a:lnTo>
                    <a:pt x="2475" y="7477"/>
                  </a:lnTo>
                  <a:lnTo>
                    <a:pt x="2833" y="7375"/>
                  </a:lnTo>
                  <a:lnTo>
                    <a:pt x="3190" y="7247"/>
                  </a:lnTo>
                  <a:lnTo>
                    <a:pt x="3521" y="7094"/>
                  </a:lnTo>
                  <a:lnTo>
                    <a:pt x="3828" y="6890"/>
                  </a:lnTo>
                  <a:lnTo>
                    <a:pt x="4134" y="6686"/>
                  </a:lnTo>
                  <a:lnTo>
                    <a:pt x="4389" y="6431"/>
                  </a:lnTo>
                  <a:lnTo>
                    <a:pt x="4644" y="6150"/>
                  </a:lnTo>
                  <a:lnTo>
                    <a:pt x="4874" y="5870"/>
                  </a:lnTo>
                  <a:lnTo>
                    <a:pt x="5052" y="5563"/>
                  </a:lnTo>
                  <a:lnTo>
                    <a:pt x="5231" y="5206"/>
                  </a:lnTo>
                  <a:lnTo>
                    <a:pt x="5359" y="4874"/>
                  </a:lnTo>
                  <a:lnTo>
                    <a:pt x="5435" y="4492"/>
                  </a:lnTo>
                  <a:lnTo>
                    <a:pt x="5512" y="4109"/>
                  </a:lnTo>
                  <a:lnTo>
                    <a:pt x="5512" y="3726"/>
                  </a:lnTo>
                  <a:lnTo>
                    <a:pt x="5512" y="3395"/>
                  </a:lnTo>
                  <a:lnTo>
                    <a:pt x="5461" y="3063"/>
                  </a:lnTo>
                  <a:lnTo>
                    <a:pt x="5384" y="2757"/>
                  </a:lnTo>
                  <a:lnTo>
                    <a:pt x="5308" y="2450"/>
                  </a:lnTo>
                  <a:lnTo>
                    <a:pt x="5180" y="2144"/>
                  </a:lnTo>
                  <a:lnTo>
                    <a:pt x="5027" y="1864"/>
                  </a:lnTo>
                  <a:lnTo>
                    <a:pt x="4874" y="1608"/>
                  </a:lnTo>
                  <a:lnTo>
                    <a:pt x="4695" y="1353"/>
                  </a:lnTo>
                  <a:lnTo>
                    <a:pt x="4466" y="1098"/>
                  </a:lnTo>
                  <a:lnTo>
                    <a:pt x="4261" y="894"/>
                  </a:lnTo>
                  <a:lnTo>
                    <a:pt x="4006" y="690"/>
                  </a:lnTo>
                  <a:lnTo>
                    <a:pt x="3751" y="511"/>
                  </a:lnTo>
                  <a:lnTo>
                    <a:pt x="3470" y="358"/>
                  </a:lnTo>
                  <a:lnTo>
                    <a:pt x="3190" y="205"/>
                  </a:lnTo>
                  <a:lnTo>
                    <a:pt x="2884" y="103"/>
                  </a:lnTo>
                  <a:lnTo>
                    <a:pt x="257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3"/>
            <p:cNvSpPr/>
            <p:nvPr/>
          </p:nvSpPr>
          <p:spPr>
            <a:xfrm>
              <a:off x="5695925" y="2868325"/>
              <a:ext cx="181825" cy="122500"/>
            </a:xfrm>
            <a:custGeom>
              <a:rect b="b" l="l" r="r" t="t"/>
              <a:pathLst>
                <a:path extrusionOk="0" h="4900" w="7273">
                  <a:moveTo>
                    <a:pt x="6558" y="1"/>
                  </a:moveTo>
                  <a:lnTo>
                    <a:pt x="0" y="3649"/>
                  </a:lnTo>
                  <a:lnTo>
                    <a:pt x="128" y="3981"/>
                  </a:lnTo>
                  <a:lnTo>
                    <a:pt x="306" y="4313"/>
                  </a:lnTo>
                  <a:lnTo>
                    <a:pt x="485" y="4619"/>
                  </a:lnTo>
                  <a:lnTo>
                    <a:pt x="715" y="4900"/>
                  </a:lnTo>
                  <a:lnTo>
                    <a:pt x="7272" y="1277"/>
                  </a:lnTo>
                  <a:lnTo>
                    <a:pt x="7144" y="919"/>
                  </a:lnTo>
                  <a:lnTo>
                    <a:pt x="6991" y="588"/>
                  </a:lnTo>
                  <a:lnTo>
                    <a:pt x="6787" y="281"/>
                  </a:lnTo>
                  <a:lnTo>
                    <a:pt x="6558"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2" name="Google Shape;4792;p73"/>
          <p:cNvGrpSpPr/>
          <p:nvPr/>
        </p:nvGrpSpPr>
        <p:grpSpPr>
          <a:xfrm>
            <a:off x="7033938" y="2562698"/>
            <a:ext cx="368002" cy="400803"/>
            <a:chOff x="6250875" y="2658475"/>
            <a:chExt cx="364900" cy="397425"/>
          </a:xfrm>
        </p:grpSpPr>
        <p:sp>
          <p:nvSpPr>
            <p:cNvPr id="4793" name="Google Shape;4793;p73"/>
            <p:cNvSpPr/>
            <p:nvPr/>
          </p:nvSpPr>
          <p:spPr>
            <a:xfrm>
              <a:off x="6250875" y="2658475"/>
              <a:ext cx="364900" cy="397425"/>
            </a:xfrm>
            <a:custGeom>
              <a:rect b="b" l="l" r="r" t="t"/>
              <a:pathLst>
                <a:path extrusionOk="0" h="15897" w="14596">
                  <a:moveTo>
                    <a:pt x="868" y="0"/>
                  </a:moveTo>
                  <a:lnTo>
                    <a:pt x="690" y="26"/>
                  </a:lnTo>
                  <a:lnTo>
                    <a:pt x="537" y="77"/>
                  </a:lnTo>
                  <a:lnTo>
                    <a:pt x="383" y="153"/>
                  </a:lnTo>
                  <a:lnTo>
                    <a:pt x="256" y="255"/>
                  </a:lnTo>
                  <a:lnTo>
                    <a:pt x="154" y="383"/>
                  </a:lnTo>
                  <a:lnTo>
                    <a:pt x="77" y="536"/>
                  </a:lnTo>
                  <a:lnTo>
                    <a:pt x="26" y="689"/>
                  </a:lnTo>
                  <a:lnTo>
                    <a:pt x="1" y="868"/>
                  </a:lnTo>
                  <a:lnTo>
                    <a:pt x="1" y="15054"/>
                  </a:lnTo>
                  <a:lnTo>
                    <a:pt x="26" y="15207"/>
                  </a:lnTo>
                  <a:lnTo>
                    <a:pt x="77" y="15386"/>
                  </a:lnTo>
                  <a:lnTo>
                    <a:pt x="154" y="15539"/>
                  </a:lnTo>
                  <a:lnTo>
                    <a:pt x="256" y="15667"/>
                  </a:lnTo>
                  <a:lnTo>
                    <a:pt x="383" y="15769"/>
                  </a:lnTo>
                  <a:lnTo>
                    <a:pt x="537" y="15845"/>
                  </a:lnTo>
                  <a:lnTo>
                    <a:pt x="690" y="15896"/>
                  </a:lnTo>
                  <a:lnTo>
                    <a:pt x="13907" y="15896"/>
                  </a:lnTo>
                  <a:lnTo>
                    <a:pt x="14060" y="15845"/>
                  </a:lnTo>
                  <a:lnTo>
                    <a:pt x="14213" y="15769"/>
                  </a:lnTo>
                  <a:lnTo>
                    <a:pt x="14341" y="15667"/>
                  </a:lnTo>
                  <a:lnTo>
                    <a:pt x="14443" y="15539"/>
                  </a:lnTo>
                  <a:lnTo>
                    <a:pt x="14519" y="15386"/>
                  </a:lnTo>
                  <a:lnTo>
                    <a:pt x="14570" y="15207"/>
                  </a:lnTo>
                  <a:lnTo>
                    <a:pt x="14596" y="15054"/>
                  </a:lnTo>
                  <a:lnTo>
                    <a:pt x="14596" y="868"/>
                  </a:lnTo>
                  <a:lnTo>
                    <a:pt x="14570" y="689"/>
                  </a:lnTo>
                  <a:lnTo>
                    <a:pt x="14519" y="536"/>
                  </a:lnTo>
                  <a:lnTo>
                    <a:pt x="14443" y="383"/>
                  </a:lnTo>
                  <a:lnTo>
                    <a:pt x="14341" y="255"/>
                  </a:lnTo>
                  <a:lnTo>
                    <a:pt x="14213" y="153"/>
                  </a:lnTo>
                  <a:lnTo>
                    <a:pt x="14060" y="77"/>
                  </a:lnTo>
                  <a:lnTo>
                    <a:pt x="13907" y="26"/>
                  </a:lnTo>
                  <a:lnTo>
                    <a:pt x="13728"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3"/>
            <p:cNvSpPr/>
            <p:nvPr/>
          </p:nvSpPr>
          <p:spPr>
            <a:xfrm>
              <a:off x="6250875" y="2658475"/>
              <a:ext cx="364900" cy="59350"/>
            </a:xfrm>
            <a:custGeom>
              <a:rect b="b" l="l" r="r" t="t"/>
              <a:pathLst>
                <a:path extrusionOk="0" h="2374" w="14596">
                  <a:moveTo>
                    <a:pt x="868" y="0"/>
                  </a:moveTo>
                  <a:lnTo>
                    <a:pt x="690" y="26"/>
                  </a:lnTo>
                  <a:lnTo>
                    <a:pt x="537" y="77"/>
                  </a:lnTo>
                  <a:lnTo>
                    <a:pt x="383" y="153"/>
                  </a:lnTo>
                  <a:lnTo>
                    <a:pt x="256" y="255"/>
                  </a:lnTo>
                  <a:lnTo>
                    <a:pt x="154" y="383"/>
                  </a:lnTo>
                  <a:lnTo>
                    <a:pt x="77" y="536"/>
                  </a:lnTo>
                  <a:lnTo>
                    <a:pt x="26" y="689"/>
                  </a:lnTo>
                  <a:lnTo>
                    <a:pt x="1" y="868"/>
                  </a:lnTo>
                  <a:lnTo>
                    <a:pt x="1" y="2373"/>
                  </a:lnTo>
                  <a:lnTo>
                    <a:pt x="14596" y="2373"/>
                  </a:lnTo>
                  <a:lnTo>
                    <a:pt x="14596" y="868"/>
                  </a:lnTo>
                  <a:lnTo>
                    <a:pt x="14570" y="689"/>
                  </a:lnTo>
                  <a:lnTo>
                    <a:pt x="14519" y="536"/>
                  </a:lnTo>
                  <a:lnTo>
                    <a:pt x="14443" y="383"/>
                  </a:lnTo>
                  <a:lnTo>
                    <a:pt x="14341" y="255"/>
                  </a:lnTo>
                  <a:lnTo>
                    <a:pt x="14213" y="153"/>
                  </a:lnTo>
                  <a:lnTo>
                    <a:pt x="14060" y="77"/>
                  </a:lnTo>
                  <a:lnTo>
                    <a:pt x="13907" y="26"/>
                  </a:lnTo>
                  <a:lnTo>
                    <a:pt x="13728"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3"/>
            <p:cNvSpPr/>
            <p:nvPr/>
          </p:nvSpPr>
          <p:spPr>
            <a:xfrm>
              <a:off x="6510500" y="2772000"/>
              <a:ext cx="65100" cy="33200"/>
            </a:xfrm>
            <a:custGeom>
              <a:rect b="b" l="l" r="r" t="t"/>
              <a:pathLst>
                <a:path extrusionOk="0" h="1328" w="2604">
                  <a:moveTo>
                    <a:pt x="154" y="1"/>
                  </a:moveTo>
                  <a:lnTo>
                    <a:pt x="77" y="77"/>
                  </a:lnTo>
                  <a:lnTo>
                    <a:pt x="26" y="154"/>
                  </a:lnTo>
                  <a:lnTo>
                    <a:pt x="1" y="256"/>
                  </a:lnTo>
                  <a:lnTo>
                    <a:pt x="1" y="1073"/>
                  </a:lnTo>
                  <a:lnTo>
                    <a:pt x="26" y="1175"/>
                  </a:lnTo>
                  <a:lnTo>
                    <a:pt x="77" y="1251"/>
                  </a:lnTo>
                  <a:lnTo>
                    <a:pt x="154" y="1302"/>
                  </a:lnTo>
                  <a:lnTo>
                    <a:pt x="256" y="1328"/>
                  </a:lnTo>
                  <a:lnTo>
                    <a:pt x="2348" y="1328"/>
                  </a:lnTo>
                  <a:lnTo>
                    <a:pt x="2450" y="1302"/>
                  </a:lnTo>
                  <a:lnTo>
                    <a:pt x="2527" y="1251"/>
                  </a:lnTo>
                  <a:lnTo>
                    <a:pt x="2578" y="1175"/>
                  </a:lnTo>
                  <a:lnTo>
                    <a:pt x="2603" y="1073"/>
                  </a:lnTo>
                  <a:lnTo>
                    <a:pt x="2603" y="256"/>
                  </a:lnTo>
                  <a:lnTo>
                    <a:pt x="2578" y="154"/>
                  </a:lnTo>
                  <a:lnTo>
                    <a:pt x="2527" y="77"/>
                  </a:lnTo>
                  <a:lnTo>
                    <a:pt x="245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3"/>
            <p:cNvSpPr/>
            <p:nvPr/>
          </p:nvSpPr>
          <p:spPr>
            <a:xfrm>
              <a:off x="6291075" y="2832600"/>
              <a:ext cx="50400" cy="51075"/>
            </a:xfrm>
            <a:custGeom>
              <a:rect b="b" l="l" r="r" t="t"/>
              <a:pathLst>
                <a:path extrusionOk="0" h="2043" w="2016">
                  <a:moveTo>
                    <a:pt x="255" y="1"/>
                  </a:moveTo>
                  <a:lnTo>
                    <a:pt x="153" y="26"/>
                  </a:lnTo>
                  <a:lnTo>
                    <a:pt x="77" y="77"/>
                  </a:lnTo>
                  <a:lnTo>
                    <a:pt x="26" y="154"/>
                  </a:lnTo>
                  <a:lnTo>
                    <a:pt x="0" y="256"/>
                  </a:lnTo>
                  <a:lnTo>
                    <a:pt x="0" y="1787"/>
                  </a:lnTo>
                  <a:lnTo>
                    <a:pt x="26" y="1864"/>
                  </a:lnTo>
                  <a:lnTo>
                    <a:pt x="77" y="1966"/>
                  </a:lnTo>
                  <a:lnTo>
                    <a:pt x="153" y="2017"/>
                  </a:lnTo>
                  <a:lnTo>
                    <a:pt x="255" y="2042"/>
                  </a:lnTo>
                  <a:lnTo>
                    <a:pt x="1761" y="2042"/>
                  </a:lnTo>
                  <a:lnTo>
                    <a:pt x="1863" y="2017"/>
                  </a:lnTo>
                  <a:lnTo>
                    <a:pt x="1939" y="1966"/>
                  </a:lnTo>
                  <a:lnTo>
                    <a:pt x="2016" y="1864"/>
                  </a:lnTo>
                  <a:lnTo>
                    <a:pt x="2016" y="1787"/>
                  </a:lnTo>
                  <a:lnTo>
                    <a:pt x="2016" y="256"/>
                  </a:lnTo>
                  <a:lnTo>
                    <a:pt x="2016" y="154"/>
                  </a:lnTo>
                  <a:lnTo>
                    <a:pt x="1939" y="77"/>
                  </a:lnTo>
                  <a:lnTo>
                    <a:pt x="1863" y="26"/>
                  </a:lnTo>
                  <a:lnTo>
                    <a:pt x="176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3"/>
            <p:cNvSpPr/>
            <p:nvPr/>
          </p:nvSpPr>
          <p:spPr>
            <a:xfrm>
              <a:off x="6368900" y="2832600"/>
              <a:ext cx="50400" cy="51075"/>
            </a:xfrm>
            <a:custGeom>
              <a:rect b="b" l="l" r="r" t="t"/>
              <a:pathLst>
                <a:path extrusionOk="0" h="2043" w="2016">
                  <a:moveTo>
                    <a:pt x="255" y="1"/>
                  </a:moveTo>
                  <a:lnTo>
                    <a:pt x="153" y="26"/>
                  </a:lnTo>
                  <a:lnTo>
                    <a:pt x="77" y="77"/>
                  </a:lnTo>
                  <a:lnTo>
                    <a:pt x="26" y="154"/>
                  </a:lnTo>
                  <a:lnTo>
                    <a:pt x="0" y="256"/>
                  </a:lnTo>
                  <a:lnTo>
                    <a:pt x="0" y="1787"/>
                  </a:lnTo>
                  <a:lnTo>
                    <a:pt x="26" y="1864"/>
                  </a:lnTo>
                  <a:lnTo>
                    <a:pt x="77" y="1966"/>
                  </a:lnTo>
                  <a:lnTo>
                    <a:pt x="153" y="2017"/>
                  </a:lnTo>
                  <a:lnTo>
                    <a:pt x="255" y="2042"/>
                  </a:lnTo>
                  <a:lnTo>
                    <a:pt x="1761" y="2042"/>
                  </a:lnTo>
                  <a:lnTo>
                    <a:pt x="1863" y="2017"/>
                  </a:lnTo>
                  <a:lnTo>
                    <a:pt x="1965" y="1966"/>
                  </a:lnTo>
                  <a:lnTo>
                    <a:pt x="2016" y="1864"/>
                  </a:lnTo>
                  <a:lnTo>
                    <a:pt x="2016" y="1787"/>
                  </a:lnTo>
                  <a:lnTo>
                    <a:pt x="2016" y="256"/>
                  </a:lnTo>
                  <a:lnTo>
                    <a:pt x="2016" y="154"/>
                  </a:lnTo>
                  <a:lnTo>
                    <a:pt x="1965" y="77"/>
                  </a:lnTo>
                  <a:lnTo>
                    <a:pt x="1863" y="26"/>
                  </a:lnTo>
                  <a:lnTo>
                    <a:pt x="176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3"/>
            <p:cNvSpPr/>
            <p:nvPr/>
          </p:nvSpPr>
          <p:spPr>
            <a:xfrm>
              <a:off x="6291075" y="2905325"/>
              <a:ext cx="50400" cy="50425"/>
            </a:xfrm>
            <a:custGeom>
              <a:rect b="b" l="l" r="r" t="t"/>
              <a:pathLst>
                <a:path extrusionOk="0" h="2017" w="2016">
                  <a:moveTo>
                    <a:pt x="153" y="1"/>
                  </a:moveTo>
                  <a:lnTo>
                    <a:pt x="77" y="52"/>
                  </a:lnTo>
                  <a:lnTo>
                    <a:pt x="26" y="154"/>
                  </a:lnTo>
                  <a:lnTo>
                    <a:pt x="0" y="256"/>
                  </a:lnTo>
                  <a:lnTo>
                    <a:pt x="0" y="1761"/>
                  </a:lnTo>
                  <a:lnTo>
                    <a:pt x="26" y="1863"/>
                  </a:lnTo>
                  <a:lnTo>
                    <a:pt x="77" y="1940"/>
                  </a:lnTo>
                  <a:lnTo>
                    <a:pt x="153" y="1991"/>
                  </a:lnTo>
                  <a:lnTo>
                    <a:pt x="255" y="2016"/>
                  </a:lnTo>
                  <a:lnTo>
                    <a:pt x="1761" y="2016"/>
                  </a:lnTo>
                  <a:lnTo>
                    <a:pt x="1863" y="1991"/>
                  </a:lnTo>
                  <a:lnTo>
                    <a:pt x="1939" y="1940"/>
                  </a:lnTo>
                  <a:lnTo>
                    <a:pt x="2016" y="1863"/>
                  </a:lnTo>
                  <a:lnTo>
                    <a:pt x="2016" y="1761"/>
                  </a:lnTo>
                  <a:lnTo>
                    <a:pt x="2016" y="256"/>
                  </a:lnTo>
                  <a:lnTo>
                    <a:pt x="2016" y="154"/>
                  </a:lnTo>
                  <a:lnTo>
                    <a:pt x="1939" y="52"/>
                  </a:lnTo>
                  <a:lnTo>
                    <a:pt x="186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3"/>
            <p:cNvSpPr/>
            <p:nvPr/>
          </p:nvSpPr>
          <p:spPr>
            <a:xfrm>
              <a:off x="6368900" y="2905325"/>
              <a:ext cx="50400" cy="50425"/>
            </a:xfrm>
            <a:custGeom>
              <a:rect b="b" l="l" r="r" t="t"/>
              <a:pathLst>
                <a:path extrusionOk="0" h="2017" w="2016">
                  <a:moveTo>
                    <a:pt x="153" y="1"/>
                  </a:moveTo>
                  <a:lnTo>
                    <a:pt x="77" y="52"/>
                  </a:lnTo>
                  <a:lnTo>
                    <a:pt x="26" y="154"/>
                  </a:lnTo>
                  <a:lnTo>
                    <a:pt x="0" y="256"/>
                  </a:lnTo>
                  <a:lnTo>
                    <a:pt x="0" y="1761"/>
                  </a:lnTo>
                  <a:lnTo>
                    <a:pt x="26" y="1863"/>
                  </a:lnTo>
                  <a:lnTo>
                    <a:pt x="77" y="1940"/>
                  </a:lnTo>
                  <a:lnTo>
                    <a:pt x="153" y="1991"/>
                  </a:lnTo>
                  <a:lnTo>
                    <a:pt x="255" y="2016"/>
                  </a:lnTo>
                  <a:lnTo>
                    <a:pt x="1761" y="2016"/>
                  </a:lnTo>
                  <a:lnTo>
                    <a:pt x="1863" y="1991"/>
                  </a:lnTo>
                  <a:lnTo>
                    <a:pt x="1965" y="1940"/>
                  </a:lnTo>
                  <a:lnTo>
                    <a:pt x="2016" y="1863"/>
                  </a:lnTo>
                  <a:lnTo>
                    <a:pt x="2016" y="1761"/>
                  </a:lnTo>
                  <a:lnTo>
                    <a:pt x="2016" y="256"/>
                  </a:lnTo>
                  <a:lnTo>
                    <a:pt x="2016" y="154"/>
                  </a:lnTo>
                  <a:lnTo>
                    <a:pt x="1965" y="52"/>
                  </a:lnTo>
                  <a:lnTo>
                    <a:pt x="186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3"/>
            <p:cNvSpPr/>
            <p:nvPr/>
          </p:nvSpPr>
          <p:spPr>
            <a:xfrm>
              <a:off x="6446725" y="2905325"/>
              <a:ext cx="51050" cy="50425"/>
            </a:xfrm>
            <a:custGeom>
              <a:rect b="b" l="l" r="r" t="t"/>
              <a:pathLst>
                <a:path extrusionOk="0" h="2017" w="2042">
                  <a:moveTo>
                    <a:pt x="153" y="1"/>
                  </a:moveTo>
                  <a:lnTo>
                    <a:pt x="77" y="52"/>
                  </a:lnTo>
                  <a:lnTo>
                    <a:pt x="26" y="154"/>
                  </a:lnTo>
                  <a:lnTo>
                    <a:pt x="0" y="256"/>
                  </a:lnTo>
                  <a:lnTo>
                    <a:pt x="0" y="1761"/>
                  </a:lnTo>
                  <a:lnTo>
                    <a:pt x="26" y="1863"/>
                  </a:lnTo>
                  <a:lnTo>
                    <a:pt x="77" y="1940"/>
                  </a:lnTo>
                  <a:lnTo>
                    <a:pt x="153" y="1991"/>
                  </a:lnTo>
                  <a:lnTo>
                    <a:pt x="255" y="2016"/>
                  </a:lnTo>
                  <a:lnTo>
                    <a:pt x="1786" y="2016"/>
                  </a:lnTo>
                  <a:lnTo>
                    <a:pt x="1863" y="1991"/>
                  </a:lnTo>
                  <a:lnTo>
                    <a:pt x="1965" y="1940"/>
                  </a:lnTo>
                  <a:lnTo>
                    <a:pt x="2016" y="1863"/>
                  </a:lnTo>
                  <a:lnTo>
                    <a:pt x="2041" y="1761"/>
                  </a:lnTo>
                  <a:lnTo>
                    <a:pt x="2041" y="256"/>
                  </a:lnTo>
                  <a:lnTo>
                    <a:pt x="2016" y="154"/>
                  </a:lnTo>
                  <a:lnTo>
                    <a:pt x="1965" y="52"/>
                  </a:lnTo>
                  <a:lnTo>
                    <a:pt x="186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3"/>
            <p:cNvSpPr/>
            <p:nvPr/>
          </p:nvSpPr>
          <p:spPr>
            <a:xfrm>
              <a:off x="6291075" y="2977400"/>
              <a:ext cx="50400" cy="50425"/>
            </a:xfrm>
            <a:custGeom>
              <a:rect b="b" l="l" r="r" t="t"/>
              <a:pathLst>
                <a:path extrusionOk="0" h="2017" w="2016">
                  <a:moveTo>
                    <a:pt x="255" y="1"/>
                  </a:moveTo>
                  <a:lnTo>
                    <a:pt x="153" y="26"/>
                  </a:lnTo>
                  <a:lnTo>
                    <a:pt x="77" y="77"/>
                  </a:lnTo>
                  <a:lnTo>
                    <a:pt x="26" y="154"/>
                  </a:lnTo>
                  <a:lnTo>
                    <a:pt x="0" y="256"/>
                  </a:lnTo>
                  <a:lnTo>
                    <a:pt x="0" y="1761"/>
                  </a:lnTo>
                  <a:lnTo>
                    <a:pt x="26" y="1864"/>
                  </a:lnTo>
                  <a:lnTo>
                    <a:pt x="77" y="1940"/>
                  </a:lnTo>
                  <a:lnTo>
                    <a:pt x="153" y="1991"/>
                  </a:lnTo>
                  <a:lnTo>
                    <a:pt x="255" y="2017"/>
                  </a:lnTo>
                  <a:lnTo>
                    <a:pt x="1761" y="2017"/>
                  </a:lnTo>
                  <a:lnTo>
                    <a:pt x="1863" y="1991"/>
                  </a:lnTo>
                  <a:lnTo>
                    <a:pt x="1939" y="1940"/>
                  </a:lnTo>
                  <a:lnTo>
                    <a:pt x="2016" y="1864"/>
                  </a:lnTo>
                  <a:lnTo>
                    <a:pt x="2016" y="1761"/>
                  </a:lnTo>
                  <a:lnTo>
                    <a:pt x="2016" y="256"/>
                  </a:lnTo>
                  <a:lnTo>
                    <a:pt x="2016" y="154"/>
                  </a:lnTo>
                  <a:lnTo>
                    <a:pt x="1939" y="77"/>
                  </a:lnTo>
                  <a:lnTo>
                    <a:pt x="1863" y="26"/>
                  </a:lnTo>
                  <a:lnTo>
                    <a:pt x="176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3"/>
            <p:cNvSpPr/>
            <p:nvPr/>
          </p:nvSpPr>
          <p:spPr>
            <a:xfrm>
              <a:off x="6368900" y="2977400"/>
              <a:ext cx="50400" cy="50425"/>
            </a:xfrm>
            <a:custGeom>
              <a:rect b="b" l="l" r="r" t="t"/>
              <a:pathLst>
                <a:path extrusionOk="0" h="2017" w="2016">
                  <a:moveTo>
                    <a:pt x="255" y="1"/>
                  </a:moveTo>
                  <a:lnTo>
                    <a:pt x="153" y="26"/>
                  </a:lnTo>
                  <a:lnTo>
                    <a:pt x="77" y="77"/>
                  </a:lnTo>
                  <a:lnTo>
                    <a:pt x="26" y="154"/>
                  </a:lnTo>
                  <a:lnTo>
                    <a:pt x="0" y="256"/>
                  </a:lnTo>
                  <a:lnTo>
                    <a:pt x="0" y="1761"/>
                  </a:lnTo>
                  <a:lnTo>
                    <a:pt x="26" y="1864"/>
                  </a:lnTo>
                  <a:lnTo>
                    <a:pt x="77" y="1940"/>
                  </a:lnTo>
                  <a:lnTo>
                    <a:pt x="153" y="1991"/>
                  </a:lnTo>
                  <a:lnTo>
                    <a:pt x="255" y="2017"/>
                  </a:lnTo>
                  <a:lnTo>
                    <a:pt x="1761" y="2017"/>
                  </a:lnTo>
                  <a:lnTo>
                    <a:pt x="1863" y="1991"/>
                  </a:lnTo>
                  <a:lnTo>
                    <a:pt x="1965" y="1940"/>
                  </a:lnTo>
                  <a:lnTo>
                    <a:pt x="2016" y="1864"/>
                  </a:lnTo>
                  <a:lnTo>
                    <a:pt x="2016" y="1761"/>
                  </a:lnTo>
                  <a:lnTo>
                    <a:pt x="2016" y="256"/>
                  </a:lnTo>
                  <a:lnTo>
                    <a:pt x="2016" y="154"/>
                  </a:lnTo>
                  <a:lnTo>
                    <a:pt x="1965" y="77"/>
                  </a:lnTo>
                  <a:lnTo>
                    <a:pt x="1863" y="26"/>
                  </a:lnTo>
                  <a:lnTo>
                    <a:pt x="1761"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3"/>
            <p:cNvSpPr/>
            <p:nvPr/>
          </p:nvSpPr>
          <p:spPr>
            <a:xfrm>
              <a:off x="6446725" y="2977400"/>
              <a:ext cx="51050" cy="50425"/>
            </a:xfrm>
            <a:custGeom>
              <a:rect b="b" l="l" r="r" t="t"/>
              <a:pathLst>
                <a:path extrusionOk="0" h="2017" w="2042">
                  <a:moveTo>
                    <a:pt x="255" y="1"/>
                  </a:moveTo>
                  <a:lnTo>
                    <a:pt x="153" y="26"/>
                  </a:lnTo>
                  <a:lnTo>
                    <a:pt x="77" y="77"/>
                  </a:lnTo>
                  <a:lnTo>
                    <a:pt x="26" y="154"/>
                  </a:lnTo>
                  <a:lnTo>
                    <a:pt x="0" y="256"/>
                  </a:lnTo>
                  <a:lnTo>
                    <a:pt x="0" y="1761"/>
                  </a:lnTo>
                  <a:lnTo>
                    <a:pt x="26" y="1864"/>
                  </a:lnTo>
                  <a:lnTo>
                    <a:pt x="77" y="1940"/>
                  </a:lnTo>
                  <a:lnTo>
                    <a:pt x="153" y="1991"/>
                  </a:lnTo>
                  <a:lnTo>
                    <a:pt x="255" y="2017"/>
                  </a:lnTo>
                  <a:lnTo>
                    <a:pt x="1786" y="2017"/>
                  </a:lnTo>
                  <a:lnTo>
                    <a:pt x="1863" y="1991"/>
                  </a:lnTo>
                  <a:lnTo>
                    <a:pt x="1965" y="1940"/>
                  </a:lnTo>
                  <a:lnTo>
                    <a:pt x="2016" y="1864"/>
                  </a:lnTo>
                  <a:lnTo>
                    <a:pt x="2041" y="1761"/>
                  </a:lnTo>
                  <a:lnTo>
                    <a:pt x="2041" y="256"/>
                  </a:lnTo>
                  <a:lnTo>
                    <a:pt x="2016" y="154"/>
                  </a:lnTo>
                  <a:lnTo>
                    <a:pt x="1965" y="77"/>
                  </a:lnTo>
                  <a:lnTo>
                    <a:pt x="1863" y="26"/>
                  </a:lnTo>
                  <a:lnTo>
                    <a:pt x="178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3"/>
            <p:cNvSpPr/>
            <p:nvPr/>
          </p:nvSpPr>
          <p:spPr>
            <a:xfrm>
              <a:off x="6446725" y="2832600"/>
              <a:ext cx="51050" cy="51075"/>
            </a:xfrm>
            <a:custGeom>
              <a:rect b="b" l="l" r="r" t="t"/>
              <a:pathLst>
                <a:path extrusionOk="0" h="2043" w="2042">
                  <a:moveTo>
                    <a:pt x="255" y="1"/>
                  </a:moveTo>
                  <a:lnTo>
                    <a:pt x="153" y="26"/>
                  </a:lnTo>
                  <a:lnTo>
                    <a:pt x="77" y="77"/>
                  </a:lnTo>
                  <a:lnTo>
                    <a:pt x="26" y="154"/>
                  </a:lnTo>
                  <a:lnTo>
                    <a:pt x="0" y="256"/>
                  </a:lnTo>
                  <a:lnTo>
                    <a:pt x="0" y="1787"/>
                  </a:lnTo>
                  <a:lnTo>
                    <a:pt x="26" y="1864"/>
                  </a:lnTo>
                  <a:lnTo>
                    <a:pt x="77" y="1966"/>
                  </a:lnTo>
                  <a:lnTo>
                    <a:pt x="153" y="2017"/>
                  </a:lnTo>
                  <a:lnTo>
                    <a:pt x="255" y="2042"/>
                  </a:lnTo>
                  <a:lnTo>
                    <a:pt x="1786" y="2042"/>
                  </a:lnTo>
                  <a:lnTo>
                    <a:pt x="1863" y="2017"/>
                  </a:lnTo>
                  <a:lnTo>
                    <a:pt x="1965" y="1966"/>
                  </a:lnTo>
                  <a:lnTo>
                    <a:pt x="2016" y="1864"/>
                  </a:lnTo>
                  <a:lnTo>
                    <a:pt x="2041" y="1787"/>
                  </a:lnTo>
                  <a:lnTo>
                    <a:pt x="2041" y="256"/>
                  </a:lnTo>
                  <a:lnTo>
                    <a:pt x="2016" y="154"/>
                  </a:lnTo>
                  <a:lnTo>
                    <a:pt x="1965" y="77"/>
                  </a:lnTo>
                  <a:lnTo>
                    <a:pt x="1863" y="26"/>
                  </a:lnTo>
                  <a:lnTo>
                    <a:pt x="178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3"/>
            <p:cNvSpPr/>
            <p:nvPr/>
          </p:nvSpPr>
          <p:spPr>
            <a:xfrm>
              <a:off x="6524525" y="2832600"/>
              <a:ext cx="51075" cy="51075"/>
            </a:xfrm>
            <a:custGeom>
              <a:rect b="b" l="l" r="r" t="t"/>
              <a:pathLst>
                <a:path extrusionOk="0" h="2043" w="2043">
                  <a:moveTo>
                    <a:pt x="256" y="1"/>
                  </a:moveTo>
                  <a:lnTo>
                    <a:pt x="154" y="26"/>
                  </a:lnTo>
                  <a:lnTo>
                    <a:pt x="77" y="77"/>
                  </a:lnTo>
                  <a:lnTo>
                    <a:pt x="26" y="154"/>
                  </a:lnTo>
                  <a:lnTo>
                    <a:pt x="1" y="256"/>
                  </a:lnTo>
                  <a:lnTo>
                    <a:pt x="1" y="1787"/>
                  </a:lnTo>
                  <a:lnTo>
                    <a:pt x="26" y="1864"/>
                  </a:lnTo>
                  <a:lnTo>
                    <a:pt x="77" y="1966"/>
                  </a:lnTo>
                  <a:lnTo>
                    <a:pt x="154" y="2017"/>
                  </a:lnTo>
                  <a:lnTo>
                    <a:pt x="256" y="2042"/>
                  </a:lnTo>
                  <a:lnTo>
                    <a:pt x="1787" y="2042"/>
                  </a:lnTo>
                  <a:lnTo>
                    <a:pt x="1889" y="2017"/>
                  </a:lnTo>
                  <a:lnTo>
                    <a:pt x="1966" y="1966"/>
                  </a:lnTo>
                  <a:lnTo>
                    <a:pt x="2017" y="1864"/>
                  </a:lnTo>
                  <a:lnTo>
                    <a:pt x="2042" y="1787"/>
                  </a:lnTo>
                  <a:lnTo>
                    <a:pt x="2042" y="256"/>
                  </a:lnTo>
                  <a:lnTo>
                    <a:pt x="2017" y="154"/>
                  </a:lnTo>
                  <a:lnTo>
                    <a:pt x="1966" y="77"/>
                  </a:lnTo>
                  <a:lnTo>
                    <a:pt x="1889" y="26"/>
                  </a:lnTo>
                  <a:lnTo>
                    <a:pt x="178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3"/>
            <p:cNvSpPr/>
            <p:nvPr/>
          </p:nvSpPr>
          <p:spPr>
            <a:xfrm>
              <a:off x="6291075" y="2687175"/>
              <a:ext cx="284525" cy="61900"/>
            </a:xfrm>
            <a:custGeom>
              <a:rect b="b" l="l" r="r" t="t"/>
              <a:pathLst>
                <a:path extrusionOk="0" h="2476" w="11381">
                  <a:moveTo>
                    <a:pt x="255" y="0"/>
                  </a:moveTo>
                  <a:lnTo>
                    <a:pt x="153" y="26"/>
                  </a:lnTo>
                  <a:lnTo>
                    <a:pt x="77" y="77"/>
                  </a:lnTo>
                  <a:lnTo>
                    <a:pt x="26" y="153"/>
                  </a:lnTo>
                  <a:lnTo>
                    <a:pt x="0" y="256"/>
                  </a:lnTo>
                  <a:lnTo>
                    <a:pt x="0" y="2220"/>
                  </a:lnTo>
                  <a:lnTo>
                    <a:pt x="26" y="2322"/>
                  </a:lnTo>
                  <a:lnTo>
                    <a:pt x="77" y="2399"/>
                  </a:lnTo>
                  <a:lnTo>
                    <a:pt x="153" y="2450"/>
                  </a:lnTo>
                  <a:lnTo>
                    <a:pt x="255" y="2475"/>
                  </a:lnTo>
                  <a:lnTo>
                    <a:pt x="11125" y="2475"/>
                  </a:lnTo>
                  <a:lnTo>
                    <a:pt x="11227" y="2450"/>
                  </a:lnTo>
                  <a:lnTo>
                    <a:pt x="11304" y="2399"/>
                  </a:lnTo>
                  <a:lnTo>
                    <a:pt x="11355" y="2322"/>
                  </a:lnTo>
                  <a:lnTo>
                    <a:pt x="11380" y="2220"/>
                  </a:lnTo>
                  <a:lnTo>
                    <a:pt x="11380" y="256"/>
                  </a:lnTo>
                  <a:lnTo>
                    <a:pt x="11355" y="153"/>
                  </a:lnTo>
                  <a:lnTo>
                    <a:pt x="11304" y="77"/>
                  </a:lnTo>
                  <a:lnTo>
                    <a:pt x="11227" y="26"/>
                  </a:lnTo>
                  <a:lnTo>
                    <a:pt x="11125"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3"/>
            <p:cNvSpPr/>
            <p:nvPr/>
          </p:nvSpPr>
          <p:spPr>
            <a:xfrm>
              <a:off x="6550050" y="2687175"/>
              <a:ext cx="25550" cy="61900"/>
            </a:xfrm>
            <a:custGeom>
              <a:rect b="b" l="l" r="r" t="t"/>
              <a:pathLst>
                <a:path extrusionOk="0" h="2476" w="1022">
                  <a:moveTo>
                    <a:pt x="1" y="0"/>
                  </a:moveTo>
                  <a:lnTo>
                    <a:pt x="103" y="26"/>
                  </a:lnTo>
                  <a:lnTo>
                    <a:pt x="179" y="77"/>
                  </a:lnTo>
                  <a:lnTo>
                    <a:pt x="230" y="153"/>
                  </a:lnTo>
                  <a:lnTo>
                    <a:pt x="256" y="256"/>
                  </a:lnTo>
                  <a:lnTo>
                    <a:pt x="256" y="2220"/>
                  </a:lnTo>
                  <a:lnTo>
                    <a:pt x="230" y="2322"/>
                  </a:lnTo>
                  <a:lnTo>
                    <a:pt x="179" y="2399"/>
                  </a:lnTo>
                  <a:lnTo>
                    <a:pt x="103" y="2450"/>
                  </a:lnTo>
                  <a:lnTo>
                    <a:pt x="1" y="2475"/>
                  </a:lnTo>
                  <a:lnTo>
                    <a:pt x="766" y="2475"/>
                  </a:lnTo>
                  <a:lnTo>
                    <a:pt x="868" y="2450"/>
                  </a:lnTo>
                  <a:lnTo>
                    <a:pt x="945" y="2399"/>
                  </a:lnTo>
                  <a:lnTo>
                    <a:pt x="996" y="2322"/>
                  </a:lnTo>
                  <a:lnTo>
                    <a:pt x="1021" y="2220"/>
                  </a:lnTo>
                  <a:lnTo>
                    <a:pt x="1021" y="256"/>
                  </a:lnTo>
                  <a:lnTo>
                    <a:pt x="996" y="153"/>
                  </a:lnTo>
                  <a:lnTo>
                    <a:pt x="945" y="77"/>
                  </a:lnTo>
                  <a:lnTo>
                    <a:pt x="868" y="26"/>
                  </a:lnTo>
                  <a:lnTo>
                    <a:pt x="766"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3"/>
            <p:cNvSpPr/>
            <p:nvPr/>
          </p:nvSpPr>
          <p:spPr>
            <a:xfrm>
              <a:off x="6419925" y="2772000"/>
              <a:ext cx="64450" cy="33200"/>
            </a:xfrm>
            <a:custGeom>
              <a:rect b="b" l="l" r="r" t="t"/>
              <a:pathLst>
                <a:path extrusionOk="0" h="1328" w="2578">
                  <a:moveTo>
                    <a:pt x="153" y="1"/>
                  </a:moveTo>
                  <a:lnTo>
                    <a:pt x="77" y="77"/>
                  </a:lnTo>
                  <a:lnTo>
                    <a:pt x="0" y="154"/>
                  </a:lnTo>
                  <a:lnTo>
                    <a:pt x="0" y="256"/>
                  </a:lnTo>
                  <a:lnTo>
                    <a:pt x="0" y="1073"/>
                  </a:lnTo>
                  <a:lnTo>
                    <a:pt x="0" y="1175"/>
                  </a:lnTo>
                  <a:lnTo>
                    <a:pt x="77" y="1251"/>
                  </a:lnTo>
                  <a:lnTo>
                    <a:pt x="153" y="1302"/>
                  </a:lnTo>
                  <a:lnTo>
                    <a:pt x="256" y="1328"/>
                  </a:lnTo>
                  <a:lnTo>
                    <a:pt x="2322" y="1328"/>
                  </a:lnTo>
                  <a:lnTo>
                    <a:pt x="2424" y="1302"/>
                  </a:lnTo>
                  <a:lnTo>
                    <a:pt x="2501" y="1251"/>
                  </a:lnTo>
                  <a:lnTo>
                    <a:pt x="2552" y="1175"/>
                  </a:lnTo>
                  <a:lnTo>
                    <a:pt x="2577" y="1073"/>
                  </a:lnTo>
                  <a:lnTo>
                    <a:pt x="2577" y="256"/>
                  </a:lnTo>
                  <a:lnTo>
                    <a:pt x="2552" y="154"/>
                  </a:lnTo>
                  <a:lnTo>
                    <a:pt x="2501" y="77"/>
                  </a:lnTo>
                  <a:lnTo>
                    <a:pt x="2424"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3"/>
            <p:cNvSpPr/>
            <p:nvPr/>
          </p:nvSpPr>
          <p:spPr>
            <a:xfrm>
              <a:off x="6524525" y="2905325"/>
              <a:ext cx="51075" cy="122500"/>
            </a:xfrm>
            <a:custGeom>
              <a:rect b="b" l="l" r="r" t="t"/>
              <a:pathLst>
                <a:path extrusionOk="0" h="4900" w="2043">
                  <a:moveTo>
                    <a:pt x="154" y="1"/>
                  </a:moveTo>
                  <a:lnTo>
                    <a:pt x="77" y="52"/>
                  </a:lnTo>
                  <a:lnTo>
                    <a:pt x="26" y="154"/>
                  </a:lnTo>
                  <a:lnTo>
                    <a:pt x="1" y="256"/>
                  </a:lnTo>
                  <a:lnTo>
                    <a:pt x="1" y="4644"/>
                  </a:lnTo>
                  <a:lnTo>
                    <a:pt x="26" y="4747"/>
                  </a:lnTo>
                  <a:lnTo>
                    <a:pt x="77" y="4823"/>
                  </a:lnTo>
                  <a:lnTo>
                    <a:pt x="154" y="4874"/>
                  </a:lnTo>
                  <a:lnTo>
                    <a:pt x="256" y="4900"/>
                  </a:lnTo>
                  <a:lnTo>
                    <a:pt x="1787" y="4900"/>
                  </a:lnTo>
                  <a:lnTo>
                    <a:pt x="1889" y="4874"/>
                  </a:lnTo>
                  <a:lnTo>
                    <a:pt x="1966" y="4823"/>
                  </a:lnTo>
                  <a:lnTo>
                    <a:pt x="2017" y="4747"/>
                  </a:lnTo>
                  <a:lnTo>
                    <a:pt x="2042" y="4644"/>
                  </a:lnTo>
                  <a:lnTo>
                    <a:pt x="2042" y="256"/>
                  </a:lnTo>
                  <a:lnTo>
                    <a:pt x="2017" y="154"/>
                  </a:lnTo>
                  <a:lnTo>
                    <a:pt x="1966" y="52"/>
                  </a:lnTo>
                  <a:lnTo>
                    <a:pt x="1889"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3"/>
            <p:cNvSpPr/>
            <p:nvPr/>
          </p:nvSpPr>
          <p:spPr>
            <a:xfrm>
              <a:off x="6556425" y="2905325"/>
              <a:ext cx="19175" cy="122500"/>
            </a:xfrm>
            <a:custGeom>
              <a:rect b="b" l="l" r="r" t="t"/>
              <a:pathLst>
                <a:path extrusionOk="0" h="4900" w="767">
                  <a:moveTo>
                    <a:pt x="103" y="1"/>
                  </a:moveTo>
                  <a:lnTo>
                    <a:pt x="179" y="52"/>
                  </a:lnTo>
                  <a:lnTo>
                    <a:pt x="230" y="154"/>
                  </a:lnTo>
                  <a:lnTo>
                    <a:pt x="256" y="256"/>
                  </a:lnTo>
                  <a:lnTo>
                    <a:pt x="256" y="4644"/>
                  </a:lnTo>
                  <a:lnTo>
                    <a:pt x="230" y="4747"/>
                  </a:lnTo>
                  <a:lnTo>
                    <a:pt x="179" y="4823"/>
                  </a:lnTo>
                  <a:lnTo>
                    <a:pt x="103" y="4874"/>
                  </a:lnTo>
                  <a:lnTo>
                    <a:pt x="1" y="4900"/>
                  </a:lnTo>
                  <a:lnTo>
                    <a:pt x="511" y="4900"/>
                  </a:lnTo>
                  <a:lnTo>
                    <a:pt x="613" y="4874"/>
                  </a:lnTo>
                  <a:lnTo>
                    <a:pt x="690" y="4823"/>
                  </a:lnTo>
                  <a:lnTo>
                    <a:pt x="741" y="4747"/>
                  </a:lnTo>
                  <a:lnTo>
                    <a:pt x="766" y="4644"/>
                  </a:lnTo>
                  <a:lnTo>
                    <a:pt x="766" y="256"/>
                  </a:lnTo>
                  <a:lnTo>
                    <a:pt x="741" y="154"/>
                  </a:lnTo>
                  <a:lnTo>
                    <a:pt x="690" y="52"/>
                  </a:lnTo>
                  <a:lnTo>
                    <a:pt x="613"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1" name="Google Shape;4811;p73"/>
          <p:cNvGrpSpPr/>
          <p:nvPr/>
        </p:nvGrpSpPr>
        <p:grpSpPr>
          <a:xfrm>
            <a:off x="970079" y="3260681"/>
            <a:ext cx="400803" cy="398231"/>
            <a:chOff x="238125" y="3350575"/>
            <a:chExt cx="397425" cy="394875"/>
          </a:xfrm>
        </p:grpSpPr>
        <p:sp>
          <p:nvSpPr>
            <p:cNvPr id="4812" name="Google Shape;4812;p73"/>
            <p:cNvSpPr/>
            <p:nvPr/>
          </p:nvSpPr>
          <p:spPr>
            <a:xfrm>
              <a:off x="259175" y="3402875"/>
              <a:ext cx="355325" cy="342575"/>
            </a:xfrm>
            <a:custGeom>
              <a:rect b="b" l="l" r="r" t="t"/>
              <a:pathLst>
                <a:path extrusionOk="0" h="13703" w="14213">
                  <a:moveTo>
                    <a:pt x="0" y="1"/>
                  </a:moveTo>
                  <a:lnTo>
                    <a:pt x="5767" y="8115"/>
                  </a:lnTo>
                  <a:lnTo>
                    <a:pt x="5920" y="8370"/>
                  </a:lnTo>
                  <a:lnTo>
                    <a:pt x="6022" y="8651"/>
                  </a:lnTo>
                  <a:lnTo>
                    <a:pt x="6073" y="8931"/>
                  </a:lnTo>
                  <a:lnTo>
                    <a:pt x="6098" y="9237"/>
                  </a:lnTo>
                  <a:lnTo>
                    <a:pt x="6098" y="13447"/>
                  </a:lnTo>
                  <a:lnTo>
                    <a:pt x="6124" y="13524"/>
                  </a:lnTo>
                  <a:lnTo>
                    <a:pt x="6149" y="13575"/>
                  </a:lnTo>
                  <a:lnTo>
                    <a:pt x="6175" y="13626"/>
                  </a:lnTo>
                  <a:lnTo>
                    <a:pt x="6226" y="13677"/>
                  </a:lnTo>
                  <a:lnTo>
                    <a:pt x="6277" y="13703"/>
                  </a:lnTo>
                  <a:lnTo>
                    <a:pt x="6404" y="13703"/>
                  </a:lnTo>
                  <a:lnTo>
                    <a:pt x="6481" y="13677"/>
                  </a:lnTo>
                  <a:lnTo>
                    <a:pt x="7961" y="12937"/>
                  </a:lnTo>
                  <a:lnTo>
                    <a:pt x="8037" y="12886"/>
                  </a:lnTo>
                  <a:lnTo>
                    <a:pt x="8088" y="12835"/>
                  </a:lnTo>
                  <a:lnTo>
                    <a:pt x="8114" y="12784"/>
                  </a:lnTo>
                  <a:lnTo>
                    <a:pt x="8114" y="12708"/>
                  </a:lnTo>
                  <a:lnTo>
                    <a:pt x="8114" y="9237"/>
                  </a:lnTo>
                  <a:lnTo>
                    <a:pt x="8140" y="8931"/>
                  </a:lnTo>
                  <a:lnTo>
                    <a:pt x="8216" y="8651"/>
                  </a:lnTo>
                  <a:lnTo>
                    <a:pt x="8318" y="8370"/>
                  </a:lnTo>
                  <a:lnTo>
                    <a:pt x="8471" y="8115"/>
                  </a:lnTo>
                  <a:lnTo>
                    <a:pt x="14212"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3"/>
            <p:cNvSpPr/>
            <p:nvPr/>
          </p:nvSpPr>
          <p:spPr>
            <a:xfrm>
              <a:off x="352925" y="3422650"/>
              <a:ext cx="28100" cy="11525"/>
            </a:xfrm>
            <a:custGeom>
              <a:rect b="b" l="l" r="r" t="t"/>
              <a:pathLst>
                <a:path extrusionOk="0" h="461" w="1124">
                  <a:moveTo>
                    <a:pt x="154" y="1"/>
                  </a:moveTo>
                  <a:lnTo>
                    <a:pt x="77" y="52"/>
                  </a:lnTo>
                  <a:lnTo>
                    <a:pt x="26" y="128"/>
                  </a:lnTo>
                  <a:lnTo>
                    <a:pt x="1" y="230"/>
                  </a:lnTo>
                  <a:lnTo>
                    <a:pt x="26" y="332"/>
                  </a:lnTo>
                  <a:lnTo>
                    <a:pt x="77" y="409"/>
                  </a:lnTo>
                  <a:lnTo>
                    <a:pt x="154" y="460"/>
                  </a:lnTo>
                  <a:lnTo>
                    <a:pt x="970" y="460"/>
                  </a:lnTo>
                  <a:lnTo>
                    <a:pt x="1047" y="409"/>
                  </a:lnTo>
                  <a:lnTo>
                    <a:pt x="1098" y="332"/>
                  </a:lnTo>
                  <a:lnTo>
                    <a:pt x="1124" y="230"/>
                  </a:lnTo>
                  <a:lnTo>
                    <a:pt x="1098" y="128"/>
                  </a:lnTo>
                  <a:lnTo>
                    <a:pt x="1047" y="52"/>
                  </a:lnTo>
                  <a:lnTo>
                    <a:pt x="97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3"/>
            <p:cNvSpPr/>
            <p:nvPr/>
          </p:nvSpPr>
          <p:spPr>
            <a:xfrm>
              <a:off x="352925" y="3446250"/>
              <a:ext cx="46600" cy="12150"/>
            </a:xfrm>
            <a:custGeom>
              <a:rect b="b" l="l" r="r" t="t"/>
              <a:pathLst>
                <a:path extrusionOk="0" h="486" w="1864">
                  <a:moveTo>
                    <a:pt x="230" y="1"/>
                  </a:moveTo>
                  <a:lnTo>
                    <a:pt x="154" y="26"/>
                  </a:lnTo>
                  <a:lnTo>
                    <a:pt x="77" y="77"/>
                  </a:lnTo>
                  <a:lnTo>
                    <a:pt x="26" y="154"/>
                  </a:lnTo>
                  <a:lnTo>
                    <a:pt x="1" y="230"/>
                  </a:lnTo>
                  <a:lnTo>
                    <a:pt x="26" y="333"/>
                  </a:lnTo>
                  <a:lnTo>
                    <a:pt x="77" y="409"/>
                  </a:lnTo>
                  <a:lnTo>
                    <a:pt x="154" y="460"/>
                  </a:lnTo>
                  <a:lnTo>
                    <a:pt x="230" y="486"/>
                  </a:lnTo>
                  <a:lnTo>
                    <a:pt x="1634" y="486"/>
                  </a:lnTo>
                  <a:lnTo>
                    <a:pt x="1710" y="460"/>
                  </a:lnTo>
                  <a:lnTo>
                    <a:pt x="1787" y="409"/>
                  </a:lnTo>
                  <a:lnTo>
                    <a:pt x="1838" y="333"/>
                  </a:lnTo>
                  <a:lnTo>
                    <a:pt x="1863" y="230"/>
                  </a:lnTo>
                  <a:lnTo>
                    <a:pt x="1838" y="154"/>
                  </a:lnTo>
                  <a:lnTo>
                    <a:pt x="1787" y="77"/>
                  </a:lnTo>
                  <a:lnTo>
                    <a:pt x="1710" y="26"/>
                  </a:lnTo>
                  <a:lnTo>
                    <a:pt x="1634"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3"/>
            <p:cNvSpPr/>
            <p:nvPr/>
          </p:nvSpPr>
          <p:spPr>
            <a:xfrm>
              <a:off x="352925" y="3470500"/>
              <a:ext cx="28100" cy="11500"/>
            </a:xfrm>
            <a:custGeom>
              <a:rect b="b" l="l" r="r" t="t"/>
              <a:pathLst>
                <a:path extrusionOk="0" h="460" w="1124">
                  <a:moveTo>
                    <a:pt x="154" y="0"/>
                  </a:moveTo>
                  <a:lnTo>
                    <a:pt x="77" y="51"/>
                  </a:lnTo>
                  <a:lnTo>
                    <a:pt x="26" y="128"/>
                  </a:lnTo>
                  <a:lnTo>
                    <a:pt x="1" y="230"/>
                  </a:lnTo>
                  <a:lnTo>
                    <a:pt x="26" y="332"/>
                  </a:lnTo>
                  <a:lnTo>
                    <a:pt x="77" y="409"/>
                  </a:lnTo>
                  <a:lnTo>
                    <a:pt x="154" y="460"/>
                  </a:lnTo>
                  <a:lnTo>
                    <a:pt x="970" y="460"/>
                  </a:lnTo>
                  <a:lnTo>
                    <a:pt x="1047" y="409"/>
                  </a:lnTo>
                  <a:lnTo>
                    <a:pt x="1098" y="332"/>
                  </a:lnTo>
                  <a:lnTo>
                    <a:pt x="1124" y="230"/>
                  </a:lnTo>
                  <a:lnTo>
                    <a:pt x="1098" y="128"/>
                  </a:lnTo>
                  <a:lnTo>
                    <a:pt x="1047" y="51"/>
                  </a:lnTo>
                  <a:lnTo>
                    <a:pt x="970"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3"/>
            <p:cNvSpPr/>
            <p:nvPr/>
          </p:nvSpPr>
          <p:spPr>
            <a:xfrm>
              <a:off x="352925" y="3493475"/>
              <a:ext cx="46600" cy="12125"/>
            </a:xfrm>
            <a:custGeom>
              <a:rect b="b" l="l" r="r" t="t"/>
              <a:pathLst>
                <a:path extrusionOk="0" h="485" w="1864">
                  <a:moveTo>
                    <a:pt x="230" y="0"/>
                  </a:moveTo>
                  <a:lnTo>
                    <a:pt x="154" y="26"/>
                  </a:lnTo>
                  <a:lnTo>
                    <a:pt x="77" y="77"/>
                  </a:lnTo>
                  <a:lnTo>
                    <a:pt x="26" y="153"/>
                  </a:lnTo>
                  <a:lnTo>
                    <a:pt x="1" y="255"/>
                  </a:lnTo>
                  <a:lnTo>
                    <a:pt x="26" y="332"/>
                  </a:lnTo>
                  <a:lnTo>
                    <a:pt x="77" y="408"/>
                  </a:lnTo>
                  <a:lnTo>
                    <a:pt x="154" y="459"/>
                  </a:lnTo>
                  <a:lnTo>
                    <a:pt x="230" y="485"/>
                  </a:lnTo>
                  <a:lnTo>
                    <a:pt x="1634" y="485"/>
                  </a:lnTo>
                  <a:lnTo>
                    <a:pt x="1710" y="459"/>
                  </a:lnTo>
                  <a:lnTo>
                    <a:pt x="1787" y="408"/>
                  </a:lnTo>
                  <a:lnTo>
                    <a:pt x="1838" y="332"/>
                  </a:lnTo>
                  <a:lnTo>
                    <a:pt x="1863" y="255"/>
                  </a:lnTo>
                  <a:lnTo>
                    <a:pt x="1838" y="153"/>
                  </a:lnTo>
                  <a:lnTo>
                    <a:pt x="1787" y="77"/>
                  </a:lnTo>
                  <a:lnTo>
                    <a:pt x="1710" y="26"/>
                  </a:lnTo>
                  <a:lnTo>
                    <a:pt x="1634"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3"/>
            <p:cNvSpPr/>
            <p:nvPr/>
          </p:nvSpPr>
          <p:spPr>
            <a:xfrm>
              <a:off x="238125" y="3350575"/>
              <a:ext cx="397425" cy="54875"/>
            </a:xfrm>
            <a:custGeom>
              <a:rect b="b" l="l" r="r" t="t"/>
              <a:pathLst>
                <a:path extrusionOk="0" h="2195" w="15897">
                  <a:moveTo>
                    <a:pt x="434" y="1"/>
                  </a:moveTo>
                  <a:lnTo>
                    <a:pt x="332" y="52"/>
                  </a:lnTo>
                  <a:lnTo>
                    <a:pt x="255" y="103"/>
                  </a:lnTo>
                  <a:lnTo>
                    <a:pt x="153" y="154"/>
                  </a:lnTo>
                  <a:lnTo>
                    <a:pt x="102" y="230"/>
                  </a:lnTo>
                  <a:lnTo>
                    <a:pt x="51" y="332"/>
                  </a:lnTo>
                  <a:lnTo>
                    <a:pt x="26" y="434"/>
                  </a:lnTo>
                  <a:lnTo>
                    <a:pt x="0" y="536"/>
                  </a:lnTo>
                  <a:lnTo>
                    <a:pt x="0" y="1634"/>
                  </a:lnTo>
                  <a:lnTo>
                    <a:pt x="26" y="1761"/>
                  </a:lnTo>
                  <a:lnTo>
                    <a:pt x="51" y="1863"/>
                  </a:lnTo>
                  <a:lnTo>
                    <a:pt x="102" y="1940"/>
                  </a:lnTo>
                  <a:lnTo>
                    <a:pt x="153" y="2016"/>
                  </a:lnTo>
                  <a:lnTo>
                    <a:pt x="255" y="2093"/>
                  </a:lnTo>
                  <a:lnTo>
                    <a:pt x="332" y="2144"/>
                  </a:lnTo>
                  <a:lnTo>
                    <a:pt x="434" y="2169"/>
                  </a:lnTo>
                  <a:lnTo>
                    <a:pt x="561" y="2195"/>
                  </a:lnTo>
                  <a:lnTo>
                    <a:pt x="15360" y="2195"/>
                  </a:lnTo>
                  <a:lnTo>
                    <a:pt x="15462" y="2169"/>
                  </a:lnTo>
                  <a:lnTo>
                    <a:pt x="15565" y="2144"/>
                  </a:lnTo>
                  <a:lnTo>
                    <a:pt x="15667" y="2093"/>
                  </a:lnTo>
                  <a:lnTo>
                    <a:pt x="15743" y="2016"/>
                  </a:lnTo>
                  <a:lnTo>
                    <a:pt x="15820" y="1940"/>
                  </a:lnTo>
                  <a:lnTo>
                    <a:pt x="15871" y="1863"/>
                  </a:lnTo>
                  <a:lnTo>
                    <a:pt x="15896" y="1761"/>
                  </a:lnTo>
                  <a:lnTo>
                    <a:pt x="15896" y="1634"/>
                  </a:lnTo>
                  <a:lnTo>
                    <a:pt x="15896" y="536"/>
                  </a:lnTo>
                  <a:lnTo>
                    <a:pt x="15896" y="434"/>
                  </a:lnTo>
                  <a:lnTo>
                    <a:pt x="15871" y="332"/>
                  </a:lnTo>
                  <a:lnTo>
                    <a:pt x="15820" y="230"/>
                  </a:lnTo>
                  <a:lnTo>
                    <a:pt x="15743" y="154"/>
                  </a:lnTo>
                  <a:lnTo>
                    <a:pt x="15667" y="103"/>
                  </a:lnTo>
                  <a:lnTo>
                    <a:pt x="15565" y="52"/>
                  </a:lnTo>
                  <a:lnTo>
                    <a:pt x="15462"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8" name="Google Shape;4818;p73"/>
          <p:cNvGrpSpPr/>
          <p:nvPr/>
        </p:nvGrpSpPr>
        <p:grpSpPr>
          <a:xfrm>
            <a:off x="1764550" y="3259395"/>
            <a:ext cx="324258" cy="400803"/>
            <a:chOff x="1025900" y="3349300"/>
            <a:chExt cx="321525" cy="397425"/>
          </a:xfrm>
        </p:grpSpPr>
        <p:sp>
          <p:nvSpPr>
            <p:cNvPr id="4819" name="Google Shape;4819;p73"/>
            <p:cNvSpPr/>
            <p:nvPr/>
          </p:nvSpPr>
          <p:spPr>
            <a:xfrm>
              <a:off x="1235125" y="3349300"/>
              <a:ext cx="57450" cy="87425"/>
            </a:xfrm>
            <a:custGeom>
              <a:rect b="b" l="l" r="r" t="t"/>
              <a:pathLst>
                <a:path extrusionOk="0" h="3497" w="2298">
                  <a:moveTo>
                    <a:pt x="1353" y="0"/>
                  </a:moveTo>
                  <a:lnTo>
                    <a:pt x="1200" y="52"/>
                  </a:lnTo>
                  <a:lnTo>
                    <a:pt x="1073" y="128"/>
                  </a:lnTo>
                  <a:lnTo>
                    <a:pt x="945" y="205"/>
                  </a:lnTo>
                  <a:lnTo>
                    <a:pt x="843" y="332"/>
                  </a:lnTo>
                  <a:lnTo>
                    <a:pt x="766" y="460"/>
                  </a:lnTo>
                  <a:lnTo>
                    <a:pt x="715" y="613"/>
                  </a:lnTo>
                  <a:lnTo>
                    <a:pt x="1" y="3496"/>
                  </a:lnTo>
                  <a:lnTo>
                    <a:pt x="1660" y="3496"/>
                  </a:lnTo>
                  <a:lnTo>
                    <a:pt x="2272" y="996"/>
                  </a:lnTo>
                  <a:lnTo>
                    <a:pt x="2297" y="843"/>
                  </a:lnTo>
                  <a:lnTo>
                    <a:pt x="2297" y="689"/>
                  </a:lnTo>
                  <a:lnTo>
                    <a:pt x="2246" y="536"/>
                  </a:lnTo>
                  <a:lnTo>
                    <a:pt x="2195" y="383"/>
                  </a:lnTo>
                  <a:lnTo>
                    <a:pt x="2093" y="256"/>
                  </a:lnTo>
                  <a:lnTo>
                    <a:pt x="1966" y="154"/>
                  </a:lnTo>
                  <a:lnTo>
                    <a:pt x="1838" y="77"/>
                  </a:lnTo>
                  <a:lnTo>
                    <a:pt x="1685" y="26"/>
                  </a:lnTo>
                  <a:lnTo>
                    <a:pt x="1532"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3"/>
            <p:cNvSpPr/>
            <p:nvPr/>
          </p:nvSpPr>
          <p:spPr>
            <a:xfrm>
              <a:off x="1045050" y="3472400"/>
              <a:ext cx="282600" cy="274325"/>
            </a:xfrm>
            <a:custGeom>
              <a:rect b="b" l="l" r="r" t="t"/>
              <a:pathLst>
                <a:path extrusionOk="0" h="10973" w="11304">
                  <a:moveTo>
                    <a:pt x="0" y="1"/>
                  </a:moveTo>
                  <a:lnTo>
                    <a:pt x="0" y="9927"/>
                  </a:lnTo>
                  <a:lnTo>
                    <a:pt x="26" y="10156"/>
                  </a:lnTo>
                  <a:lnTo>
                    <a:pt x="77" y="10335"/>
                  </a:lnTo>
                  <a:lnTo>
                    <a:pt x="179" y="10513"/>
                  </a:lnTo>
                  <a:lnTo>
                    <a:pt x="307" y="10666"/>
                  </a:lnTo>
                  <a:lnTo>
                    <a:pt x="460" y="10794"/>
                  </a:lnTo>
                  <a:lnTo>
                    <a:pt x="638" y="10896"/>
                  </a:lnTo>
                  <a:lnTo>
                    <a:pt x="842" y="10947"/>
                  </a:lnTo>
                  <a:lnTo>
                    <a:pt x="1046" y="10973"/>
                  </a:lnTo>
                  <a:lnTo>
                    <a:pt x="10283" y="10973"/>
                  </a:lnTo>
                  <a:lnTo>
                    <a:pt x="10487" y="10947"/>
                  </a:lnTo>
                  <a:lnTo>
                    <a:pt x="10666" y="10896"/>
                  </a:lnTo>
                  <a:lnTo>
                    <a:pt x="10844" y="10794"/>
                  </a:lnTo>
                  <a:lnTo>
                    <a:pt x="10998" y="10666"/>
                  </a:lnTo>
                  <a:lnTo>
                    <a:pt x="11125" y="10513"/>
                  </a:lnTo>
                  <a:lnTo>
                    <a:pt x="11227" y="10335"/>
                  </a:lnTo>
                  <a:lnTo>
                    <a:pt x="11278" y="10156"/>
                  </a:lnTo>
                  <a:lnTo>
                    <a:pt x="11304" y="9927"/>
                  </a:lnTo>
                  <a:lnTo>
                    <a:pt x="11304"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3"/>
            <p:cNvSpPr/>
            <p:nvPr/>
          </p:nvSpPr>
          <p:spPr>
            <a:xfrm>
              <a:off x="1280425" y="3477525"/>
              <a:ext cx="47225" cy="269200"/>
            </a:xfrm>
            <a:custGeom>
              <a:rect b="b" l="l" r="r" t="t"/>
              <a:pathLst>
                <a:path extrusionOk="0" h="10768" w="1889">
                  <a:moveTo>
                    <a:pt x="1021" y="0"/>
                  </a:moveTo>
                  <a:lnTo>
                    <a:pt x="1021" y="9722"/>
                  </a:lnTo>
                  <a:lnTo>
                    <a:pt x="1021" y="9951"/>
                  </a:lnTo>
                  <a:lnTo>
                    <a:pt x="945" y="10130"/>
                  </a:lnTo>
                  <a:lnTo>
                    <a:pt x="843" y="10308"/>
                  </a:lnTo>
                  <a:lnTo>
                    <a:pt x="741" y="10461"/>
                  </a:lnTo>
                  <a:lnTo>
                    <a:pt x="587" y="10589"/>
                  </a:lnTo>
                  <a:lnTo>
                    <a:pt x="409" y="10691"/>
                  </a:lnTo>
                  <a:lnTo>
                    <a:pt x="205" y="10742"/>
                  </a:lnTo>
                  <a:lnTo>
                    <a:pt x="1" y="10768"/>
                  </a:lnTo>
                  <a:lnTo>
                    <a:pt x="868" y="10768"/>
                  </a:lnTo>
                  <a:lnTo>
                    <a:pt x="1072" y="10742"/>
                  </a:lnTo>
                  <a:lnTo>
                    <a:pt x="1251" y="10691"/>
                  </a:lnTo>
                  <a:lnTo>
                    <a:pt x="1429" y="10589"/>
                  </a:lnTo>
                  <a:lnTo>
                    <a:pt x="1583" y="10461"/>
                  </a:lnTo>
                  <a:lnTo>
                    <a:pt x="1710" y="10308"/>
                  </a:lnTo>
                  <a:lnTo>
                    <a:pt x="1812" y="10130"/>
                  </a:lnTo>
                  <a:lnTo>
                    <a:pt x="1863" y="9951"/>
                  </a:lnTo>
                  <a:lnTo>
                    <a:pt x="1889" y="9722"/>
                  </a:lnTo>
                  <a:lnTo>
                    <a:pt x="188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3"/>
            <p:cNvSpPr/>
            <p:nvPr/>
          </p:nvSpPr>
          <p:spPr>
            <a:xfrm>
              <a:off x="1025900" y="3434150"/>
              <a:ext cx="321525" cy="43400"/>
            </a:xfrm>
            <a:custGeom>
              <a:rect b="b" l="l" r="r" t="t"/>
              <a:pathLst>
                <a:path extrusionOk="0" h="1736" w="12861">
                  <a:moveTo>
                    <a:pt x="460" y="0"/>
                  </a:moveTo>
                  <a:lnTo>
                    <a:pt x="358" y="51"/>
                  </a:lnTo>
                  <a:lnTo>
                    <a:pt x="256" y="102"/>
                  </a:lnTo>
                  <a:lnTo>
                    <a:pt x="154" y="179"/>
                  </a:lnTo>
                  <a:lnTo>
                    <a:pt x="103" y="255"/>
                  </a:lnTo>
                  <a:lnTo>
                    <a:pt x="52" y="357"/>
                  </a:lnTo>
                  <a:lnTo>
                    <a:pt x="1" y="459"/>
                  </a:lnTo>
                  <a:lnTo>
                    <a:pt x="1" y="587"/>
                  </a:lnTo>
                  <a:lnTo>
                    <a:pt x="1" y="1148"/>
                  </a:lnTo>
                  <a:lnTo>
                    <a:pt x="1" y="1276"/>
                  </a:lnTo>
                  <a:lnTo>
                    <a:pt x="52" y="1378"/>
                  </a:lnTo>
                  <a:lnTo>
                    <a:pt x="103" y="1480"/>
                  </a:lnTo>
                  <a:lnTo>
                    <a:pt x="154" y="1557"/>
                  </a:lnTo>
                  <a:lnTo>
                    <a:pt x="256" y="1633"/>
                  </a:lnTo>
                  <a:lnTo>
                    <a:pt x="358" y="1684"/>
                  </a:lnTo>
                  <a:lnTo>
                    <a:pt x="460" y="1735"/>
                  </a:lnTo>
                  <a:lnTo>
                    <a:pt x="12376" y="1735"/>
                  </a:lnTo>
                  <a:lnTo>
                    <a:pt x="12504" y="1684"/>
                  </a:lnTo>
                  <a:lnTo>
                    <a:pt x="12606" y="1633"/>
                  </a:lnTo>
                  <a:lnTo>
                    <a:pt x="12682" y="1557"/>
                  </a:lnTo>
                  <a:lnTo>
                    <a:pt x="12759" y="1480"/>
                  </a:lnTo>
                  <a:lnTo>
                    <a:pt x="12810" y="1378"/>
                  </a:lnTo>
                  <a:lnTo>
                    <a:pt x="12835" y="1276"/>
                  </a:lnTo>
                  <a:lnTo>
                    <a:pt x="12861" y="1148"/>
                  </a:lnTo>
                  <a:lnTo>
                    <a:pt x="12861" y="587"/>
                  </a:lnTo>
                  <a:lnTo>
                    <a:pt x="12835" y="459"/>
                  </a:lnTo>
                  <a:lnTo>
                    <a:pt x="12810" y="357"/>
                  </a:lnTo>
                  <a:lnTo>
                    <a:pt x="12759" y="255"/>
                  </a:lnTo>
                  <a:lnTo>
                    <a:pt x="12682" y="179"/>
                  </a:lnTo>
                  <a:lnTo>
                    <a:pt x="12606" y="102"/>
                  </a:lnTo>
                  <a:lnTo>
                    <a:pt x="12504" y="51"/>
                  </a:lnTo>
                  <a:lnTo>
                    <a:pt x="12376"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3"/>
            <p:cNvSpPr/>
            <p:nvPr/>
          </p:nvSpPr>
          <p:spPr>
            <a:xfrm>
              <a:off x="1076300" y="3514525"/>
              <a:ext cx="220750" cy="201575"/>
            </a:xfrm>
            <a:custGeom>
              <a:rect b="b" l="l" r="r" t="t"/>
              <a:pathLst>
                <a:path extrusionOk="0" h="8063" w="8830">
                  <a:moveTo>
                    <a:pt x="77" y="0"/>
                  </a:moveTo>
                  <a:lnTo>
                    <a:pt x="26" y="51"/>
                  </a:lnTo>
                  <a:lnTo>
                    <a:pt x="1" y="102"/>
                  </a:lnTo>
                  <a:lnTo>
                    <a:pt x="1" y="153"/>
                  </a:lnTo>
                  <a:lnTo>
                    <a:pt x="1" y="7604"/>
                  </a:lnTo>
                  <a:lnTo>
                    <a:pt x="1" y="7680"/>
                  </a:lnTo>
                  <a:lnTo>
                    <a:pt x="26" y="7782"/>
                  </a:lnTo>
                  <a:lnTo>
                    <a:pt x="77" y="7859"/>
                  </a:lnTo>
                  <a:lnTo>
                    <a:pt x="128" y="7935"/>
                  </a:lnTo>
                  <a:lnTo>
                    <a:pt x="205" y="7986"/>
                  </a:lnTo>
                  <a:lnTo>
                    <a:pt x="281" y="8037"/>
                  </a:lnTo>
                  <a:lnTo>
                    <a:pt x="383" y="8063"/>
                  </a:lnTo>
                  <a:lnTo>
                    <a:pt x="8446" y="8063"/>
                  </a:lnTo>
                  <a:lnTo>
                    <a:pt x="8523" y="8037"/>
                  </a:lnTo>
                  <a:lnTo>
                    <a:pt x="8625" y="7986"/>
                  </a:lnTo>
                  <a:lnTo>
                    <a:pt x="8676" y="7935"/>
                  </a:lnTo>
                  <a:lnTo>
                    <a:pt x="8752" y="7859"/>
                  </a:lnTo>
                  <a:lnTo>
                    <a:pt x="8778" y="7782"/>
                  </a:lnTo>
                  <a:lnTo>
                    <a:pt x="8804" y="7680"/>
                  </a:lnTo>
                  <a:lnTo>
                    <a:pt x="8829" y="7604"/>
                  </a:lnTo>
                  <a:lnTo>
                    <a:pt x="8829" y="153"/>
                  </a:lnTo>
                  <a:lnTo>
                    <a:pt x="8804" y="102"/>
                  </a:lnTo>
                  <a:lnTo>
                    <a:pt x="8778" y="51"/>
                  </a:lnTo>
                  <a:lnTo>
                    <a:pt x="8727"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3"/>
            <p:cNvSpPr/>
            <p:nvPr/>
          </p:nvSpPr>
          <p:spPr>
            <a:xfrm>
              <a:off x="1272125" y="3514525"/>
              <a:ext cx="24925" cy="201575"/>
            </a:xfrm>
            <a:custGeom>
              <a:rect b="b" l="l" r="r" t="t"/>
              <a:pathLst>
                <a:path extrusionOk="0" h="8063" w="997">
                  <a:moveTo>
                    <a:pt x="282" y="0"/>
                  </a:moveTo>
                  <a:lnTo>
                    <a:pt x="333" y="51"/>
                  </a:lnTo>
                  <a:lnTo>
                    <a:pt x="384" y="102"/>
                  </a:lnTo>
                  <a:lnTo>
                    <a:pt x="384" y="153"/>
                  </a:lnTo>
                  <a:lnTo>
                    <a:pt x="384" y="7604"/>
                  </a:lnTo>
                  <a:lnTo>
                    <a:pt x="384" y="7680"/>
                  </a:lnTo>
                  <a:lnTo>
                    <a:pt x="358" y="7782"/>
                  </a:lnTo>
                  <a:lnTo>
                    <a:pt x="307" y="7859"/>
                  </a:lnTo>
                  <a:lnTo>
                    <a:pt x="256" y="7935"/>
                  </a:lnTo>
                  <a:lnTo>
                    <a:pt x="180" y="7986"/>
                  </a:lnTo>
                  <a:lnTo>
                    <a:pt x="103" y="8037"/>
                  </a:lnTo>
                  <a:lnTo>
                    <a:pt x="1" y="8063"/>
                  </a:lnTo>
                  <a:lnTo>
                    <a:pt x="613" y="8063"/>
                  </a:lnTo>
                  <a:lnTo>
                    <a:pt x="690" y="8037"/>
                  </a:lnTo>
                  <a:lnTo>
                    <a:pt x="792" y="7986"/>
                  </a:lnTo>
                  <a:lnTo>
                    <a:pt x="843" y="7935"/>
                  </a:lnTo>
                  <a:lnTo>
                    <a:pt x="919" y="7859"/>
                  </a:lnTo>
                  <a:lnTo>
                    <a:pt x="945" y="7782"/>
                  </a:lnTo>
                  <a:lnTo>
                    <a:pt x="971" y="7680"/>
                  </a:lnTo>
                  <a:lnTo>
                    <a:pt x="996" y="7604"/>
                  </a:lnTo>
                  <a:lnTo>
                    <a:pt x="996" y="153"/>
                  </a:lnTo>
                  <a:lnTo>
                    <a:pt x="971" y="102"/>
                  </a:lnTo>
                  <a:lnTo>
                    <a:pt x="945" y="51"/>
                  </a:lnTo>
                  <a:lnTo>
                    <a:pt x="894"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3"/>
            <p:cNvSpPr/>
            <p:nvPr/>
          </p:nvSpPr>
          <p:spPr>
            <a:xfrm>
              <a:off x="1097350" y="3560450"/>
              <a:ext cx="28100" cy="12125"/>
            </a:xfrm>
            <a:custGeom>
              <a:rect b="b" l="l" r="r" t="t"/>
              <a:pathLst>
                <a:path extrusionOk="0" h="485" w="1124">
                  <a:moveTo>
                    <a:pt x="230" y="0"/>
                  </a:moveTo>
                  <a:lnTo>
                    <a:pt x="128" y="26"/>
                  </a:lnTo>
                  <a:lnTo>
                    <a:pt x="52" y="77"/>
                  </a:lnTo>
                  <a:lnTo>
                    <a:pt x="1" y="153"/>
                  </a:lnTo>
                  <a:lnTo>
                    <a:pt x="1" y="230"/>
                  </a:lnTo>
                  <a:lnTo>
                    <a:pt x="1" y="332"/>
                  </a:lnTo>
                  <a:lnTo>
                    <a:pt x="52" y="408"/>
                  </a:lnTo>
                  <a:lnTo>
                    <a:pt x="128" y="459"/>
                  </a:lnTo>
                  <a:lnTo>
                    <a:pt x="230" y="485"/>
                  </a:lnTo>
                  <a:lnTo>
                    <a:pt x="894" y="485"/>
                  </a:lnTo>
                  <a:lnTo>
                    <a:pt x="996" y="459"/>
                  </a:lnTo>
                  <a:lnTo>
                    <a:pt x="1072" y="408"/>
                  </a:lnTo>
                  <a:lnTo>
                    <a:pt x="1123" y="332"/>
                  </a:lnTo>
                  <a:lnTo>
                    <a:pt x="1123" y="230"/>
                  </a:lnTo>
                  <a:lnTo>
                    <a:pt x="1123" y="153"/>
                  </a:lnTo>
                  <a:lnTo>
                    <a:pt x="1072" y="77"/>
                  </a:lnTo>
                  <a:lnTo>
                    <a:pt x="996" y="26"/>
                  </a:lnTo>
                  <a:lnTo>
                    <a:pt x="894"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3"/>
            <p:cNvSpPr/>
            <p:nvPr/>
          </p:nvSpPr>
          <p:spPr>
            <a:xfrm>
              <a:off x="1097350" y="3585325"/>
              <a:ext cx="47225" cy="12150"/>
            </a:xfrm>
            <a:custGeom>
              <a:rect b="b" l="l" r="r" t="t"/>
              <a:pathLst>
                <a:path extrusionOk="0" h="486" w="1889">
                  <a:moveTo>
                    <a:pt x="128" y="0"/>
                  </a:moveTo>
                  <a:lnTo>
                    <a:pt x="52" y="51"/>
                  </a:lnTo>
                  <a:lnTo>
                    <a:pt x="1" y="128"/>
                  </a:lnTo>
                  <a:lnTo>
                    <a:pt x="1" y="230"/>
                  </a:lnTo>
                  <a:lnTo>
                    <a:pt x="1" y="332"/>
                  </a:lnTo>
                  <a:lnTo>
                    <a:pt x="52" y="408"/>
                  </a:lnTo>
                  <a:lnTo>
                    <a:pt x="128" y="460"/>
                  </a:lnTo>
                  <a:lnTo>
                    <a:pt x="230" y="485"/>
                  </a:lnTo>
                  <a:lnTo>
                    <a:pt x="1659" y="485"/>
                  </a:lnTo>
                  <a:lnTo>
                    <a:pt x="1761" y="460"/>
                  </a:lnTo>
                  <a:lnTo>
                    <a:pt x="1838" y="408"/>
                  </a:lnTo>
                  <a:lnTo>
                    <a:pt x="1889" y="332"/>
                  </a:lnTo>
                  <a:lnTo>
                    <a:pt x="1889" y="230"/>
                  </a:lnTo>
                  <a:lnTo>
                    <a:pt x="1889" y="128"/>
                  </a:lnTo>
                  <a:lnTo>
                    <a:pt x="1838" y="51"/>
                  </a:lnTo>
                  <a:lnTo>
                    <a:pt x="1761"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3"/>
            <p:cNvSpPr/>
            <p:nvPr/>
          </p:nvSpPr>
          <p:spPr>
            <a:xfrm>
              <a:off x="1097350" y="3534925"/>
              <a:ext cx="47225" cy="12150"/>
            </a:xfrm>
            <a:custGeom>
              <a:rect b="b" l="l" r="r" t="t"/>
              <a:pathLst>
                <a:path extrusionOk="0" h="486" w="1889">
                  <a:moveTo>
                    <a:pt x="230" y="1"/>
                  </a:moveTo>
                  <a:lnTo>
                    <a:pt x="128" y="26"/>
                  </a:lnTo>
                  <a:lnTo>
                    <a:pt x="52" y="77"/>
                  </a:lnTo>
                  <a:lnTo>
                    <a:pt x="1" y="154"/>
                  </a:lnTo>
                  <a:lnTo>
                    <a:pt x="1" y="256"/>
                  </a:lnTo>
                  <a:lnTo>
                    <a:pt x="1" y="332"/>
                  </a:lnTo>
                  <a:lnTo>
                    <a:pt x="52" y="409"/>
                  </a:lnTo>
                  <a:lnTo>
                    <a:pt x="128" y="460"/>
                  </a:lnTo>
                  <a:lnTo>
                    <a:pt x="230" y="485"/>
                  </a:lnTo>
                  <a:lnTo>
                    <a:pt x="1659" y="485"/>
                  </a:lnTo>
                  <a:lnTo>
                    <a:pt x="1761" y="460"/>
                  </a:lnTo>
                  <a:lnTo>
                    <a:pt x="1838" y="409"/>
                  </a:lnTo>
                  <a:lnTo>
                    <a:pt x="1889" y="332"/>
                  </a:lnTo>
                  <a:lnTo>
                    <a:pt x="1889" y="256"/>
                  </a:lnTo>
                  <a:lnTo>
                    <a:pt x="1889" y="154"/>
                  </a:lnTo>
                  <a:lnTo>
                    <a:pt x="1838" y="77"/>
                  </a:lnTo>
                  <a:lnTo>
                    <a:pt x="1761" y="26"/>
                  </a:lnTo>
                  <a:lnTo>
                    <a:pt x="1659"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3"/>
            <p:cNvSpPr/>
            <p:nvPr/>
          </p:nvSpPr>
          <p:spPr>
            <a:xfrm>
              <a:off x="1097350" y="3608925"/>
              <a:ext cx="28100" cy="12150"/>
            </a:xfrm>
            <a:custGeom>
              <a:rect b="b" l="l" r="r" t="t"/>
              <a:pathLst>
                <a:path extrusionOk="0" h="486" w="1124">
                  <a:moveTo>
                    <a:pt x="128" y="0"/>
                  </a:moveTo>
                  <a:lnTo>
                    <a:pt x="52" y="51"/>
                  </a:lnTo>
                  <a:lnTo>
                    <a:pt x="1" y="128"/>
                  </a:lnTo>
                  <a:lnTo>
                    <a:pt x="1" y="230"/>
                  </a:lnTo>
                  <a:lnTo>
                    <a:pt x="1" y="332"/>
                  </a:lnTo>
                  <a:lnTo>
                    <a:pt x="52" y="409"/>
                  </a:lnTo>
                  <a:lnTo>
                    <a:pt x="128" y="460"/>
                  </a:lnTo>
                  <a:lnTo>
                    <a:pt x="230" y="485"/>
                  </a:lnTo>
                  <a:lnTo>
                    <a:pt x="894" y="485"/>
                  </a:lnTo>
                  <a:lnTo>
                    <a:pt x="996" y="460"/>
                  </a:lnTo>
                  <a:lnTo>
                    <a:pt x="1072" y="409"/>
                  </a:lnTo>
                  <a:lnTo>
                    <a:pt x="1123" y="332"/>
                  </a:lnTo>
                  <a:lnTo>
                    <a:pt x="1123" y="230"/>
                  </a:lnTo>
                  <a:lnTo>
                    <a:pt x="1123" y="128"/>
                  </a:lnTo>
                  <a:lnTo>
                    <a:pt x="1072" y="51"/>
                  </a:lnTo>
                  <a:lnTo>
                    <a:pt x="996"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3"/>
            <p:cNvSpPr/>
            <p:nvPr/>
          </p:nvSpPr>
          <p:spPr>
            <a:xfrm>
              <a:off x="1097350" y="3633150"/>
              <a:ext cx="47225" cy="11525"/>
            </a:xfrm>
            <a:custGeom>
              <a:rect b="b" l="l" r="r" t="t"/>
              <a:pathLst>
                <a:path extrusionOk="0" h="461" w="1889">
                  <a:moveTo>
                    <a:pt x="128" y="1"/>
                  </a:moveTo>
                  <a:lnTo>
                    <a:pt x="52" y="52"/>
                  </a:lnTo>
                  <a:lnTo>
                    <a:pt x="1" y="128"/>
                  </a:lnTo>
                  <a:lnTo>
                    <a:pt x="1" y="231"/>
                  </a:lnTo>
                  <a:lnTo>
                    <a:pt x="1" y="333"/>
                  </a:lnTo>
                  <a:lnTo>
                    <a:pt x="52" y="409"/>
                  </a:lnTo>
                  <a:lnTo>
                    <a:pt x="128" y="460"/>
                  </a:lnTo>
                  <a:lnTo>
                    <a:pt x="1761" y="460"/>
                  </a:lnTo>
                  <a:lnTo>
                    <a:pt x="1838" y="409"/>
                  </a:lnTo>
                  <a:lnTo>
                    <a:pt x="1889" y="333"/>
                  </a:lnTo>
                  <a:lnTo>
                    <a:pt x="1889" y="231"/>
                  </a:lnTo>
                  <a:lnTo>
                    <a:pt x="1889" y="128"/>
                  </a:lnTo>
                  <a:lnTo>
                    <a:pt x="1838" y="52"/>
                  </a:lnTo>
                  <a:lnTo>
                    <a:pt x="1761"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3"/>
            <p:cNvSpPr/>
            <p:nvPr/>
          </p:nvSpPr>
          <p:spPr>
            <a:xfrm>
              <a:off x="1227475" y="3640175"/>
              <a:ext cx="47225" cy="47225"/>
            </a:xfrm>
            <a:custGeom>
              <a:rect b="b" l="l" r="r" t="t"/>
              <a:pathLst>
                <a:path extrusionOk="0" h="1889" w="1889">
                  <a:moveTo>
                    <a:pt x="945" y="1"/>
                  </a:moveTo>
                  <a:lnTo>
                    <a:pt x="741" y="26"/>
                  </a:lnTo>
                  <a:lnTo>
                    <a:pt x="562" y="77"/>
                  </a:lnTo>
                  <a:lnTo>
                    <a:pt x="409" y="179"/>
                  </a:lnTo>
                  <a:lnTo>
                    <a:pt x="256" y="281"/>
                  </a:lnTo>
                  <a:lnTo>
                    <a:pt x="154" y="434"/>
                  </a:lnTo>
                  <a:lnTo>
                    <a:pt x="77" y="587"/>
                  </a:lnTo>
                  <a:lnTo>
                    <a:pt x="1" y="766"/>
                  </a:lnTo>
                  <a:lnTo>
                    <a:pt x="1" y="945"/>
                  </a:lnTo>
                  <a:lnTo>
                    <a:pt x="1" y="1149"/>
                  </a:lnTo>
                  <a:lnTo>
                    <a:pt x="77" y="1327"/>
                  </a:lnTo>
                  <a:lnTo>
                    <a:pt x="154" y="1480"/>
                  </a:lnTo>
                  <a:lnTo>
                    <a:pt x="256" y="1634"/>
                  </a:lnTo>
                  <a:lnTo>
                    <a:pt x="409" y="1736"/>
                  </a:lnTo>
                  <a:lnTo>
                    <a:pt x="562" y="1812"/>
                  </a:lnTo>
                  <a:lnTo>
                    <a:pt x="741" y="1889"/>
                  </a:lnTo>
                  <a:lnTo>
                    <a:pt x="1123" y="1889"/>
                  </a:lnTo>
                  <a:lnTo>
                    <a:pt x="1302" y="1812"/>
                  </a:lnTo>
                  <a:lnTo>
                    <a:pt x="1455" y="1736"/>
                  </a:lnTo>
                  <a:lnTo>
                    <a:pt x="1608" y="1634"/>
                  </a:lnTo>
                  <a:lnTo>
                    <a:pt x="1710" y="1480"/>
                  </a:lnTo>
                  <a:lnTo>
                    <a:pt x="1812" y="1327"/>
                  </a:lnTo>
                  <a:lnTo>
                    <a:pt x="1863" y="1149"/>
                  </a:lnTo>
                  <a:lnTo>
                    <a:pt x="1889" y="945"/>
                  </a:lnTo>
                  <a:lnTo>
                    <a:pt x="1863" y="766"/>
                  </a:lnTo>
                  <a:lnTo>
                    <a:pt x="1812" y="587"/>
                  </a:lnTo>
                  <a:lnTo>
                    <a:pt x="1710" y="434"/>
                  </a:lnTo>
                  <a:lnTo>
                    <a:pt x="1608" y="281"/>
                  </a:lnTo>
                  <a:lnTo>
                    <a:pt x="1455" y="179"/>
                  </a:lnTo>
                  <a:lnTo>
                    <a:pt x="1302" y="77"/>
                  </a:lnTo>
                  <a:lnTo>
                    <a:pt x="1123" y="26"/>
                  </a:lnTo>
                  <a:lnTo>
                    <a:pt x="945"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3"/>
            <p:cNvSpPr/>
            <p:nvPr/>
          </p:nvSpPr>
          <p:spPr>
            <a:xfrm>
              <a:off x="1164325" y="3591050"/>
              <a:ext cx="30000" cy="30025"/>
            </a:xfrm>
            <a:custGeom>
              <a:rect b="b" l="l" r="r" t="t"/>
              <a:pathLst>
                <a:path extrusionOk="0" h="1201" w="1200">
                  <a:moveTo>
                    <a:pt x="613" y="1"/>
                  </a:moveTo>
                  <a:lnTo>
                    <a:pt x="486" y="26"/>
                  </a:lnTo>
                  <a:lnTo>
                    <a:pt x="383" y="52"/>
                  </a:lnTo>
                  <a:lnTo>
                    <a:pt x="281" y="103"/>
                  </a:lnTo>
                  <a:lnTo>
                    <a:pt x="179" y="179"/>
                  </a:lnTo>
                  <a:lnTo>
                    <a:pt x="103" y="256"/>
                  </a:lnTo>
                  <a:lnTo>
                    <a:pt x="52" y="358"/>
                  </a:lnTo>
                  <a:lnTo>
                    <a:pt x="26" y="486"/>
                  </a:lnTo>
                  <a:lnTo>
                    <a:pt x="1" y="588"/>
                  </a:lnTo>
                  <a:lnTo>
                    <a:pt x="26" y="715"/>
                  </a:lnTo>
                  <a:lnTo>
                    <a:pt x="52" y="817"/>
                  </a:lnTo>
                  <a:lnTo>
                    <a:pt x="103" y="919"/>
                  </a:lnTo>
                  <a:lnTo>
                    <a:pt x="179" y="1022"/>
                  </a:lnTo>
                  <a:lnTo>
                    <a:pt x="281" y="1098"/>
                  </a:lnTo>
                  <a:lnTo>
                    <a:pt x="383" y="1149"/>
                  </a:lnTo>
                  <a:lnTo>
                    <a:pt x="486" y="1175"/>
                  </a:lnTo>
                  <a:lnTo>
                    <a:pt x="613" y="1200"/>
                  </a:lnTo>
                  <a:lnTo>
                    <a:pt x="715" y="1175"/>
                  </a:lnTo>
                  <a:lnTo>
                    <a:pt x="843" y="1149"/>
                  </a:lnTo>
                  <a:lnTo>
                    <a:pt x="945" y="1098"/>
                  </a:lnTo>
                  <a:lnTo>
                    <a:pt x="1021" y="1022"/>
                  </a:lnTo>
                  <a:lnTo>
                    <a:pt x="1098" y="919"/>
                  </a:lnTo>
                  <a:lnTo>
                    <a:pt x="1149" y="817"/>
                  </a:lnTo>
                  <a:lnTo>
                    <a:pt x="1174" y="715"/>
                  </a:lnTo>
                  <a:lnTo>
                    <a:pt x="1200" y="588"/>
                  </a:lnTo>
                  <a:lnTo>
                    <a:pt x="1174" y="486"/>
                  </a:lnTo>
                  <a:lnTo>
                    <a:pt x="1149" y="358"/>
                  </a:lnTo>
                  <a:lnTo>
                    <a:pt x="1098" y="256"/>
                  </a:lnTo>
                  <a:lnTo>
                    <a:pt x="1021" y="179"/>
                  </a:lnTo>
                  <a:lnTo>
                    <a:pt x="945" y="103"/>
                  </a:lnTo>
                  <a:lnTo>
                    <a:pt x="843" y="52"/>
                  </a:lnTo>
                  <a:lnTo>
                    <a:pt x="715" y="26"/>
                  </a:lnTo>
                  <a:lnTo>
                    <a:pt x="613"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3"/>
            <p:cNvSpPr/>
            <p:nvPr/>
          </p:nvSpPr>
          <p:spPr>
            <a:xfrm>
              <a:off x="1230675" y="3642100"/>
              <a:ext cx="44025" cy="45300"/>
            </a:xfrm>
            <a:custGeom>
              <a:rect b="b" l="l" r="r" t="t"/>
              <a:pathLst>
                <a:path extrusionOk="0" h="1812" w="1761">
                  <a:moveTo>
                    <a:pt x="1174" y="0"/>
                  </a:moveTo>
                  <a:lnTo>
                    <a:pt x="1251" y="128"/>
                  </a:lnTo>
                  <a:lnTo>
                    <a:pt x="1276" y="255"/>
                  </a:lnTo>
                  <a:lnTo>
                    <a:pt x="1302" y="383"/>
                  </a:lnTo>
                  <a:lnTo>
                    <a:pt x="1327" y="510"/>
                  </a:lnTo>
                  <a:lnTo>
                    <a:pt x="1302" y="715"/>
                  </a:lnTo>
                  <a:lnTo>
                    <a:pt x="1251" y="868"/>
                  </a:lnTo>
                  <a:lnTo>
                    <a:pt x="1174" y="1046"/>
                  </a:lnTo>
                  <a:lnTo>
                    <a:pt x="1047" y="1174"/>
                  </a:lnTo>
                  <a:lnTo>
                    <a:pt x="919" y="1301"/>
                  </a:lnTo>
                  <a:lnTo>
                    <a:pt x="740" y="1378"/>
                  </a:lnTo>
                  <a:lnTo>
                    <a:pt x="562" y="1429"/>
                  </a:lnTo>
                  <a:lnTo>
                    <a:pt x="383" y="1455"/>
                  </a:lnTo>
                  <a:lnTo>
                    <a:pt x="179" y="1429"/>
                  </a:lnTo>
                  <a:lnTo>
                    <a:pt x="0" y="1378"/>
                  </a:lnTo>
                  <a:lnTo>
                    <a:pt x="153" y="1557"/>
                  </a:lnTo>
                  <a:lnTo>
                    <a:pt x="358" y="1710"/>
                  </a:lnTo>
                  <a:lnTo>
                    <a:pt x="562" y="1786"/>
                  </a:lnTo>
                  <a:lnTo>
                    <a:pt x="689" y="1812"/>
                  </a:lnTo>
                  <a:lnTo>
                    <a:pt x="995" y="1812"/>
                  </a:lnTo>
                  <a:lnTo>
                    <a:pt x="1174" y="1735"/>
                  </a:lnTo>
                  <a:lnTo>
                    <a:pt x="1327" y="1659"/>
                  </a:lnTo>
                  <a:lnTo>
                    <a:pt x="1480" y="1557"/>
                  </a:lnTo>
                  <a:lnTo>
                    <a:pt x="1582" y="1403"/>
                  </a:lnTo>
                  <a:lnTo>
                    <a:pt x="1684" y="1250"/>
                  </a:lnTo>
                  <a:lnTo>
                    <a:pt x="1735" y="1072"/>
                  </a:lnTo>
                  <a:lnTo>
                    <a:pt x="1761" y="868"/>
                  </a:lnTo>
                  <a:lnTo>
                    <a:pt x="1735" y="740"/>
                  </a:lnTo>
                  <a:lnTo>
                    <a:pt x="1710" y="587"/>
                  </a:lnTo>
                  <a:lnTo>
                    <a:pt x="1659" y="459"/>
                  </a:lnTo>
                  <a:lnTo>
                    <a:pt x="1582" y="357"/>
                  </a:lnTo>
                  <a:lnTo>
                    <a:pt x="1506" y="230"/>
                  </a:lnTo>
                  <a:lnTo>
                    <a:pt x="1404" y="153"/>
                  </a:lnTo>
                  <a:lnTo>
                    <a:pt x="1302" y="77"/>
                  </a:lnTo>
                  <a:lnTo>
                    <a:pt x="1174"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3"/>
            <p:cNvSpPr/>
            <p:nvPr/>
          </p:nvSpPr>
          <p:spPr>
            <a:xfrm>
              <a:off x="1165600" y="3591700"/>
              <a:ext cx="28725" cy="29375"/>
            </a:xfrm>
            <a:custGeom>
              <a:rect b="b" l="l" r="r" t="t"/>
              <a:pathLst>
                <a:path extrusionOk="0" h="1175" w="1149">
                  <a:moveTo>
                    <a:pt x="664" y="0"/>
                  </a:moveTo>
                  <a:lnTo>
                    <a:pt x="715" y="102"/>
                  </a:lnTo>
                  <a:lnTo>
                    <a:pt x="715" y="205"/>
                  </a:lnTo>
                  <a:lnTo>
                    <a:pt x="715" y="332"/>
                  </a:lnTo>
                  <a:lnTo>
                    <a:pt x="664" y="434"/>
                  </a:lnTo>
                  <a:lnTo>
                    <a:pt x="613" y="536"/>
                  </a:lnTo>
                  <a:lnTo>
                    <a:pt x="537" y="613"/>
                  </a:lnTo>
                  <a:lnTo>
                    <a:pt x="460" y="689"/>
                  </a:lnTo>
                  <a:lnTo>
                    <a:pt x="358" y="740"/>
                  </a:lnTo>
                  <a:lnTo>
                    <a:pt x="230" y="791"/>
                  </a:lnTo>
                  <a:lnTo>
                    <a:pt x="1" y="791"/>
                  </a:lnTo>
                  <a:lnTo>
                    <a:pt x="77" y="944"/>
                  </a:lnTo>
                  <a:lnTo>
                    <a:pt x="205" y="1047"/>
                  </a:lnTo>
                  <a:lnTo>
                    <a:pt x="384" y="1149"/>
                  </a:lnTo>
                  <a:lnTo>
                    <a:pt x="562" y="1174"/>
                  </a:lnTo>
                  <a:lnTo>
                    <a:pt x="664" y="1149"/>
                  </a:lnTo>
                  <a:lnTo>
                    <a:pt x="792" y="1123"/>
                  </a:lnTo>
                  <a:lnTo>
                    <a:pt x="894" y="1072"/>
                  </a:lnTo>
                  <a:lnTo>
                    <a:pt x="970" y="996"/>
                  </a:lnTo>
                  <a:lnTo>
                    <a:pt x="1047" y="893"/>
                  </a:lnTo>
                  <a:lnTo>
                    <a:pt x="1098" y="791"/>
                  </a:lnTo>
                  <a:lnTo>
                    <a:pt x="1123" y="689"/>
                  </a:lnTo>
                  <a:lnTo>
                    <a:pt x="1149" y="562"/>
                  </a:lnTo>
                  <a:lnTo>
                    <a:pt x="1149" y="460"/>
                  </a:lnTo>
                  <a:lnTo>
                    <a:pt x="1098" y="358"/>
                  </a:lnTo>
                  <a:lnTo>
                    <a:pt x="1072" y="281"/>
                  </a:lnTo>
                  <a:lnTo>
                    <a:pt x="1021" y="205"/>
                  </a:lnTo>
                  <a:lnTo>
                    <a:pt x="945" y="128"/>
                  </a:lnTo>
                  <a:lnTo>
                    <a:pt x="868" y="51"/>
                  </a:lnTo>
                  <a:lnTo>
                    <a:pt x="766" y="26"/>
                  </a:lnTo>
                  <a:lnTo>
                    <a:pt x="664"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3"/>
            <p:cNvSpPr/>
            <p:nvPr/>
          </p:nvSpPr>
          <p:spPr>
            <a:xfrm>
              <a:off x="1166250" y="3646550"/>
              <a:ext cx="13425" cy="13425"/>
            </a:xfrm>
            <a:custGeom>
              <a:rect b="b" l="l" r="r" t="t"/>
              <a:pathLst>
                <a:path extrusionOk="0" h="537" w="537">
                  <a:moveTo>
                    <a:pt x="281" y="1"/>
                  </a:moveTo>
                  <a:lnTo>
                    <a:pt x="179" y="26"/>
                  </a:lnTo>
                  <a:lnTo>
                    <a:pt x="77" y="77"/>
                  </a:lnTo>
                  <a:lnTo>
                    <a:pt x="26" y="179"/>
                  </a:lnTo>
                  <a:lnTo>
                    <a:pt x="0" y="256"/>
                  </a:lnTo>
                  <a:lnTo>
                    <a:pt x="26" y="358"/>
                  </a:lnTo>
                  <a:lnTo>
                    <a:pt x="77" y="460"/>
                  </a:lnTo>
                  <a:lnTo>
                    <a:pt x="179" y="511"/>
                  </a:lnTo>
                  <a:lnTo>
                    <a:pt x="281" y="537"/>
                  </a:lnTo>
                  <a:lnTo>
                    <a:pt x="358" y="511"/>
                  </a:lnTo>
                  <a:lnTo>
                    <a:pt x="460" y="460"/>
                  </a:lnTo>
                  <a:lnTo>
                    <a:pt x="511" y="358"/>
                  </a:lnTo>
                  <a:lnTo>
                    <a:pt x="536" y="256"/>
                  </a:lnTo>
                  <a:lnTo>
                    <a:pt x="511" y="179"/>
                  </a:lnTo>
                  <a:lnTo>
                    <a:pt x="460" y="77"/>
                  </a:lnTo>
                  <a:lnTo>
                    <a:pt x="358" y="26"/>
                  </a:lnTo>
                  <a:lnTo>
                    <a:pt x="281"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3"/>
            <p:cNvSpPr/>
            <p:nvPr/>
          </p:nvSpPr>
          <p:spPr>
            <a:xfrm>
              <a:off x="1173250" y="3681000"/>
              <a:ext cx="12800" cy="12775"/>
            </a:xfrm>
            <a:custGeom>
              <a:rect b="b" l="l" r="r" t="t"/>
              <a:pathLst>
                <a:path extrusionOk="0" h="511" w="512">
                  <a:moveTo>
                    <a:pt x="256" y="1"/>
                  </a:moveTo>
                  <a:lnTo>
                    <a:pt x="154" y="26"/>
                  </a:lnTo>
                  <a:lnTo>
                    <a:pt x="52" y="77"/>
                  </a:lnTo>
                  <a:lnTo>
                    <a:pt x="1" y="154"/>
                  </a:lnTo>
                  <a:lnTo>
                    <a:pt x="1" y="256"/>
                  </a:lnTo>
                  <a:lnTo>
                    <a:pt x="1" y="358"/>
                  </a:lnTo>
                  <a:lnTo>
                    <a:pt x="52" y="460"/>
                  </a:lnTo>
                  <a:lnTo>
                    <a:pt x="154" y="511"/>
                  </a:lnTo>
                  <a:lnTo>
                    <a:pt x="358" y="511"/>
                  </a:lnTo>
                  <a:lnTo>
                    <a:pt x="435" y="460"/>
                  </a:lnTo>
                  <a:lnTo>
                    <a:pt x="486" y="358"/>
                  </a:lnTo>
                  <a:lnTo>
                    <a:pt x="511" y="256"/>
                  </a:lnTo>
                  <a:lnTo>
                    <a:pt x="486" y="154"/>
                  </a:lnTo>
                  <a:lnTo>
                    <a:pt x="435" y="77"/>
                  </a:lnTo>
                  <a:lnTo>
                    <a:pt x="358" y="26"/>
                  </a:lnTo>
                  <a:lnTo>
                    <a:pt x="256"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3"/>
            <p:cNvSpPr/>
            <p:nvPr/>
          </p:nvSpPr>
          <p:spPr>
            <a:xfrm>
              <a:off x="1115225" y="3684825"/>
              <a:ext cx="12775" cy="12775"/>
            </a:xfrm>
            <a:custGeom>
              <a:rect b="b" l="l" r="r" t="t"/>
              <a:pathLst>
                <a:path extrusionOk="0" h="511" w="511">
                  <a:moveTo>
                    <a:pt x="255" y="1"/>
                  </a:moveTo>
                  <a:lnTo>
                    <a:pt x="153" y="26"/>
                  </a:lnTo>
                  <a:lnTo>
                    <a:pt x="77" y="77"/>
                  </a:lnTo>
                  <a:lnTo>
                    <a:pt x="0" y="154"/>
                  </a:lnTo>
                  <a:lnTo>
                    <a:pt x="0" y="256"/>
                  </a:lnTo>
                  <a:lnTo>
                    <a:pt x="0" y="358"/>
                  </a:lnTo>
                  <a:lnTo>
                    <a:pt x="77" y="460"/>
                  </a:lnTo>
                  <a:lnTo>
                    <a:pt x="153" y="511"/>
                  </a:lnTo>
                  <a:lnTo>
                    <a:pt x="357" y="511"/>
                  </a:lnTo>
                  <a:lnTo>
                    <a:pt x="434" y="460"/>
                  </a:lnTo>
                  <a:lnTo>
                    <a:pt x="485" y="358"/>
                  </a:lnTo>
                  <a:lnTo>
                    <a:pt x="510" y="256"/>
                  </a:lnTo>
                  <a:lnTo>
                    <a:pt x="485" y="154"/>
                  </a:lnTo>
                  <a:lnTo>
                    <a:pt x="434" y="77"/>
                  </a:lnTo>
                  <a:lnTo>
                    <a:pt x="357" y="26"/>
                  </a:lnTo>
                  <a:lnTo>
                    <a:pt x="25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3"/>
            <p:cNvSpPr/>
            <p:nvPr/>
          </p:nvSpPr>
          <p:spPr>
            <a:xfrm>
              <a:off x="1227475" y="3566175"/>
              <a:ext cx="12800" cy="13425"/>
            </a:xfrm>
            <a:custGeom>
              <a:rect b="b" l="l" r="r" t="t"/>
              <a:pathLst>
                <a:path extrusionOk="0" h="537" w="512">
                  <a:moveTo>
                    <a:pt x="256" y="1"/>
                  </a:moveTo>
                  <a:lnTo>
                    <a:pt x="154" y="26"/>
                  </a:lnTo>
                  <a:lnTo>
                    <a:pt x="77" y="77"/>
                  </a:lnTo>
                  <a:lnTo>
                    <a:pt x="1" y="179"/>
                  </a:lnTo>
                  <a:lnTo>
                    <a:pt x="1" y="281"/>
                  </a:lnTo>
                  <a:lnTo>
                    <a:pt x="1" y="358"/>
                  </a:lnTo>
                  <a:lnTo>
                    <a:pt x="77" y="460"/>
                  </a:lnTo>
                  <a:lnTo>
                    <a:pt x="154" y="511"/>
                  </a:lnTo>
                  <a:lnTo>
                    <a:pt x="256" y="537"/>
                  </a:lnTo>
                  <a:lnTo>
                    <a:pt x="358" y="511"/>
                  </a:lnTo>
                  <a:lnTo>
                    <a:pt x="435" y="460"/>
                  </a:lnTo>
                  <a:lnTo>
                    <a:pt x="486" y="358"/>
                  </a:lnTo>
                  <a:lnTo>
                    <a:pt x="511" y="281"/>
                  </a:lnTo>
                  <a:lnTo>
                    <a:pt x="486" y="179"/>
                  </a:lnTo>
                  <a:lnTo>
                    <a:pt x="435" y="77"/>
                  </a:lnTo>
                  <a:lnTo>
                    <a:pt x="358" y="26"/>
                  </a:lnTo>
                  <a:lnTo>
                    <a:pt x="256"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3"/>
            <p:cNvSpPr/>
            <p:nvPr/>
          </p:nvSpPr>
          <p:spPr>
            <a:xfrm>
              <a:off x="1251075" y="3530450"/>
              <a:ext cx="12800" cy="12800"/>
            </a:xfrm>
            <a:custGeom>
              <a:rect b="b" l="l" r="r" t="t"/>
              <a:pathLst>
                <a:path extrusionOk="0" h="512" w="512">
                  <a:moveTo>
                    <a:pt x="256" y="1"/>
                  </a:moveTo>
                  <a:lnTo>
                    <a:pt x="154" y="26"/>
                  </a:lnTo>
                  <a:lnTo>
                    <a:pt x="77" y="77"/>
                  </a:lnTo>
                  <a:lnTo>
                    <a:pt x="1" y="154"/>
                  </a:lnTo>
                  <a:lnTo>
                    <a:pt x="1" y="256"/>
                  </a:lnTo>
                  <a:lnTo>
                    <a:pt x="1" y="358"/>
                  </a:lnTo>
                  <a:lnTo>
                    <a:pt x="77" y="435"/>
                  </a:lnTo>
                  <a:lnTo>
                    <a:pt x="154" y="486"/>
                  </a:lnTo>
                  <a:lnTo>
                    <a:pt x="256" y="511"/>
                  </a:lnTo>
                  <a:lnTo>
                    <a:pt x="358" y="486"/>
                  </a:lnTo>
                  <a:lnTo>
                    <a:pt x="435" y="435"/>
                  </a:lnTo>
                  <a:lnTo>
                    <a:pt x="486" y="358"/>
                  </a:lnTo>
                  <a:lnTo>
                    <a:pt x="511" y="256"/>
                  </a:lnTo>
                  <a:lnTo>
                    <a:pt x="486" y="154"/>
                  </a:lnTo>
                  <a:lnTo>
                    <a:pt x="435" y="77"/>
                  </a:lnTo>
                  <a:lnTo>
                    <a:pt x="358" y="26"/>
                  </a:lnTo>
                  <a:lnTo>
                    <a:pt x="256"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3"/>
            <p:cNvSpPr/>
            <p:nvPr/>
          </p:nvSpPr>
          <p:spPr>
            <a:xfrm>
              <a:off x="1181550" y="3553425"/>
              <a:ext cx="12775" cy="12775"/>
            </a:xfrm>
            <a:custGeom>
              <a:rect b="b" l="l" r="r" t="t"/>
              <a:pathLst>
                <a:path extrusionOk="0" h="511" w="511">
                  <a:moveTo>
                    <a:pt x="256" y="0"/>
                  </a:moveTo>
                  <a:lnTo>
                    <a:pt x="154" y="26"/>
                  </a:lnTo>
                  <a:lnTo>
                    <a:pt x="77" y="77"/>
                  </a:lnTo>
                  <a:lnTo>
                    <a:pt x="1" y="154"/>
                  </a:lnTo>
                  <a:lnTo>
                    <a:pt x="1" y="256"/>
                  </a:lnTo>
                  <a:lnTo>
                    <a:pt x="1" y="358"/>
                  </a:lnTo>
                  <a:lnTo>
                    <a:pt x="77" y="434"/>
                  </a:lnTo>
                  <a:lnTo>
                    <a:pt x="154" y="511"/>
                  </a:lnTo>
                  <a:lnTo>
                    <a:pt x="358" y="511"/>
                  </a:lnTo>
                  <a:lnTo>
                    <a:pt x="434" y="434"/>
                  </a:lnTo>
                  <a:lnTo>
                    <a:pt x="485" y="358"/>
                  </a:lnTo>
                  <a:lnTo>
                    <a:pt x="511" y="256"/>
                  </a:lnTo>
                  <a:lnTo>
                    <a:pt x="485" y="154"/>
                  </a:lnTo>
                  <a:lnTo>
                    <a:pt x="434" y="77"/>
                  </a:lnTo>
                  <a:lnTo>
                    <a:pt x="358" y="26"/>
                  </a:lnTo>
                  <a:lnTo>
                    <a:pt x="256"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0" name="Google Shape;4840;p73"/>
          <p:cNvGrpSpPr/>
          <p:nvPr/>
        </p:nvGrpSpPr>
        <p:grpSpPr>
          <a:xfrm>
            <a:off x="2511445" y="3259395"/>
            <a:ext cx="341629" cy="400803"/>
            <a:chOff x="1766500" y="3349300"/>
            <a:chExt cx="338750" cy="397425"/>
          </a:xfrm>
        </p:grpSpPr>
        <p:sp>
          <p:nvSpPr>
            <p:cNvPr id="4841" name="Google Shape;4841;p73"/>
            <p:cNvSpPr/>
            <p:nvPr/>
          </p:nvSpPr>
          <p:spPr>
            <a:xfrm>
              <a:off x="1961700" y="3651025"/>
              <a:ext cx="40850" cy="23625"/>
            </a:xfrm>
            <a:custGeom>
              <a:rect b="b" l="l" r="r" t="t"/>
              <a:pathLst>
                <a:path extrusionOk="0" h="945" w="1634">
                  <a:moveTo>
                    <a:pt x="256" y="0"/>
                  </a:moveTo>
                  <a:lnTo>
                    <a:pt x="153" y="26"/>
                  </a:lnTo>
                  <a:lnTo>
                    <a:pt x="77" y="77"/>
                  </a:lnTo>
                  <a:lnTo>
                    <a:pt x="26" y="153"/>
                  </a:lnTo>
                  <a:lnTo>
                    <a:pt x="0" y="255"/>
                  </a:lnTo>
                  <a:lnTo>
                    <a:pt x="0" y="944"/>
                  </a:lnTo>
                  <a:lnTo>
                    <a:pt x="1633" y="944"/>
                  </a:lnTo>
                  <a:lnTo>
                    <a:pt x="1633" y="255"/>
                  </a:lnTo>
                  <a:lnTo>
                    <a:pt x="1633" y="153"/>
                  </a:lnTo>
                  <a:lnTo>
                    <a:pt x="1582" y="77"/>
                  </a:lnTo>
                  <a:lnTo>
                    <a:pt x="1506" y="26"/>
                  </a:lnTo>
                  <a:lnTo>
                    <a:pt x="140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3"/>
            <p:cNvSpPr/>
            <p:nvPr/>
          </p:nvSpPr>
          <p:spPr>
            <a:xfrm>
              <a:off x="1966150" y="3584050"/>
              <a:ext cx="33850" cy="48500"/>
            </a:xfrm>
            <a:custGeom>
              <a:rect b="b" l="l" r="r" t="t"/>
              <a:pathLst>
                <a:path extrusionOk="0" h="1940" w="1354">
                  <a:moveTo>
                    <a:pt x="613" y="0"/>
                  </a:moveTo>
                  <a:lnTo>
                    <a:pt x="562" y="26"/>
                  </a:lnTo>
                  <a:lnTo>
                    <a:pt x="537" y="102"/>
                  </a:lnTo>
                  <a:lnTo>
                    <a:pt x="486" y="204"/>
                  </a:lnTo>
                  <a:lnTo>
                    <a:pt x="435" y="306"/>
                  </a:lnTo>
                  <a:lnTo>
                    <a:pt x="282" y="536"/>
                  </a:lnTo>
                  <a:lnTo>
                    <a:pt x="154" y="766"/>
                  </a:lnTo>
                  <a:lnTo>
                    <a:pt x="52" y="1021"/>
                  </a:lnTo>
                  <a:lnTo>
                    <a:pt x="1" y="1148"/>
                  </a:lnTo>
                  <a:lnTo>
                    <a:pt x="1" y="1276"/>
                  </a:lnTo>
                  <a:lnTo>
                    <a:pt x="26" y="1404"/>
                  </a:lnTo>
                  <a:lnTo>
                    <a:pt x="78" y="1557"/>
                  </a:lnTo>
                  <a:lnTo>
                    <a:pt x="129" y="1659"/>
                  </a:lnTo>
                  <a:lnTo>
                    <a:pt x="231" y="1761"/>
                  </a:lnTo>
                  <a:lnTo>
                    <a:pt x="333" y="1863"/>
                  </a:lnTo>
                  <a:lnTo>
                    <a:pt x="460" y="1914"/>
                  </a:lnTo>
                  <a:lnTo>
                    <a:pt x="588" y="1939"/>
                  </a:lnTo>
                  <a:lnTo>
                    <a:pt x="843" y="1939"/>
                  </a:lnTo>
                  <a:lnTo>
                    <a:pt x="996" y="1888"/>
                  </a:lnTo>
                  <a:lnTo>
                    <a:pt x="1124" y="1786"/>
                  </a:lnTo>
                  <a:lnTo>
                    <a:pt x="1251" y="1633"/>
                  </a:lnTo>
                  <a:lnTo>
                    <a:pt x="1328" y="1455"/>
                  </a:lnTo>
                  <a:lnTo>
                    <a:pt x="1353" y="1302"/>
                  </a:lnTo>
                  <a:lnTo>
                    <a:pt x="1353" y="1123"/>
                  </a:lnTo>
                  <a:lnTo>
                    <a:pt x="1328" y="944"/>
                  </a:lnTo>
                  <a:lnTo>
                    <a:pt x="1277" y="791"/>
                  </a:lnTo>
                  <a:lnTo>
                    <a:pt x="1175" y="613"/>
                  </a:lnTo>
                  <a:lnTo>
                    <a:pt x="971" y="306"/>
                  </a:lnTo>
                  <a:lnTo>
                    <a:pt x="741" y="26"/>
                  </a:lnTo>
                  <a:lnTo>
                    <a:pt x="690"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3"/>
            <p:cNvSpPr/>
            <p:nvPr/>
          </p:nvSpPr>
          <p:spPr>
            <a:xfrm>
              <a:off x="1977650" y="3584050"/>
              <a:ext cx="22350" cy="48500"/>
            </a:xfrm>
            <a:custGeom>
              <a:rect b="b" l="l" r="r" t="t"/>
              <a:pathLst>
                <a:path extrusionOk="0" h="1940" w="894">
                  <a:moveTo>
                    <a:pt x="153" y="0"/>
                  </a:moveTo>
                  <a:lnTo>
                    <a:pt x="102" y="26"/>
                  </a:lnTo>
                  <a:lnTo>
                    <a:pt x="77" y="102"/>
                  </a:lnTo>
                  <a:lnTo>
                    <a:pt x="0" y="255"/>
                  </a:lnTo>
                  <a:lnTo>
                    <a:pt x="179" y="511"/>
                  </a:lnTo>
                  <a:lnTo>
                    <a:pt x="332" y="766"/>
                  </a:lnTo>
                  <a:lnTo>
                    <a:pt x="383" y="893"/>
                  </a:lnTo>
                  <a:lnTo>
                    <a:pt x="408" y="1021"/>
                  </a:lnTo>
                  <a:lnTo>
                    <a:pt x="434" y="1148"/>
                  </a:lnTo>
                  <a:lnTo>
                    <a:pt x="434" y="1302"/>
                  </a:lnTo>
                  <a:lnTo>
                    <a:pt x="408" y="1455"/>
                  </a:lnTo>
                  <a:lnTo>
                    <a:pt x="306" y="1633"/>
                  </a:lnTo>
                  <a:lnTo>
                    <a:pt x="204" y="1786"/>
                  </a:lnTo>
                  <a:lnTo>
                    <a:pt x="51" y="1888"/>
                  </a:lnTo>
                  <a:lnTo>
                    <a:pt x="0" y="1914"/>
                  </a:lnTo>
                  <a:lnTo>
                    <a:pt x="128" y="1939"/>
                  </a:lnTo>
                  <a:lnTo>
                    <a:pt x="383" y="1939"/>
                  </a:lnTo>
                  <a:lnTo>
                    <a:pt x="536" y="1888"/>
                  </a:lnTo>
                  <a:lnTo>
                    <a:pt x="664" y="1786"/>
                  </a:lnTo>
                  <a:lnTo>
                    <a:pt x="791" y="1633"/>
                  </a:lnTo>
                  <a:lnTo>
                    <a:pt x="868" y="1455"/>
                  </a:lnTo>
                  <a:lnTo>
                    <a:pt x="893" y="1302"/>
                  </a:lnTo>
                  <a:lnTo>
                    <a:pt x="893" y="1123"/>
                  </a:lnTo>
                  <a:lnTo>
                    <a:pt x="868" y="944"/>
                  </a:lnTo>
                  <a:lnTo>
                    <a:pt x="817" y="791"/>
                  </a:lnTo>
                  <a:lnTo>
                    <a:pt x="715" y="613"/>
                  </a:lnTo>
                  <a:lnTo>
                    <a:pt x="511" y="306"/>
                  </a:lnTo>
                  <a:lnTo>
                    <a:pt x="281" y="26"/>
                  </a:lnTo>
                  <a:lnTo>
                    <a:pt x="2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3"/>
            <p:cNvSpPr/>
            <p:nvPr/>
          </p:nvSpPr>
          <p:spPr>
            <a:xfrm>
              <a:off x="1892800" y="3386300"/>
              <a:ext cx="179275" cy="211175"/>
            </a:xfrm>
            <a:custGeom>
              <a:rect b="b" l="l" r="r" t="t"/>
              <a:pathLst>
                <a:path extrusionOk="0" h="8447" w="7171">
                  <a:moveTo>
                    <a:pt x="1812" y="0"/>
                  </a:moveTo>
                  <a:lnTo>
                    <a:pt x="1812" y="1480"/>
                  </a:lnTo>
                  <a:lnTo>
                    <a:pt x="1787" y="1582"/>
                  </a:lnTo>
                  <a:lnTo>
                    <a:pt x="1761" y="1710"/>
                  </a:lnTo>
                  <a:lnTo>
                    <a:pt x="1685" y="1812"/>
                  </a:lnTo>
                  <a:lnTo>
                    <a:pt x="1583" y="1889"/>
                  </a:lnTo>
                  <a:lnTo>
                    <a:pt x="1251" y="2144"/>
                  </a:lnTo>
                  <a:lnTo>
                    <a:pt x="945" y="2450"/>
                  </a:lnTo>
                  <a:lnTo>
                    <a:pt x="664" y="2782"/>
                  </a:lnTo>
                  <a:lnTo>
                    <a:pt x="434" y="3139"/>
                  </a:lnTo>
                  <a:lnTo>
                    <a:pt x="256" y="3547"/>
                  </a:lnTo>
                  <a:lnTo>
                    <a:pt x="128" y="3955"/>
                  </a:lnTo>
                  <a:lnTo>
                    <a:pt x="26" y="4389"/>
                  </a:lnTo>
                  <a:lnTo>
                    <a:pt x="1" y="4848"/>
                  </a:lnTo>
                  <a:lnTo>
                    <a:pt x="26" y="5206"/>
                  </a:lnTo>
                  <a:lnTo>
                    <a:pt x="77" y="5563"/>
                  </a:lnTo>
                  <a:lnTo>
                    <a:pt x="154" y="5894"/>
                  </a:lnTo>
                  <a:lnTo>
                    <a:pt x="281" y="6226"/>
                  </a:lnTo>
                  <a:lnTo>
                    <a:pt x="434" y="6532"/>
                  </a:lnTo>
                  <a:lnTo>
                    <a:pt x="613" y="6839"/>
                  </a:lnTo>
                  <a:lnTo>
                    <a:pt x="792" y="7119"/>
                  </a:lnTo>
                  <a:lnTo>
                    <a:pt x="1021" y="7374"/>
                  </a:lnTo>
                  <a:lnTo>
                    <a:pt x="1276" y="7604"/>
                  </a:lnTo>
                  <a:lnTo>
                    <a:pt x="1557" y="7808"/>
                  </a:lnTo>
                  <a:lnTo>
                    <a:pt x="1838" y="7987"/>
                  </a:lnTo>
                  <a:lnTo>
                    <a:pt x="2144" y="8140"/>
                  </a:lnTo>
                  <a:lnTo>
                    <a:pt x="2476" y="8267"/>
                  </a:lnTo>
                  <a:lnTo>
                    <a:pt x="2833" y="8369"/>
                  </a:lnTo>
                  <a:lnTo>
                    <a:pt x="3165" y="8421"/>
                  </a:lnTo>
                  <a:lnTo>
                    <a:pt x="3522" y="8446"/>
                  </a:lnTo>
                  <a:lnTo>
                    <a:pt x="3905" y="8421"/>
                  </a:lnTo>
                  <a:lnTo>
                    <a:pt x="4262" y="8369"/>
                  </a:lnTo>
                  <a:lnTo>
                    <a:pt x="4619" y="8293"/>
                  </a:lnTo>
                  <a:lnTo>
                    <a:pt x="4951" y="8165"/>
                  </a:lnTo>
                  <a:lnTo>
                    <a:pt x="5257" y="8038"/>
                  </a:lnTo>
                  <a:lnTo>
                    <a:pt x="5563" y="7859"/>
                  </a:lnTo>
                  <a:lnTo>
                    <a:pt x="5844" y="7655"/>
                  </a:lnTo>
                  <a:lnTo>
                    <a:pt x="6099" y="7425"/>
                  </a:lnTo>
                  <a:lnTo>
                    <a:pt x="6329" y="7170"/>
                  </a:lnTo>
                  <a:lnTo>
                    <a:pt x="6558" y="6890"/>
                  </a:lnTo>
                  <a:lnTo>
                    <a:pt x="6737" y="6583"/>
                  </a:lnTo>
                  <a:lnTo>
                    <a:pt x="6890" y="6277"/>
                  </a:lnTo>
                  <a:lnTo>
                    <a:pt x="6992" y="5946"/>
                  </a:lnTo>
                  <a:lnTo>
                    <a:pt x="7094" y="5588"/>
                  </a:lnTo>
                  <a:lnTo>
                    <a:pt x="7145" y="5231"/>
                  </a:lnTo>
                  <a:lnTo>
                    <a:pt x="7171" y="4874"/>
                  </a:lnTo>
                  <a:lnTo>
                    <a:pt x="7145" y="4415"/>
                  </a:lnTo>
                  <a:lnTo>
                    <a:pt x="7043" y="3955"/>
                  </a:lnTo>
                  <a:lnTo>
                    <a:pt x="6915" y="3547"/>
                  </a:lnTo>
                  <a:lnTo>
                    <a:pt x="6737" y="3139"/>
                  </a:lnTo>
                  <a:lnTo>
                    <a:pt x="6507" y="2782"/>
                  </a:lnTo>
                  <a:lnTo>
                    <a:pt x="6226" y="2450"/>
                  </a:lnTo>
                  <a:lnTo>
                    <a:pt x="5920" y="2144"/>
                  </a:lnTo>
                  <a:lnTo>
                    <a:pt x="5589" y="1889"/>
                  </a:lnTo>
                  <a:lnTo>
                    <a:pt x="5487" y="1812"/>
                  </a:lnTo>
                  <a:lnTo>
                    <a:pt x="5410" y="1710"/>
                  </a:lnTo>
                  <a:lnTo>
                    <a:pt x="5384" y="1608"/>
                  </a:lnTo>
                  <a:lnTo>
                    <a:pt x="5359" y="1480"/>
                  </a:lnTo>
                  <a:lnTo>
                    <a:pt x="535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3"/>
            <p:cNvSpPr/>
            <p:nvPr/>
          </p:nvSpPr>
          <p:spPr>
            <a:xfrm>
              <a:off x="1974450" y="3386300"/>
              <a:ext cx="97625" cy="211175"/>
            </a:xfrm>
            <a:custGeom>
              <a:rect b="b" l="l" r="r" t="t"/>
              <a:pathLst>
                <a:path extrusionOk="0" h="8447" w="3905">
                  <a:moveTo>
                    <a:pt x="1455" y="0"/>
                  </a:moveTo>
                  <a:lnTo>
                    <a:pt x="1455" y="1480"/>
                  </a:lnTo>
                  <a:lnTo>
                    <a:pt x="1455" y="1633"/>
                  </a:lnTo>
                  <a:lnTo>
                    <a:pt x="1481" y="1786"/>
                  </a:lnTo>
                  <a:lnTo>
                    <a:pt x="1532" y="1940"/>
                  </a:lnTo>
                  <a:lnTo>
                    <a:pt x="1608" y="2093"/>
                  </a:lnTo>
                  <a:lnTo>
                    <a:pt x="1685" y="2195"/>
                  </a:lnTo>
                  <a:lnTo>
                    <a:pt x="1787" y="2271"/>
                  </a:lnTo>
                  <a:lnTo>
                    <a:pt x="1991" y="2424"/>
                  </a:lnTo>
                  <a:lnTo>
                    <a:pt x="2221" y="2577"/>
                  </a:lnTo>
                  <a:lnTo>
                    <a:pt x="2425" y="2731"/>
                  </a:lnTo>
                  <a:lnTo>
                    <a:pt x="2629" y="2935"/>
                  </a:lnTo>
                  <a:lnTo>
                    <a:pt x="2807" y="3190"/>
                  </a:lnTo>
                  <a:lnTo>
                    <a:pt x="2960" y="3445"/>
                  </a:lnTo>
                  <a:lnTo>
                    <a:pt x="3063" y="3700"/>
                  </a:lnTo>
                  <a:lnTo>
                    <a:pt x="3165" y="3981"/>
                  </a:lnTo>
                  <a:lnTo>
                    <a:pt x="3216" y="4261"/>
                  </a:lnTo>
                  <a:lnTo>
                    <a:pt x="3241" y="4568"/>
                  </a:lnTo>
                  <a:lnTo>
                    <a:pt x="3267" y="4874"/>
                  </a:lnTo>
                  <a:lnTo>
                    <a:pt x="3241" y="5206"/>
                  </a:lnTo>
                  <a:lnTo>
                    <a:pt x="3190" y="5537"/>
                  </a:lnTo>
                  <a:lnTo>
                    <a:pt x="3114" y="5869"/>
                  </a:lnTo>
                  <a:lnTo>
                    <a:pt x="3012" y="6175"/>
                  </a:lnTo>
                  <a:lnTo>
                    <a:pt x="2858" y="6481"/>
                  </a:lnTo>
                  <a:lnTo>
                    <a:pt x="2705" y="6762"/>
                  </a:lnTo>
                  <a:lnTo>
                    <a:pt x="2527" y="7043"/>
                  </a:lnTo>
                  <a:lnTo>
                    <a:pt x="2323" y="7298"/>
                  </a:lnTo>
                  <a:lnTo>
                    <a:pt x="2093" y="7527"/>
                  </a:lnTo>
                  <a:lnTo>
                    <a:pt x="1838" y="7732"/>
                  </a:lnTo>
                  <a:lnTo>
                    <a:pt x="1557" y="7910"/>
                  </a:lnTo>
                  <a:lnTo>
                    <a:pt x="1276" y="8063"/>
                  </a:lnTo>
                  <a:lnTo>
                    <a:pt x="970" y="8191"/>
                  </a:lnTo>
                  <a:lnTo>
                    <a:pt x="664" y="8318"/>
                  </a:lnTo>
                  <a:lnTo>
                    <a:pt x="332" y="8395"/>
                  </a:lnTo>
                  <a:lnTo>
                    <a:pt x="1" y="8421"/>
                  </a:lnTo>
                  <a:lnTo>
                    <a:pt x="256" y="8446"/>
                  </a:lnTo>
                  <a:lnTo>
                    <a:pt x="639" y="8421"/>
                  </a:lnTo>
                  <a:lnTo>
                    <a:pt x="996" y="8369"/>
                  </a:lnTo>
                  <a:lnTo>
                    <a:pt x="1353" y="8293"/>
                  </a:lnTo>
                  <a:lnTo>
                    <a:pt x="1685" y="8165"/>
                  </a:lnTo>
                  <a:lnTo>
                    <a:pt x="1991" y="8038"/>
                  </a:lnTo>
                  <a:lnTo>
                    <a:pt x="2297" y="7859"/>
                  </a:lnTo>
                  <a:lnTo>
                    <a:pt x="2578" y="7655"/>
                  </a:lnTo>
                  <a:lnTo>
                    <a:pt x="2833" y="7425"/>
                  </a:lnTo>
                  <a:lnTo>
                    <a:pt x="3063" y="7170"/>
                  </a:lnTo>
                  <a:lnTo>
                    <a:pt x="3292" y="6890"/>
                  </a:lnTo>
                  <a:lnTo>
                    <a:pt x="3471" y="6583"/>
                  </a:lnTo>
                  <a:lnTo>
                    <a:pt x="3624" y="6277"/>
                  </a:lnTo>
                  <a:lnTo>
                    <a:pt x="3726" y="5946"/>
                  </a:lnTo>
                  <a:lnTo>
                    <a:pt x="3828" y="5588"/>
                  </a:lnTo>
                  <a:lnTo>
                    <a:pt x="3879" y="5231"/>
                  </a:lnTo>
                  <a:lnTo>
                    <a:pt x="3905" y="4874"/>
                  </a:lnTo>
                  <a:lnTo>
                    <a:pt x="3879" y="4415"/>
                  </a:lnTo>
                  <a:lnTo>
                    <a:pt x="3777" y="3955"/>
                  </a:lnTo>
                  <a:lnTo>
                    <a:pt x="3649" y="3547"/>
                  </a:lnTo>
                  <a:lnTo>
                    <a:pt x="3471" y="3139"/>
                  </a:lnTo>
                  <a:lnTo>
                    <a:pt x="3241" y="2782"/>
                  </a:lnTo>
                  <a:lnTo>
                    <a:pt x="2960" y="2450"/>
                  </a:lnTo>
                  <a:lnTo>
                    <a:pt x="2654" y="2144"/>
                  </a:lnTo>
                  <a:lnTo>
                    <a:pt x="2323" y="1889"/>
                  </a:lnTo>
                  <a:lnTo>
                    <a:pt x="2221" y="1812"/>
                  </a:lnTo>
                  <a:lnTo>
                    <a:pt x="2144" y="1710"/>
                  </a:lnTo>
                  <a:lnTo>
                    <a:pt x="2118" y="1608"/>
                  </a:lnTo>
                  <a:lnTo>
                    <a:pt x="2093" y="1480"/>
                  </a:lnTo>
                  <a:lnTo>
                    <a:pt x="209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3"/>
            <p:cNvSpPr/>
            <p:nvPr/>
          </p:nvSpPr>
          <p:spPr>
            <a:xfrm>
              <a:off x="1791375" y="3411825"/>
              <a:ext cx="289625" cy="28725"/>
            </a:xfrm>
            <a:custGeom>
              <a:rect b="b" l="l" r="r" t="t"/>
              <a:pathLst>
                <a:path extrusionOk="0" h="1149" w="11585">
                  <a:moveTo>
                    <a:pt x="256" y="0"/>
                  </a:moveTo>
                  <a:lnTo>
                    <a:pt x="154" y="26"/>
                  </a:lnTo>
                  <a:lnTo>
                    <a:pt x="77" y="77"/>
                  </a:lnTo>
                  <a:lnTo>
                    <a:pt x="1" y="153"/>
                  </a:lnTo>
                  <a:lnTo>
                    <a:pt x="1" y="255"/>
                  </a:lnTo>
                  <a:lnTo>
                    <a:pt x="1" y="893"/>
                  </a:lnTo>
                  <a:lnTo>
                    <a:pt x="1" y="995"/>
                  </a:lnTo>
                  <a:lnTo>
                    <a:pt x="77" y="1072"/>
                  </a:lnTo>
                  <a:lnTo>
                    <a:pt x="154" y="1123"/>
                  </a:lnTo>
                  <a:lnTo>
                    <a:pt x="256" y="1148"/>
                  </a:lnTo>
                  <a:lnTo>
                    <a:pt x="11330" y="1148"/>
                  </a:lnTo>
                  <a:lnTo>
                    <a:pt x="11432" y="1123"/>
                  </a:lnTo>
                  <a:lnTo>
                    <a:pt x="11508" y="1072"/>
                  </a:lnTo>
                  <a:lnTo>
                    <a:pt x="11559" y="995"/>
                  </a:lnTo>
                  <a:lnTo>
                    <a:pt x="11585" y="893"/>
                  </a:lnTo>
                  <a:lnTo>
                    <a:pt x="11585" y="255"/>
                  </a:lnTo>
                  <a:lnTo>
                    <a:pt x="11559" y="153"/>
                  </a:lnTo>
                  <a:lnTo>
                    <a:pt x="11508" y="77"/>
                  </a:lnTo>
                  <a:lnTo>
                    <a:pt x="11432" y="26"/>
                  </a:lnTo>
                  <a:lnTo>
                    <a:pt x="113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3"/>
            <p:cNvSpPr/>
            <p:nvPr/>
          </p:nvSpPr>
          <p:spPr>
            <a:xfrm>
              <a:off x="2058650" y="3411825"/>
              <a:ext cx="22350" cy="28725"/>
            </a:xfrm>
            <a:custGeom>
              <a:rect b="b" l="l" r="r" t="t"/>
              <a:pathLst>
                <a:path extrusionOk="0" h="1149" w="894">
                  <a:moveTo>
                    <a:pt x="1" y="0"/>
                  </a:moveTo>
                  <a:lnTo>
                    <a:pt x="103" y="26"/>
                  </a:lnTo>
                  <a:lnTo>
                    <a:pt x="179" y="77"/>
                  </a:lnTo>
                  <a:lnTo>
                    <a:pt x="256" y="153"/>
                  </a:lnTo>
                  <a:lnTo>
                    <a:pt x="256" y="255"/>
                  </a:lnTo>
                  <a:lnTo>
                    <a:pt x="256" y="893"/>
                  </a:lnTo>
                  <a:lnTo>
                    <a:pt x="256" y="995"/>
                  </a:lnTo>
                  <a:lnTo>
                    <a:pt x="179" y="1072"/>
                  </a:lnTo>
                  <a:lnTo>
                    <a:pt x="103" y="1123"/>
                  </a:lnTo>
                  <a:lnTo>
                    <a:pt x="1" y="1148"/>
                  </a:lnTo>
                  <a:lnTo>
                    <a:pt x="639" y="1148"/>
                  </a:lnTo>
                  <a:lnTo>
                    <a:pt x="741" y="1123"/>
                  </a:lnTo>
                  <a:lnTo>
                    <a:pt x="817" y="1072"/>
                  </a:lnTo>
                  <a:lnTo>
                    <a:pt x="868" y="995"/>
                  </a:lnTo>
                  <a:lnTo>
                    <a:pt x="894" y="893"/>
                  </a:lnTo>
                  <a:lnTo>
                    <a:pt x="894" y="255"/>
                  </a:lnTo>
                  <a:lnTo>
                    <a:pt x="868" y="153"/>
                  </a:lnTo>
                  <a:lnTo>
                    <a:pt x="817" y="77"/>
                  </a:lnTo>
                  <a:lnTo>
                    <a:pt x="741" y="26"/>
                  </a:lnTo>
                  <a:lnTo>
                    <a:pt x="63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3"/>
            <p:cNvSpPr/>
            <p:nvPr/>
          </p:nvSpPr>
          <p:spPr>
            <a:xfrm>
              <a:off x="1827100" y="3349300"/>
              <a:ext cx="28725" cy="359800"/>
            </a:xfrm>
            <a:custGeom>
              <a:rect b="b" l="l" r="r" t="t"/>
              <a:pathLst>
                <a:path extrusionOk="0" h="14392" w="1149">
                  <a:moveTo>
                    <a:pt x="256" y="0"/>
                  </a:moveTo>
                  <a:lnTo>
                    <a:pt x="154" y="26"/>
                  </a:lnTo>
                  <a:lnTo>
                    <a:pt x="77" y="77"/>
                  </a:lnTo>
                  <a:lnTo>
                    <a:pt x="26" y="154"/>
                  </a:lnTo>
                  <a:lnTo>
                    <a:pt x="1" y="256"/>
                  </a:lnTo>
                  <a:lnTo>
                    <a:pt x="1" y="14391"/>
                  </a:lnTo>
                  <a:lnTo>
                    <a:pt x="1149" y="14391"/>
                  </a:lnTo>
                  <a:lnTo>
                    <a:pt x="1149" y="256"/>
                  </a:lnTo>
                  <a:lnTo>
                    <a:pt x="1123" y="154"/>
                  </a:lnTo>
                  <a:lnTo>
                    <a:pt x="1072" y="77"/>
                  </a:lnTo>
                  <a:lnTo>
                    <a:pt x="996" y="26"/>
                  </a:lnTo>
                  <a:lnTo>
                    <a:pt x="894"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3"/>
            <p:cNvSpPr/>
            <p:nvPr/>
          </p:nvSpPr>
          <p:spPr>
            <a:xfrm>
              <a:off x="1922775" y="3349300"/>
              <a:ext cx="119325" cy="43400"/>
            </a:xfrm>
            <a:custGeom>
              <a:rect b="b" l="l" r="r" t="t"/>
              <a:pathLst>
                <a:path extrusionOk="0" h="1736" w="4773">
                  <a:moveTo>
                    <a:pt x="358" y="0"/>
                  </a:moveTo>
                  <a:lnTo>
                    <a:pt x="256" y="26"/>
                  </a:lnTo>
                  <a:lnTo>
                    <a:pt x="180" y="77"/>
                  </a:lnTo>
                  <a:lnTo>
                    <a:pt x="128" y="128"/>
                  </a:lnTo>
                  <a:lnTo>
                    <a:pt x="77" y="205"/>
                  </a:lnTo>
                  <a:lnTo>
                    <a:pt x="26" y="256"/>
                  </a:lnTo>
                  <a:lnTo>
                    <a:pt x="1" y="358"/>
                  </a:lnTo>
                  <a:lnTo>
                    <a:pt x="1" y="434"/>
                  </a:lnTo>
                  <a:lnTo>
                    <a:pt x="1" y="1302"/>
                  </a:lnTo>
                  <a:lnTo>
                    <a:pt x="1" y="1404"/>
                  </a:lnTo>
                  <a:lnTo>
                    <a:pt x="26" y="1480"/>
                  </a:lnTo>
                  <a:lnTo>
                    <a:pt x="77" y="1557"/>
                  </a:lnTo>
                  <a:lnTo>
                    <a:pt x="128" y="1608"/>
                  </a:lnTo>
                  <a:lnTo>
                    <a:pt x="180" y="1659"/>
                  </a:lnTo>
                  <a:lnTo>
                    <a:pt x="256" y="1710"/>
                  </a:lnTo>
                  <a:lnTo>
                    <a:pt x="358" y="1736"/>
                  </a:lnTo>
                  <a:lnTo>
                    <a:pt x="4415" y="1736"/>
                  </a:lnTo>
                  <a:lnTo>
                    <a:pt x="4517" y="1710"/>
                  </a:lnTo>
                  <a:lnTo>
                    <a:pt x="4594" y="1659"/>
                  </a:lnTo>
                  <a:lnTo>
                    <a:pt x="4645" y="1608"/>
                  </a:lnTo>
                  <a:lnTo>
                    <a:pt x="4696" y="1557"/>
                  </a:lnTo>
                  <a:lnTo>
                    <a:pt x="4747" y="1480"/>
                  </a:lnTo>
                  <a:lnTo>
                    <a:pt x="4772" y="1404"/>
                  </a:lnTo>
                  <a:lnTo>
                    <a:pt x="4772" y="1302"/>
                  </a:lnTo>
                  <a:lnTo>
                    <a:pt x="4772" y="434"/>
                  </a:lnTo>
                  <a:lnTo>
                    <a:pt x="4772" y="358"/>
                  </a:lnTo>
                  <a:lnTo>
                    <a:pt x="4747" y="256"/>
                  </a:lnTo>
                  <a:lnTo>
                    <a:pt x="4696" y="205"/>
                  </a:lnTo>
                  <a:lnTo>
                    <a:pt x="4645" y="128"/>
                  </a:lnTo>
                  <a:lnTo>
                    <a:pt x="4594" y="77"/>
                  </a:lnTo>
                  <a:lnTo>
                    <a:pt x="4517" y="26"/>
                  </a:lnTo>
                  <a:lnTo>
                    <a:pt x="4415"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3"/>
            <p:cNvSpPr/>
            <p:nvPr/>
          </p:nvSpPr>
          <p:spPr>
            <a:xfrm>
              <a:off x="1920225" y="3473050"/>
              <a:ext cx="124425" cy="96350"/>
            </a:xfrm>
            <a:custGeom>
              <a:rect b="b" l="l" r="r" t="t"/>
              <a:pathLst>
                <a:path extrusionOk="0" h="3854" w="4977">
                  <a:moveTo>
                    <a:pt x="664" y="1"/>
                  </a:moveTo>
                  <a:lnTo>
                    <a:pt x="537" y="26"/>
                  </a:lnTo>
                  <a:lnTo>
                    <a:pt x="460" y="52"/>
                  </a:lnTo>
                  <a:lnTo>
                    <a:pt x="358" y="128"/>
                  </a:lnTo>
                  <a:lnTo>
                    <a:pt x="307" y="205"/>
                  </a:lnTo>
                  <a:lnTo>
                    <a:pt x="179" y="485"/>
                  </a:lnTo>
                  <a:lnTo>
                    <a:pt x="77" y="791"/>
                  </a:lnTo>
                  <a:lnTo>
                    <a:pt x="26" y="1098"/>
                  </a:lnTo>
                  <a:lnTo>
                    <a:pt x="1" y="1429"/>
                  </a:lnTo>
                  <a:lnTo>
                    <a:pt x="26" y="1659"/>
                  </a:lnTo>
                  <a:lnTo>
                    <a:pt x="52" y="1914"/>
                  </a:lnTo>
                  <a:lnTo>
                    <a:pt x="128" y="2144"/>
                  </a:lnTo>
                  <a:lnTo>
                    <a:pt x="205" y="2348"/>
                  </a:lnTo>
                  <a:lnTo>
                    <a:pt x="307" y="2578"/>
                  </a:lnTo>
                  <a:lnTo>
                    <a:pt x="435" y="2756"/>
                  </a:lnTo>
                  <a:lnTo>
                    <a:pt x="562" y="2960"/>
                  </a:lnTo>
                  <a:lnTo>
                    <a:pt x="715" y="3139"/>
                  </a:lnTo>
                  <a:lnTo>
                    <a:pt x="894" y="3292"/>
                  </a:lnTo>
                  <a:lnTo>
                    <a:pt x="1072" y="3420"/>
                  </a:lnTo>
                  <a:lnTo>
                    <a:pt x="1277" y="3547"/>
                  </a:lnTo>
                  <a:lnTo>
                    <a:pt x="1481" y="3649"/>
                  </a:lnTo>
                  <a:lnTo>
                    <a:pt x="1710" y="3751"/>
                  </a:lnTo>
                  <a:lnTo>
                    <a:pt x="1940" y="3802"/>
                  </a:lnTo>
                  <a:lnTo>
                    <a:pt x="2170" y="3853"/>
                  </a:lnTo>
                  <a:lnTo>
                    <a:pt x="2680" y="3853"/>
                  </a:lnTo>
                  <a:lnTo>
                    <a:pt x="2935" y="3828"/>
                  </a:lnTo>
                  <a:lnTo>
                    <a:pt x="3190" y="3777"/>
                  </a:lnTo>
                  <a:lnTo>
                    <a:pt x="3420" y="3675"/>
                  </a:lnTo>
                  <a:lnTo>
                    <a:pt x="3624" y="3573"/>
                  </a:lnTo>
                  <a:lnTo>
                    <a:pt x="3854" y="3471"/>
                  </a:lnTo>
                  <a:lnTo>
                    <a:pt x="4032" y="3318"/>
                  </a:lnTo>
                  <a:lnTo>
                    <a:pt x="4211" y="3164"/>
                  </a:lnTo>
                  <a:lnTo>
                    <a:pt x="4390" y="2986"/>
                  </a:lnTo>
                  <a:lnTo>
                    <a:pt x="4543" y="2782"/>
                  </a:lnTo>
                  <a:lnTo>
                    <a:pt x="4670" y="2578"/>
                  </a:lnTo>
                  <a:lnTo>
                    <a:pt x="4772" y="2373"/>
                  </a:lnTo>
                  <a:lnTo>
                    <a:pt x="4849" y="2144"/>
                  </a:lnTo>
                  <a:lnTo>
                    <a:pt x="4925" y="1889"/>
                  </a:lnTo>
                  <a:lnTo>
                    <a:pt x="4951" y="1634"/>
                  </a:lnTo>
                  <a:lnTo>
                    <a:pt x="4976" y="1378"/>
                  </a:lnTo>
                  <a:lnTo>
                    <a:pt x="4951" y="1072"/>
                  </a:lnTo>
                  <a:lnTo>
                    <a:pt x="4900" y="791"/>
                  </a:lnTo>
                  <a:lnTo>
                    <a:pt x="4823" y="485"/>
                  </a:lnTo>
                  <a:lnTo>
                    <a:pt x="4696" y="230"/>
                  </a:lnTo>
                  <a:lnTo>
                    <a:pt x="4645" y="128"/>
                  </a:lnTo>
                  <a:lnTo>
                    <a:pt x="4543" y="77"/>
                  </a:lnTo>
                  <a:lnTo>
                    <a:pt x="4441" y="26"/>
                  </a:lnTo>
                  <a:lnTo>
                    <a:pt x="433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3"/>
            <p:cNvSpPr/>
            <p:nvPr/>
          </p:nvSpPr>
          <p:spPr>
            <a:xfrm>
              <a:off x="1975100" y="3473050"/>
              <a:ext cx="69550" cy="96350"/>
            </a:xfrm>
            <a:custGeom>
              <a:rect b="b" l="l" r="r" t="t"/>
              <a:pathLst>
                <a:path extrusionOk="0" h="3854" w="2782">
                  <a:moveTo>
                    <a:pt x="1531" y="1"/>
                  </a:moveTo>
                  <a:lnTo>
                    <a:pt x="1659" y="26"/>
                  </a:lnTo>
                  <a:lnTo>
                    <a:pt x="1761" y="77"/>
                  </a:lnTo>
                  <a:lnTo>
                    <a:pt x="1837" y="128"/>
                  </a:lnTo>
                  <a:lnTo>
                    <a:pt x="1914" y="230"/>
                  </a:lnTo>
                  <a:lnTo>
                    <a:pt x="2016" y="485"/>
                  </a:lnTo>
                  <a:lnTo>
                    <a:pt x="2092" y="791"/>
                  </a:lnTo>
                  <a:lnTo>
                    <a:pt x="2143" y="1072"/>
                  </a:lnTo>
                  <a:lnTo>
                    <a:pt x="2169" y="1378"/>
                  </a:lnTo>
                  <a:lnTo>
                    <a:pt x="2169" y="1608"/>
                  </a:lnTo>
                  <a:lnTo>
                    <a:pt x="2118" y="1838"/>
                  </a:lnTo>
                  <a:lnTo>
                    <a:pt x="2067" y="2067"/>
                  </a:lnTo>
                  <a:lnTo>
                    <a:pt x="2016" y="2271"/>
                  </a:lnTo>
                  <a:lnTo>
                    <a:pt x="1914" y="2476"/>
                  </a:lnTo>
                  <a:lnTo>
                    <a:pt x="1812" y="2680"/>
                  </a:lnTo>
                  <a:lnTo>
                    <a:pt x="1684" y="2858"/>
                  </a:lnTo>
                  <a:lnTo>
                    <a:pt x="1531" y="3037"/>
                  </a:lnTo>
                  <a:lnTo>
                    <a:pt x="1378" y="3190"/>
                  </a:lnTo>
                  <a:lnTo>
                    <a:pt x="1225" y="3343"/>
                  </a:lnTo>
                  <a:lnTo>
                    <a:pt x="1046" y="3471"/>
                  </a:lnTo>
                  <a:lnTo>
                    <a:pt x="842" y="3573"/>
                  </a:lnTo>
                  <a:lnTo>
                    <a:pt x="638" y="3675"/>
                  </a:lnTo>
                  <a:lnTo>
                    <a:pt x="434" y="3751"/>
                  </a:lnTo>
                  <a:lnTo>
                    <a:pt x="230" y="3802"/>
                  </a:lnTo>
                  <a:lnTo>
                    <a:pt x="0" y="3853"/>
                  </a:lnTo>
                  <a:lnTo>
                    <a:pt x="485" y="3853"/>
                  </a:lnTo>
                  <a:lnTo>
                    <a:pt x="740" y="3828"/>
                  </a:lnTo>
                  <a:lnTo>
                    <a:pt x="995" y="3777"/>
                  </a:lnTo>
                  <a:lnTo>
                    <a:pt x="1225" y="3675"/>
                  </a:lnTo>
                  <a:lnTo>
                    <a:pt x="1429" y="3573"/>
                  </a:lnTo>
                  <a:lnTo>
                    <a:pt x="1659" y="3471"/>
                  </a:lnTo>
                  <a:lnTo>
                    <a:pt x="1837" y="3318"/>
                  </a:lnTo>
                  <a:lnTo>
                    <a:pt x="2016" y="3164"/>
                  </a:lnTo>
                  <a:lnTo>
                    <a:pt x="2195" y="2986"/>
                  </a:lnTo>
                  <a:lnTo>
                    <a:pt x="2348" y="2782"/>
                  </a:lnTo>
                  <a:lnTo>
                    <a:pt x="2475" y="2578"/>
                  </a:lnTo>
                  <a:lnTo>
                    <a:pt x="2577" y="2373"/>
                  </a:lnTo>
                  <a:lnTo>
                    <a:pt x="2654" y="2144"/>
                  </a:lnTo>
                  <a:lnTo>
                    <a:pt x="2730" y="1889"/>
                  </a:lnTo>
                  <a:lnTo>
                    <a:pt x="2756" y="1634"/>
                  </a:lnTo>
                  <a:lnTo>
                    <a:pt x="2781" y="1378"/>
                  </a:lnTo>
                  <a:lnTo>
                    <a:pt x="2756" y="1072"/>
                  </a:lnTo>
                  <a:lnTo>
                    <a:pt x="2705" y="791"/>
                  </a:lnTo>
                  <a:lnTo>
                    <a:pt x="2628" y="485"/>
                  </a:lnTo>
                  <a:lnTo>
                    <a:pt x="2501" y="230"/>
                  </a:lnTo>
                  <a:lnTo>
                    <a:pt x="2450" y="128"/>
                  </a:lnTo>
                  <a:lnTo>
                    <a:pt x="2348" y="77"/>
                  </a:lnTo>
                  <a:lnTo>
                    <a:pt x="2246" y="26"/>
                  </a:lnTo>
                  <a:lnTo>
                    <a:pt x="214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3"/>
            <p:cNvSpPr/>
            <p:nvPr/>
          </p:nvSpPr>
          <p:spPr>
            <a:xfrm>
              <a:off x="1929175" y="3669525"/>
              <a:ext cx="106550" cy="36375"/>
            </a:xfrm>
            <a:custGeom>
              <a:rect b="b" l="l" r="r" t="t"/>
              <a:pathLst>
                <a:path extrusionOk="0" h="1455" w="4262">
                  <a:moveTo>
                    <a:pt x="77" y="0"/>
                  </a:moveTo>
                  <a:lnTo>
                    <a:pt x="26" y="51"/>
                  </a:lnTo>
                  <a:lnTo>
                    <a:pt x="0" y="102"/>
                  </a:lnTo>
                  <a:lnTo>
                    <a:pt x="0" y="153"/>
                  </a:lnTo>
                  <a:lnTo>
                    <a:pt x="0" y="715"/>
                  </a:lnTo>
                  <a:lnTo>
                    <a:pt x="0" y="868"/>
                  </a:lnTo>
                  <a:lnTo>
                    <a:pt x="51" y="995"/>
                  </a:lnTo>
                  <a:lnTo>
                    <a:pt x="128" y="1123"/>
                  </a:lnTo>
                  <a:lnTo>
                    <a:pt x="204" y="1225"/>
                  </a:lnTo>
                  <a:lnTo>
                    <a:pt x="306" y="1327"/>
                  </a:lnTo>
                  <a:lnTo>
                    <a:pt x="434" y="1378"/>
                  </a:lnTo>
                  <a:lnTo>
                    <a:pt x="587" y="1429"/>
                  </a:lnTo>
                  <a:lnTo>
                    <a:pt x="714" y="1455"/>
                  </a:lnTo>
                  <a:lnTo>
                    <a:pt x="3521" y="1455"/>
                  </a:lnTo>
                  <a:lnTo>
                    <a:pt x="3674" y="1429"/>
                  </a:lnTo>
                  <a:lnTo>
                    <a:pt x="3827" y="1378"/>
                  </a:lnTo>
                  <a:lnTo>
                    <a:pt x="3955" y="1327"/>
                  </a:lnTo>
                  <a:lnTo>
                    <a:pt x="4057" y="1225"/>
                  </a:lnTo>
                  <a:lnTo>
                    <a:pt x="4134" y="1123"/>
                  </a:lnTo>
                  <a:lnTo>
                    <a:pt x="4210" y="995"/>
                  </a:lnTo>
                  <a:lnTo>
                    <a:pt x="4261" y="868"/>
                  </a:lnTo>
                  <a:lnTo>
                    <a:pt x="4261" y="715"/>
                  </a:lnTo>
                  <a:lnTo>
                    <a:pt x="4261" y="153"/>
                  </a:lnTo>
                  <a:lnTo>
                    <a:pt x="4261" y="102"/>
                  </a:lnTo>
                  <a:lnTo>
                    <a:pt x="4210" y="51"/>
                  </a:lnTo>
                  <a:lnTo>
                    <a:pt x="415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3"/>
            <p:cNvSpPr/>
            <p:nvPr/>
          </p:nvSpPr>
          <p:spPr>
            <a:xfrm>
              <a:off x="2005075" y="3669525"/>
              <a:ext cx="30650" cy="36375"/>
            </a:xfrm>
            <a:custGeom>
              <a:rect b="b" l="l" r="r" t="t"/>
              <a:pathLst>
                <a:path extrusionOk="0" h="1455" w="1226">
                  <a:moveTo>
                    <a:pt x="638" y="0"/>
                  </a:moveTo>
                  <a:lnTo>
                    <a:pt x="689" y="51"/>
                  </a:lnTo>
                  <a:lnTo>
                    <a:pt x="715" y="102"/>
                  </a:lnTo>
                  <a:lnTo>
                    <a:pt x="740" y="153"/>
                  </a:lnTo>
                  <a:lnTo>
                    <a:pt x="740" y="715"/>
                  </a:lnTo>
                  <a:lnTo>
                    <a:pt x="715" y="868"/>
                  </a:lnTo>
                  <a:lnTo>
                    <a:pt x="689" y="995"/>
                  </a:lnTo>
                  <a:lnTo>
                    <a:pt x="613" y="1123"/>
                  </a:lnTo>
                  <a:lnTo>
                    <a:pt x="511" y="1225"/>
                  </a:lnTo>
                  <a:lnTo>
                    <a:pt x="409" y="1327"/>
                  </a:lnTo>
                  <a:lnTo>
                    <a:pt x="281" y="1378"/>
                  </a:lnTo>
                  <a:lnTo>
                    <a:pt x="154" y="1429"/>
                  </a:lnTo>
                  <a:lnTo>
                    <a:pt x="0" y="1455"/>
                  </a:lnTo>
                  <a:lnTo>
                    <a:pt x="485" y="1455"/>
                  </a:lnTo>
                  <a:lnTo>
                    <a:pt x="638" y="1429"/>
                  </a:lnTo>
                  <a:lnTo>
                    <a:pt x="791" y="1378"/>
                  </a:lnTo>
                  <a:lnTo>
                    <a:pt x="919" y="1327"/>
                  </a:lnTo>
                  <a:lnTo>
                    <a:pt x="1021" y="1225"/>
                  </a:lnTo>
                  <a:lnTo>
                    <a:pt x="1098" y="1123"/>
                  </a:lnTo>
                  <a:lnTo>
                    <a:pt x="1174" y="995"/>
                  </a:lnTo>
                  <a:lnTo>
                    <a:pt x="1225" y="868"/>
                  </a:lnTo>
                  <a:lnTo>
                    <a:pt x="1225" y="715"/>
                  </a:lnTo>
                  <a:lnTo>
                    <a:pt x="1225" y="153"/>
                  </a:lnTo>
                  <a:lnTo>
                    <a:pt x="1225" y="102"/>
                  </a:lnTo>
                  <a:lnTo>
                    <a:pt x="1174" y="51"/>
                  </a:lnTo>
                  <a:lnTo>
                    <a:pt x="1123"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3"/>
            <p:cNvSpPr/>
            <p:nvPr/>
          </p:nvSpPr>
          <p:spPr>
            <a:xfrm>
              <a:off x="1808600" y="3393325"/>
              <a:ext cx="66375" cy="66350"/>
            </a:xfrm>
            <a:custGeom>
              <a:rect b="b" l="l" r="r" t="t"/>
              <a:pathLst>
                <a:path extrusionOk="0" h="2654" w="2655">
                  <a:moveTo>
                    <a:pt x="1327" y="0"/>
                  </a:moveTo>
                  <a:lnTo>
                    <a:pt x="1047" y="26"/>
                  </a:lnTo>
                  <a:lnTo>
                    <a:pt x="792" y="102"/>
                  </a:lnTo>
                  <a:lnTo>
                    <a:pt x="587" y="204"/>
                  </a:lnTo>
                  <a:lnTo>
                    <a:pt x="383" y="383"/>
                  </a:lnTo>
                  <a:lnTo>
                    <a:pt x="205" y="587"/>
                  </a:lnTo>
                  <a:lnTo>
                    <a:pt x="103" y="791"/>
                  </a:lnTo>
                  <a:lnTo>
                    <a:pt x="26" y="1046"/>
                  </a:lnTo>
                  <a:lnTo>
                    <a:pt x="1" y="1327"/>
                  </a:lnTo>
                  <a:lnTo>
                    <a:pt x="26" y="1582"/>
                  </a:lnTo>
                  <a:lnTo>
                    <a:pt x="103" y="1837"/>
                  </a:lnTo>
                  <a:lnTo>
                    <a:pt x="205" y="2067"/>
                  </a:lnTo>
                  <a:lnTo>
                    <a:pt x="383" y="2245"/>
                  </a:lnTo>
                  <a:lnTo>
                    <a:pt x="587" y="2424"/>
                  </a:lnTo>
                  <a:lnTo>
                    <a:pt x="792" y="2552"/>
                  </a:lnTo>
                  <a:lnTo>
                    <a:pt x="1047" y="2628"/>
                  </a:lnTo>
                  <a:lnTo>
                    <a:pt x="1327" y="2654"/>
                  </a:lnTo>
                  <a:lnTo>
                    <a:pt x="1583" y="2628"/>
                  </a:lnTo>
                  <a:lnTo>
                    <a:pt x="1838" y="2552"/>
                  </a:lnTo>
                  <a:lnTo>
                    <a:pt x="2067" y="2424"/>
                  </a:lnTo>
                  <a:lnTo>
                    <a:pt x="2246" y="2245"/>
                  </a:lnTo>
                  <a:lnTo>
                    <a:pt x="2425" y="2067"/>
                  </a:lnTo>
                  <a:lnTo>
                    <a:pt x="2552" y="1837"/>
                  </a:lnTo>
                  <a:lnTo>
                    <a:pt x="2629" y="1582"/>
                  </a:lnTo>
                  <a:lnTo>
                    <a:pt x="2654" y="1327"/>
                  </a:lnTo>
                  <a:lnTo>
                    <a:pt x="2629" y="1046"/>
                  </a:lnTo>
                  <a:lnTo>
                    <a:pt x="2552" y="791"/>
                  </a:lnTo>
                  <a:lnTo>
                    <a:pt x="2425" y="587"/>
                  </a:lnTo>
                  <a:lnTo>
                    <a:pt x="2246" y="383"/>
                  </a:lnTo>
                  <a:lnTo>
                    <a:pt x="2067" y="204"/>
                  </a:lnTo>
                  <a:lnTo>
                    <a:pt x="1838" y="102"/>
                  </a:lnTo>
                  <a:lnTo>
                    <a:pt x="1583" y="26"/>
                  </a:lnTo>
                  <a:lnTo>
                    <a:pt x="132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3"/>
            <p:cNvSpPr/>
            <p:nvPr/>
          </p:nvSpPr>
          <p:spPr>
            <a:xfrm>
              <a:off x="1971275" y="3540025"/>
              <a:ext cx="12775" cy="12150"/>
            </a:xfrm>
            <a:custGeom>
              <a:rect b="b" l="l" r="r" t="t"/>
              <a:pathLst>
                <a:path extrusionOk="0" h="486" w="511">
                  <a:moveTo>
                    <a:pt x="153" y="1"/>
                  </a:moveTo>
                  <a:lnTo>
                    <a:pt x="77" y="52"/>
                  </a:lnTo>
                  <a:lnTo>
                    <a:pt x="26" y="154"/>
                  </a:lnTo>
                  <a:lnTo>
                    <a:pt x="0" y="230"/>
                  </a:lnTo>
                  <a:lnTo>
                    <a:pt x="26" y="332"/>
                  </a:lnTo>
                  <a:lnTo>
                    <a:pt x="77" y="409"/>
                  </a:lnTo>
                  <a:lnTo>
                    <a:pt x="153" y="460"/>
                  </a:lnTo>
                  <a:lnTo>
                    <a:pt x="255" y="485"/>
                  </a:lnTo>
                  <a:lnTo>
                    <a:pt x="357" y="460"/>
                  </a:lnTo>
                  <a:lnTo>
                    <a:pt x="434" y="409"/>
                  </a:lnTo>
                  <a:lnTo>
                    <a:pt x="485" y="332"/>
                  </a:lnTo>
                  <a:lnTo>
                    <a:pt x="510" y="230"/>
                  </a:lnTo>
                  <a:lnTo>
                    <a:pt x="485" y="154"/>
                  </a:lnTo>
                  <a:lnTo>
                    <a:pt x="434" y="52"/>
                  </a:lnTo>
                  <a:lnTo>
                    <a:pt x="357"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3"/>
            <p:cNvSpPr/>
            <p:nvPr/>
          </p:nvSpPr>
          <p:spPr>
            <a:xfrm>
              <a:off x="1999975" y="3508775"/>
              <a:ext cx="12775" cy="12775"/>
            </a:xfrm>
            <a:custGeom>
              <a:rect b="b" l="l" r="r" t="t"/>
              <a:pathLst>
                <a:path extrusionOk="0" h="511" w="511">
                  <a:moveTo>
                    <a:pt x="255" y="0"/>
                  </a:moveTo>
                  <a:lnTo>
                    <a:pt x="153" y="26"/>
                  </a:lnTo>
                  <a:lnTo>
                    <a:pt x="77" y="77"/>
                  </a:lnTo>
                  <a:lnTo>
                    <a:pt x="26" y="153"/>
                  </a:lnTo>
                  <a:lnTo>
                    <a:pt x="0" y="256"/>
                  </a:lnTo>
                  <a:lnTo>
                    <a:pt x="26" y="358"/>
                  </a:lnTo>
                  <a:lnTo>
                    <a:pt x="77" y="434"/>
                  </a:lnTo>
                  <a:lnTo>
                    <a:pt x="153" y="485"/>
                  </a:lnTo>
                  <a:lnTo>
                    <a:pt x="255" y="511"/>
                  </a:lnTo>
                  <a:lnTo>
                    <a:pt x="358" y="485"/>
                  </a:lnTo>
                  <a:lnTo>
                    <a:pt x="434" y="434"/>
                  </a:lnTo>
                  <a:lnTo>
                    <a:pt x="485" y="358"/>
                  </a:lnTo>
                  <a:lnTo>
                    <a:pt x="511" y="256"/>
                  </a:lnTo>
                  <a:lnTo>
                    <a:pt x="485" y="153"/>
                  </a:lnTo>
                  <a:lnTo>
                    <a:pt x="434" y="77"/>
                  </a:lnTo>
                  <a:lnTo>
                    <a:pt x="358" y="26"/>
                  </a:lnTo>
                  <a:lnTo>
                    <a:pt x="25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3"/>
            <p:cNvSpPr/>
            <p:nvPr/>
          </p:nvSpPr>
          <p:spPr>
            <a:xfrm>
              <a:off x="1977650" y="3490275"/>
              <a:ext cx="12775" cy="12150"/>
            </a:xfrm>
            <a:custGeom>
              <a:rect b="b" l="l" r="r" t="t"/>
              <a:pathLst>
                <a:path extrusionOk="0" h="486" w="511">
                  <a:moveTo>
                    <a:pt x="255" y="0"/>
                  </a:moveTo>
                  <a:lnTo>
                    <a:pt x="153" y="26"/>
                  </a:lnTo>
                  <a:lnTo>
                    <a:pt x="77" y="77"/>
                  </a:lnTo>
                  <a:lnTo>
                    <a:pt x="26" y="154"/>
                  </a:lnTo>
                  <a:lnTo>
                    <a:pt x="0" y="256"/>
                  </a:lnTo>
                  <a:lnTo>
                    <a:pt x="26" y="332"/>
                  </a:lnTo>
                  <a:lnTo>
                    <a:pt x="77" y="434"/>
                  </a:lnTo>
                  <a:lnTo>
                    <a:pt x="153" y="485"/>
                  </a:lnTo>
                  <a:lnTo>
                    <a:pt x="357" y="485"/>
                  </a:lnTo>
                  <a:lnTo>
                    <a:pt x="434" y="434"/>
                  </a:lnTo>
                  <a:lnTo>
                    <a:pt x="485" y="332"/>
                  </a:lnTo>
                  <a:lnTo>
                    <a:pt x="511" y="256"/>
                  </a:lnTo>
                  <a:lnTo>
                    <a:pt x="485" y="154"/>
                  </a:lnTo>
                  <a:lnTo>
                    <a:pt x="434" y="77"/>
                  </a:lnTo>
                  <a:lnTo>
                    <a:pt x="357" y="26"/>
                  </a:lnTo>
                  <a:lnTo>
                    <a:pt x="25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3"/>
            <p:cNvSpPr/>
            <p:nvPr/>
          </p:nvSpPr>
          <p:spPr>
            <a:xfrm>
              <a:off x="1952125" y="3508775"/>
              <a:ext cx="12775" cy="12775"/>
            </a:xfrm>
            <a:custGeom>
              <a:rect b="b" l="l" r="r" t="t"/>
              <a:pathLst>
                <a:path extrusionOk="0" h="511" w="511">
                  <a:moveTo>
                    <a:pt x="256" y="0"/>
                  </a:moveTo>
                  <a:lnTo>
                    <a:pt x="154" y="26"/>
                  </a:lnTo>
                  <a:lnTo>
                    <a:pt x="77" y="77"/>
                  </a:lnTo>
                  <a:lnTo>
                    <a:pt x="26" y="153"/>
                  </a:lnTo>
                  <a:lnTo>
                    <a:pt x="1" y="256"/>
                  </a:lnTo>
                  <a:lnTo>
                    <a:pt x="26" y="358"/>
                  </a:lnTo>
                  <a:lnTo>
                    <a:pt x="77" y="434"/>
                  </a:lnTo>
                  <a:lnTo>
                    <a:pt x="154" y="485"/>
                  </a:lnTo>
                  <a:lnTo>
                    <a:pt x="256" y="511"/>
                  </a:lnTo>
                  <a:lnTo>
                    <a:pt x="358" y="485"/>
                  </a:lnTo>
                  <a:lnTo>
                    <a:pt x="434" y="434"/>
                  </a:lnTo>
                  <a:lnTo>
                    <a:pt x="485" y="358"/>
                  </a:lnTo>
                  <a:lnTo>
                    <a:pt x="511" y="256"/>
                  </a:lnTo>
                  <a:lnTo>
                    <a:pt x="485" y="153"/>
                  </a:lnTo>
                  <a:lnTo>
                    <a:pt x="434" y="77"/>
                  </a:lnTo>
                  <a:lnTo>
                    <a:pt x="358" y="26"/>
                  </a:lnTo>
                  <a:lnTo>
                    <a:pt x="25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3"/>
            <p:cNvSpPr/>
            <p:nvPr/>
          </p:nvSpPr>
          <p:spPr>
            <a:xfrm>
              <a:off x="1766500" y="3703975"/>
              <a:ext cx="338750" cy="42750"/>
            </a:xfrm>
            <a:custGeom>
              <a:rect b="b" l="l" r="r" t="t"/>
              <a:pathLst>
                <a:path extrusionOk="0" h="1710" w="13550">
                  <a:moveTo>
                    <a:pt x="587" y="0"/>
                  </a:moveTo>
                  <a:lnTo>
                    <a:pt x="485" y="26"/>
                  </a:lnTo>
                  <a:lnTo>
                    <a:pt x="383" y="51"/>
                  </a:lnTo>
                  <a:lnTo>
                    <a:pt x="281" y="102"/>
                  </a:lnTo>
                  <a:lnTo>
                    <a:pt x="179" y="179"/>
                  </a:lnTo>
                  <a:lnTo>
                    <a:pt x="103" y="255"/>
                  </a:lnTo>
                  <a:lnTo>
                    <a:pt x="52" y="357"/>
                  </a:lnTo>
                  <a:lnTo>
                    <a:pt x="26" y="459"/>
                  </a:lnTo>
                  <a:lnTo>
                    <a:pt x="1" y="587"/>
                  </a:lnTo>
                  <a:lnTo>
                    <a:pt x="1" y="1123"/>
                  </a:lnTo>
                  <a:lnTo>
                    <a:pt x="26" y="1250"/>
                  </a:lnTo>
                  <a:lnTo>
                    <a:pt x="52" y="1352"/>
                  </a:lnTo>
                  <a:lnTo>
                    <a:pt x="103" y="1455"/>
                  </a:lnTo>
                  <a:lnTo>
                    <a:pt x="179" y="1531"/>
                  </a:lnTo>
                  <a:lnTo>
                    <a:pt x="281" y="1608"/>
                  </a:lnTo>
                  <a:lnTo>
                    <a:pt x="383" y="1659"/>
                  </a:lnTo>
                  <a:lnTo>
                    <a:pt x="485" y="1710"/>
                  </a:lnTo>
                  <a:lnTo>
                    <a:pt x="13090" y="1710"/>
                  </a:lnTo>
                  <a:lnTo>
                    <a:pt x="13192" y="1659"/>
                  </a:lnTo>
                  <a:lnTo>
                    <a:pt x="13294" y="1608"/>
                  </a:lnTo>
                  <a:lnTo>
                    <a:pt x="13371" y="1531"/>
                  </a:lnTo>
                  <a:lnTo>
                    <a:pt x="13447" y="1455"/>
                  </a:lnTo>
                  <a:lnTo>
                    <a:pt x="13498" y="1352"/>
                  </a:lnTo>
                  <a:lnTo>
                    <a:pt x="13549" y="1250"/>
                  </a:lnTo>
                  <a:lnTo>
                    <a:pt x="13549" y="1123"/>
                  </a:lnTo>
                  <a:lnTo>
                    <a:pt x="13549" y="587"/>
                  </a:lnTo>
                  <a:lnTo>
                    <a:pt x="13549" y="459"/>
                  </a:lnTo>
                  <a:lnTo>
                    <a:pt x="13498" y="357"/>
                  </a:lnTo>
                  <a:lnTo>
                    <a:pt x="13447" y="255"/>
                  </a:lnTo>
                  <a:lnTo>
                    <a:pt x="13371" y="179"/>
                  </a:lnTo>
                  <a:lnTo>
                    <a:pt x="13294" y="102"/>
                  </a:lnTo>
                  <a:lnTo>
                    <a:pt x="13192" y="51"/>
                  </a:lnTo>
                  <a:lnTo>
                    <a:pt x="13090" y="26"/>
                  </a:lnTo>
                  <a:lnTo>
                    <a:pt x="1296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73"/>
          <p:cNvGrpSpPr/>
          <p:nvPr/>
        </p:nvGrpSpPr>
        <p:grpSpPr>
          <a:xfrm>
            <a:off x="3993638" y="3260051"/>
            <a:ext cx="400803" cy="399517"/>
            <a:chOff x="3236200" y="3349950"/>
            <a:chExt cx="397425" cy="396150"/>
          </a:xfrm>
        </p:grpSpPr>
        <p:sp>
          <p:nvSpPr>
            <p:cNvPr id="4861" name="Google Shape;4861;p73"/>
            <p:cNvSpPr/>
            <p:nvPr/>
          </p:nvSpPr>
          <p:spPr>
            <a:xfrm>
              <a:off x="3254700" y="3399700"/>
              <a:ext cx="67650" cy="308750"/>
            </a:xfrm>
            <a:custGeom>
              <a:rect b="b" l="l" r="r" t="t"/>
              <a:pathLst>
                <a:path extrusionOk="0" h="12350" w="2706">
                  <a:moveTo>
                    <a:pt x="817" y="0"/>
                  </a:moveTo>
                  <a:lnTo>
                    <a:pt x="639" y="26"/>
                  </a:lnTo>
                  <a:lnTo>
                    <a:pt x="485" y="77"/>
                  </a:lnTo>
                  <a:lnTo>
                    <a:pt x="358" y="153"/>
                  </a:lnTo>
                  <a:lnTo>
                    <a:pt x="230" y="255"/>
                  </a:lnTo>
                  <a:lnTo>
                    <a:pt x="128" y="383"/>
                  </a:lnTo>
                  <a:lnTo>
                    <a:pt x="52" y="511"/>
                  </a:lnTo>
                  <a:lnTo>
                    <a:pt x="1" y="664"/>
                  </a:lnTo>
                  <a:lnTo>
                    <a:pt x="1" y="842"/>
                  </a:lnTo>
                  <a:lnTo>
                    <a:pt x="1" y="12350"/>
                  </a:lnTo>
                  <a:lnTo>
                    <a:pt x="945" y="12350"/>
                  </a:lnTo>
                  <a:lnTo>
                    <a:pt x="945" y="1174"/>
                  </a:lnTo>
                  <a:lnTo>
                    <a:pt x="970" y="1097"/>
                  </a:lnTo>
                  <a:lnTo>
                    <a:pt x="996" y="1021"/>
                  </a:lnTo>
                  <a:lnTo>
                    <a:pt x="1072" y="995"/>
                  </a:lnTo>
                  <a:lnTo>
                    <a:pt x="1149" y="970"/>
                  </a:lnTo>
                  <a:lnTo>
                    <a:pt x="2705" y="970"/>
                  </a:lnTo>
                  <a:lnTo>
                    <a:pt x="2705"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3"/>
            <p:cNvSpPr/>
            <p:nvPr/>
          </p:nvSpPr>
          <p:spPr>
            <a:xfrm>
              <a:off x="3551325" y="3399700"/>
              <a:ext cx="64450" cy="306850"/>
            </a:xfrm>
            <a:custGeom>
              <a:rect b="b" l="l" r="r" t="t"/>
              <a:pathLst>
                <a:path extrusionOk="0" h="12274" w="2578">
                  <a:moveTo>
                    <a:pt x="0" y="0"/>
                  </a:moveTo>
                  <a:lnTo>
                    <a:pt x="0" y="970"/>
                  </a:lnTo>
                  <a:lnTo>
                    <a:pt x="1404" y="970"/>
                  </a:lnTo>
                  <a:lnTo>
                    <a:pt x="1480" y="995"/>
                  </a:lnTo>
                  <a:lnTo>
                    <a:pt x="1557" y="1021"/>
                  </a:lnTo>
                  <a:lnTo>
                    <a:pt x="1608" y="1097"/>
                  </a:lnTo>
                  <a:lnTo>
                    <a:pt x="1633" y="1174"/>
                  </a:lnTo>
                  <a:lnTo>
                    <a:pt x="1633" y="12273"/>
                  </a:lnTo>
                  <a:lnTo>
                    <a:pt x="2577" y="12273"/>
                  </a:lnTo>
                  <a:lnTo>
                    <a:pt x="2577" y="842"/>
                  </a:lnTo>
                  <a:lnTo>
                    <a:pt x="2552" y="664"/>
                  </a:lnTo>
                  <a:lnTo>
                    <a:pt x="2526" y="511"/>
                  </a:lnTo>
                  <a:lnTo>
                    <a:pt x="2450" y="383"/>
                  </a:lnTo>
                  <a:lnTo>
                    <a:pt x="2348" y="255"/>
                  </a:lnTo>
                  <a:lnTo>
                    <a:pt x="2220" y="153"/>
                  </a:lnTo>
                  <a:lnTo>
                    <a:pt x="2067" y="77"/>
                  </a:lnTo>
                  <a:lnTo>
                    <a:pt x="1914" y="26"/>
                  </a:lnTo>
                  <a:lnTo>
                    <a:pt x="1761"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3"/>
            <p:cNvSpPr/>
            <p:nvPr/>
          </p:nvSpPr>
          <p:spPr>
            <a:xfrm>
              <a:off x="3236200" y="3701425"/>
              <a:ext cx="397425" cy="44675"/>
            </a:xfrm>
            <a:custGeom>
              <a:rect b="b" l="l" r="r" t="t"/>
              <a:pathLst>
                <a:path extrusionOk="0" h="1787" w="15897">
                  <a:moveTo>
                    <a:pt x="511" y="0"/>
                  </a:moveTo>
                  <a:lnTo>
                    <a:pt x="409" y="26"/>
                  </a:lnTo>
                  <a:lnTo>
                    <a:pt x="307" y="51"/>
                  </a:lnTo>
                  <a:lnTo>
                    <a:pt x="230" y="102"/>
                  </a:lnTo>
                  <a:lnTo>
                    <a:pt x="154" y="153"/>
                  </a:lnTo>
                  <a:lnTo>
                    <a:pt x="103" y="230"/>
                  </a:lnTo>
                  <a:lnTo>
                    <a:pt x="52" y="306"/>
                  </a:lnTo>
                  <a:lnTo>
                    <a:pt x="26" y="408"/>
                  </a:lnTo>
                  <a:lnTo>
                    <a:pt x="1" y="510"/>
                  </a:lnTo>
                  <a:lnTo>
                    <a:pt x="1" y="1276"/>
                  </a:lnTo>
                  <a:lnTo>
                    <a:pt x="26" y="1378"/>
                  </a:lnTo>
                  <a:lnTo>
                    <a:pt x="52" y="1480"/>
                  </a:lnTo>
                  <a:lnTo>
                    <a:pt x="103" y="1557"/>
                  </a:lnTo>
                  <a:lnTo>
                    <a:pt x="154" y="1633"/>
                  </a:lnTo>
                  <a:lnTo>
                    <a:pt x="230" y="1710"/>
                  </a:lnTo>
                  <a:lnTo>
                    <a:pt x="307" y="1735"/>
                  </a:lnTo>
                  <a:lnTo>
                    <a:pt x="409" y="1761"/>
                  </a:lnTo>
                  <a:lnTo>
                    <a:pt x="511" y="1786"/>
                  </a:lnTo>
                  <a:lnTo>
                    <a:pt x="15412" y="1786"/>
                  </a:lnTo>
                  <a:lnTo>
                    <a:pt x="15514" y="1761"/>
                  </a:lnTo>
                  <a:lnTo>
                    <a:pt x="15591" y="1735"/>
                  </a:lnTo>
                  <a:lnTo>
                    <a:pt x="15693" y="1710"/>
                  </a:lnTo>
                  <a:lnTo>
                    <a:pt x="15769" y="1633"/>
                  </a:lnTo>
                  <a:lnTo>
                    <a:pt x="15820" y="1557"/>
                  </a:lnTo>
                  <a:lnTo>
                    <a:pt x="15871" y="1480"/>
                  </a:lnTo>
                  <a:lnTo>
                    <a:pt x="15897" y="1378"/>
                  </a:lnTo>
                  <a:lnTo>
                    <a:pt x="15897" y="1276"/>
                  </a:lnTo>
                  <a:lnTo>
                    <a:pt x="15897" y="510"/>
                  </a:lnTo>
                  <a:lnTo>
                    <a:pt x="15897" y="408"/>
                  </a:lnTo>
                  <a:lnTo>
                    <a:pt x="15871" y="306"/>
                  </a:lnTo>
                  <a:lnTo>
                    <a:pt x="15820" y="230"/>
                  </a:lnTo>
                  <a:lnTo>
                    <a:pt x="15769" y="153"/>
                  </a:lnTo>
                  <a:lnTo>
                    <a:pt x="15693" y="102"/>
                  </a:lnTo>
                  <a:lnTo>
                    <a:pt x="15591" y="51"/>
                  </a:lnTo>
                  <a:lnTo>
                    <a:pt x="15514" y="26"/>
                  </a:lnTo>
                  <a:lnTo>
                    <a:pt x="15412"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3"/>
            <p:cNvSpPr/>
            <p:nvPr/>
          </p:nvSpPr>
          <p:spPr>
            <a:xfrm>
              <a:off x="3319125" y="3349950"/>
              <a:ext cx="232225" cy="303000"/>
            </a:xfrm>
            <a:custGeom>
              <a:rect b="b" l="l" r="r" t="t"/>
              <a:pathLst>
                <a:path extrusionOk="0" h="12120" w="9289">
                  <a:moveTo>
                    <a:pt x="128" y="0"/>
                  </a:moveTo>
                  <a:lnTo>
                    <a:pt x="77" y="26"/>
                  </a:lnTo>
                  <a:lnTo>
                    <a:pt x="26" y="51"/>
                  </a:lnTo>
                  <a:lnTo>
                    <a:pt x="1" y="102"/>
                  </a:lnTo>
                  <a:lnTo>
                    <a:pt x="1" y="153"/>
                  </a:lnTo>
                  <a:lnTo>
                    <a:pt x="1" y="7451"/>
                  </a:lnTo>
                  <a:lnTo>
                    <a:pt x="26" y="7935"/>
                  </a:lnTo>
                  <a:lnTo>
                    <a:pt x="77" y="8395"/>
                  </a:lnTo>
                  <a:lnTo>
                    <a:pt x="205" y="8854"/>
                  </a:lnTo>
                  <a:lnTo>
                    <a:pt x="358" y="9262"/>
                  </a:lnTo>
                  <a:lnTo>
                    <a:pt x="562" y="9670"/>
                  </a:lnTo>
                  <a:lnTo>
                    <a:pt x="792" y="10053"/>
                  </a:lnTo>
                  <a:lnTo>
                    <a:pt x="1047" y="10410"/>
                  </a:lnTo>
                  <a:lnTo>
                    <a:pt x="1353" y="10742"/>
                  </a:lnTo>
                  <a:lnTo>
                    <a:pt x="1685" y="11048"/>
                  </a:lnTo>
                  <a:lnTo>
                    <a:pt x="2042" y="11303"/>
                  </a:lnTo>
                  <a:lnTo>
                    <a:pt x="2425" y="11559"/>
                  </a:lnTo>
                  <a:lnTo>
                    <a:pt x="2833" y="11737"/>
                  </a:lnTo>
                  <a:lnTo>
                    <a:pt x="3267" y="11890"/>
                  </a:lnTo>
                  <a:lnTo>
                    <a:pt x="3700" y="12018"/>
                  </a:lnTo>
                  <a:lnTo>
                    <a:pt x="4160" y="12094"/>
                  </a:lnTo>
                  <a:lnTo>
                    <a:pt x="4645" y="12120"/>
                  </a:lnTo>
                  <a:lnTo>
                    <a:pt x="5104" y="12094"/>
                  </a:lnTo>
                  <a:lnTo>
                    <a:pt x="5589" y="12018"/>
                  </a:lnTo>
                  <a:lnTo>
                    <a:pt x="6022" y="11890"/>
                  </a:lnTo>
                  <a:lnTo>
                    <a:pt x="6456" y="11737"/>
                  </a:lnTo>
                  <a:lnTo>
                    <a:pt x="6864" y="11559"/>
                  </a:lnTo>
                  <a:lnTo>
                    <a:pt x="7247" y="11303"/>
                  </a:lnTo>
                  <a:lnTo>
                    <a:pt x="7604" y="11048"/>
                  </a:lnTo>
                  <a:lnTo>
                    <a:pt x="7936" y="10742"/>
                  </a:lnTo>
                  <a:lnTo>
                    <a:pt x="8217" y="10410"/>
                  </a:lnTo>
                  <a:lnTo>
                    <a:pt x="8497" y="10053"/>
                  </a:lnTo>
                  <a:lnTo>
                    <a:pt x="8727" y="9670"/>
                  </a:lnTo>
                  <a:lnTo>
                    <a:pt x="8931" y="9262"/>
                  </a:lnTo>
                  <a:lnTo>
                    <a:pt x="9084" y="8854"/>
                  </a:lnTo>
                  <a:lnTo>
                    <a:pt x="9186" y="8395"/>
                  </a:lnTo>
                  <a:lnTo>
                    <a:pt x="9263" y="7935"/>
                  </a:lnTo>
                  <a:lnTo>
                    <a:pt x="9288" y="7451"/>
                  </a:lnTo>
                  <a:lnTo>
                    <a:pt x="9288" y="153"/>
                  </a:lnTo>
                  <a:lnTo>
                    <a:pt x="9288" y="102"/>
                  </a:lnTo>
                  <a:lnTo>
                    <a:pt x="9237" y="51"/>
                  </a:lnTo>
                  <a:lnTo>
                    <a:pt x="9212" y="26"/>
                  </a:lnTo>
                  <a:lnTo>
                    <a:pt x="9161" y="0"/>
                  </a:lnTo>
                  <a:lnTo>
                    <a:pt x="7222" y="0"/>
                  </a:lnTo>
                  <a:lnTo>
                    <a:pt x="7171" y="26"/>
                  </a:lnTo>
                  <a:lnTo>
                    <a:pt x="7120" y="51"/>
                  </a:lnTo>
                  <a:lnTo>
                    <a:pt x="7094" y="102"/>
                  </a:lnTo>
                  <a:lnTo>
                    <a:pt x="7069" y="153"/>
                  </a:lnTo>
                  <a:lnTo>
                    <a:pt x="7069" y="7451"/>
                  </a:lnTo>
                  <a:lnTo>
                    <a:pt x="7069" y="7706"/>
                  </a:lnTo>
                  <a:lnTo>
                    <a:pt x="7018" y="7961"/>
                  </a:lnTo>
                  <a:lnTo>
                    <a:pt x="6966" y="8190"/>
                  </a:lnTo>
                  <a:lnTo>
                    <a:pt x="6890" y="8420"/>
                  </a:lnTo>
                  <a:lnTo>
                    <a:pt x="6788" y="8624"/>
                  </a:lnTo>
                  <a:lnTo>
                    <a:pt x="6660" y="8828"/>
                  </a:lnTo>
                  <a:lnTo>
                    <a:pt x="6507" y="9007"/>
                  </a:lnTo>
                  <a:lnTo>
                    <a:pt x="6354" y="9186"/>
                  </a:lnTo>
                  <a:lnTo>
                    <a:pt x="6201" y="9339"/>
                  </a:lnTo>
                  <a:lnTo>
                    <a:pt x="5997" y="9492"/>
                  </a:lnTo>
                  <a:lnTo>
                    <a:pt x="5793" y="9594"/>
                  </a:lnTo>
                  <a:lnTo>
                    <a:pt x="5589" y="9696"/>
                  </a:lnTo>
                  <a:lnTo>
                    <a:pt x="5359" y="9798"/>
                  </a:lnTo>
                  <a:lnTo>
                    <a:pt x="5129" y="9849"/>
                  </a:lnTo>
                  <a:lnTo>
                    <a:pt x="4900" y="9875"/>
                  </a:lnTo>
                  <a:lnTo>
                    <a:pt x="4645" y="9900"/>
                  </a:lnTo>
                  <a:lnTo>
                    <a:pt x="4389" y="9875"/>
                  </a:lnTo>
                  <a:lnTo>
                    <a:pt x="4160" y="9849"/>
                  </a:lnTo>
                  <a:lnTo>
                    <a:pt x="3905" y="9798"/>
                  </a:lnTo>
                  <a:lnTo>
                    <a:pt x="3700" y="9696"/>
                  </a:lnTo>
                  <a:lnTo>
                    <a:pt x="3471" y="9594"/>
                  </a:lnTo>
                  <a:lnTo>
                    <a:pt x="3267" y="9492"/>
                  </a:lnTo>
                  <a:lnTo>
                    <a:pt x="3088" y="9339"/>
                  </a:lnTo>
                  <a:lnTo>
                    <a:pt x="2909" y="9186"/>
                  </a:lnTo>
                  <a:lnTo>
                    <a:pt x="2756" y="9007"/>
                  </a:lnTo>
                  <a:lnTo>
                    <a:pt x="2629" y="8828"/>
                  </a:lnTo>
                  <a:lnTo>
                    <a:pt x="2501" y="8624"/>
                  </a:lnTo>
                  <a:lnTo>
                    <a:pt x="2399" y="8420"/>
                  </a:lnTo>
                  <a:lnTo>
                    <a:pt x="2323" y="8190"/>
                  </a:lnTo>
                  <a:lnTo>
                    <a:pt x="2246" y="7961"/>
                  </a:lnTo>
                  <a:lnTo>
                    <a:pt x="2221" y="7706"/>
                  </a:lnTo>
                  <a:lnTo>
                    <a:pt x="2195" y="7451"/>
                  </a:lnTo>
                  <a:lnTo>
                    <a:pt x="2195" y="153"/>
                  </a:lnTo>
                  <a:lnTo>
                    <a:pt x="2195" y="102"/>
                  </a:lnTo>
                  <a:lnTo>
                    <a:pt x="2170" y="51"/>
                  </a:lnTo>
                  <a:lnTo>
                    <a:pt x="2118" y="26"/>
                  </a:lnTo>
                  <a:lnTo>
                    <a:pt x="206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3"/>
            <p:cNvSpPr/>
            <p:nvPr/>
          </p:nvSpPr>
          <p:spPr>
            <a:xfrm>
              <a:off x="3426300" y="3349950"/>
              <a:ext cx="125050" cy="303000"/>
            </a:xfrm>
            <a:custGeom>
              <a:rect b="b" l="l" r="r" t="t"/>
              <a:pathLst>
                <a:path extrusionOk="0" h="12120" w="5002">
                  <a:moveTo>
                    <a:pt x="4159" y="0"/>
                  </a:moveTo>
                  <a:lnTo>
                    <a:pt x="4210" y="26"/>
                  </a:lnTo>
                  <a:lnTo>
                    <a:pt x="4261" y="51"/>
                  </a:lnTo>
                  <a:lnTo>
                    <a:pt x="4287" y="102"/>
                  </a:lnTo>
                  <a:lnTo>
                    <a:pt x="4287" y="153"/>
                  </a:lnTo>
                  <a:lnTo>
                    <a:pt x="4287" y="7451"/>
                  </a:lnTo>
                  <a:lnTo>
                    <a:pt x="4261" y="7935"/>
                  </a:lnTo>
                  <a:lnTo>
                    <a:pt x="4210" y="8395"/>
                  </a:lnTo>
                  <a:lnTo>
                    <a:pt x="4083" y="8854"/>
                  </a:lnTo>
                  <a:lnTo>
                    <a:pt x="3930" y="9262"/>
                  </a:lnTo>
                  <a:lnTo>
                    <a:pt x="3726" y="9670"/>
                  </a:lnTo>
                  <a:lnTo>
                    <a:pt x="3496" y="10053"/>
                  </a:lnTo>
                  <a:lnTo>
                    <a:pt x="3241" y="10410"/>
                  </a:lnTo>
                  <a:lnTo>
                    <a:pt x="2935" y="10742"/>
                  </a:lnTo>
                  <a:lnTo>
                    <a:pt x="2628" y="11023"/>
                  </a:lnTo>
                  <a:lnTo>
                    <a:pt x="2322" y="11278"/>
                  </a:lnTo>
                  <a:lnTo>
                    <a:pt x="1965" y="11482"/>
                  </a:lnTo>
                  <a:lnTo>
                    <a:pt x="1608" y="11686"/>
                  </a:lnTo>
                  <a:lnTo>
                    <a:pt x="1225" y="11839"/>
                  </a:lnTo>
                  <a:lnTo>
                    <a:pt x="842" y="11967"/>
                  </a:lnTo>
                  <a:lnTo>
                    <a:pt x="434" y="12043"/>
                  </a:lnTo>
                  <a:lnTo>
                    <a:pt x="0" y="12094"/>
                  </a:lnTo>
                  <a:lnTo>
                    <a:pt x="358" y="12120"/>
                  </a:lnTo>
                  <a:lnTo>
                    <a:pt x="817" y="12094"/>
                  </a:lnTo>
                  <a:lnTo>
                    <a:pt x="1302" y="12018"/>
                  </a:lnTo>
                  <a:lnTo>
                    <a:pt x="1735" y="11890"/>
                  </a:lnTo>
                  <a:lnTo>
                    <a:pt x="2169" y="11737"/>
                  </a:lnTo>
                  <a:lnTo>
                    <a:pt x="2577" y="11559"/>
                  </a:lnTo>
                  <a:lnTo>
                    <a:pt x="2960" y="11303"/>
                  </a:lnTo>
                  <a:lnTo>
                    <a:pt x="3317" y="11048"/>
                  </a:lnTo>
                  <a:lnTo>
                    <a:pt x="3649" y="10742"/>
                  </a:lnTo>
                  <a:lnTo>
                    <a:pt x="3930" y="10410"/>
                  </a:lnTo>
                  <a:lnTo>
                    <a:pt x="4210" y="10053"/>
                  </a:lnTo>
                  <a:lnTo>
                    <a:pt x="4440" y="9670"/>
                  </a:lnTo>
                  <a:lnTo>
                    <a:pt x="4644" y="9262"/>
                  </a:lnTo>
                  <a:lnTo>
                    <a:pt x="4797" y="8854"/>
                  </a:lnTo>
                  <a:lnTo>
                    <a:pt x="4899" y="8395"/>
                  </a:lnTo>
                  <a:lnTo>
                    <a:pt x="4976" y="7935"/>
                  </a:lnTo>
                  <a:lnTo>
                    <a:pt x="5001" y="7451"/>
                  </a:lnTo>
                  <a:lnTo>
                    <a:pt x="5001" y="153"/>
                  </a:lnTo>
                  <a:lnTo>
                    <a:pt x="5001" y="102"/>
                  </a:lnTo>
                  <a:lnTo>
                    <a:pt x="4950" y="51"/>
                  </a:lnTo>
                  <a:lnTo>
                    <a:pt x="4925" y="26"/>
                  </a:lnTo>
                  <a:lnTo>
                    <a:pt x="487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3"/>
            <p:cNvSpPr/>
            <p:nvPr/>
          </p:nvSpPr>
          <p:spPr>
            <a:xfrm>
              <a:off x="3310825" y="3393950"/>
              <a:ext cx="75950" cy="35750"/>
            </a:xfrm>
            <a:custGeom>
              <a:rect b="b" l="l" r="r" t="t"/>
              <a:pathLst>
                <a:path extrusionOk="0" h="1430" w="3038">
                  <a:moveTo>
                    <a:pt x="231" y="1"/>
                  </a:moveTo>
                  <a:lnTo>
                    <a:pt x="129" y="26"/>
                  </a:lnTo>
                  <a:lnTo>
                    <a:pt x="78" y="77"/>
                  </a:lnTo>
                  <a:lnTo>
                    <a:pt x="27" y="128"/>
                  </a:lnTo>
                  <a:lnTo>
                    <a:pt x="1" y="205"/>
                  </a:lnTo>
                  <a:lnTo>
                    <a:pt x="1" y="1225"/>
                  </a:lnTo>
                  <a:lnTo>
                    <a:pt x="27" y="1302"/>
                  </a:lnTo>
                  <a:lnTo>
                    <a:pt x="78" y="1378"/>
                  </a:lnTo>
                  <a:lnTo>
                    <a:pt x="129" y="1429"/>
                  </a:lnTo>
                  <a:lnTo>
                    <a:pt x="2910" y="1429"/>
                  </a:lnTo>
                  <a:lnTo>
                    <a:pt x="2986" y="1378"/>
                  </a:lnTo>
                  <a:lnTo>
                    <a:pt x="3037" y="1302"/>
                  </a:lnTo>
                  <a:lnTo>
                    <a:pt x="3037" y="1225"/>
                  </a:lnTo>
                  <a:lnTo>
                    <a:pt x="3037" y="205"/>
                  </a:lnTo>
                  <a:lnTo>
                    <a:pt x="3037" y="128"/>
                  </a:lnTo>
                  <a:lnTo>
                    <a:pt x="2986" y="77"/>
                  </a:lnTo>
                  <a:lnTo>
                    <a:pt x="2910" y="26"/>
                  </a:lnTo>
                  <a:lnTo>
                    <a:pt x="283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3"/>
            <p:cNvSpPr/>
            <p:nvPr/>
          </p:nvSpPr>
          <p:spPr>
            <a:xfrm>
              <a:off x="3483700" y="3393950"/>
              <a:ext cx="75950" cy="35750"/>
            </a:xfrm>
            <a:custGeom>
              <a:rect b="b" l="l" r="r" t="t"/>
              <a:pathLst>
                <a:path extrusionOk="0" h="1430" w="3038">
                  <a:moveTo>
                    <a:pt x="205" y="1"/>
                  </a:moveTo>
                  <a:lnTo>
                    <a:pt x="128" y="26"/>
                  </a:lnTo>
                  <a:lnTo>
                    <a:pt x="52" y="77"/>
                  </a:lnTo>
                  <a:lnTo>
                    <a:pt x="26" y="128"/>
                  </a:lnTo>
                  <a:lnTo>
                    <a:pt x="1" y="205"/>
                  </a:lnTo>
                  <a:lnTo>
                    <a:pt x="1" y="1225"/>
                  </a:lnTo>
                  <a:lnTo>
                    <a:pt x="26" y="1302"/>
                  </a:lnTo>
                  <a:lnTo>
                    <a:pt x="52" y="1378"/>
                  </a:lnTo>
                  <a:lnTo>
                    <a:pt x="128" y="1429"/>
                  </a:lnTo>
                  <a:lnTo>
                    <a:pt x="2910" y="1429"/>
                  </a:lnTo>
                  <a:lnTo>
                    <a:pt x="2961" y="1378"/>
                  </a:lnTo>
                  <a:lnTo>
                    <a:pt x="3012" y="1302"/>
                  </a:lnTo>
                  <a:lnTo>
                    <a:pt x="3037" y="1225"/>
                  </a:lnTo>
                  <a:lnTo>
                    <a:pt x="3037" y="205"/>
                  </a:lnTo>
                  <a:lnTo>
                    <a:pt x="3012" y="128"/>
                  </a:lnTo>
                  <a:lnTo>
                    <a:pt x="2961" y="77"/>
                  </a:lnTo>
                  <a:lnTo>
                    <a:pt x="2910" y="26"/>
                  </a:lnTo>
                  <a:lnTo>
                    <a:pt x="283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3"/>
            <p:cNvSpPr/>
            <p:nvPr/>
          </p:nvSpPr>
          <p:spPr>
            <a:xfrm>
              <a:off x="3242575" y="3523450"/>
              <a:ext cx="45950" cy="40200"/>
            </a:xfrm>
            <a:custGeom>
              <a:rect b="b" l="l" r="r" t="t"/>
              <a:pathLst>
                <a:path extrusionOk="0" h="1608" w="1838">
                  <a:moveTo>
                    <a:pt x="307" y="0"/>
                  </a:moveTo>
                  <a:lnTo>
                    <a:pt x="205" y="26"/>
                  </a:lnTo>
                  <a:lnTo>
                    <a:pt x="103" y="77"/>
                  </a:lnTo>
                  <a:lnTo>
                    <a:pt x="26" y="179"/>
                  </a:lnTo>
                  <a:lnTo>
                    <a:pt x="1" y="281"/>
                  </a:lnTo>
                  <a:lnTo>
                    <a:pt x="1" y="1302"/>
                  </a:lnTo>
                  <a:lnTo>
                    <a:pt x="26" y="1429"/>
                  </a:lnTo>
                  <a:lnTo>
                    <a:pt x="103" y="1531"/>
                  </a:lnTo>
                  <a:lnTo>
                    <a:pt x="205" y="1582"/>
                  </a:lnTo>
                  <a:lnTo>
                    <a:pt x="307" y="1608"/>
                  </a:lnTo>
                  <a:lnTo>
                    <a:pt x="1532" y="1608"/>
                  </a:lnTo>
                  <a:lnTo>
                    <a:pt x="1659" y="1582"/>
                  </a:lnTo>
                  <a:lnTo>
                    <a:pt x="1761" y="1531"/>
                  </a:lnTo>
                  <a:lnTo>
                    <a:pt x="1812" y="1429"/>
                  </a:lnTo>
                  <a:lnTo>
                    <a:pt x="1838" y="1302"/>
                  </a:lnTo>
                  <a:lnTo>
                    <a:pt x="1838" y="281"/>
                  </a:lnTo>
                  <a:lnTo>
                    <a:pt x="1812" y="179"/>
                  </a:lnTo>
                  <a:lnTo>
                    <a:pt x="1761" y="77"/>
                  </a:lnTo>
                  <a:lnTo>
                    <a:pt x="1659" y="26"/>
                  </a:lnTo>
                  <a:lnTo>
                    <a:pt x="1532"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3"/>
            <p:cNvSpPr/>
            <p:nvPr/>
          </p:nvSpPr>
          <p:spPr>
            <a:xfrm>
              <a:off x="3581300" y="3523450"/>
              <a:ext cx="45950" cy="40200"/>
            </a:xfrm>
            <a:custGeom>
              <a:rect b="b" l="l" r="r" t="t"/>
              <a:pathLst>
                <a:path extrusionOk="0" h="1608" w="1838">
                  <a:moveTo>
                    <a:pt x="307" y="0"/>
                  </a:moveTo>
                  <a:lnTo>
                    <a:pt x="205" y="26"/>
                  </a:lnTo>
                  <a:lnTo>
                    <a:pt x="103" y="77"/>
                  </a:lnTo>
                  <a:lnTo>
                    <a:pt x="26" y="179"/>
                  </a:lnTo>
                  <a:lnTo>
                    <a:pt x="1" y="281"/>
                  </a:lnTo>
                  <a:lnTo>
                    <a:pt x="1" y="1302"/>
                  </a:lnTo>
                  <a:lnTo>
                    <a:pt x="26" y="1429"/>
                  </a:lnTo>
                  <a:lnTo>
                    <a:pt x="103" y="1531"/>
                  </a:lnTo>
                  <a:lnTo>
                    <a:pt x="205" y="1582"/>
                  </a:lnTo>
                  <a:lnTo>
                    <a:pt x="307" y="1608"/>
                  </a:lnTo>
                  <a:lnTo>
                    <a:pt x="1532" y="1608"/>
                  </a:lnTo>
                  <a:lnTo>
                    <a:pt x="1659" y="1582"/>
                  </a:lnTo>
                  <a:lnTo>
                    <a:pt x="1761" y="1531"/>
                  </a:lnTo>
                  <a:lnTo>
                    <a:pt x="1812" y="1429"/>
                  </a:lnTo>
                  <a:lnTo>
                    <a:pt x="1838" y="1302"/>
                  </a:lnTo>
                  <a:lnTo>
                    <a:pt x="1838" y="281"/>
                  </a:lnTo>
                  <a:lnTo>
                    <a:pt x="1812" y="179"/>
                  </a:lnTo>
                  <a:lnTo>
                    <a:pt x="1761" y="77"/>
                  </a:lnTo>
                  <a:lnTo>
                    <a:pt x="1659" y="26"/>
                  </a:lnTo>
                  <a:lnTo>
                    <a:pt x="1532"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3"/>
            <p:cNvSpPr/>
            <p:nvPr/>
          </p:nvSpPr>
          <p:spPr>
            <a:xfrm>
              <a:off x="3319125" y="3481975"/>
              <a:ext cx="232225" cy="170975"/>
            </a:xfrm>
            <a:custGeom>
              <a:rect b="b" l="l" r="r" t="t"/>
              <a:pathLst>
                <a:path extrusionOk="0" h="6839" w="9289">
                  <a:moveTo>
                    <a:pt x="1" y="1"/>
                  </a:moveTo>
                  <a:lnTo>
                    <a:pt x="1" y="2170"/>
                  </a:lnTo>
                  <a:lnTo>
                    <a:pt x="1" y="2654"/>
                  </a:lnTo>
                  <a:lnTo>
                    <a:pt x="77" y="3114"/>
                  </a:lnTo>
                  <a:lnTo>
                    <a:pt x="205" y="3573"/>
                  </a:lnTo>
                  <a:lnTo>
                    <a:pt x="358" y="3981"/>
                  </a:lnTo>
                  <a:lnTo>
                    <a:pt x="562" y="4389"/>
                  </a:lnTo>
                  <a:lnTo>
                    <a:pt x="792" y="4772"/>
                  </a:lnTo>
                  <a:lnTo>
                    <a:pt x="1047" y="5129"/>
                  </a:lnTo>
                  <a:lnTo>
                    <a:pt x="1353" y="5461"/>
                  </a:lnTo>
                  <a:lnTo>
                    <a:pt x="1685" y="5767"/>
                  </a:lnTo>
                  <a:lnTo>
                    <a:pt x="2042" y="6022"/>
                  </a:lnTo>
                  <a:lnTo>
                    <a:pt x="2425" y="6278"/>
                  </a:lnTo>
                  <a:lnTo>
                    <a:pt x="2833" y="6456"/>
                  </a:lnTo>
                  <a:lnTo>
                    <a:pt x="3267" y="6609"/>
                  </a:lnTo>
                  <a:lnTo>
                    <a:pt x="3700" y="6737"/>
                  </a:lnTo>
                  <a:lnTo>
                    <a:pt x="4160" y="6813"/>
                  </a:lnTo>
                  <a:lnTo>
                    <a:pt x="4645" y="6839"/>
                  </a:lnTo>
                  <a:lnTo>
                    <a:pt x="5104" y="6813"/>
                  </a:lnTo>
                  <a:lnTo>
                    <a:pt x="5589" y="6737"/>
                  </a:lnTo>
                  <a:lnTo>
                    <a:pt x="6022" y="6609"/>
                  </a:lnTo>
                  <a:lnTo>
                    <a:pt x="6456" y="6456"/>
                  </a:lnTo>
                  <a:lnTo>
                    <a:pt x="6864" y="6278"/>
                  </a:lnTo>
                  <a:lnTo>
                    <a:pt x="7247" y="6022"/>
                  </a:lnTo>
                  <a:lnTo>
                    <a:pt x="7604" y="5767"/>
                  </a:lnTo>
                  <a:lnTo>
                    <a:pt x="7936" y="5461"/>
                  </a:lnTo>
                  <a:lnTo>
                    <a:pt x="8217" y="5129"/>
                  </a:lnTo>
                  <a:lnTo>
                    <a:pt x="8497" y="4772"/>
                  </a:lnTo>
                  <a:lnTo>
                    <a:pt x="8727" y="4389"/>
                  </a:lnTo>
                  <a:lnTo>
                    <a:pt x="8931" y="3981"/>
                  </a:lnTo>
                  <a:lnTo>
                    <a:pt x="9084" y="3573"/>
                  </a:lnTo>
                  <a:lnTo>
                    <a:pt x="9186" y="3114"/>
                  </a:lnTo>
                  <a:lnTo>
                    <a:pt x="9263" y="2654"/>
                  </a:lnTo>
                  <a:lnTo>
                    <a:pt x="9288" y="2170"/>
                  </a:lnTo>
                  <a:lnTo>
                    <a:pt x="9288" y="1"/>
                  </a:lnTo>
                  <a:lnTo>
                    <a:pt x="7069" y="1"/>
                  </a:lnTo>
                  <a:lnTo>
                    <a:pt x="7069" y="2170"/>
                  </a:lnTo>
                  <a:lnTo>
                    <a:pt x="7069" y="2425"/>
                  </a:lnTo>
                  <a:lnTo>
                    <a:pt x="7018" y="2680"/>
                  </a:lnTo>
                  <a:lnTo>
                    <a:pt x="6966" y="2909"/>
                  </a:lnTo>
                  <a:lnTo>
                    <a:pt x="6890" y="3139"/>
                  </a:lnTo>
                  <a:lnTo>
                    <a:pt x="6788" y="3343"/>
                  </a:lnTo>
                  <a:lnTo>
                    <a:pt x="6660" y="3547"/>
                  </a:lnTo>
                  <a:lnTo>
                    <a:pt x="6507" y="3726"/>
                  </a:lnTo>
                  <a:lnTo>
                    <a:pt x="6354" y="3905"/>
                  </a:lnTo>
                  <a:lnTo>
                    <a:pt x="6201" y="4058"/>
                  </a:lnTo>
                  <a:lnTo>
                    <a:pt x="5997" y="4211"/>
                  </a:lnTo>
                  <a:lnTo>
                    <a:pt x="5793" y="4313"/>
                  </a:lnTo>
                  <a:lnTo>
                    <a:pt x="5589" y="4415"/>
                  </a:lnTo>
                  <a:lnTo>
                    <a:pt x="5359" y="4517"/>
                  </a:lnTo>
                  <a:lnTo>
                    <a:pt x="5129" y="4568"/>
                  </a:lnTo>
                  <a:lnTo>
                    <a:pt x="4900" y="4594"/>
                  </a:lnTo>
                  <a:lnTo>
                    <a:pt x="4645" y="4619"/>
                  </a:lnTo>
                  <a:lnTo>
                    <a:pt x="4389" y="4594"/>
                  </a:lnTo>
                  <a:lnTo>
                    <a:pt x="4160" y="4568"/>
                  </a:lnTo>
                  <a:lnTo>
                    <a:pt x="3905" y="4517"/>
                  </a:lnTo>
                  <a:lnTo>
                    <a:pt x="3700" y="4415"/>
                  </a:lnTo>
                  <a:lnTo>
                    <a:pt x="3471" y="4313"/>
                  </a:lnTo>
                  <a:lnTo>
                    <a:pt x="3267" y="4211"/>
                  </a:lnTo>
                  <a:lnTo>
                    <a:pt x="3088" y="4058"/>
                  </a:lnTo>
                  <a:lnTo>
                    <a:pt x="2909" y="3905"/>
                  </a:lnTo>
                  <a:lnTo>
                    <a:pt x="2756" y="3726"/>
                  </a:lnTo>
                  <a:lnTo>
                    <a:pt x="2629" y="3547"/>
                  </a:lnTo>
                  <a:lnTo>
                    <a:pt x="2501" y="3343"/>
                  </a:lnTo>
                  <a:lnTo>
                    <a:pt x="2399" y="3139"/>
                  </a:lnTo>
                  <a:lnTo>
                    <a:pt x="2323" y="2909"/>
                  </a:lnTo>
                  <a:lnTo>
                    <a:pt x="2246" y="2680"/>
                  </a:lnTo>
                  <a:lnTo>
                    <a:pt x="2221" y="2425"/>
                  </a:lnTo>
                  <a:lnTo>
                    <a:pt x="2195" y="2170"/>
                  </a:lnTo>
                  <a:lnTo>
                    <a:pt x="219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3"/>
            <p:cNvSpPr/>
            <p:nvPr/>
          </p:nvSpPr>
          <p:spPr>
            <a:xfrm>
              <a:off x="3426300" y="3481975"/>
              <a:ext cx="125050" cy="170975"/>
            </a:xfrm>
            <a:custGeom>
              <a:rect b="b" l="l" r="r" t="t"/>
              <a:pathLst>
                <a:path extrusionOk="0" h="6839" w="5002">
                  <a:moveTo>
                    <a:pt x="4287" y="1"/>
                  </a:moveTo>
                  <a:lnTo>
                    <a:pt x="4287" y="2170"/>
                  </a:lnTo>
                  <a:lnTo>
                    <a:pt x="4261" y="2654"/>
                  </a:lnTo>
                  <a:lnTo>
                    <a:pt x="4210" y="3114"/>
                  </a:lnTo>
                  <a:lnTo>
                    <a:pt x="4083" y="3573"/>
                  </a:lnTo>
                  <a:lnTo>
                    <a:pt x="3930" y="3981"/>
                  </a:lnTo>
                  <a:lnTo>
                    <a:pt x="3726" y="4389"/>
                  </a:lnTo>
                  <a:lnTo>
                    <a:pt x="3496" y="4772"/>
                  </a:lnTo>
                  <a:lnTo>
                    <a:pt x="3241" y="5129"/>
                  </a:lnTo>
                  <a:lnTo>
                    <a:pt x="2935" y="5461"/>
                  </a:lnTo>
                  <a:lnTo>
                    <a:pt x="2628" y="5742"/>
                  </a:lnTo>
                  <a:lnTo>
                    <a:pt x="2322" y="5997"/>
                  </a:lnTo>
                  <a:lnTo>
                    <a:pt x="1965" y="6201"/>
                  </a:lnTo>
                  <a:lnTo>
                    <a:pt x="1608" y="6405"/>
                  </a:lnTo>
                  <a:lnTo>
                    <a:pt x="1225" y="6558"/>
                  </a:lnTo>
                  <a:lnTo>
                    <a:pt x="842" y="6686"/>
                  </a:lnTo>
                  <a:lnTo>
                    <a:pt x="434" y="6762"/>
                  </a:lnTo>
                  <a:lnTo>
                    <a:pt x="0" y="6813"/>
                  </a:lnTo>
                  <a:lnTo>
                    <a:pt x="204" y="6813"/>
                  </a:lnTo>
                  <a:lnTo>
                    <a:pt x="255" y="6839"/>
                  </a:lnTo>
                  <a:lnTo>
                    <a:pt x="358" y="6839"/>
                  </a:lnTo>
                  <a:lnTo>
                    <a:pt x="817" y="6813"/>
                  </a:lnTo>
                  <a:lnTo>
                    <a:pt x="1302" y="6737"/>
                  </a:lnTo>
                  <a:lnTo>
                    <a:pt x="1735" y="6609"/>
                  </a:lnTo>
                  <a:lnTo>
                    <a:pt x="2169" y="6456"/>
                  </a:lnTo>
                  <a:lnTo>
                    <a:pt x="2577" y="6278"/>
                  </a:lnTo>
                  <a:lnTo>
                    <a:pt x="2960" y="6022"/>
                  </a:lnTo>
                  <a:lnTo>
                    <a:pt x="3317" y="5767"/>
                  </a:lnTo>
                  <a:lnTo>
                    <a:pt x="3649" y="5461"/>
                  </a:lnTo>
                  <a:lnTo>
                    <a:pt x="3930" y="5129"/>
                  </a:lnTo>
                  <a:lnTo>
                    <a:pt x="4210" y="4772"/>
                  </a:lnTo>
                  <a:lnTo>
                    <a:pt x="4440" y="4389"/>
                  </a:lnTo>
                  <a:lnTo>
                    <a:pt x="4644" y="3981"/>
                  </a:lnTo>
                  <a:lnTo>
                    <a:pt x="4797" y="3573"/>
                  </a:lnTo>
                  <a:lnTo>
                    <a:pt x="4899" y="3114"/>
                  </a:lnTo>
                  <a:lnTo>
                    <a:pt x="4976" y="2654"/>
                  </a:lnTo>
                  <a:lnTo>
                    <a:pt x="5001" y="2170"/>
                  </a:lnTo>
                  <a:lnTo>
                    <a:pt x="5001"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3"/>
            <p:cNvSpPr/>
            <p:nvPr/>
          </p:nvSpPr>
          <p:spPr>
            <a:xfrm>
              <a:off x="3349100" y="3572550"/>
              <a:ext cx="12150" cy="12150"/>
            </a:xfrm>
            <a:custGeom>
              <a:rect b="b" l="l" r="r" t="t"/>
              <a:pathLst>
                <a:path extrusionOk="0" h="486" w="486">
                  <a:moveTo>
                    <a:pt x="256" y="1"/>
                  </a:moveTo>
                  <a:lnTo>
                    <a:pt x="154" y="26"/>
                  </a:lnTo>
                  <a:lnTo>
                    <a:pt x="77" y="77"/>
                  </a:lnTo>
                  <a:lnTo>
                    <a:pt x="26" y="154"/>
                  </a:lnTo>
                  <a:lnTo>
                    <a:pt x="1" y="256"/>
                  </a:lnTo>
                  <a:lnTo>
                    <a:pt x="26" y="333"/>
                  </a:lnTo>
                  <a:lnTo>
                    <a:pt x="77" y="409"/>
                  </a:lnTo>
                  <a:lnTo>
                    <a:pt x="154" y="486"/>
                  </a:lnTo>
                  <a:lnTo>
                    <a:pt x="333" y="486"/>
                  </a:lnTo>
                  <a:lnTo>
                    <a:pt x="435" y="409"/>
                  </a:lnTo>
                  <a:lnTo>
                    <a:pt x="486" y="333"/>
                  </a:lnTo>
                  <a:lnTo>
                    <a:pt x="486" y="256"/>
                  </a:lnTo>
                  <a:lnTo>
                    <a:pt x="486" y="154"/>
                  </a:lnTo>
                  <a:lnTo>
                    <a:pt x="435" y="77"/>
                  </a:lnTo>
                  <a:lnTo>
                    <a:pt x="333" y="26"/>
                  </a:lnTo>
                  <a:lnTo>
                    <a:pt x="2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3"/>
            <p:cNvSpPr/>
            <p:nvPr/>
          </p:nvSpPr>
          <p:spPr>
            <a:xfrm>
              <a:off x="3501575" y="3584675"/>
              <a:ext cx="12775" cy="12800"/>
            </a:xfrm>
            <a:custGeom>
              <a:rect b="b" l="l" r="r" t="t"/>
              <a:pathLst>
                <a:path extrusionOk="0" h="512" w="511">
                  <a:moveTo>
                    <a:pt x="255" y="1"/>
                  </a:moveTo>
                  <a:lnTo>
                    <a:pt x="153" y="26"/>
                  </a:lnTo>
                  <a:lnTo>
                    <a:pt x="77" y="77"/>
                  </a:lnTo>
                  <a:lnTo>
                    <a:pt x="26" y="154"/>
                  </a:lnTo>
                  <a:lnTo>
                    <a:pt x="0" y="256"/>
                  </a:lnTo>
                  <a:lnTo>
                    <a:pt x="26" y="358"/>
                  </a:lnTo>
                  <a:lnTo>
                    <a:pt x="77" y="434"/>
                  </a:lnTo>
                  <a:lnTo>
                    <a:pt x="153" y="486"/>
                  </a:lnTo>
                  <a:lnTo>
                    <a:pt x="255" y="511"/>
                  </a:lnTo>
                  <a:lnTo>
                    <a:pt x="357" y="486"/>
                  </a:lnTo>
                  <a:lnTo>
                    <a:pt x="434" y="434"/>
                  </a:lnTo>
                  <a:lnTo>
                    <a:pt x="485" y="358"/>
                  </a:lnTo>
                  <a:lnTo>
                    <a:pt x="510" y="256"/>
                  </a:lnTo>
                  <a:lnTo>
                    <a:pt x="485" y="154"/>
                  </a:lnTo>
                  <a:lnTo>
                    <a:pt x="434" y="77"/>
                  </a:lnTo>
                  <a:lnTo>
                    <a:pt x="357" y="26"/>
                  </a:lnTo>
                  <a:lnTo>
                    <a:pt x="2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3"/>
            <p:cNvSpPr/>
            <p:nvPr/>
          </p:nvSpPr>
          <p:spPr>
            <a:xfrm>
              <a:off x="3380375" y="3603825"/>
              <a:ext cx="12775" cy="12125"/>
            </a:xfrm>
            <a:custGeom>
              <a:rect b="b" l="l" r="r" t="t"/>
              <a:pathLst>
                <a:path extrusionOk="0" h="485" w="511">
                  <a:moveTo>
                    <a:pt x="255" y="0"/>
                  </a:moveTo>
                  <a:lnTo>
                    <a:pt x="153" y="26"/>
                  </a:lnTo>
                  <a:lnTo>
                    <a:pt x="77" y="77"/>
                  </a:lnTo>
                  <a:lnTo>
                    <a:pt x="26" y="153"/>
                  </a:lnTo>
                  <a:lnTo>
                    <a:pt x="0" y="255"/>
                  </a:lnTo>
                  <a:lnTo>
                    <a:pt x="26" y="332"/>
                  </a:lnTo>
                  <a:lnTo>
                    <a:pt x="77" y="434"/>
                  </a:lnTo>
                  <a:lnTo>
                    <a:pt x="153" y="485"/>
                  </a:lnTo>
                  <a:lnTo>
                    <a:pt x="357" y="485"/>
                  </a:lnTo>
                  <a:lnTo>
                    <a:pt x="434" y="434"/>
                  </a:lnTo>
                  <a:lnTo>
                    <a:pt x="485" y="332"/>
                  </a:lnTo>
                  <a:lnTo>
                    <a:pt x="511" y="255"/>
                  </a:lnTo>
                  <a:lnTo>
                    <a:pt x="485" y="153"/>
                  </a:lnTo>
                  <a:lnTo>
                    <a:pt x="434" y="77"/>
                  </a:lnTo>
                  <a:lnTo>
                    <a:pt x="357" y="26"/>
                  </a:lnTo>
                  <a:lnTo>
                    <a:pt x="2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3"/>
            <p:cNvSpPr/>
            <p:nvPr/>
          </p:nvSpPr>
          <p:spPr>
            <a:xfrm>
              <a:off x="3524525" y="3537475"/>
              <a:ext cx="12800" cy="12150"/>
            </a:xfrm>
            <a:custGeom>
              <a:rect b="b" l="l" r="r" t="t"/>
              <a:pathLst>
                <a:path extrusionOk="0" h="486" w="512">
                  <a:moveTo>
                    <a:pt x="154" y="1"/>
                  </a:moveTo>
                  <a:lnTo>
                    <a:pt x="77" y="52"/>
                  </a:lnTo>
                  <a:lnTo>
                    <a:pt x="26" y="154"/>
                  </a:lnTo>
                  <a:lnTo>
                    <a:pt x="1" y="230"/>
                  </a:lnTo>
                  <a:lnTo>
                    <a:pt x="26" y="332"/>
                  </a:lnTo>
                  <a:lnTo>
                    <a:pt x="77" y="409"/>
                  </a:lnTo>
                  <a:lnTo>
                    <a:pt x="154" y="460"/>
                  </a:lnTo>
                  <a:lnTo>
                    <a:pt x="256" y="485"/>
                  </a:lnTo>
                  <a:lnTo>
                    <a:pt x="358" y="460"/>
                  </a:lnTo>
                  <a:lnTo>
                    <a:pt x="435" y="409"/>
                  </a:lnTo>
                  <a:lnTo>
                    <a:pt x="486" y="332"/>
                  </a:lnTo>
                  <a:lnTo>
                    <a:pt x="511" y="230"/>
                  </a:lnTo>
                  <a:lnTo>
                    <a:pt x="486" y="154"/>
                  </a:lnTo>
                  <a:lnTo>
                    <a:pt x="435" y="52"/>
                  </a:lnTo>
                  <a:lnTo>
                    <a:pt x="3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3"/>
            <p:cNvSpPr/>
            <p:nvPr/>
          </p:nvSpPr>
          <p:spPr>
            <a:xfrm>
              <a:off x="3349100" y="3529175"/>
              <a:ext cx="12150" cy="12800"/>
            </a:xfrm>
            <a:custGeom>
              <a:rect b="b" l="l" r="r" t="t"/>
              <a:pathLst>
                <a:path extrusionOk="0" h="512" w="486">
                  <a:moveTo>
                    <a:pt x="256" y="1"/>
                  </a:moveTo>
                  <a:lnTo>
                    <a:pt x="154" y="26"/>
                  </a:lnTo>
                  <a:lnTo>
                    <a:pt x="77" y="77"/>
                  </a:lnTo>
                  <a:lnTo>
                    <a:pt x="26" y="154"/>
                  </a:lnTo>
                  <a:lnTo>
                    <a:pt x="1" y="256"/>
                  </a:lnTo>
                  <a:lnTo>
                    <a:pt x="26" y="358"/>
                  </a:lnTo>
                  <a:lnTo>
                    <a:pt x="77" y="435"/>
                  </a:lnTo>
                  <a:lnTo>
                    <a:pt x="154" y="486"/>
                  </a:lnTo>
                  <a:lnTo>
                    <a:pt x="256" y="511"/>
                  </a:lnTo>
                  <a:lnTo>
                    <a:pt x="333" y="486"/>
                  </a:lnTo>
                  <a:lnTo>
                    <a:pt x="435" y="435"/>
                  </a:lnTo>
                  <a:lnTo>
                    <a:pt x="486" y="358"/>
                  </a:lnTo>
                  <a:lnTo>
                    <a:pt x="486" y="256"/>
                  </a:lnTo>
                  <a:lnTo>
                    <a:pt x="486" y="154"/>
                  </a:lnTo>
                  <a:lnTo>
                    <a:pt x="435" y="77"/>
                  </a:lnTo>
                  <a:lnTo>
                    <a:pt x="333" y="26"/>
                  </a:lnTo>
                  <a:lnTo>
                    <a:pt x="2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3"/>
            <p:cNvSpPr/>
            <p:nvPr/>
          </p:nvSpPr>
          <p:spPr>
            <a:xfrm>
              <a:off x="3518150" y="3507500"/>
              <a:ext cx="12775" cy="12775"/>
            </a:xfrm>
            <a:custGeom>
              <a:rect b="b" l="l" r="r" t="t"/>
              <a:pathLst>
                <a:path extrusionOk="0" h="511" w="511">
                  <a:moveTo>
                    <a:pt x="256" y="0"/>
                  </a:moveTo>
                  <a:lnTo>
                    <a:pt x="154" y="26"/>
                  </a:lnTo>
                  <a:lnTo>
                    <a:pt x="77" y="77"/>
                  </a:lnTo>
                  <a:lnTo>
                    <a:pt x="26" y="153"/>
                  </a:lnTo>
                  <a:lnTo>
                    <a:pt x="1" y="256"/>
                  </a:lnTo>
                  <a:lnTo>
                    <a:pt x="26" y="358"/>
                  </a:lnTo>
                  <a:lnTo>
                    <a:pt x="77" y="434"/>
                  </a:lnTo>
                  <a:lnTo>
                    <a:pt x="154" y="485"/>
                  </a:lnTo>
                  <a:lnTo>
                    <a:pt x="256" y="511"/>
                  </a:lnTo>
                  <a:lnTo>
                    <a:pt x="358" y="485"/>
                  </a:lnTo>
                  <a:lnTo>
                    <a:pt x="434" y="434"/>
                  </a:lnTo>
                  <a:lnTo>
                    <a:pt x="485" y="358"/>
                  </a:lnTo>
                  <a:lnTo>
                    <a:pt x="511" y="256"/>
                  </a:lnTo>
                  <a:lnTo>
                    <a:pt x="485" y="153"/>
                  </a:lnTo>
                  <a:lnTo>
                    <a:pt x="434" y="77"/>
                  </a:lnTo>
                  <a:lnTo>
                    <a:pt x="358" y="26"/>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3"/>
            <p:cNvSpPr/>
            <p:nvPr/>
          </p:nvSpPr>
          <p:spPr>
            <a:xfrm>
              <a:off x="3336350" y="3501125"/>
              <a:ext cx="12775" cy="12775"/>
            </a:xfrm>
            <a:custGeom>
              <a:rect b="b" l="l" r="r" t="t"/>
              <a:pathLst>
                <a:path extrusionOk="0" h="511" w="511">
                  <a:moveTo>
                    <a:pt x="256" y="0"/>
                  </a:moveTo>
                  <a:lnTo>
                    <a:pt x="154" y="26"/>
                  </a:lnTo>
                  <a:lnTo>
                    <a:pt x="77" y="77"/>
                  </a:lnTo>
                  <a:lnTo>
                    <a:pt x="26" y="153"/>
                  </a:lnTo>
                  <a:lnTo>
                    <a:pt x="1" y="255"/>
                  </a:lnTo>
                  <a:lnTo>
                    <a:pt x="26" y="357"/>
                  </a:lnTo>
                  <a:lnTo>
                    <a:pt x="77" y="434"/>
                  </a:lnTo>
                  <a:lnTo>
                    <a:pt x="154" y="485"/>
                  </a:lnTo>
                  <a:lnTo>
                    <a:pt x="256" y="511"/>
                  </a:lnTo>
                  <a:lnTo>
                    <a:pt x="358" y="485"/>
                  </a:lnTo>
                  <a:lnTo>
                    <a:pt x="434" y="434"/>
                  </a:lnTo>
                  <a:lnTo>
                    <a:pt x="485" y="357"/>
                  </a:lnTo>
                  <a:lnTo>
                    <a:pt x="511" y="255"/>
                  </a:lnTo>
                  <a:lnTo>
                    <a:pt x="485" y="153"/>
                  </a:lnTo>
                  <a:lnTo>
                    <a:pt x="434" y="77"/>
                  </a:lnTo>
                  <a:lnTo>
                    <a:pt x="358" y="26"/>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9" name="Google Shape;4879;p73"/>
          <p:cNvGrpSpPr/>
          <p:nvPr/>
        </p:nvGrpSpPr>
        <p:grpSpPr>
          <a:xfrm>
            <a:off x="3237742" y="3287053"/>
            <a:ext cx="400803" cy="345487"/>
            <a:chOff x="2486675" y="3376725"/>
            <a:chExt cx="397425" cy="342575"/>
          </a:xfrm>
        </p:grpSpPr>
        <p:sp>
          <p:nvSpPr>
            <p:cNvPr id="4880" name="Google Shape;4880;p73"/>
            <p:cNvSpPr/>
            <p:nvPr/>
          </p:nvSpPr>
          <p:spPr>
            <a:xfrm>
              <a:off x="2534525" y="3552775"/>
              <a:ext cx="130150" cy="60625"/>
            </a:xfrm>
            <a:custGeom>
              <a:rect b="b" l="l" r="r" t="t"/>
              <a:pathLst>
                <a:path extrusionOk="0" h="2425" w="5206">
                  <a:moveTo>
                    <a:pt x="0" y="1"/>
                  </a:moveTo>
                  <a:lnTo>
                    <a:pt x="0" y="2425"/>
                  </a:lnTo>
                  <a:lnTo>
                    <a:pt x="5206" y="2425"/>
                  </a:lnTo>
                  <a:lnTo>
                    <a:pt x="520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3"/>
            <p:cNvSpPr/>
            <p:nvPr/>
          </p:nvSpPr>
          <p:spPr>
            <a:xfrm>
              <a:off x="2706125" y="3552775"/>
              <a:ext cx="130150" cy="60625"/>
            </a:xfrm>
            <a:custGeom>
              <a:rect b="b" l="l" r="r" t="t"/>
              <a:pathLst>
                <a:path extrusionOk="0" h="2425" w="5206">
                  <a:moveTo>
                    <a:pt x="0" y="1"/>
                  </a:moveTo>
                  <a:lnTo>
                    <a:pt x="0" y="2425"/>
                  </a:lnTo>
                  <a:lnTo>
                    <a:pt x="5205" y="2425"/>
                  </a:lnTo>
                  <a:lnTo>
                    <a:pt x="5205"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3"/>
            <p:cNvSpPr/>
            <p:nvPr/>
          </p:nvSpPr>
          <p:spPr>
            <a:xfrm>
              <a:off x="2506450" y="3666975"/>
              <a:ext cx="358525" cy="52325"/>
            </a:xfrm>
            <a:custGeom>
              <a:rect b="b" l="l" r="r" t="t"/>
              <a:pathLst>
                <a:path extrusionOk="0" h="2093" w="14341">
                  <a:moveTo>
                    <a:pt x="1" y="0"/>
                  </a:moveTo>
                  <a:lnTo>
                    <a:pt x="1" y="2093"/>
                  </a:lnTo>
                  <a:lnTo>
                    <a:pt x="14341" y="2093"/>
                  </a:lnTo>
                  <a:lnTo>
                    <a:pt x="14341"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3"/>
            <p:cNvSpPr/>
            <p:nvPr/>
          </p:nvSpPr>
          <p:spPr>
            <a:xfrm>
              <a:off x="2486675" y="3607000"/>
              <a:ext cx="397425" cy="64450"/>
            </a:xfrm>
            <a:custGeom>
              <a:rect b="b" l="l" r="r" t="t"/>
              <a:pathLst>
                <a:path extrusionOk="0" h="2578" w="15897">
                  <a:moveTo>
                    <a:pt x="588" y="1"/>
                  </a:moveTo>
                  <a:lnTo>
                    <a:pt x="486" y="26"/>
                  </a:lnTo>
                  <a:lnTo>
                    <a:pt x="358" y="52"/>
                  </a:lnTo>
                  <a:lnTo>
                    <a:pt x="256" y="103"/>
                  </a:lnTo>
                  <a:lnTo>
                    <a:pt x="179" y="179"/>
                  </a:lnTo>
                  <a:lnTo>
                    <a:pt x="103" y="256"/>
                  </a:lnTo>
                  <a:lnTo>
                    <a:pt x="52" y="358"/>
                  </a:lnTo>
                  <a:lnTo>
                    <a:pt x="26" y="460"/>
                  </a:lnTo>
                  <a:lnTo>
                    <a:pt x="1" y="588"/>
                  </a:lnTo>
                  <a:lnTo>
                    <a:pt x="1" y="1991"/>
                  </a:lnTo>
                  <a:lnTo>
                    <a:pt x="26" y="2119"/>
                  </a:lnTo>
                  <a:lnTo>
                    <a:pt x="52" y="2221"/>
                  </a:lnTo>
                  <a:lnTo>
                    <a:pt x="103" y="2323"/>
                  </a:lnTo>
                  <a:lnTo>
                    <a:pt x="179" y="2425"/>
                  </a:lnTo>
                  <a:lnTo>
                    <a:pt x="256" y="2476"/>
                  </a:lnTo>
                  <a:lnTo>
                    <a:pt x="358" y="2527"/>
                  </a:lnTo>
                  <a:lnTo>
                    <a:pt x="486" y="2578"/>
                  </a:lnTo>
                  <a:lnTo>
                    <a:pt x="15438" y="2578"/>
                  </a:lnTo>
                  <a:lnTo>
                    <a:pt x="15540" y="2527"/>
                  </a:lnTo>
                  <a:lnTo>
                    <a:pt x="15642" y="2476"/>
                  </a:lnTo>
                  <a:lnTo>
                    <a:pt x="15744" y="2425"/>
                  </a:lnTo>
                  <a:lnTo>
                    <a:pt x="15795" y="2323"/>
                  </a:lnTo>
                  <a:lnTo>
                    <a:pt x="15846" y="2221"/>
                  </a:lnTo>
                  <a:lnTo>
                    <a:pt x="15897" y="2119"/>
                  </a:lnTo>
                  <a:lnTo>
                    <a:pt x="15897" y="1991"/>
                  </a:lnTo>
                  <a:lnTo>
                    <a:pt x="15897" y="588"/>
                  </a:lnTo>
                  <a:lnTo>
                    <a:pt x="15897" y="460"/>
                  </a:lnTo>
                  <a:lnTo>
                    <a:pt x="15846" y="358"/>
                  </a:lnTo>
                  <a:lnTo>
                    <a:pt x="15795" y="256"/>
                  </a:lnTo>
                  <a:lnTo>
                    <a:pt x="15744" y="179"/>
                  </a:lnTo>
                  <a:lnTo>
                    <a:pt x="15642" y="103"/>
                  </a:lnTo>
                  <a:lnTo>
                    <a:pt x="15540" y="52"/>
                  </a:lnTo>
                  <a:lnTo>
                    <a:pt x="15438" y="26"/>
                  </a:lnTo>
                  <a:lnTo>
                    <a:pt x="15310"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3"/>
            <p:cNvSpPr/>
            <p:nvPr/>
          </p:nvSpPr>
          <p:spPr>
            <a:xfrm>
              <a:off x="2842625" y="3607000"/>
              <a:ext cx="41475" cy="64450"/>
            </a:xfrm>
            <a:custGeom>
              <a:rect b="b" l="l" r="r" t="t"/>
              <a:pathLst>
                <a:path extrusionOk="0" h="2578" w="1659">
                  <a:moveTo>
                    <a:pt x="0" y="1"/>
                  </a:moveTo>
                  <a:lnTo>
                    <a:pt x="103" y="26"/>
                  </a:lnTo>
                  <a:lnTo>
                    <a:pt x="230" y="52"/>
                  </a:lnTo>
                  <a:lnTo>
                    <a:pt x="332" y="103"/>
                  </a:lnTo>
                  <a:lnTo>
                    <a:pt x="409" y="179"/>
                  </a:lnTo>
                  <a:lnTo>
                    <a:pt x="485" y="256"/>
                  </a:lnTo>
                  <a:lnTo>
                    <a:pt x="536" y="358"/>
                  </a:lnTo>
                  <a:lnTo>
                    <a:pt x="562" y="460"/>
                  </a:lnTo>
                  <a:lnTo>
                    <a:pt x="587" y="588"/>
                  </a:lnTo>
                  <a:lnTo>
                    <a:pt x="587" y="1991"/>
                  </a:lnTo>
                  <a:lnTo>
                    <a:pt x="562" y="2119"/>
                  </a:lnTo>
                  <a:lnTo>
                    <a:pt x="536" y="2221"/>
                  </a:lnTo>
                  <a:lnTo>
                    <a:pt x="485" y="2323"/>
                  </a:lnTo>
                  <a:lnTo>
                    <a:pt x="409" y="2425"/>
                  </a:lnTo>
                  <a:lnTo>
                    <a:pt x="332" y="2476"/>
                  </a:lnTo>
                  <a:lnTo>
                    <a:pt x="230" y="2527"/>
                  </a:lnTo>
                  <a:lnTo>
                    <a:pt x="103" y="2578"/>
                  </a:lnTo>
                  <a:lnTo>
                    <a:pt x="1200" y="2578"/>
                  </a:lnTo>
                  <a:lnTo>
                    <a:pt x="1302" y="2527"/>
                  </a:lnTo>
                  <a:lnTo>
                    <a:pt x="1404" y="2476"/>
                  </a:lnTo>
                  <a:lnTo>
                    <a:pt x="1506" y="2425"/>
                  </a:lnTo>
                  <a:lnTo>
                    <a:pt x="1557" y="2323"/>
                  </a:lnTo>
                  <a:lnTo>
                    <a:pt x="1608" y="2221"/>
                  </a:lnTo>
                  <a:lnTo>
                    <a:pt x="1659" y="2119"/>
                  </a:lnTo>
                  <a:lnTo>
                    <a:pt x="1659" y="1991"/>
                  </a:lnTo>
                  <a:lnTo>
                    <a:pt x="1659" y="588"/>
                  </a:lnTo>
                  <a:lnTo>
                    <a:pt x="1659" y="460"/>
                  </a:lnTo>
                  <a:lnTo>
                    <a:pt x="1608" y="358"/>
                  </a:lnTo>
                  <a:lnTo>
                    <a:pt x="1557" y="256"/>
                  </a:lnTo>
                  <a:lnTo>
                    <a:pt x="1506" y="179"/>
                  </a:lnTo>
                  <a:lnTo>
                    <a:pt x="1404" y="103"/>
                  </a:lnTo>
                  <a:lnTo>
                    <a:pt x="1302" y="52"/>
                  </a:lnTo>
                  <a:lnTo>
                    <a:pt x="1200" y="26"/>
                  </a:lnTo>
                  <a:lnTo>
                    <a:pt x="1072"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3"/>
            <p:cNvSpPr/>
            <p:nvPr/>
          </p:nvSpPr>
          <p:spPr>
            <a:xfrm>
              <a:off x="2575350" y="3626150"/>
              <a:ext cx="49150" cy="26175"/>
            </a:xfrm>
            <a:custGeom>
              <a:rect b="b" l="l" r="r" t="t"/>
              <a:pathLst>
                <a:path extrusionOk="0" h="1047" w="1966">
                  <a:moveTo>
                    <a:pt x="205" y="0"/>
                  </a:moveTo>
                  <a:lnTo>
                    <a:pt x="128" y="26"/>
                  </a:lnTo>
                  <a:lnTo>
                    <a:pt x="51" y="51"/>
                  </a:lnTo>
                  <a:lnTo>
                    <a:pt x="0" y="128"/>
                  </a:lnTo>
                  <a:lnTo>
                    <a:pt x="0" y="204"/>
                  </a:lnTo>
                  <a:lnTo>
                    <a:pt x="0" y="842"/>
                  </a:lnTo>
                  <a:lnTo>
                    <a:pt x="0" y="919"/>
                  </a:lnTo>
                  <a:lnTo>
                    <a:pt x="51" y="995"/>
                  </a:lnTo>
                  <a:lnTo>
                    <a:pt x="128" y="1046"/>
                  </a:lnTo>
                  <a:lnTo>
                    <a:pt x="1838" y="1046"/>
                  </a:lnTo>
                  <a:lnTo>
                    <a:pt x="1889" y="995"/>
                  </a:lnTo>
                  <a:lnTo>
                    <a:pt x="1940" y="919"/>
                  </a:lnTo>
                  <a:lnTo>
                    <a:pt x="1965" y="842"/>
                  </a:lnTo>
                  <a:lnTo>
                    <a:pt x="1965" y="204"/>
                  </a:lnTo>
                  <a:lnTo>
                    <a:pt x="1940" y="128"/>
                  </a:lnTo>
                  <a:lnTo>
                    <a:pt x="1889" y="51"/>
                  </a:lnTo>
                  <a:lnTo>
                    <a:pt x="1838" y="26"/>
                  </a:lnTo>
                  <a:lnTo>
                    <a:pt x="1761"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3"/>
            <p:cNvSpPr/>
            <p:nvPr/>
          </p:nvSpPr>
          <p:spPr>
            <a:xfrm>
              <a:off x="2746950" y="3626150"/>
              <a:ext cx="49125" cy="26175"/>
            </a:xfrm>
            <a:custGeom>
              <a:rect b="b" l="l" r="r" t="t"/>
              <a:pathLst>
                <a:path extrusionOk="0" h="1047" w="1965">
                  <a:moveTo>
                    <a:pt x="204" y="0"/>
                  </a:moveTo>
                  <a:lnTo>
                    <a:pt x="128" y="26"/>
                  </a:lnTo>
                  <a:lnTo>
                    <a:pt x="51" y="51"/>
                  </a:lnTo>
                  <a:lnTo>
                    <a:pt x="0" y="128"/>
                  </a:lnTo>
                  <a:lnTo>
                    <a:pt x="0" y="204"/>
                  </a:lnTo>
                  <a:lnTo>
                    <a:pt x="0" y="842"/>
                  </a:lnTo>
                  <a:lnTo>
                    <a:pt x="0" y="919"/>
                  </a:lnTo>
                  <a:lnTo>
                    <a:pt x="51" y="995"/>
                  </a:lnTo>
                  <a:lnTo>
                    <a:pt x="128" y="1046"/>
                  </a:lnTo>
                  <a:lnTo>
                    <a:pt x="1837" y="1046"/>
                  </a:lnTo>
                  <a:lnTo>
                    <a:pt x="1888" y="995"/>
                  </a:lnTo>
                  <a:lnTo>
                    <a:pt x="1939" y="919"/>
                  </a:lnTo>
                  <a:lnTo>
                    <a:pt x="1965" y="842"/>
                  </a:lnTo>
                  <a:lnTo>
                    <a:pt x="1965" y="204"/>
                  </a:lnTo>
                  <a:lnTo>
                    <a:pt x="1939" y="128"/>
                  </a:lnTo>
                  <a:lnTo>
                    <a:pt x="1888" y="51"/>
                  </a:lnTo>
                  <a:lnTo>
                    <a:pt x="1837" y="26"/>
                  </a:lnTo>
                  <a:lnTo>
                    <a:pt x="1761"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3"/>
            <p:cNvSpPr/>
            <p:nvPr/>
          </p:nvSpPr>
          <p:spPr>
            <a:xfrm>
              <a:off x="2604700" y="3626150"/>
              <a:ext cx="19800" cy="26175"/>
            </a:xfrm>
            <a:custGeom>
              <a:rect b="b" l="l" r="r" t="t"/>
              <a:pathLst>
                <a:path extrusionOk="0" h="1047" w="792">
                  <a:moveTo>
                    <a:pt x="0" y="0"/>
                  </a:moveTo>
                  <a:lnTo>
                    <a:pt x="77" y="26"/>
                  </a:lnTo>
                  <a:lnTo>
                    <a:pt x="153" y="51"/>
                  </a:lnTo>
                  <a:lnTo>
                    <a:pt x="204" y="128"/>
                  </a:lnTo>
                  <a:lnTo>
                    <a:pt x="204" y="204"/>
                  </a:lnTo>
                  <a:lnTo>
                    <a:pt x="204" y="842"/>
                  </a:lnTo>
                  <a:lnTo>
                    <a:pt x="204" y="919"/>
                  </a:lnTo>
                  <a:lnTo>
                    <a:pt x="153" y="995"/>
                  </a:lnTo>
                  <a:lnTo>
                    <a:pt x="77" y="1046"/>
                  </a:lnTo>
                  <a:lnTo>
                    <a:pt x="664" y="1046"/>
                  </a:lnTo>
                  <a:lnTo>
                    <a:pt x="740" y="995"/>
                  </a:lnTo>
                  <a:lnTo>
                    <a:pt x="766" y="919"/>
                  </a:lnTo>
                  <a:lnTo>
                    <a:pt x="791" y="842"/>
                  </a:lnTo>
                  <a:lnTo>
                    <a:pt x="791" y="204"/>
                  </a:lnTo>
                  <a:lnTo>
                    <a:pt x="766" y="128"/>
                  </a:lnTo>
                  <a:lnTo>
                    <a:pt x="740" y="51"/>
                  </a:lnTo>
                  <a:lnTo>
                    <a:pt x="664" y="26"/>
                  </a:lnTo>
                  <a:lnTo>
                    <a:pt x="587"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3"/>
            <p:cNvSpPr/>
            <p:nvPr/>
          </p:nvSpPr>
          <p:spPr>
            <a:xfrm>
              <a:off x="2776275" y="3626150"/>
              <a:ext cx="19800" cy="26175"/>
            </a:xfrm>
            <a:custGeom>
              <a:rect b="b" l="l" r="r" t="t"/>
              <a:pathLst>
                <a:path extrusionOk="0" h="1047" w="792">
                  <a:moveTo>
                    <a:pt x="1" y="0"/>
                  </a:moveTo>
                  <a:lnTo>
                    <a:pt x="77" y="26"/>
                  </a:lnTo>
                  <a:lnTo>
                    <a:pt x="154" y="51"/>
                  </a:lnTo>
                  <a:lnTo>
                    <a:pt x="205" y="128"/>
                  </a:lnTo>
                  <a:lnTo>
                    <a:pt x="205" y="204"/>
                  </a:lnTo>
                  <a:lnTo>
                    <a:pt x="205" y="842"/>
                  </a:lnTo>
                  <a:lnTo>
                    <a:pt x="205" y="919"/>
                  </a:lnTo>
                  <a:lnTo>
                    <a:pt x="154" y="995"/>
                  </a:lnTo>
                  <a:lnTo>
                    <a:pt x="77" y="1046"/>
                  </a:lnTo>
                  <a:lnTo>
                    <a:pt x="664" y="1046"/>
                  </a:lnTo>
                  <a:lnTo>
                    <a:pt x="715" y="995"/>
                  </a:lnTo>
                  <a:lnTo>
                    <a:pt x="766" y="919"/>
                  </a:lnTo>
                  <a:lnTo>
                    <a:pt x="792" y="842"/>
                  </a:lnTo>
                  <a:lnTo>
                    <a:pt x="792" y="204"/>
                  </a:lnTo>
                  <a:lnTo>
                    <a:pt x="766" y="128"/>
                  </a:lnTo>
                  <a:lnTo>
                    <a:pt x="715" y="51"/>
                  </a:lnTo>
                  <a:lnTo>
                    <a:pt x="664" y="26"/>
                  </a:lnTo>
                  <a:lnTo>
                    <a:pt x="588"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3"/>
            <p:cNvSpPr/>
            <p:nvPr/>
          </p:nvSpPr>
          <p:spPr>
            <a:xfrm>
              <a:off x="2534525" y="3376725"/>
              <a:ext cx="130150" cy="181200"/>
            </a:xfrm>
            <a:custGeom>
              <a:rect b="b" l="l" r="r" t="t"/>
              <a:pathLst>
                <a:path extrusionOk="0" h="7248" w="5206">
                  <a:moveTo>
                    <a:pt x="2424" y="1"/>
                  </a:moveTo>
                  <a:lnTo>
                    <a:pt x="2271" y="52"/>
                  </a:lnTo>
                  <a:lnTo>
                    <a:pt x="2144" y="128"/>
                  </a:lnTo>
                  <a:lnTo>
                    <a:pt x="2016" y="230"/>
                  </a:lnTo>
                  <a:lnTo>
                    <a:pt x="1914" y="332"/>
                  </a:lnTo>
                  <a:lnTo>
                    <a:pt x="1863" y="460"/>
                  </a:lnTo>
                  <a:lnTo>
                    <a:pt x="1812" y="613"/>
                  </a:lnTo>
                  <a:lnTo>
                    <a:pt x="1787" y="766"/>
                  </a:lnTo>
                  <a:lnTo>
                    <a:pt x="1787" y="1123"/>
                  </a:lnTo>
                  <a:lnTo>
                    <a:pt x="1787" y="1225"/>
                  </a:lnTo>
                  <a:lnTo>
                    <a:pt x="1735" y="1353"/>
                  </a:lnTo>
                  <a:lnTo>
                    <a:pt x="1684" y="1455"/>
                  </a:lnTo>
                  <a:lnTo>
                    <a:pt x="1608" y="1532"/>
                  </a:lnTo>
                  <a:lnTo>
                    <a:pt x="1531" y="1608"/>
                  </a:lnTo>
                  <a:lnTo>
                    <a:pt x="1429" y="1685"/>
                  </a:lnTo>
                  <a:lnTo>
                    <a:pt x="1302" y="1710"/>
                  </a:lnTo>
                  <a:lnTo>
                    <a:pt x="1174" y="1710"/>
                  </a:lnTo>
                  <a:lnTo>
                    <a:pt x="944" y="1736"/>
                  </a:lnTo>
                  <a:lnTo>
                    <a:pt x="715" y="1812"/>
                  </a:lnTo>
                  <a:lnTo>
                    <a:pt x="536" y="1914"/>
                  </a:lnTo>
                  <a:lnTo>
                    <a:pt x="358" y="2067"/>
                  </a:lnTo>
                  <a:lnTo>
                    <a:pt x="205" y="2246"/>
                  </a:lnTo>
                  <a:lnTo>
                    <a:pt x="102" y="2450"/>
                  </a:lnTo>
                  <a:lnTo>
                    <a:pt x="26" y="2654"/>
                  </a:lnTo>
                  <a:lnTo>
                    <a:pt x="0" y="2909"/>
                  </a:lnTo>
                  <a:lnTo>
                    <a:pt x="0" y="7247"/>
                  </a:lnTo>
                  <a:lnTo>
                    <a:pt x="5206" y="7247"/>
                  </a:lnTo>
                  <a:lnTo>
                    <a:pt x="5206" y="2909"/>
                  </a:lnTo>
                  <a:lnTo>
                    <a:pt x="5180" y="2654"/>
                  </a:lnTo>
                  <a:lnTo>
                    <a:pt x="5129" y="2450"/>
                  </a:lnTo>
                  <a:lnTo>
                    <a:pt x="5001" y="2246"/>
                  </a:lnTo>
                  <a:lnTo>
                    <a:pt x="4874" y="2067"/>
                  </a:lnTo>
                  <a:lnTo>
                    <a:pt x="4695" y="1914"/>
                  </a:lnTo>
                  <a:lnTo>
                    <a:pt x="4491" y="1812"/>
                  </a:lnTo>
                  <a:lnTo>
                    <a:pt x="4262" y="1736"/>
                  </a:lnTo>
                  <a:lnTo>
                    <a:pt x="4032" y="1710"/>
                  </a:lnTo>
                  <a:lnTo>
                    <a:pt x="3904" y="1710"/>
                  </a:lnTo>
                  <a:lnTo>
                    <a:pt x="3802" y="1685"/>
                  </a:lnTo>
                  <a:lnTo>
                    <a:pt x="3700" y="1608"/>
                  </a:lnTo>
                  <a:lnTo>
                    <a:pt x="3598" y="1532"/>
                  </a:lnTo>
                  <a:lnTo>
                    <a:pt x="3522" y="1455"/>
                  </a:lnTo>
                  <a:lnTo>
                    <a:pt x="3471" y="1353"/>
                  </a:lnTo>
                  <a:lnTo>
                    <a:pt x="3445" y="1225"/>
                  </a:lnTo>
                  <a:lnTo>
                    <a:pt x="3420" y="1123"/>
                  </a:lnTo>
                  <a:lnTo>
                    <a:pt x="3420" y="766"/>
                  </a:lnTo>
                  <a:lnTo>
                    <a:pt x="3420" y="613"/>
                  </a:lnTo>
                  <a:lnTo>
                    <a:pt x="3368" y="460"/>
                  </a:lnTo>
                  <a:lnTo>
                    <a:pt x="3292" y="332"/>
                  </a:lnTo>
                  <a:lnTo>
                    <a:pt x="3190" y="230"/>
                  </a:lnTo>
                  <a:lnTo>
                    <a:pt x="3088" y="128"/>
                  </a:lnTo>
                  <a:lnTo>
                    <a:pt x="2960" y="52"/>
                  </a:lnTo>
                  <a:lnTo>
                    <a:pt x="2807"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3"/>
            <p:cNvSpPr/>
            <p:nvPr/>
          </p:nvSpPr>
          <p:spPr>
            <a:xfrm>
              <a:off x="2591300" y="3376725"/>
              <a:ext cx="73375" cy="181200"/>
            </a:xfrm>
            <a:custGeom>
              <a:rect b="b" l="l" r="r" t="t"/>
              <a:pathLst>
                <a:path extrusionOk="0" h="7248" w="2935">
                  <a:moveTo>
                    <a:pt x="153" y="1"/>
                  </a:moveTo>
                  <a:lnTo>
                    <a:pt x="0" y="52"/>
                  </a:lnTo>
                  <a:lnTo>
                    <a:pt x="102" y="103"/>
                  </a:lnTo>
                  <a:lnTo>
                    <a:pt x="179" y="179"/>
                  </a:lnTo>
                  <a:lnTo>
                    <a:pt x="255" y="256"/>
                  </a:lnTo>
                  <a:lnTo>
                    <a:pt x="332" y="332"/>
                  </a:lnTo>
                  <a:lnTo>
                    <a:pt x="383" y="434"/>
                  </a:lnTo>
                  <a:lnTo>
                    <a:pt x="434" y="536"/>
                  </a:lnTo>
                  <a:lnTo>
                    <a:pt x="460" y="664"/>
                  </a:lnTo>
                  <a:lnTo>
                    <a:pt x="460" y="766"/>
                  </a:lnTo>
                  <a:lnTo>
                    <a:pt x="460" y="1481"/>
                  </a:lnTo>
                  <a:lnTo>
                    <a:pt x="485" y="1608"/>
                  </a:lnTo>
                  <a:lnTo>
                    <a:pt x="511" y="1736"/>
                  </a:lnTo>
                  <a:lnTo>
                    <a:pt x="562" y="1863"/>
                  </a:lnTo>
                  <a:lnTo>
                    <a:pt x="638" y="1991"/>
                  </a:lnTo>
                  <a:lnTo>
                    <a:pt x="740" y="2093"/>
                  </a:lnTo>
                  <a:lnTo>
                    <a:pt x="842" y="2195"/>
                  </a:lnTo>
                  <a:lnTo>
                    <a:pt x="944" y="2246"/>
                  </a:lnTo>
                  <a:lnTo>
                    <a:pt x="1072" y="2272"/>
                  </a:lnTo>
                  <a:lnTo>
                    <a:pt x="1302" y="2272"/>
                  </a:lnTo>
                  <a:lnTo>
                    <a:pt x="1531" y="2348"/>
                  </a:lnTo>
                  <a:lnTo>
                    <a:pt x="1735" y="2450"/>
                  </a:lnTo>
                  <a:lnTo>
                    <a:pt x="1914" y="2603"/>
                  </a:lnTo>
                  <a:lnTo>
                    <a:pt x="2042" y="2782"/>
                  </a:lnTo>
                  <a:lnTo>
                    <a:pt x="2169" y="2986"/>
                  </a:lnTo>
                  <a:lnTo>
                    <a:pt x="2220" y="3190"/>
                  </a:lnTo>
                  <a:lnTo>
                    <a:pt x="2246" y="3445"/>
                  </a:lnTo>
                  <a:lnTo>
                    <a:pt x="2246" y="7247"/>
                  </a:lnTo>
                  <a:lnTo>
                    <a:pt x="2935" y="7247"/>
                  </a:lnTo>
                  <a:lnTo>
                    <a:pt x="2935" y="2909"/>
                  </a:lnTo>
                  <a:lnTo>
                    <a:pt x="2909" y="2654"/>
                  </a:lnTo>
                  <a:lnTo>
                    <a:pt x="2858" y="2450"/>
                  </a:lnTo>
                  <a:lnTo>
                    <a:pt x="2730" y="2246"/>
                  </a:lnTo>
                  <a:lnTo>
                    <a:pt x="2603" y="2067"/>
                  </a:lnTo>
                  <a:lnTo>
                    <a:pt x="2424" y="1914"/>
                  </a:lnTo>
                  <a:lnTo>
                    <a:pt x="2220" y="1812"/>
                  </a:lnTo>
                  <a:lnTo>
                    <a:pt x="1991" y="1736"/>
                  </a:lnTo>
                  <a:lnTo>
                    <a:pt x="1761" y="1710"/>
                  </a:lnTo>
                  <a:lnTo>
                    <a:pt x="1633" y="1710"/>
                  </a:lnTo>
                  <a:lnTo>
                    <a:pt x="1531" y="1685"/>
                  </a:lnTo>
                  <a:lnTo>
                    <a:pt x="1429" y="1608"/>
                  </a:lnTo>
                  <a:lnTo>
                    <a:pt x="1327" y="1532"/>
                  </a:lnTo>
                  <a:lnTo>
                    <a:pt x="1251" y="1455"/>
                  </a:lnTo>
                  <a:lnTo>
                    <a:pt x="1200" y="1353"/>
                  </a:lnTo>
                  <a:lnTo>
                    <a:pt x="1174" y="1225"/>
                  </a:lnTo>
                  <a:lnTo>
                    <a:pt x="1149" y="1123"/>
                  </a:lnTo>
                  <a:lnTo>
                    <a:pt x="1149" y="766"/>
                  </a:lnTo>
                  <a:lnTo>
                    <a:pt x="1149" y="613"/>
                  </a:lnTo>
                  <a:lnTo>
                    <a:pt x="1097" y="460"/>
                  </a:lnTo>
                  <a:lnTo>
                    <a:pt x="1021" y="332"/>
                  </a:lnTo>
                  <a:lnTo>
                    <a:pt x="919" y="230"/>
                  </a:lnTo>
                  <a:lnTo>
                    <a:pt x="817" y="128"/>
                  </a:lnTo>
                  <a:lnTo>
                    <a:pt x="689" y="52"/>
                  </a:lnTo>
                  <a:lnTo>
                    <a:pt x="53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3"/>
            <p:cNvSpPr/>
            <p:nvPr/>
          </p:nvSpPr>
          <p:spPr>
            <a:xfrm>
              <a:off x="2588100" y="3463475"/>
              <a:ext cx="20450" cy="65725"/>
            </a:xfrm>
            <a:custGeom>
              <a:rect b="b" l="l" r="r" t="t"/>
              <a:pathLst>
                <a:path extrusionOk="0" h="2629" w="818">
                  <a:moveTo>
                    <a:pt x="613" y="1"/>
                  </a:moveTo>
                  <a:lnTo>
                    <a:pt x="562" y="26"/>
                  </a:lnTo>
                  <a:lnTo>
                    <a:pt x="511" y="52"/>
                  </a:lnTo>
                  <a:lnTo>
                    <a:pt x="103" y="358"/>
                  </a:lnTo>
                  <a:lnTo>
                    <a:pt x="26" y="435"/>
                  </a:lnTo>
                  <a:lnTo>
                    <a:pt x="1" y="537"/>
                  </a:lnTo>
                  <a:lnTo>
                    <a:pt x="1" y="613"/>
                  </a:lnTo>
                  <a:lnTo>
                    <a:pt x="52" y="664"/>
                  </a:lnTo>
                  <a:lnTo>
                    <a:pt x="77" y="690"/>
                  </a:lnTo>
                  <a:lnTo>
                    <a:pt x="154" y="715"/>
                  </a:lnTo>
                  <a:lnTo>
                    <a:pt x="179" y="715"/>
                  </a:lnTo>
                  <a:lnTo>
                    <a:pt x="230" y="690"/>
                  </a:lnTo>
                  <a:lnTo>
                    <a:pt x="358" y="562"/>
                  </a:lnTo>
                  <a:lnTo>
                    <a:pt x="358" y="562"/>
                  </a:lnTo>
                  <a:lnTo>
                    <a:pt x="332" y="2476"/>
                  </a:lnTo>
                  <a:lnTo>
                    <a:pt x="358" y="2527"/>
                  </a:lnTo>
                  <a:lnTo>
                    <a:pt x="409" y="2578"/>
                  </a:lnTo>
                  <a:lnTo>
                    <a:pt x="486" y="2603"/>
                  </a:lnTo>
                  <a:lnTo>
                    <a:pt x="588" y="2629"/>
                  </a:lnTo>
                  <a:lnTo>
                    <a:pt x="664" y="2603"/>
                  </a:lnTo>
                  <a:lnTo>
                    <a:pt x="741" y="2578"/>
                  </a:lnTo>
                  <a:lnTo>
                    <a:pt x="792" y="2527"/>
                  </a:lnTo>
                  <a:lnTo>
                    <a:pt x="817" y="2476"/>
                  </a:lnTo>
                  <a:lnTo>
                    <a:pt x="817" y="154"/>
                  </a:lnTo>
                  <a:lnTo>
                    <a:pt x="792" y="103"/>
                  </a:lnTo>
                  <a:lnTo>
                    <a:pt x="741" y="52"/>
                  </a:lnTo>
                  <a:lnTo>
                    <a:pt x="690" y="26"/>
                  </a:lnTo>
                  <a:lnTo>
                    <a:pt x="613"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3"/>
            <p:cNvSpPr/>
            <p:nvPr/>
          </p:nvSpPr>
          <p:spPr>
            <a:xfrm>
              <a:off x="2706125" y="3376725"/>
              <a:ext cx="130150" cy="181200"/>
            </a:xfrm>
            <a:custGeom>
              <a:rect b="b" l="l" r="r" t="t"/>
              <a:pathLst>
                <a:path extrusionOk="0" h="7248" w="5206">
                  <a:moveTo>
                    <a:pt x="2424" y="1"/>
                  </a:moveTo>
                  <a:lnTo>
                    <a:pt x="2271" y="52"/>
                  </a:lnTo>
                  <a:lnTo>
                    <a:pt x="2143" y="128"/>
                  </a:lnTo>
                  <a:lnTo>
                    <a:pt x="2016" y="230"/>
                  </a:lnTo>
                  <a:lnTo>
                    <a:pt x="1914" y="332"/>
                  </a:lnTo>
                  <a:lnTo>
                    <a:pt x="1863" y="460"/>
                  </a:lnTo>
                  <a:lnTo>
                    <a:pt x="1812" y="613"/>
                  </a:lnTo>
                  <a:lnTo>
                    <a:pt x="1786" y="766"/>
                  </a:lnTo>
                  <a:lnTo>
                    <a:pt x="1786" y="1123"/>
                  </a:lnTo>
                  <a:lnTo>
                    <a:pt x="1786" y="1225"/>
                  </a:lnTo>
                  <a:lnTo>
                    <a:pt x="1735" y="1353"/>
                  </a:lnTo>
                  <a:lnTo>
                    <a:pt x="1684" y="1455"/>
                  </a:lnTo>
                  <a:lnTo>
                    <a:pt x="1608" y="1532"/>
                  </a:lnTo>
                  <a:lnTo>
                    <a:pt x="1531" y="1608"/>
                  </a:lnTo>
                  <a:lnTo>
                    <a:pt x="1429" y="1685"/>
                  </a:lnTo>
                  <a:lnTo>
                    <a:pt x="1301" y="1710"/>
                  </a:lnTo>
                  <a:lnTo>
                    <a:pt x="1174" y="1710"/>
                  </a:lnTo>
                  <a:lnTo>
                    <a:pt x="944" y="1736"/>
                  </a:lnTo>
                  <a:lnTo>
                    <a:pt x="715" y="1812"/>
                  </a:lnTo>
                  <a:lnTo>
                    <a:pt x="536" y="1914"/>
                  </a:lnTo>
                  <a:lnTo>
                    <a:pt x="357" y="2067"/>
                  </a:lnTo>
                  <a:lnTo>
                    <a:pt x="204" y="2246"/>
                  </a:lnTo>
                  <a:lnTo>
                    <a:pt x="102" y="2450"/>
                  </a:lnTo>
                  <a:lnTo>
                    <a:pt x="26" y="2654"/>
                  </a:lnTo>
                  <a:lnTo>
                    <a:pt x="0" y="2909"/>
                  </a:lnTo>
                  <a:lnTo>
                    <a:pt x="0" y="7247"/>
                  </a:lnTo>
                  <a:lnTo>
                    <a:pt x="5205" y="7247"/>
                  </a:lnTo>
                  <a:lnTo>
                    <a:pt x="5205" y="2909"/>
                  </a:lnTo>
                  <a:lnTo>
                    <a:pt x="5180" y="2654"/>
                  </a:lnTo>
                  <a:lnTo>
                    <a:pt x="5129" y="2450"/>
                  </a:lnTo>
                  <a:lnTo>
                    <a:pt x="5001" y="2246"/>
                  </a:lnTo>
                  <a:lnTo>
                    <a:pt x="4874" y="2067"/>
                  </a:lnTo>
                  <a:lnTo>
                    <a:pt x="4695" y="1914"/>
                  </a:lnTo>
                  <a:lnTo>
                    <a:pt x="4491" y="1812"/>
                  </a:lnTo>
                  <a:lnTo>
                    <a:pt x="4261" y="1736"/>
                  </a:lnTo>
                  <a:lnTo>
                    <a:pt x="4032" y="1710"/>
                  </a:lnTo>
                  <a:lnTo>
                    <a:pt x="3904" y="1710"/>
                  </a:lnTo>
                  <a:lnTo>
                    <a:pt x="3802" y="1685"/>
                  </a:lnTo>
                  <a:lnTo>
                    <a:pt x="3700" y="1608"/>
                  </a:lnTo>
                  <a:lnTo>
                    <a:pt x="3598" y="1532"/>
                  </a:lnTo>
                  <a:lnTo>
                    <a:pt x="3521" y="1455"/>
                  </a:lnTo>
                  <a:lnTo>
                    <a:pt x="3470" y="1353"/>
                  </a:lnTo>
                  <a:lnTo>
                    <a:pt x="3445" y="1225"/>
                  </a:lnTo>
                  <a:lnTo>
                    <a:pt x="3419" y="1123"/>
                  </a:lnTo>
                  <a:lnTo>
                    <a:pt x="3419" y="766"/>
                  </a:lnTo>
                  <a:lnTo>
                    <a:pt x="3419" y="613"/>
                  </a:lnTo>
                  <a:lnTo>
                    <a:pt x="3368" y="460"/>
                  </a:lnTo>
                  <a:lnTo>
                    <a:pt x="3292" y="332"/>
                  </a:lnTo>
                  <a:lnTo>
                    <a:pt x="3190" y="230"/>
                  </a:lnTo>
                  <a:lnTo>
                    <a:pt x="3088" y="128"/>
                  </a:lnTo>
                  <a:lnTo>
                    <a:pt x="2960" y="52"/>
                  </a:lnTo>
                  <a:lnTo>
                    <a:pt x="2807"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3"/>
            <p:cNvSpPr/>
            <p:nvPr/>
          </p:nvSpPr>
          <p:spPr>
            <a:xfrm>
              <a:off x="2762900" y="3376725"/>
              <a:ext cx="73375" cy="181200"/>
            </a:xfrm>
            <a:custGeom>
              <a:rect b="b" l="l" r="r" t="t"/>
              <a:pathLst>
                <a:path extrusionOk="0" h="7248" w="2935">
                  <a:moveTo>
                    <a:pt x="153" y="1"/>
                  </a:moveTo>
                  <a:lnTo>
                    <a:pt x="0" y="52"/>
                  </a:lnTo>
                  <a:lnTo>
                    <a:pt x="102" y="103"/>
                  </a:lnTo>
                  <a:lnTo>
                    <a:pt x="179" y="179"/>
                  </a:lnTo>
                  <a:lnTo>
                    <a:pt x="255" y="256"/>
                  </a:lnTo>
                  <a:lnTo>
                    <a:pt x="332" y="332"/>
                  </a:lnTo>
                  <a:lnTo>
                    <a:pt x="383" y="434"/>
                  </a:lnTo>
                  <a:lnTo>
                    <a:pt x="434" y="536"/>
                  </a:lnTo>
                  <a:lnTo>
                    <a:pt x="459" y="664"/>
                  </a:lnTo>
                  <a:lnTo>
                    <a:pt x="459" y="766"/>
                  </a:lnTo>
                  <a:lnTo>
                    <a:pt x="459" y="1481"/>
                  </a:lnTo>
                  <a:lnTo>
                    <a:pt x="485" y="1608"/>
                  </a:lnTo>
                  <a:lnTo>
                    <a:pt x="510" y="1736"/>
                  </a:lnTo>
                  <a:lnTo>
                    <a:pt x="561" y="1863"/>
                  </a:lnTo>
                  <a:lnTo>
                    <a:pt x="638" y="1991"/>
                  </a:lnTo>
                  <a:lnTo>
                    <a:pt x="740" y="2093"/>
                  </a:lnTo>
                  <a:lnTo>
                    <a:pt x="842" y="2195"/>
                  </a:lnTo>
                  <a:lnTo>
                    <a:pt x="944" y="2246"/>
                  </a:lnTo>
                  <a:lnTo>
                    <a:pt x="1072" y="2272"/>
                  </a:lnTo>
                  <a:lnTo>
                    <a:pt x="1301" y="2272"/>
                  </a:lnTo>
                  <a:lnTo>
                    <a:pt x="1531" y="2348"/>
                  </a:lnTo>
                  <a:lnTo>
                    <a:pt x="1735" y="2450"/>
                  </a:lnTo>
                  <a:lnTo>
                    <a:pt x="1914" y="2603"/>
                  </a:lnTo>
                  <a:lnTo>
                    <a:pt x="2041" y="2782"/>
                  </a:lnTo>
                  <a:lnTo>
                    <a:pt x="2169" y="2986"/>
                  </a:lnTo>
                  <a:lnTo>
                    <a:pt x="2220" y="3190"/>
                  </a:lnTo>
                  <a:lnTo>
                    <a:pt x="2245" y="3445"/>
                  </a:lnTo>
                  <a:lnTo>
                    <a:pt x="2245" y="7247"/>
                  </a:lnTo>
                  <a:lnTo>
                    <a:pt x="2934" y="7247"/>
                  </a:lnTo>
                  <a:lnTo>
                    <a:pt x="2934" y="2909"/>
                  </a:lnTo>
                  <a:lnTo>
                    <a:pt x="2909" y="2654"/>
                  </a:lnTo>
                  <a:lnTo>
                    <a:pt x="2858" y="2450"/>
                  </a:lnTo>
                  <a:lnTo>
                    <a:pt x="2730" y="2246"/>
                  </a:lnTo>
                  <a:lnTo>
                    <a:pt x="2603" y="2067"/>
                  </a:lnTo>
                  <a:lnTo>
                    <a:pt x="2424" y="1914"/>
                  </a:lnTo>
                  <a:lnTo>
                    <a:pt x="2220" y="1812"/>
                  </a:lnTo>
                  <a:lnTo>
                    <a:pt x="1990" y="1736"/>
                  </a:lnTo>
                  <a:lnTo>
                    <a:pt x="1761" y="1710"/>
                  </a:lnTo>
                  <a:lnTo>
                    <a:pt x="1633" y="1710"/>
                  </a:lnTo>
                  <a:lnTo>
                    <a:pt x="1531" y="1685"/>
                  </a:lnTo>
                  <a:lnTo>
                    <a:pt x="1429" y="1608"/>
                  </a:lnTo>
                  <a:lnTo>
                    <a:pt x="1327" y="1532"/>
                  </a:lnTo>
                  <a:lnTo>
                    <a:pt x="1250" y="1455"/>
                  </a:lnTo>
                  <a:lnTo>
                    <a:pt x="1199" y="1353"/>
                  </a:lnTo>
                  <a:lnTo>
                    <a:pt x="1174" y="1225"/>
                  </a:lnTo>
                  <a:lnTo>
                    <a:pt x="1148" y="1123"/>
                  </a:lnTo>
                  <a:lnTo>
                    <a:pt x="1148" y="766"/>
                  </a:lnTo>
                  <a:lnTo>
                    <a:pt x="1148" y="613"/>
                  </a:lnTo>
                  <a:lnTo>
                    <a:pt x="1097" y="460"/>
                  </a:lnTo>
                  <a:lnTo>
                    <a:pt x="1021" y="332"/>
                  </a:lnTo>
                  <a:lnTo>
                    <a:pt x="919" y="230"/>
                  </a:lnTo>
                  <a:lnTo>
                    <a:pt x="817" y="128"/>
                  </a:lnTo>
                  <a:lnTo>
                    <a:pt x="689" y="52"/>
                  </a:lnTo>
                  <a:lnTo>
                    <a:pt x="53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3"/>
            <p:cNvSpPr/>
            <p:nvPr/>
          </p:nvSpPr>
          <p:spPr>
            <a:xfrm>
              <a:off x="2748850" y="3464125"/>
              <a:ext cx="44675" cy="65075"/>
            </a:xfrm>
            <a:custGeom>
              <a:rect b="b" l="l" r="r" t="t"/>
              <a:pathLst>
                <a:path extrusionOk="0" h="2603" w="1787">
                  <a:moveTo>
                    <a:pt x="1021" y="0"/>
                  </a:moveTo>
                  <a:lnTo>
                    <a:pt x="970" y="26"/>
                  </a:lnTo>
                  <a:lnTo>
                    <a:pt x="919" y="51"/>
                  </a:lnTo>
                  <a:lnTo>
                    <a:pt x="868" y="102"/>
                  </a:lnTo>
                  <a:lnTo>
                    <a:pt x="26" y="1761"/>
                  </a:lnTo>
                  <a:lnTo>
                    <a:pt x="1" y="1863"/>
                  </a:lnTo>
                  <a:lnTo>
                    <a:pt x="26" y="1939"/>
                  </a:lnTo>
                  <a:lnTo>
                    <a:pt x="52" y="1991"/>
                  </a:lnTo>
                  <a:lnTo>
                    <a:pt x="103" y="2016"/>
                  </a:lnTo>
                  <a:lnTo>
                    <a:pt x="1021" y="2016"/>
                  </a:lnTo>
                  <a:lnTo>
                    <a:pt x="1021" y="2450"/>
                  </a:lnTo>
                  <a:lnTo>
                    <a:pt x="1047" y="2501"/>
                  </a:lnTo>
                  <a:lnTo>
                    <a:pt x="1098" y="2552"/>
                  </a:lnTo>
                  <a:lnTo>
                    <a:pt x="1149" y="2577"/>
                  </a:lnTo>
                  <a:lnTo>
                    <a:pt x="1251" y="2603"/>
                  </a:lnTo>
                  <a:lnTo>
                    <a:pt x="1328" y="2577"/>
                  </a:lnTo>
                  <a:lnTo>
                    <a:pt x="1404" y="2552"/>
                  </a:lnTo>
                  <a:lnTo>
                    <a:pt x="1455" y="2501"/>
                  </a:lnTo>
                  <a:lnTo>
                    <a:pt x="1481" y="2450"/>
                  </a:lnTo>
                  <a:lnTo>
                    <a:pt x="1481" y="2016"/>
                  </a:lnTo>
                  <a:lnTo>
                    <a:pt x="1710" y="2016"/>
                  </a:lnTo>
                  <a:lnTo>
                    <a:pt x="1736" y="1965"/>
                  </a:lnTo>
                  <a:lnTo>
                    <a:pt x="1787" y="1888"/>
                  </a:lnTo>
                  <a:lnTo>
                    <a:pt x="1787" y="1812"/>
                  </a:lnTo>
                  <a:lnTo>
                    <a:pt x="1787" y="1735"/>
                  </a:lnTo>
                  <a:lnTo>
                    <a:pt x="1761" y="1659"/>
                  </a:lnTo>
                  <a:lnTo>
                    <a:pt x="1710" y="1608"/>
                  </a:lnTo>
                  <a:lnTo>
                    <a:pt x="1481" y="1608"/>
                  </a:lnTo>
                  <a:lnTo>
                    <a:pt x="1481" y="1225"/>
                  </a:lnTo>
                  <a:lnTo>
                    <a:pt x="1455" y="1148"/>
                  </a:lnTo>
                  <a:lnTo>
                    <a:pt x="1404" y="1123"/>
                  </a:lnTo>
                  <a:lnTo>
                    <a:pt x="1328" y="1097"/>
                  </a:lnTo>
                  <a:lnTo>
                    <a:pt x="1251" y="1072"/>
                  </a:lnTo>
                  <a:lnTo>
                    <a:pt x="1174" y="1097"/>
                  </a:lnTo>
                  <a:lnTo>
                    <a:pt x="1098" y="1123"/>
                  </a:lnTo>
                  <a:lnTo>
                    <a:pt x="1047" y="1148"/>
                  </a:lnTo>
                  <a:lnTo>
                    <a:pt x="1021" y="1225"/>
                  </a:lnTo>
                  <a:lnTo>
                    <a:pt x="1021" y="1608"/>
                  </a:lnTo>
                  <a:lnTo>
                    <a:pt x="613" y="1608"/>
                  </a:lnTo>
                  <a:lnTo>
                    <a:pt x="1276" y="230"/>
                  </a:lnTo>
                  <a:lnTo>
                    <a:pt x="1302" y="179"/>
                  </a:lnTo>
                  <a:lnTo>
                    <a:pt x="1276" y="102"/>
                  </a:lnTo>
                  <a:lnTo>
                    <a:pt x="1225" y="51"/>
                  </a:lnTo>
                  <a:lnTo>
                    <a:pt x="114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5" name="Google Shape;4895;p73"/>
          <p:cNvGrpSpPr/>
          <p:nvPr/>
        </p:nvGrpSpPr>
        <p:grpSpPr>
          <a:xfrm>
            <a:off x="4855048" y="3259395"/>
            <a:ext cx="189800" cy="400803"/>
            <a:chOff x="4090350" y="3349300"/>
            <a:chExt cx="188200" cy="397425"/>
          </a:xfrm>
        </p:grpSpPr>
        <p:sp>
          <p:nvSpPr>
            <p:cNvPr id="4896" name="Google Shape;4896;p73"/>
            <p:cNvSpPr/>
            <p:nvPr/>
          </p:nvSpPr>
          <p:spPr>
            <a:xfrm>
              <a:off x="4114575" y="3407975"/>
              <a:ext cx="139725" cy="338750"/>
            </a:xfrm>
            <a:custGeom>
              <a:rect b="b" l="l" r="r" t="t"/>
              <a:pathLst>
                <a:path extrusionOk="0" h="13550" w="5589">
                  <a:moveTo>
                    <a:pt x="1" y="1"/>
                  </a:moveTo>
                  <a:lnTo>
                    <a:pt x="1" y="10768"/>
                  </a:lnTo>
                  <a:lnTo>
                    <a:pt x="26" y="11049"/>
                  </a:lnTo>
                  <a:lnTo>
                    <a:pt x="77" y="11330"/>
                  </a:lnTo>
                  <a:lnTo>
                    <a:pt x="128" y="11585"/>
                  </a:lnTo>
                  <a:lnTo>
                    <a:pt x="230" y="11840"/>
                  </a:lnTo>
                  <a:lnTo>
                    <a:pt x="358" y="12095"/>
                  </a:lnTo>
                  <a:lnTo>
                    <a:pt x="486" y="12325"/>
                  </a:lnTo>
                  <a:lnTo>
                    <a:pt x="639" y="12529"/>
                  </a:lnTo>
                  <a:lnTo>
                    <a:pt x="817" y="12733"/>
                  </a:lnTo>
                  <a:lnTo>
                    <a:pt x="1021" y="12912"/>
                  </a:lnTo>
                  <a:lnTo>
                    <a:pt x="1251" y="13065"/>
                  </a:lnTo>
                  <a:lnTo>
                    <a:pt x="1481" y="13218"/>
                  </a:lnTo>
                  <a:lnTo>
                    <a:pt x="1710" y="13320"/>
                  </a:lnTo>
                  <a:lnTo>
                    <a:pt x="1965" y="13422"/>
                  </a:lnTo>
                  <a:lnTo>
                    <a:pt x="2246" y="13499"/>
                  </a:lnTo>
                  <a:lnTo>
                    <a:pt x="2527" y="13524"/>
                  </a:lnTo>
                  <a:lnTo>
                    <a:pt x="2807" y="13550"/>
                  </a:lnTo>
                  <a:lnTo>
                    <a:pt x="3088" y="13524"/>
                  </a:lnTo>
                  <a:lnTo>
                    <a:pt x="3369" y="13499"/>
                  </a:lnTo>
                  <a:lnTo>
                    <a:pt x="3624" y="13422"/>
                  </a:lnTo>
                  <a:lnTo>
                    <a:pt x="3879" y="13320"/>
                  </a:lnTo>
                  <a:lnTo>
                    <a:pt x="4134" y="13218"/>
                  </a:lnTo>
                  <a:lnTo>
                    <a:pt x="4364" y="13065"/>
                  </a:lnTo>
                  <a:lnTo>
                    <a:pt x="4568" y="12912"/>
                  </a:lnTo>
                  <a:lnTo>
                    <a:pt x="4772" y="12733"/>
                  </a:lnTo>
                  <a:lnTo>
                    <a:pt x="4951" y="12529"/>
                  </a:lnTo>
                  <a:lnTo>
                    <a:pt x="5129" y="12325"/>
                  </a:lnTo>
                  <a:lnTo>
                    <a:pt x="5257" y="12095"/>
                  </a:lnTo>
                  <a:lnTo>
                    <a:pt x="5385" y="11840"/>
                  </a:lnTo>
                  <a:lnTo>
                    <a:pt x="5461" y="11585"/>
                  </a:lnTo>
                  <a:lnTo>
                    <a:pt x="5538" y="11330"/>
                  </a:lnTo>
                  <a:lnTo>
                    <a:pt x="5589" y="11049"/>
                  </a:lnTo>
                  <a:lnTo>
                    <a:pt x="5589" y="10768"/>
                  </a:lnTo>
                  <a:lnTo>
                    <a:pt x="5589"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3"/>
            <p:cNvSpPr/>
            <p:nvPr/>
          </p:nvSpPr>
          <p:spPr>
            <a:xfrm>
              <a:off x="4172625" y="3418200"/>
              <a:ext cx="81675" cy="328525"/>
            </a:xfrm>
            <a:custGeom>
              <a:rect b="b" l="l" r="r" t="t"/>
              <a:pathLst>
                <a:path extrusionOk="0" h="13141" w="3267">
                  <a:moveTo>
                    <a:pt x="2348" y="0"/>
                  </a:moveTo>
                  <a:lnTo>
                    <a:pt x="2348" y="10359"/>
                  </a:lnTo>
                  <a:lnTo>
                    <a:pt x="2323" y="10615"/>
                  </a:lnTo>
                  <a:lnTo>
                    <a:pt x="2297" y="10844"/>
                  </a:lnTo>
                  <a:lnTo>
                    <a:pt x="2246" y="11099"/>
                  </a:lnTo>
                  <a:lnTo>
                    <a:pt x="2169" y="11329"/>
                  </a:lnTo>
                  <a:lnTo>
                    <a:pt x="2067" y="11559"/>
                  </a:lnTo>
                  <a:lnTo>
                    <a:pt x="1940" y="11763"/>
                  </a:lnTo>
                  <a:lnTo>
                    <a:pt x="1812" y="11967"/>
                  </a:lnTo>
                  <a:lnTo>
                    <a:pt x="1659" y="12171"/>
                  </a:lnTo>
                  <a:lnTo>
                    <a:pt x="1506" y="12324"/>
                  </a:lnTo>
                  <a:lnTo>
                    <a:pt x="1327" y="12503"/>
                  </a:lnTo>
                  <a:lnTo>
                    <a:pt x="1123" y="12630"/>
                  </a:lnTo>
                  <a:lnTo>
                    <a:pt x="919" y="12783"/>
                  </a:lnTo>
                  <a:lnTo>
                    <a:pt x="715" y="12886"/>
                  </a:lnTo>
                  <a:lnTo>
                    <a:pt x="485" y="12988"/>
                  </a:lnTo>
                  <a:lnTo>
                    <a:pt x="256" y="13039"/>
                  </a:lnTo>
                  <a:lnTo>
                    <a:pt x="1" y="13090"/>
                  </a:lnTo>
                  <a:lnTo>
                    <a:pt x="256" y="13141"/>
                  </a:lnTo>
                  <a:lnTo>
                    <a:pt x="485" y="13141"/>
                  </a:lnTo>
                  <a:lnTo>
                    <a:pt x="766" y="13115"/>
                  </a:lnTo>
                  <a:lnTo>
                    <a:pt x="1047" y="13090"/>
                  </a:lnTo>
                  <a:lnTo>
                    <a:pt x="1302" y="13013"/>
                  </a:lnTo>
                  <a:lnTo>
                    <a:pt x="1557" y="12911"/>
                  </a:lnTo>
                  <a:lnTo>
                    <a:pt x="1812" y="12809"/>
                  </a:lnTo>
                  <a:lnTo>
                    <a:pt x="2042" y="12656"/>
                  </a:lnTo>
                  <a:lnTo>
                    <a:pt x="2246" y="12503"/>
                  </a:lnTo>
                  <a:lnTo>
                    <a:pt x="2450" y="12324"/>
                  </a:lnTo>
                  <a:lnTo>
                    <a:pt x="2629" y="12120"/>
                  </a:lnTo>
                  <a:lnTo>
                    <a:pt x="2807" y="11916"/>
                  </a:lnTo>
                  <a:lnTo>
                    <a:pt x="2935" y="11686"/>
                  </a:lnTo>
                  <a:lnTo>
                    <a:pt x="3063" y="11431"/>
                  </a:lnTo>
                  <a:lnTo>
                    <a:pt x="3139" y="11176"/>
                  </a:lnTo>
                  <a:lnTo>
                    <a:pt x="3216" y="10921"/>
                  </a:lnTo>
                  <a:lnTo>
                    <a:pt x="3267" y="10640"/>
                  </a:lnTo>
                  <a:lnTo>
                    <a:pt x="3267" y="10359"/>
                  </a:lnTo>
                  <a:lnTo>
                    <a:pt x="326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3"/>
            <p:cNvSpPr/>
            <p:nvPr/>
          </p:nvSpPr>
          <p:spPr>
            <a:xfrm>
              <a:off x="4142000" y="3539400"/>
              <a:ext cx="84875" cy="177975"/>
            </a:xfrm>
            <a:custGeom>
              <a:rect b="b" l="l" r="r" t="t"/>
              <a:pathLst>
                <a:path extrusionOk="0" h="7119" w="3395">
                  <a:moveTo>
                    <a:pt x="358" y="0"/>
                  </a:moveTo>
                  <a:lnTo>
                    <a:pt x="205" y="26"/>
                  </a:lnTo>
                  <a:lnTo>
                    <a:pt x="103" y="102"/>
                  </a:lnTo>
                  <a:lnTo>
                    <a:pt x="26" y="230"/>
                  </a:lnTo>
                  <a:lnTo>
                    <a:pt x="1" y="357"/>
                  </a:lnTo>
                  <a:lnTo>
                    <a:pt x="1" y="5409"/>
                  </a:lnTo>
                  <a:lnTo>
                    <a:pt x="26" y="5588"/>
                  </a:lnTo>
                  <a:lnTo>
                    <a:pt x="52" y="5767"/>
                  </a:lnTo>
                  <a:lnTo>
                    <a:pt x="77" y="5920"/>
                  </a:lnTo>
                  <a:lnTo>
                    <a:pt x="128" y="6073"/>
                  </a:lnTo>
                  <a:lnTo>
                    <a:pt x="205" y="6226"/>
                  </a:lnTo>
                  <a:lnTo>
                    <a:pt x="307" y="6353"/>
                  </a:lnTo>
                  <a:lnTo>
                    <a:pt x="384" y="6507"/>
                  </a:lnTo>
                  <a:lnTo>
                    <a:pt x="511" y="6609"/>
                  </a:lnTo>
                  <a:lnTo>
                    <a:pt x="613" y="6736"/>
                  </a:lnTo>
                  <a:lnTo>
                    <a:pt x="766" y="6813"/>
                  </a:lnTo>
                  <a:lnTo>
                    <a:pt x="894" y="6915"/>
                  </a:lnTo>
                  <a:lnTo>
                    <a:pt x="1047" y="6991"/>
                  </a:lnTo>
                  <a:lnTo>
                    <a:pt x="1200" y="7042"/>
                  </a:lnTo>
                  <a:lnTo>
                    <a:pt x="1353" y="7068"/>
                  </a:lnTo>
                  <a:lnTo>
                    <a:pt x="1532" y="7093"/>
                  </a:lnTo>
                  <a:lnTo>
                    <a:pt x="1710" y="7119"/>
                  </a:lnTo>
                  <a:lnTo>
                    <a:pt x="1889" y="7093"/>
                  </a:lnTo>
                  <a:lnTo>
                    <a:pt x="2042" y="7068"/>
                  </a:lnTo>
                  <a:lnTo>
                    <a:pt x="2221" y="7042"/>
                  </a:lnTo>
                  <a:lnTo>
                    <a:pt x="2374" y="6991"/>
                  </a:lnTo>
                  <a:lnTo>
                    <a:pt x="2527" y="6915"/>
                  </a:lnTo>
                  <a:lnTo>
                    <a:pt x="2655" y="6813"/>
                  </a:lnTo>
                  <a:lnTo>
                    <a:pt x="2782" y="6736"/>
                  </a:lnTo>
                  <a:lnTo>
                    <a:pt x="2910" y="6609"/>
                  </a:lnTo>
                  <a:lnTo>
                    <a:pt x="3012" y="6507"/>
                  </a:lnTo>
                  <a:lnTo>
                    <a:pt x="3114" y="6353"/>
                  </a:lnTo>
                  <a:lnTo>
                    <a:pt x="3190" y="6226"/>
                  </a:lnTo>
                  <a:lnTo>
                    <a:pt x="3267" y="6073"/>
                  </a:lnTo>
                  <a:lnTo>
                    <a:pt x="3318" y="5920"/>
                  </a:lnTo>
                  <a:lnTo>
                    <a:pt x="3369" y="5767"/>
                  </a:lnTo>
                  <a:lnTo>
                    <a:pt x="3394" y="5588"/>
                  </a:lnTo>
                  <a:lnTo>
                    <a:pt x="3394" y="5409"/>
                  </a:lnTo>
                  <a:lnTo>
                    <a:pt x="3394" y="357"/>
                  </a:lnTo>
                  <a:lnTo>
                    <a:pt x="3369" y="230"/>
                  </a:lnTo>
                  <a:lnTo>
                    <a:pt x="3292" y="102"/>
                  </a:lnTo>
                  <a:lnTo>
                    <a:pt x="3190" y="26"/>
                  </a:lnTo>
                  <a:lnTo>
                    <a:pt x="306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3"/>
            <p:cNvSpPr/>
            <p:nvPr/>
          </p:nvSpPr>
          <p:spPr>
            <a:xfrm>
              <a:off x="4139450" y="3442425"/>
              <a:ext cx="27475" cy="11525"/>
            </a:xfrm>
            <a:custGeom>
              <a:rect b="b" l="l" r="r" t="t"/>
              <a:pathLst>
                <a:path extrusionOk="0" h="461" w="1099">
                  <a:moveTo>
                    <a:pt x="154" y="1"/>
                  </a:moveTo>
                  <a:lnTo>
                    <a:pt x="77" y="52"/>
                  </a:lnTo>
                  <a:lnTo>
                    <a:pt x="26" y="128"/>
                  </a:lnTo>
                  <a:lnTo>
                    <a:pt x="1" y="230"/>
                  </a:lnTo>
                  <a:lnTo>
                    <a:pt x="26" y="307"/>
                  </a:lnTo>
                  <a:lnTo>
                    <a:pt x="77" y="383"/>
                  </a:lnTo>
                  <a:lnTo>
                    <a:pt x="154" y="435"/>
                  </a:lnTo>
                  <a:lnTo>
                    <a:pt x="230" y="460"/>
                  </a:lnTo>
                  <a:lnTo>
                    <a:pt x="868" y="460"/>
                  </a:lnTo>
                  <a:lnTo>
                    <a:pt x="970" y="435"/>
                  </a:lnTo>
                  <a:lnTo>
                    <a:pt x="1047" y="383"/>
                  </a:lnTo>
                  <a:lnTo>
                    <a:pt x="1098" y="307"/>
                  </a:lnTo>
                  <a:lnTo>
                    <a:pt x="1098" y="230"/>
                  </a:lnTo>
                  <a:lnTo>
                    <a:pt x="1098" y="128"/>
                  </a:lnTo>
                  <a:lnTo>
                    <a:pt x="1047" y="52"/>
                  </a:lnTo>
                  <a:lnTo>
                    <a:pt x="97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3"/>
            <p:cNvSpPr/>
            <p:nvPr/>
          </p:nvSpPr>
          <p:spPr>
            <a:xfrm>
              <a:off x="4139450" y="3473050"/>
              <a:ext cx="27475" cy="11500"/>
            </a:xfrm>
            <a:custGeom>
              <a:rect b="b" l="l" r="r" t="t"/>
              <a:pathLst>
                <a:path extrusionOk="0" h="460" w="1099">
                  <a:moveTo>
                    <a:pt x="230" y="1"/>
                  </a:moveTo>
                  <a:lnTo>
                    <a:pt x="154" y="26"/>
                  </a:lnTo>
                  <a:lnTo>
                    <a:pt x="77" y="77"/>
                  </a:lnTo>
                  <a:lnTo>
                    <a:pt x="26" y="154"/>
                  </a:lnTo>
                  <a:lnTo>
                    <a:pt x="1" y="230"/>
                  </a:lnTo>
                  <a:lnTo>
                    <a:pt x="26" y="332"/>
                  </a:lnTo>
                  <a:lnTo>
                    <a:pt x="77" y="409"/>
                  </a:lnTo>
                  <a:lnTo>
                    <a:pt x="154" y="460"/>
                  </a:lnTo>
                  <a:lnTo>
                    <a:pt x="970" y="460"/>
                  </a:lnTo>
                  <a:lnTo>
                    <a:pt x="1047" y="409"/>
                  </a:lnTo>
                  <a:lnTo>
                    <a:pt x="1098" y="332"/>
                  </a:lnTo>
                  <a:lnTo>
                    <a:pt x="1098" y="230"/>
                  </a:lnTo>
                  <a:lnTo>
                    <a:pt x="1098" y="154"/>
                  </a:lnTo>
                  <a:lnTo>
                    <a:pt x="1047" y="77"/>
                  </a:lnTo>
                  <a:lnTo>
                    <a:pt x="970" y="26"/>
                  </a:lnTo>
                  <a:lnTo>
                    <a:pt x="868"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3"/>
            <p:cNvSpPr/>
            <p:nvPr/>
          </p:nvSpPr>
          <p:spPr>
            <a:xfrm>
              <a:off x="4139450" y="3504300"/>
              <a:ext cx="27475" cy="11525"/>
            </a:xfrm>
            <a:custGeom>
              <a:rect b="b" l="l" r="r" t="t"/>
              <a:pathLst>
                <a:path extrusionOk="0" h="461" w="1099">
                  <a:moveTo>
                    <a:pt x="154" y="1"/>
                  </a:moveTo>
                  <a:lnTo>
                    <a:pt x="77" y="52"/>
                  </a:lnTo>
                  <a:lnTo>
                    <a:pt x="26" y="128"/>
                  </a:lnTo>
                  <a:lnTo>
                    <a:pt x="1" y="230"/>
                  </a:lnTo>
                  <a:lnTo>
                    <a:pt x="26" y="307"/>
                  </a:lnTo>
                  <a:lnTo>
                    <a:pt x="77" y="384"/>
                  </a:lnTo>
                  <a:lnTo>
                    <a:pt x="154" y="435"/>
                  </a:lnTo>
                  <a:lnTo>
                    <a:pt x="230" y="460"/>
                  </a:lnTo>
                  <a:lnTo>
                    <a:pt x="868" y="460"/>
                  </a:lnTo>
                  <a:lnTo>
                    <a:pt x="970" y="435"/>
                  </a:lnTo>
                  <a:lnTo>
                    <a:pt x="1047" y="384"/>
                  </a:lnTo>
                  <a:lnTo>
                    <a:pt x="1098" y="307"/>
                  </a:lnTo>
                  <a:lnTo>
                    <a:pt x="1098" y="230"/>
                  </a:lnTo>
                  <a:lnTo>
                    <a:pt x="1098" y="128"/>
                  </a:lnTo>
                  <a:lnTo>
                    <a:pt x="1047" y="52"/>
                  </a:lnTo>
                  <a:lnTo>
                    <a:pt x="970"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3"/>
            <p:cNvSpPr/>
            <p:nvPr/>
          </p:nvSpPr>
          <p:spPr>
            <a:xfrm>
              <a:off x="4090350" y="3349300"/>
              <a:ext cx="188200" cy="68925"/>
            </a:xfrm>
            <a:custGeom>
              <a:rect b="b" l="l" r="r" t="t"/>
              <a:pathLst>
                <a:path extrusionOk="0" h="2757" w="7528">
                  <a:moveTo>
                    <a:pt x="689" y="0"/>
                  </a:moveTo>
                  <a:lnTo>
                    <a:pt x="561" y="26"/>
                  </a:lnTo>
                  <a:lnTo>
                    <a:pt x="434" y="52"/>
                  </a:lnTo>
                  <a:lnTo>
                    <a:pt x="306" y="128"/>
                  </a:lnTo>
                  <a:lnTo>
                    <a:pt x="204" y="205"/>
                  </a:lnTo>
                  <a:lnTo>
                    <a:pt x="128" y="307"/>
                  </a:lnTo>
                  <a:lnTo>
                    <a:pt x="51" y="409"/>
                  </a:lnTo>
                  <a:lnTo>
                    <a:pt x="26" y="536"/>
                  </a:lnTo>
                  <a:lnTo>
                    <a:pt x="0" y="689"/>
                  </a:lnTo>
                  <a:lnTo>
                    <a:pt x="0" y="2067"/>
                  </a:lnTo>
                  <a:lnTo>
                    <a:pt x="26" y="2195"/>
                  </a:lnTo>
                  <a:lnTo>
                    <a:pt x="51" y="2322"/>
                  </a:lnTo>
                  <a:lnTo>
                    <a:pt x="128" y="2450"/>
                  </a:lnTo>
                  <a:lnTo>
                    <a:pt x="204" y="2552"/>
                  </a:lnTo>
                  <a:lnTo>
                    <a:pt x="306" y="2629"/>
                  </a:lnTo>
                  <a:lnTo>
                    <a:pt x="434" y="2705"/>
                  </a:lnTo>
                  <a:lnTo>
                    <a:pt x="561" y="2731"/>
                  </a:lnTo>
                  <a:lnTo>
                    <a:pt x="689" y="2756"/>
                  </a:lnTo>
                  <a:lnTo>
                    <a:pt x="6838" y="2756"/>
                  </a:lnTo>
                  <a:lnTo>
                    <a:pt x="6991" y="2731"/>
                  </a:lnTo>
                  <a:lnTo>
                    <a:pt x="7119" y="2705"/>
                  </a:lnTo>
                  <a:lnTo>
                    <a:pt x="7221" y="2629"/>
                  </a:lnTo>
                  <a:lnTo>
                    <a:pt x="7323" y="2552"/>
                  </a:lnTo>
                  <a:lnTo>
                    <a:pt x="7425" y="2450"/>
                  </a:lnTo>
                  <a:lnTo>
                    <a:pt x="7476" y="2322"/>
                  </a:lnTo>
                  <a:lnTo>
                    <a:pt x="7527" y="2195"/>
                  </a:lnTo>
                  <a:lnTo>
                    <a:pt x="7527" y="2067"/>
                  </a:lnTo>
                  <a:lnTo>
                    <a:pt x="7527" y="689"/>
                  </a:lnTo>
                  <a:lnTo>
                    <a:pt x="7527" y="536"/>
                  </a:lnTo>
                  <a:lnTo>
                    <a:pt x="7476" y="409"/>
                  </a:lnTo>
                  <a:lnTo>
                    <a:pt x="7425" y="307"/>
                  </a:lnTo>
                  <a:lnTo>
                    <a:pt x="7323" y="205"/>
                  </a:lnTo>
                  <a:lnTo>
                    <a:pt x="7221" y="128"/>
                  </a:lnTo>
                  <a:lnTo>
                    <a:pt x="7119" y="52"/>
                  </a:lnTo>
                  <a:lnTo>
                    <a:pt x="6991" y="26"/>
                  </a:lnTo>
                  <a:lnTo>
                    <a:pt x="6838"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3"/>
            <p:cNvSpPr/>
            <p:nvPr/>
          </p:nvSpPr>
          <p:spPr>
            <a:xfrm>
              <a:off x="4166900" y="3607000"/>
              <a:ext cx="12125" cy="12800"/>
            </a:xfrm>
            <a:custGeom>
              <a:rect b="b" l="l" r="r" t="t"/>
              <a:pathLst>
                <a:path extrusionOk="0" h="512" w="485">
                  <a:moveTo>
                    <a:pt x="230" y="1"/>
                  </a:moveTo>
                  <a:lnTo>
                    <a:pt x="153" y="26"/>
                  </a:lnTo>
                  <a:lnTo>
                    <a:pt x="51" y="77"/>
                  </a:lnTo>
                  <a:lnTo>
                    <a:pt x="0" y="154"/>
                  </a:lnTo>
                  <a:lnTo>
                    <a:pt x="0" y="256"/>
                  </a:lnTo>
                  <a:lnTo>
                    <a:pt x="0" y="358"/>
                  </a:lnTo>
                  <a:lnTo>
                    <a:pt x="51" y="435"/>
                  </a:lnTo>
                  <a:lnTo>
                    <a:pt x="153" y="486"/>
                  </a:lnTo>
                  <a:lnTo>
                    <a:pt x="230" y="511"/>
                  </a:lnTo>
                  <a:lnTo>
                    <a:pt x="332" y="486"/>
                  </a:lnTo>
                  <a:lnTo>
                    <a:pt x="408" y="435"/>
                  </a:lnTo>
                  <a:lnTo>
                    <a:pt x="459" y="358"/>
                  </a:lnTo>
                  <a:lnTo>
                    <a:pt x="485" y="256"/>
                  </a:lnTo>
                  <a:lnTo>
                    <a:pt x="459" y="154"/>
                  </a:lnTo>
                  <a:lnTo>
                    <a:pt x="408" y="77"/>
                  </a:lnTo>
                  <a:lnTo>
                    <a:pt x="332" y="26"/>
                  </a:lnTo>
                  <a:lnTo>
                    <a:pt x="230" y="1"/>
                  </a:lnTo>
                  <a:close/>
                </a:path>
              </a:pathLst>
            </a:custGeom>
            <a:solidFill>
              <a:srgbClr val="6BDB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3"/>
            <p:cNvSpPr/>
            <p:nvPr/>
          </p:nvSpPr>
          <p:spPr>
            <a:xfrm>
              <a:off x="4194950" y="3576400"/>
              <a:ext cx="12800" cy="12125"/>
            </a:xfrm>
            <a:custGeom>
              <a:rect b="b" l="l" r="r" t="t"/>
              <a:pathLst>
                <a:path extrusionOk="0" h="485" w="512">
                  <a:moveTo>
                    <a:pt x="154" y="0"/>
                  </a:moveTo>
                  <a:lnTo>
                    <a:pt x="77" y="51"/>
                  </a:lnTo>
                  <a:lnTo>
                    <a:pt x="26" y="153"/>
                  </a:lnTo>
                  <a:lnTo>
                    <a:pt x="1" y="230"/>
                  </a:lnTo>
                  <a:lnTo>
                    <a:pt x="26" y="332"/>
                  </a:lnTo>
                  <a:lnTo>
                    <a:pt x="77" y="408"/>
                  </a:lnTo>
                  <a:lnTo>
                    <a:pt x="154" y="459"/>
                  </a:lnTo>
                  <a:lnTo>
                    <a:pt x="256" y="485"/>
                  </a:lnTo>
                  <a:lnTo>
                    <a:pt x="358" y="459"/>
                  </a:lnTo>
                  <a:lnTo>
                    <a:pt x="434" y="408"/>
                  </a:lnTo>
                  <a:lnTo>
                    <a:pt x="486" y="332"/>
                  </a:lnTo>
                  <a:lnTo>
                    <a:pt x="511" y="230"/>
                  </a:lnTo>
                  <a:lnTo>
                    <a:pt x="486" y="153"/>
                  </a:lnTo>
                  <a:lnTo>
                    <a:pt x="434" y="51"/>
                  </a:lnTo>
                  <a:lnTo>
                    <a:pt x="358" y="0"/>
                  </a:lnTo>
                  <a:close/>
                </a:path>
              </a:pathLst>
            </a:custGeom>
            <a:solidFill>
              <a:srgbClr val="6BDB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3"/>
            <p:cNvSpPr/>
            <p:nvPr/>
          </p:nvSpPr>
          <p:spPr>
            <a:xfrm>
              <a:off x="4169450" y="3563625"/>
              <a:ext cx="12775" cy="12800"/>
            </a:xfrm>
            <a:custGeom>
              <a:rect b="b" l="l" r="r" t="t"/>
              <a:pathLst>
                <a:path extrusionOk="0" h="512" w="511">
                  <a:moveTo>
                    <a:pt x="255" y="1"/>
                  </a:moveTo>
                  <a:lnTo>
                    <a:pt x="153" y="26"/>
                  </a:lnTo>
                  <a:lnTo>
                    <a:pt x="77" y="77"/>
                  </a:lnTo>
                  <a:lnTo>
                    <a:pt x="26" y="154"/>
                  </a:lnTo>
                  <a:lnTo>
                    <a:pt x="0" y="256"/>
                  </a:lnTo>
                  <a:lnTo>
                    <a:pt x="26" y="358"/>
                  </a:lnTo>
                  <a:lnTo>
                    <a:pt x="77" y="434"/>
                  </a:lnTo>
                  <a:lnTo>
                    <a:pt x="153" y="486"/>
                  </a:lnTo>
                  <a:lnTo>
                    <a:pt x="255" y="511"/>
                  </a:lnTo>
                  <a:lnTo>
                    <a:pt x="357" y="486"/>
                  </a:lnTo>
                  <a:lnTo>
                    <a:pt x="434" y="434"/>
                  </a:lnTo>
                  <a:lnTo>
                    <a:pt x="485" y="358"/>
                  </a:lnTo>
                  <a:lnTo>
                    <a:pt x="510" y="256"/>
                  </a:lnTo>
                  <a:lnTo>
                    <a:pt x="485" y="154"/>
                  </a:lnTo>
                  <a:lnTo>
                    <a:pt x="434" y="77"/>
                  </a:lnTo>
                  <a:lnTo>
                    <a:pt x="357" y="26"/>
                  </a:lnTo>
                  <a:lnTo>
                    <a:pt x="255" y="1"/>
                  </a:lnTo>
                  <a:close/>
                </a:path>
              </a:pathLst>
            </a:custGeom>
            <a:solidFill>
              <a:srgbClr val="6BDB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6" name="Google Shape;4906;p73"/>
          <p:cNvGrpSpPr/>
          <p:nvPr/>
        </p:nvGrpSpPr>
        <p:grpSpPr>
          <a:xfrm>
            <a:off x="5505430" y="3270968"/>
            <a:ext cx="400803" cy="377658"/>
            <a:chOff x="4735250" y="3360775"/>
            <a:chExt cx="397425" cy="374475"/>
          </a:xfrm>
        </p:grpSpPr>
        <p:sp>
          <p:nvSpPr>
            <p:cNvPr id="4907" name="Google Shape;4907;p73"/>
            <p:cNvSpPr/>
            <p:nvPr/>
          </p:nvSpPr>
          <p:spPr>
            <a:xfrm>
              <a:off x="4735250" y="3360775"/>
              <a:ext cx="203500" cy="280700"/>
            </a:xfrm>
            <a:custGeom>
              <a:rect b="b" l="l" r="r" t="t"/>
              <a:pathLst>
                <a:path extrusionOk="0" h="11228" w="8140">
                  <a:moveTo>
                    <a:pt x="3190" y="1"/>
                  </a:moveTo>
                  <a:lnTo>
                    <a:pt x="3088" y="26"/>
                  </a:lnTo>
                  <a:lnTo>
                    <a:pt x="2986" y="77"/>
                  </a:lnTo>
                  <a:lnTo>
                    <a:pt x="2909" y="128"/>
                  </a:lnTo>
                  <a:lnTo>
                    <a:pt x="2833" y="205"/>
                  </a:lnTo>
                  <a:lnTo>
                    <a:pt x="2782" y="307"/>
                  </a:lnTo>
                  <a:lnTo>
                    <a:pt x="2731" y="384"/>
                  </a:lnTo>
                  <a:lnTo>
                    <a:pt x="2731" y="511"/>
                  </a:lnTo>
                  <a:lnTo>
                    <a:pt x="2731" y="613"/>
                  </a:lnTo>
                  <a:lnTo>
                    <a:pt x="3088" y="3752"/>
                  </a:lnTo>
                  <a:lnTo>
                    <a:pt x="3088" y="3777"/>
                  </a:lnTo>
                  <a:lnTo>
                    <a:pt x="3062" y="3803"/>
                  </a:lnTo>
                  <a:lnTo>
                    <a:pt x="3011" y="3803"/>
                  </a:lnTo>
                  <a:lnTo>
                    <a:pt x="2986" y="3752"/>
                  </a:lnTo>
                  <a:lnTo>
                    <a:pt x="2297" y="1481"/>
                  </a:lnTo>
                  <a:lnTo>
                    <a:pt x="2271" y="1379"/>
                  </a:lnTo>
                  <a:lnTo>
                    <a:pt x="2195" y="1277"/>
                  </a:lnTo>
                  <a:lnTo>
                    <a:pt x="2118" y="1200"/>
                  </a:lnTo>
                  <a:lnTo>
                    <a:pt x="2016" y="1149"/>
                  </a:lnTo>
                  <a:lnTo>
                    <a:pt x="1914" y="1098"/>
                  </a:lnTo>
                  <a:lnTo>
                    <a:pt x="1787" y="1072"/>
                  </a:lnTo>
                  <a:lnTo>
                    <a:pt x="1685" y="1072"/>
                  </a:lnTo>
                  <a:lnTo>
                    <a:pt x="1557" y="1098"/>
                  </a:lnTo>
                  <a:lnTo>
                    <a:pt x="1455" y="1149"/>
                  </a:lnTo>
                  <a:lnTo>
                    <a:pt x="1353" y="1200"/>
                  </a:lnTo>
                  <a:lnTo>
                    <a:pt x="1276" y="1277"/>
                  </a:lnTo>
                  <a:lnTo>
                    <a:pt x="1225" y="1379"/>
                  </a:lnTo>
                  <a:lnTo>
                    <a:pt x="1174" y="1481"/>
                  </a:lnTo>
                  <a:lnTo>
                    <a:pt x="1149" y="1583"/>
                  </a:lnTo>
                  <a:lnTo>
                    <a:pt x="1149" y="1710"/>
                  </a:lnTo>
                  <a:lnTo>
                    <a:pt x="1174" y="1838"/>
                  </a:lnTo>
                  <a:lnTo>
                    <a:pt x="1685" y="4083"/>
                  </a:lnTo>
                  <a:lnTo>
                    <a:pt x="1659" y="4134"/>
                  </a:lnTo>
                  <a:lnTo>
                    <a:pt x="1608" y="4134"/>
                  </a:lnTo>
                  <a:lnTo>
                    <a:pt x="1582" y="4109"/>
                  </a:lnTo>
                  <a:lnTo>
                    <a:pt x="1047" y="2859"/>
                  </a:lnTo>
                  <a:lnTo>
                    <a:pt x="996" y="2782"/>
                  </a:lnTo>
                  <a:lnTo>
                    <a:pt x="919" y="2705"/>
                  </a:lnTo>
                  <a:lnTo>
                    <a:pt x="817" y="2654"/>
                  </a:lnTo>
                  <a:lnTo>
                    <a:pt x="740" y="2603"/>
                  </a:lnTo>
                  <a:lnTo>
                    <a:pt x="638" y="2578"/>
                  </a:lnTo>
                  <a:lnTo>
                    <a:pt x="536" y="2578"/>
                  </a:lnTo>
                  <a:lnTo>
                    <a:pt x="434" y="2603"/>
                  </a:lnTo>
                  <a:lnTo>
                    <a:pt x="332" y="2629"/>
                  </a:lnTo>
                  <a:lnTo>
                    <a:pt x="256" y="2680"/>
                  </a:lnTo>
                  <a:lnTo>
                    <a:pt x="179" y="2731"/>
                  </a:lnTo>
                  <a:lnTo>
                    <a:pt x="103" y="2807"/>
                  </a:lnTo>
                  <a:lnTo>
                    <a:pt x="77" y="2884"/>
                  </a:lnTo>
                  <a:lnTo>
                    <a:pt x="26" y="2961"/>
                  </a:lnTo>
                  <a:lnTo>
                    <a:pt x="0" y="3063"/>
                  </a:lnTo>
                  <a:lnTo>
                    <a:pt x="0" y="3165"/>
                  </a:lnTo>
                  <a:lnTo>
                    <a:pt x="26" y="3241"/>
                  </a:lnTo>
                  <a:lnTo>
                    <a:pt x="332" y="4747"/>
                  </a:lnTo>
                  <a:lnTo>
                    <a:pt x="485" y="5487"/>
                  </a:lnTo>
                  <a:lnTo>
                    <a:pt x="689" y="6176"/>
                  </a:lnTo>
                  <a:lnTo>
                    <a:pt x="945" y="6864"/>
                  </a:lnTo>
                  <a:lnTo>
                    <a:pt x="1225" y="7553"/>
                  </a:lnTo>
                  <a:lnTo>
                    <a:pt x="1429" y="7962"/>
                  </a:lnTo>
                  <a:lnTo>
                    <a:pt x="1633" y="8370"/>
                  </a:lnTo>
                  <a:lnTo>
                    <a:pt x="1838" y="8804"/>
                  </a:lnTo>
                  <a:lnTo>
                    <a:pt x="1991" y="9237"/>
                  </a:lnTo>
                  <a:lnTo>
                    <a:pt x="2093" y="9646"/>
                  </a:lnTo>
                  <a:lnTo>
                    <a:pt x="2195" y="10079"/>
                  </a:lnTo>
                  <a:lnTo>
                    <a:pt x="2271" y="10513"/>
                  </a:lnTo>
                  <a:lnTo>
                    <a:pt x="2322" y="10947"/>
                  </a:lnTo>
                  <a:lnTo>
                    <a:pt x="2348" y="11023"/>
                  </a:lnTo>
                  <a:lnTo>
                    <a:pt x="2373" y="11075"/>
                  </a:lnTo>
                  <a:lnTo>
                    <a:pt x="2450" y="11177"/>
                  </a:lnTo>
                  <a:lnTo>
                    <a:pt x="2552" y="11228"/>
                  </a:lnTo>
                  <a:lnTo>
                    <a:pt x="2705" y="11228"/>
                  </a:lnTo>
                  <a:lnTo>
                    <a:pt x="6992" y="10437"/>
                  </a:lnTo>
                  <a:lnTo>
                    <a:pt x="7119" y="10386"/>
                  </a:lnTo>
                  <a:lnTo>
                    <a:pt x="7196" y="10284"/>
                  </a:lnTo>
                  <a:lnTo>
                    <a:pt x="7247" y="10181"/>
                  </a:lnTo>
                  <a:lnTo>
                    <a:pt x="7247" y="10054"/>
                  </a:lnTo>
                  <a:lnTo>
                    <a:pt x="7068" y="9237"/>
                  </a:lnTo>
                  <a:lnTo>
                    <a:pt x="6966" y="8778"/>
                  </a:lnTo>
                  <a:lnTo>
                    <a:pt x="6915" y="8319"/>
                  </a:lnTo>
                  <a:lnTo>
                    <a:pt x="6890" y="7885"/>
                  </a:lnTo>
                  <a:lnTo>
                    <a:pt x="6915" y="7400"/>
                  </a:lnTo>
                  <a:lnTo>
                    <a:pt x="7017" y="6941"/>
                  </a:lnTo>
                  <a:lnTo>
                    <a:pt x="7119" y="6482"/>
                  </a:lnTo>
                  <a:lnTo>
                    <a:pt x="7272" y="6022"/>
                  </a:lnTo>
                  <a:lnTo>
                    <a:pt x="7426" y="5589"/>
                  </a:lnTo>
                  <a:lnTo>
                    <a:pt x="7553" y="5282"/>
                  </a:lnTo>
                  <a:lnTo>
                    <a:pt x="7706" y="4976"/>
                  </a:lnTo>
                  <a:lnTo>
                    <a:pt x="8038" y="4389"/>
                  </a:lnTo>
                  <a:lnTo>
                    <a:pt x="8114" y="4262"/>
                  </a:lnTo>
                  <a:lnTo>
                    <a:pt x="8140" y="4160"/>
                  </a:lnTo>
                  <a:lnTo>
                    <a:pt x="8140" y="4032"/>
                  </a:lnTo>
                  <a:lnTo>
                    <a:pt x="8114" y="3905"/>
                  </a:lnTo>
                  <a:lnTo>
                    <a:pt x="8089" y="3803"/>
                  </a:lnTo>
                  <a:lnTo>
                    <a:pt x="8012" y="3701"/>
                  </a:lnTo>
                  <a:lnTo>
                    <a:pt x="7936" y="3598"/>
                  </a:lnTo>
                  <a:lnTo>
                    <a:pt x="7834" y="3522"/>
                  </a:lnTo>
                  <a:lnTo>
                    <a:pt x="7732" y="3471"/>
                  </a:lnTo>
                  <a:lnTo>
                    <a:pt x="7604" y="3445"/>
                  </a:lnTo>
                  <a:lnTo>
                    <a:pt x="7502" y="3420"/>
                  </a:lnTo>
                  <a:lnTo>
                    <a:pt x="7375" y="3445"/>
                  </a:lnTo>
                  <a:lnTo>
                    <a:pt x="7272" y="3471"/>
                  </a:lnTo>
                  <a:lnTo>
                    <a:pt x="7145" y="3547"/>
                  </a:lnTo>
                  <a:lnTo>
                    <a:pt x="7068" y="3624"/>
                  </a:lnTo>
                  <a:lnTo>
                    <a:pt x="6992" y="3726"/>
                  </a:lnTo>
                  <a:lnTo>
                    <a:pt x="6635" y="4389"/>
                  </a:lnTo>
                  <a:lnTo>
                    <a:pt x="6584" y="4466"/>
                  </a:lnTo>
                  <a:lnTo>
                    <a:pt x="6507" y="4492"/>
                  </a:lnTo>
                  <a:lnTo>
                    <a:pt x="6430" y="4517"/>
                  </a:lnTo>
                  <a:lnTo>
                    <a:pt x="6354" y="4517"/>
                  </a:lnTo>
                  <a:lnTo>
                    <a:pt x="6277" y="4492"/>
                  </a:lnTo>
                  <a:lnTo>
                    <a:pt x="6226" y="4440"/>
                  </a:lnTo>
                  <a:lnTo>
                    <a:pt x="6175" y="4389"/>
                  </a:lnTo>
                  <a:lnTo>
                    <a:pt x="6150" y="4287"/>
                  </a:lnTo>
                  <a:lnTo>
                    <a:pt x="5665" y="613"/>
                  </a:lnTo>
                  <a:lnTo>
                    <a:pt x="5639" y="511"/>
                  </a:lnTo>
                  <a:lnTo>
                    <a:pt x="5614" y="435"/>
                  </a:lnTo>
                  <a:lnTo>
                    <a:pt x="5563" y="358"/>
                  </a:lnTo>
                  <a:lnTo>
                    <a:pt x="5486" y="281"/>
                  </a:lnTo>
                  <a:lnTo>
                    <a:pt x="5410" y="230"/>
                  </a:lnTo>
                  <a:lnTo>
                    <a:pt x="5308" y="205"/>
                  </a:lnTo>
                  <a:lnTo>
                    <a:pt x="5206" y="179"/>
                  </a:lnTo>
                  <a:lnTo>
                    <a:pt x="5104" y="205"/>
                  </a:lnTo>
                  <a:lnTo>
                    <a:pt x="5027" y="230"/>
                  </a:lnTo>
                  <a:lnTo>
                    <a:pt x="4925" y="256"/>
                  </a:lnTo>
                  <a:lnTo>
                    <a:pt x="4874" y="307"/>
                  </a:lnTo>
                  <a:lnTo>
                    <a:pt x="4797" y="384"/>
                  </a:lnTo>
                  <a:lnTo>
                    <a:pt x="4746" y="435"/>
                  </a:lnTo>
                  <a:lnTo>
                    <a:pt x="4721" y="537"/>
                  </a:lnTo>
                  <a:lnTo>
                    <a:pt x="4695" y="613"/>
                  </a:lnTo>
                  <a:lnTo>
                    <a:pt x="4695" y="715"/>
                  </a:lnTo>
                  <a:lnTo>
                    <a:pt x="4721" y="3547"/>
                  </a:lnTo>
                  <a:lnTo>
                    <a:pt x="4695" y="3598"/>
                  </a:lnTo>
                  <a:lnTo>
                    <a:pt x="4644" y="3598"/>
                  </a:lnTo>
                  <a:lnTo>
                    <a:pt x="4619" y="3573"/>
                  </a:lnTo>
                  <a:lnTo>
                    <a:pt x="3802" y="384"/>
                  </a:lnTo>
                  <a:lnTo>
                    <a:pt x="3751" y="281"/>
                  </a:lnTo>
                  <a:lnTo>
                    <a:pt x="3700" y="205"/>
                  </a:lnTo>
                  <a:lnTo>
                    <a:pt x="3649" y="128"/>
                  </a:lnTo>
                  <a:lnTo>
                    <a:pt x="3573" y="77"/>
                  </a:lnTo>
                  <a:lnTo>
                    <a:pt x="3471" y="26"/>
                  </a:lnTo>
                  <a:lnTo>
                    <a:pt x="3394"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3"/>
            <p:cNvSpPr/>
            <p:nvPr/>
          </p:nvSpPr>
          <p:spPr>
            <a:xfrm>
              <a:off x="4892800" y="3446250"/>
              <a:ext cx="45950" cy="176725"/>
            </a:xfrm>
            <a:custGeom>
              <a:rect b="b" l="l" r="r" t="t"/>
              <a:pathLst>
                <a:path extrusionOk="0" h="7069" w="1838">
                  <a:moveTo>
                    <a:pt x="1226" y="1"/>
                  </a:moveTo>
                  <a:lnTo>
                    <a:pt x="1073" y="26"/>
                  </a:lnTo>
                  <a:lnTo>
                    <a:pt x="919" y="77"/>
                  </a:lnTo>
                  <a:lnTo>
                    <a:pt x="996" y="128"/>
                  </a:lnTo>
                  <a:lnTo>
                    <a:pt x="1124" y="230"/>
                  </a:lnTo>
                  <a:lnTo>
                    <a:pt x="1200" y="358"/>
                  </a:lnTo>
                  <a:lnTo>
                    <a:pt x="1277" y="511"/>
                  </a:lnTo>
                  <a:lnTo>
                    <a:pt x="1302" y="664"/>
                  </a:lnTo>
                  <a:lnTo>
                    <a:pt x="1277" y="843"/>
                  </a:lnTo>
                  <a:lnTo>
                    <a:pt x="1200" y="1021"/>
                  </a:lnTo>
                  <a:lnTo>
                    <a:pt x="843" y="1608"/>
                  </a:lnTo>
                  <a:lnTo>
                    <a:pt x="690" y="1915"/>
                  </a:lnTo>
                  <a:lnTo>
                    <a:pt x="562" y="2246"/>
                  </a:lnTo>
                  <a:lnTo>
                    <a:pt x="384" y="2706"/>
                  </a:lnTo>
                  <a:lnTo>
                    <a:pt x="256" y="3165"/>
                  </a:lnTo>
                  <a:lnTo>
                    <a:pt x="128" y="3650"/>
                  </a:lnTo>
                  <a:lnTo>
                    <a:pt x="52" y="4109"/>
                  </a:lnTo>
                  <a:lnTo>
                    <a:pt x="26" y="4364"/>
                  </a:lnTo>
                  <a:lnTo>
                    <a:pt x="1" y="4594"/>
                  </a:lnTo>
                  <a:lnTo>
                    <a:pt x="26" y="5053"/>
                  </a:lnTo>
                  <a:lnTo>
                    <a:pt x="103" y="5512"/>
                  </a:lnTo>
                  <a:lnTo>
                    <a:pt x="179" y="5997"/>
                  </a:lnTo>
                  <a:lnTo>
                    <a:pt x="384" y="6814"/>
                  </a:lnTo>
                  <a:lnTo>
                    <a:pt x="384" y="6967"/>
                  </a:lnTo>
                  <a:lnTo>
                    <a:pt x="333" y="7069"/>
                  </a:lnTo>
                  <a:lnTo>
                    <a:pt x="690" y="7018"/>
                  </a:lnTo>
                  <a:lnTo>
                    <a:pt x="817" y="6967"/>
                  </a:lnTo>
                  <a:lnTo>
                    <a:pt x="894" y="6865"/>
                  </a:lnTo>
                  <a:lnTo>
                    <a:pt x="945" y="6762"/>
                  </a:lnTo>
                  <a:lnTo>
                    <a:pt x="945" y="6635"/>
                  </a:lnTo>
                  <a:lnTo>
                    <a:pt x="766" y="5818"/>
                  </a:lnTo>
                  <a:lnTo>
                    <a:pt x="664" y="5359"/>
                  </a:lnTo>
                  <a:lnTo>
                    <a:pt x="613" y="4900"/>
                  </a:lnTo>
                  <a:lnTo>
                    <a:pt x="588" y="4466"/>
                  </a:lnTo>
                  <a:lnTo>
                    <a:pt x="613" y="3981"/>
                  </a:lnTo>
                  <a:lnTo>
                    <a:pt x="715" y="3522"/>
                  </a:lnTo>
                  <a:lnTo>
                    <a:pt x="817" y="3063"/>
                  </a:lnTo>
                  <a:lnTo>
                    <a:pt x="970" y="2603"/>
                  </a:lnTo>
                  <a:lnTo>
                    <a:pt x="1124" y="2170"/>
                  </a:lnTo>
                  <a:lnTo>
                    <a:pt x="1251" y="1863"/>
                  </a:lnTo>
                  <a:lnTo>
                    <a:pt x="1404" y="1557"/>
                  </a:lnTo>
                  <a:lnTo>
                    <a:pt x="1736" y="970"/>
                  </a:lnTo>
                  <a:lnTo>
                    <a:pt x="1812" y="792"/>
                  </a:lnTo>
                  <a:lnTo>
                    <a:pt x="1838" y="639"/>
                  </a:lnTo>
                  <a:lnTo>
                    <a:pt x="1812" y="486"/>
                  </a:lnTo>
                  <a:lnTo>
                    <a:pt x="1761" y="333"/>
                  </a:lnTo>
                  <a:lnTo>
                    <a:pt x="1659" y="205"/>
                  </a:lnTo>
                  <a:lnTo>
                    <a:pt x="1532" y="103"/>
                  </a:lnTo>
                  <a:lnTo>
                    <a:pt x="1379" y="26"/>
                  </a:lnTo>
                  <a:lnTo>
                    <a:pt x="1226"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3"/>
            <p:cNvSpPr/>
            <p:nvPr/>
          </p:nvSpPr>
          <p:spPr>
            <a:xfrm>
              <a:off x="4929800" y="3453925"/>
              <a:ext cx="202875" cy="281325"/>
            </a:xfrm>
            <a:custGeom>
              <a:rect b="b" l="l" r="r" t="t"/>
              <a:pathLst>
                <a:path extrusionOk="0" h="11253" w="8115">
                  <a:moveTo>
                    <a:pt x="4849" y="0"/>
                  </a:moveTo>
                  <a:lnTo>
                    <a:pt x="4747" y="26"/>
                  </a:lnTo>
                  <a:lnTo>
                    <a:pt x="4645" y="51"/>
                  </a:lnTo>
                  <a:lnTo>
                    <a:pt x="4568" y="102"/>
                  </a:lnTo>
                  <a:lnTo>
                    <a:pt x="4492" y="153"/>
                  </a:lnTo>
                  <a:lnTo>
                    <a:pt x="4415" y="230"/>
                  </a:lnTo>
                  <a:lnTo>
                    <a:pt x="4364" y="306"/>
                  </a:lnTo>
                  <a:lnTo>
                    <a:pt x="4338" y="408"/>
                  </a:lnTo>
                  <a:lnTo>
                    <a:pt x="3522" y="3598"/>
                  </a:lnTo>
                  <a:lnTo>
                    <a:pt x="3496" y="3623"/>
                  </a:lnTo>
                  <a:lnTo>
                    <a:pt x="3445" y="3623"/>
                  </a:lnTo>
                  <a:lnTo>
                    <a:pt x="3420" y="3572"/>
                  </a:lnTo>
                  <a:lnTo>
                    <a:pt x="3445" y="740"/>
                  </a:lnTo>
                  <a:lnTo>
                    <a:pt x="3445" y="638"/>
                  </a:lnTo>
                  <a:lnTo>
                    <a:pt x="3420" y="561"/>
                  </a:lnTo>
                  <a:lnTo>
                    <a:pt x="3369" y="459"/>
                  </a:lnTo>
                  <a:lnTo>
                    <a:pt x="3318" y="383"/>
                  </a:lnTo>
                  <a:lnTo>
                    <a:pt x="3267" y="332"/>
                  </a:lnTo>
                  <a:lnTo>
                    <a:pt x="3190" y="281"/>
                  </a:lnTo>
                  <a:lnTo>
                    <a:pt x="3114" y="230"/>
                  </a:lnTo>
                  <a:lnTo>
                    <a:pt x="3012" y="204"/>
                  </a:lnTo>
                  <a:lnTo>
                    <a:pt x="2910" y="204"/>
                  </a:lnTo>
                  <a:lnTo>
                    <a:pt x="2833" y="230"/>
                  </a:lnTo>
                  <a:lnTo>
                    <a:pt x="2731" y="255"/>
                  </a:lnTo>
                  <a:lnTo>
                    <a:pt x="2654" y="306"/>
                  </a:lnTo>
                  <a:lnTo>
                    <a:pt x="2578" y="383"/>
                  </a:lnTo>
                  <a:lnTo>
                    <a:pt x="2527" y="459"/>
                  </a:lnTo>
                  <a:lnTo>
                    <a:pt x="2476" y="536"/>
                  </a:lnTo>
                  <a:lnTo>
                    <a:pt x="2450" y="638"/>
                  </a:lnTo>
                  <a:lnTo>
                    <a:pt x="1991" y="4312"/>
                  </a:lnTo>
                  <a:lnTo>
                    <a:pt x="1965" y="4414"/>
                  </a:lnTo>
                  <a:lnTo>
                    <a:pt x="1914" y="4465"/>
                  </a:lnTo>
                  <a:lnTo>
                    <a:pt x="1863" y="4516"/>
                  </a:lnTo>
                  <a:lnTo>
                    <a:pt x="1787" y="4542"/>
                  </a:lnTo>
                  <a:lnTo>
                    <a:pt x="1710" y="4542"/>
                  </a:lnTo>
                  <a:lnTo>
                    <a:pt x="1634" y="4516"/>
                  </a:lnTo>
                  <a:lnTo>
                    <a:pt x="1557" y="4465"/>
                  </a:lnTo>
                  <a:lnTo>
                    <a:pt x="1506" y="4414"/>
                  </a:lnTo>
                  <a:lnTo>
                    <a:pt x="1149" y="3751"/>
                  </a:lnTo>
                  <a:lnTo>
                    <a:pt x="1072" y="3649"/>
                  </a:lnTo>
                  <a:lnTo>
                    <a:pt x="970" y="3572"/>
                  </a:lnTo>
                  <a:lnTo>
                    <a:pt x="868" y="3496"/>
                  </a:lnTo>
                  <a:lnTo>
                    <a:pt x="766" y="3470"/>
                  </a:lnTo>
                  <a:lnTo>
                    <a:pt x="639" y="3445"/>
                  </a:lnTo>
                  <a:lnTo>
                    <a:pt x="511" y="3445"/>
                  </a:lnTo>
                  <a:lnTo>
                    <a:pt x="409" y="3496"/>
                  </a:lnTo>
                  <a:lnTo>
                    <a:pt x="281" y="3547"/>
                  </a:lnTo>
                  <a:lnTo>
                    <a:pt x="179" y="3623"/>
                  </a:lnTo>
                  <a:lnTo>
                    <a:pt x="103" y="3700"/>
                  </a:lnTo>
                  <a:lnTo>
                    <a:pt x="52" y="3827"/>
                  </a:lnTo>
                  <a:lnTo>
                    <a:pt x="1" y="3929"/>
                  </a:lnTo>
                  <a:lnTo>
                    <a:pt x="1" y="4057"/>
                  </a:lnTo>
                  <a:lnTo>
                    <a:pt x="1" y="4159"/>
                  </a:lnTo>
                  <a:lnTo>
                    <a:pt x="26" y="4287"/>
                  </a:lnTo>
                  <a:lnTo>
                    <a:pt x="77" y="4414"/>
                  </a:lnTo>
                  <a:lnTo>
                    <a:pt x="409" y="5001"/>
                  </a:lnTo>
                  <a:lnTo>
                    <a:pt x="562" y="5282"/>
                  </a:lnTo>
                  <a:lnTo>
                    <a:pt x="690" y="5613"/>
                  </a:lnTo>
                  <a:lnTo>
                    <a:pt x="868" y="6047"/>
                  </a:lnTo>
                  <a:lnTo>
                    <a:pt x="1021" y="6507"/>
                  </a:lnTo>
                  <a:lnTo>
                    <a:pt x="1123" y="6966"/>
                  </a:lnTo>
                  <a:lnTo>
                    <a:pt x="1200" y="7425"/>
                  </a:lnTo>
                  <a:lnTo>
                    <a:pt x="1251" y="7910"/>
                  </a:lnTo>
                  <a:lnTo>
                    <a:pt x="1226" y="8344"/>
                  </a:lnTo>
                  <a:lnTo>
                    <a:pt x="1149" y="8777"/>
                  </a:lnTo>
                  <a:lnTo>
                    <a:pt x="1072" y="9262"/>
                  </a:lnTo>
                  <a:lnTo>
                    <a:pt x="868" y="10053"/>
                  </a:lnTo>
                  <a:lnTo>
                    <a:pt x="868" y="10206"/>
                  </a:lnTo>
                  <a:lnTo>
                    <a:pt x="919" y="10308"/>
                  </a:lnTo>
                  <a:lnTo>
                    <a:pt x="1021" y="10385"/>
                  </a:lnTo>
                  <a:lnTo>
                    <a:pt x="1123" y="10436"/>
                  </a:lnTo>
                  <a:lnTo>
                    <a:pt x="5436" y="11252"/>
                  </a:lnTo>
                  <a:lnTo>
                    <a:pt x="5563" y="11252"/>
                  </a:lnTo>
                  <a:lnTo>
                    <a:pt x="5691" y="11201"/>
                  </a:lnTo>
                  <a:lnTo>
                    <a:pt x="5767" y="11099"/>
                  </a:lnTo>
                  <a:lnTo>
                    <a:pt x="5793" y="11048"/>
                  </a:lnTo>
                  <a:lnTo>
                    <a:pt x="5818" y="10972"/>
                  </a:lnTo>
                  <a:lnTo>
                    <a:pt x="5844" y="10538"/>
                  </a:lnTo>
                  <a:lnTo>
                    <a:pt x="5920" y="10104"/>
                  </a:lnTo>
                  <a:lnTo>
                    <a:pt x="6022" y="9670"/>
                  </a:lnTo>
                  <a:lnTo>
                    <a:pt x="6150" y="9237"/>
                  </a:lnTo>
                  <a:lnTo>
                    <a:pt x="6303" y="8803"/>
                  </a:lnTo>
                  <a:lnTo>
                    <a:pt x="6507" y="8395"/>
                  </a:lnTo>
                  <a:lnTo>
                    <a:pt x="6711" y="7986"/>
                  </a:lnTo>
                  <a:lnTo>
                    <a:pt x="6916" y="7578"/>
                  </a:lnTo>
                  <a:lnTo>
                    <a:pt x="7196" y="6889"/>
                  </a:lnTo>
                  <a:lnTo>
                    <a:pt x="7451" y="6200"/>
                  </a:lnTo>
                  <a:lnTo>
                    <a:pt x="7630" y="5511"/>
                  </a:lnTo>
                  <a:lnTo>
                    <a:pt x="7783" y="4771"/>
                  </a:lnTo>
                  <a:lnTo>
                    <a:pt x="8115" y="3266"/>
                  </a:lnTo>
                  <a:lnTo>
                    <a:pt x="8115" y="3164"/>
                  </a:lnTo>
                  <a:lnTo>
                    <a:pt x="8115" y="3087"/>
                  </a:lnTo>
                  <a:lnTo>
                    <a:pt x="8089" y="2985"/>
                  </a:lnTo>
                  <a:lnTo>
                    <a:pt x="8064" y="2909"/>
                  </a:lnTo>
                  <a:lnTo>
                    <a:pt x="8013" y="2832"/>
                  </a:lnTo>
                  <a:lnTo>
                    <a:pt x="7962" y="2756"/>
                  </a:lnTo>
                  <a:lnTo>
                    <a:pt x="7885" y="2705"/>
                  </a:lnTo>
                  <a:lnTo>
                    <a:pt x="7809" y="2654"/>
                  </a:lnTo>
                  <a:lnTo>
                    <a:pt x="7707" y="2603"/>
                  </a:lnTo>
                  <a:lnTo>
                    <a:pt x="7502" y="2603"/>
                  </a:lnTo>
                  <a:lnTo>
                    <a:pt x="7400" y="2628"/>
                  </a:lnTo>
                  <a:lnTo>
                    <a:pt x="7298" y="2679"/>
                  </a:lnTo>
                  <a:lnTo>
                    <a:pt x="7222" y="2730"/>
                  </a:lnTo>
                  <a:lnTo>
                    <a:pt x="7145" y="2807"/>
                  </a:lnTo>
                  <a:lnTo>
                    <a:pt x="7094" y="2883"/>
                  </a:lnTo>
                  <a:lnTo>
                    <a:pt x="6558" y="4134"/>
                  </a:lnTo>
                  <a:lnTo>
                    <a:pt x="6533" y="4159"/>
                  </a:lnTo>
                  <a:lnTo>
                    <a:pt x="6482" y="4159"/>
                  </a:lnTo>
                  <a:lnTo>
                    <a:pt x="6456" y="4134"/>
                  </a:lnTo>
                  <a:lnTo>
                    <a:pt x="6456" y="4108"/>
                  </a:lnTo>
                  <a:lnTo>
                    <a:pt x="6967" y="1837"/>
                  </a:lnTo>
                  <a:lnTo>
                    <a:pt x="6992" y="1735"/>
                  </a:lnTo>
                  <a:lnTo>
                    <a:pt x="6992" y="1608"/>
                  </a:lnTo>
                  <a:lnTo>
                    <a:pt x="6967" y="1505"/>
                  </a:lnTo>
                  <a:lnTo>
                    <a:pt x="6916" y="1403"/>
                  </a:lnTo>
                  <a:lnTo>
                    <a:pt x="6839" y="1301"/>
                  </a:lnTo>
                  <a:lnTo>
                    <a:pt x="6762" y="1225"/>
                  </a:lnTo>
                  <a:lnTo>
                    <a:pt x="6686" y="1174"/>
                  </a:lnTo>
                  <a:lnTo>
                    <a:pt x="6558" y="1123"/>
                  </a:lnTo>
                  <a:lnTo>
                    <a:pt x="6456" y="1097"/>
                  </a:lnTo>
                  <a:lnTo>
                    <a:pt x="6329" y="1097"/>
                  </a:lnTo>
                  <a:lnTo>
                    <a:pt x="6227" y="1123"/>
                  </a:lnTo>
                  <a:lnTo>
                    <a:pt x="6125" y="1148"/>
                  </a:lnTo>
                  <a:lnTo>
                    <a:pt x="6022" y="1225"/>
                  </a:lnTo>
                  <a:lnTo>
                    <a:pt x="5946" y="1301"/>
                  </a:lnTo>
                  <a:lnTo>
                    <a:pt x="5869" y="1378"/>
                  </a:lnTo>
                  <a:lnTo>
                    <a:pt x="5818" y="1505"/>
                  </a:lnTo>
                  <a:lnTo>
                    <a:pt x="5129" y="3776"/>
                  </a:lnTo>
                  <a:lnTo>
                    <a:pt x="5104" y="3802"/>
                  </a:lnTo>
                  <a:lnTo>
                    <a:pt x="5078" y="3827"/>
                  </a:lnTo>
                  <a:lnTo>
                    <a:pt x="5053" y="3802"/>
                  </a:lnTo>
                  <a:lnTo>
                    <a:pt x="5027" y="3751"/>
                  </a:lnTo>
                  <a:lnTo>
                    <a:pt x="5410" y="638"/>
                  </a:lnTo>
                  <a:lnTo>
                    <a:pt x="5410" y="510"/>
                  </a:lnTo>
                  <a:lnTo>
                    <a:pt x="5385" y="408"/>
                  </a:lnTo>
                  <a:lnTo>
                    <a:pt x="5359" y="306"/>
                  </a:lnTo>
                  <a:lnTo>
                    <a:pt x="5308" y="230"/>
                  </a:lnTo>
                  <a:lnTo>
                    <a:pt x="5231" y="153"/>
                  </a:lnTo>
                  <a:lnTo>
                    <a:pt x="5155" y="77"/>
                  </a:lnTo>
                  <a:lnTo>
                    <a:pt x="5053" y="51"/>
                  </a:lnTo>
                  <a:lnTo>
                    <a:pt x="4951" y="26"/>
                  </a:lnTo>
                  <a:lnTo>
                    <a:pt x="4849"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3"/>
            <p:cNvSpPr/>
            <p:nvPr/>
          </p:nvSpPr>
          <p:spPr>
            <a:xfrm>
              <a:off x="5058650" y="3518975"/>
              <a:ext cx="74025" cy="216275"/>
            </a:xfrm>
            <a:custGeom>
              <a:rect b="b" l="l" r="r" t="t"/>
              <a:pathLst>
                <a:path extrusionOk="0" h="8651" w="2961">
                  <a:moveTo>
                    <a:pt x="2272" y="1"/>
                  </a:moveTo>
                  <a:lnTo>
                    <a:pt x="2144" y="77"/>
                  </a:lnTo>
                  <a:lnTo>
                    <a:pt x="2297" y="179"/>
                  </a:lnTo>
                  <a:lnTo>
                    <a:pt x="2399" y="332"/>
                  </a:lnTo>
                  <a:lnTo>
                    <a:pt x="2425" y="485"/>
                  </a:lnTo>
                  <a:lnTo>
                    <a:pt x="2425" y="664"/>
                  </a:lnTo>
                  <a:lnTo>
                    <a:pt x="2093" y="2169"/>
                  </a:lnTo>
                  <a:lnTo>
                    <a:pt x="1940" y="2909"/>
                  </a:lnTo>
                  <a:lnTo>
                    <a:pt x="1762" y="3598"/>
                  </a:lnTo>
                  <a:lnTo>
                    <a:pt x="1506" y="4287"/>
                  </a:lnTo>
                  <a:lnTo>
                    <a:pt x="1226" y="4976"/>
                  </a:lnTo>
                  <a:lnTo>
                    <a:pt x="1022" y="5384"/>
                  </a:lnTo>
                  <a:lnTo>
                    <a:pt x="817" y="5793"/>
                  </a:lnTo>
                  <a:lnTo>
                    <a:pt x="613" y="6201"/>
                  </a:lnTo>
                  <a:lnTo>
                    <a:pt x="460" y="6635"/>
                  </a:lnTo>
                  <a:lnTo>
                    <a:pt x="333" y="7068"/>
                  </a:lnTo>
                  <a:lnTo>
                    <a:pt x="231" y="7502"/>
                  </a:lnTo>
                  <a:lnTo>
                    <a:pt x="154" y="7936"/>
                  </a:lnTo>
                  <a:lnTo>
                    <a:pt x="129" y="8370"/>
                  </a:lnTo>
                  <a:lnTo>
                    <a:pt x="103" y="8446"/>
                  </a:lnTo>
                  <a:lnTo>
                    <a:pt x="77" y="8497"/>
                  </a:lnTo>
                  <a:lnTo>
                    <a:pt x="1" y="8599"/>
                  </a:lnTo>
                  <a:lnTo>
                    <a:pt x="282" y="8650"/>
                  </a:lnTo>
                  <a:lnTo>
                    <a:pt x="409" y="8650"/>
                  </a:lnTo>
                  <a:lnTo>
                    <a:pt x="537" y="8599"/>
                  </a:lnTo>
                  <a:lnTo>
                    <a:pt x="613" y="8497"/>
                  </a:lnTo>
                  <a:lnTo>
                    <a:pt x="639" y="8446"/>
                  </a:lnTo>
                  <a:lnTo>
                    <a:pt x="664" y="8370"/>
                  </a:lnTo>
                  <a:lnTo>
                    <a:pt x="690" y="7936"/>
                  </a:lnTo>
                  <a:lnTo>
                    <a:pt x="766" y="7502"/>
                  </a:lnTo>
                  <a:lnTo>
                    <a:pt x="868" y="7068"/>
                  </a:lnTo>
                  <a:lnTo>
                    <a:pt x="996" y="6635"/>
                  </a:lnTo>
                  <a:lnTo>
                    <a:pt x="1149" y="6201"/>
                  </a:lnTo>
                  <a:lnTo>
                    <a:pt x="1353" y="5793"/>
                  </a:lnTo>
                  <a:lnTo>
                    <a:pt x="1557" y="5384"/>
                  </a:lnTo>
                  <a:lnTo>
                    <a:pt x="1762" y="4976"/>
                  </a:lnTo>
                  <a:lnTo>
                    <a:pt x="2042" y="4287"/>
                  </a:lnTo>
                  <a:lnTo>
                    <a:pt x="2272" y="3598"/>
                  </a:lnTo>
                  <a:lnTo>
                    <a:pt x="2476" y="2909"/>
                  </a:lnTo>
                  <a:lnTo>
                    <a:pt x="2629" y="2169"/>
                  </a:lnTo>
                  <a:lnTo>
                    <a:pt x="2961" y="664"/>
                  </a:lnTo>
                  <a:lnTo>
                    <a:pt x="2961" y="562"/>
                  </a:lnTo>
                  <a:lnTo>
                    <a:pt x="2961" y="485"/>
                  </a:lnTo>
                  <a:lnTo>
                    <a:pt x="2935" y="383"/>
                  </a:lnTo>
                  <a:lnTo>
                    <a:pt x="2910" y="307"/>
                  </a:lnTo>
                  <a:lnTo>
                    <a:pt x="2859" y="230"/>
                  </a:lnTo>
                  <a:lnTo>
                    <a:pt x="2808" y="154"/>
                  </a:lnTo>
                  <a:lnTo>
                    <a:pt x="2731" y="103"/>
                  </a:lnTo>
                  <a:lnTo>
                    <a:pt x="2655" y="52"/>
                  </a:lnTo>
                  <a:lnTo>
                    <a:pt x="2527"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73"/>
          <p:cNvGrpSpPr/>
          <p:nvPr/>
        </p:nvGrpSpPr>
        <p:grpSpPr>
          <a:xfrm>
            <a:off x="6327584" y="3259395"/>
            <a:ext cx="268942" cy="400803"/>
            <a:chOff x="5550475" y="3349300"/>
            <a:chExt cx="266675" cy="397425"/>
          </a:xfrm>
        </p:grpSpPr>
        <p:sp>
          <p:nvSpPr>
            <p:cNvPr id="4912" name="Google Shape;4912;p73"/>
            <p:cNvSpPr/>
            <p:nvPr/>
          </p:nvSpPr>
          <p:spPr>
            <a:xfrm>
              <a:off x="5550475" y="3548325"/>
              <a:ext cx="266675" cy="198400"/>
            </a:xfrm>
            <a:custGeom>
              <a:rect b="b" l="l" r="r" t="t"/>
              <a:pathLst>
                <a:path extrusionOk="0" h="7936" w="10667">
                  <a:moveTo>
                    <a:pt x="1838" y="0"/>
                  </a:moveTo>
                  <a:lnTo>
                    <a:pt x="1634" y="26"/>
                  </a:lnTo>
                  <a:lnTo>
                    <a:pt x="1455" y="102"/>
                  </a:lnTo>
                  <a:lnTo>
                    <a:pt x="1276" y="204"/>
                  </a:lnTo>
                  <a:lnTo>
                    <a:pt x="1123" y="358"/>
                  </a:lnTo>
                  <a:lnTo>
                    <a:pt x="996" y="511"/>
                  </a:lnTo>
                  <a:lnTo>
                    <a:pt x="919" y="689"/>
                  </a:lnTo>
                  <a:lnTo>
                    <a:pt x="868" y="868"/>
                  </a:lnTo>
                  <a:lnTo>
                    <a:pt x="868" y="1046"/>
                  </a:lnTo>
                  <a:lnTo>
                    <a:pt x="894" y="1225"/>
                  </a:lnTo>
                  <a:lnTo>
                    <a:pt x="894" y="1353"/>
                  </a:lnTo>
                  <a:lnTo>
                    <a:pt x="843" y="1455"/>
                  </a:lnTo>
                  <a:lnTo>
                    <a:pt x="766" y="1557"/>
                  </a:lnTo>
                  <a:lnTo>
                    <a:pt x="638" y="1633"/>
                  </a:lnTo>
                  <a:lnTo>
                    <a:pt x="460" y="1710"/>
                  </a:lnTo>
                  <a:lnTo>
                    <a:pt x="307" y="1837"/>
                  </a:lnTo>
                  <a:lnTo>
                    <a:pt x="179" y="1991"/>
                  </a:lnTo>
                  <a:lnTo>
                    <a:pt x="77" y="2195"/>
                  </a:lnTo>
                  <a:lnTo>
                    <a:pt x="26" y="2348"/>
                  </a:lnTo>
                  <a:lnTo>
                    <a:pt x="1" y="2526"/>
                  </a:lnTo>
                  <a:lnTo>
                    <a:pt x="1" y="2705"/>
                  </a:lnTo>
                  <a:lnTo>
                    <a:pt x="26" y="2884"/>
                  </a:lnTo>
                  <a:lnTo>
                    <a:pt x="103" y="3037"/>
                  </a:lnTo>
                  <a:lnTo>
                    <a:pt x="205" y="3190"/>
                  </a:lnTo>
                  <a:lnTo>
                    <a:pt x="307" y="3343"/>
                  </a:lnTo>
                  <a:lnTo>
                    <a:pt x="460" y="3445"/>
                  </a:lnTo>
                  <a:lnTo>
                    <a:pt x="664" y="3547"/>
                  </a:lnTo>
                  <a:lnTo>
                    <a:pt x="868" y="3598"/>
                  </a:lnTo>
                  <a:lnTo>
                    <a:pt x="1072" y="3624"/>
                  </a:lnTo>
                  <a:lnTo>
                    <a:pt x="1276" y="3573"/>
                  </a:lnTo>
                  <a:lnTo>
                    <a:pt x="1455" y="3521"/>
                  </a:lnTo>
                  <a:lnTo>
                    <a:pt x="1634" y="3419"/>
                  </a:lnTo>
                  <a:lnTo>
                    <a:pt x="1787" y="3266"/>
                  </a:lnTo>
                  <a:lnTo>
                    <a:pt x="1914" y="3088"/>
                  </a:lnTo>
                  <a:lnTo>
                    <a:pt x="1991" y="2935"/>
                  </a:lnTo>
                  <a:lnTo>
                    <a:pt x="7961" y="6277"/>
                  </a:lnTo>
                  <a:lnTo>
                    <a:pt x="7885" y="6379"/>
                  </a:lnTo>
                  <a:lnTo>
                    <a:pt x="7808" y="6507"/>
                  </a:lnTo>
                  <a:lnTo>
                    <a:pt x="7757" y="6685"/>
                  </a:lnTo>
                  <a:lnTo>
                    <a:pt x="7732" y="6864"/>
                  </a:lnTo>
                  <a:lnTo>
                    <a:pt x="7757" y="7043"/>
                  </a:lnTo>
                  <a:lnTo>
                    <a:pt x="7783" y="7221"/>
                  </a:lnTo>
                  <a:lnTo>
                    <a:pt x="7859" y="7374"/>
                  </a:lnTo>
                  <a:lnTo>
                    <a:pt x="7961" y="7527"/>
                  </a:lnTo>
                  <a:lnTo>
                    <a:pt x="8063" y="7655"/>
                  </a:lnTo>
                  <a:lnTo>
                    <a:pt x="8217" y="7783"/>
                  </a:lnTo>
                  <a:lnTo>
                    <a:pt x="8421" y="7885"/>
                  </a:lnTo>
                  <a:lnTo>
                    <a:pt x="8625" y="7936"/>
                  </a:lnTo>
                  <a:lnTo>
                    <a:pt x="8829" y="7936"/>
                  </a:lnTo>
                  <a:lnTo>
                    <a:pt x="9033" y="7910"/>
                  </a:lnTo>
                  <a:lnTo>
                    <a:pt x="9212" y="7834"/>
                  </a:lnTo>
                  <a:lnTo>
                    <a:pt x="9390" y="7732"/>
                  </a:lnTo>
                  <a:lnTo>
                    <a:pt x="9543" y="7578"/>
                  </a:lnTo>
                  <a:lnTo>
                    <a:pt x="9671" y="7400"/>
                  </a:lnTo>
                  <a:lnTo>
                    <a:pt x="9748" y="7247"/>
                  </a:lnTo>
                  <a:lnTo>
                    <a:pt x="9773" y="7068"/>
                  </a:lnTo>
                  <a:lnTo>
                    <a:pt x="9799" y="6890"/>
                  </a:lnTo>
                  <a:lnTo>
                    <a:pt x="9773" y="6711"/>
                  </a:lnTo>
                  <a:lnTo>
                    <a:pt x="9773" y="6583"/>
                  </a:lnTo>
                  <a:lnTo>
                    <a:pt x="9824" y="6456"/>
                  </a:lnTo>
                  <a:lnTo>
                    <a:pt x="9901" y="6379"/>
                  </a:lnTo>
                  <a:lnTo>
                    <a:pt x="10003" y="6303"/>
                  </a:lnTo>
                  <a:lnTo>
                    <a:pt x="10156" y="6226"/>
                  </a:lnTo>
                  <a:lnTo>
                    <a:pt x="10309" y="6124"/>
                  </a:lnTo>
                  <a:lnTo>
                    <a:pt x="10436" y="5996"/>
                  </a:lnTo>
                  <a:lnTo>
                    <a:pt x="10538" y="5843"/>
                  </a:lnTo>
                  <a:lnTo>
                    <a:pt x="10615" y="5639"/>
                  </a:lnTo>
                  <a:lnTo>
                    <a:pt x="10666" y="5435"/>
                  </a:lnTo>
                  <a:lnTo>
                    <a:pt x="10666" y="5231"/>
                  </a:lnTo>
                  <a:lnTo>
                    <a:pt x="10615" y="5027"/>
                  </a:lnTo>
                  <a:lnTo>
                    <a:pt x="10538" y="4848"/>
                  </a:lnTo>
                  <a:lnTo>
                    <a:pt x="10436" y="4670"/>
                  </a:lnTo>
                  <a:lnTo>
                    <a:pt x="10283" y="4542"/>
                  </a:lnTo>
                  <a:lnTo>
                    <a:pt x="10079" y="4415"/>
                  </a:lnTo>
                  <a:lnTo>
                    <a:pt x="9926" y="4363"/>
                  </a:lnTo>
                  <a:lnTo>
                    <a:pt x="9748" y="4312"/>
                  </a:lnTo>
                  <a:lnTo>
                    <a:pt x="9569" y="4312"/>
                  </a:lnTo>
                  <a:lnTo>
                    <a:pt x="9390" y="4338"/>
                  </a:lnTo>
                  <a:lnTo>
                    <a:pt x="9212" y="4415"/>
                  </a:lnTo>
                  <a:lnTo>
                    <a:pt x="9059" y="4491"/>
                  </a:lnTo>
                  <a:lnTo>
                    <a:pt x="8905" y="4619"/>
                  </a:lnTo>
                  <a:lnTo>
                    <a:pt x="8803" y="4746"/>
                  </a:lnTo>
                  <a:lnTo>
                    <a:pt x="8727" y="4874"/>
                  </a:lnTo>
                  <a:lnTo>
                    <a:pt x="8676" y="4976"/>
                  </a:lnTo>
                  <a:lnTo>
                    <a:pt x="2705" y="1659"/>
                  </a:lnTo>
                  <a:lnTo>
                    <a:pt x="2782" y="1557"/>
                  </a:lnTo>
                  <a:lnTo>
                    <a:pt x="2833" y="1429"/>
                  </a:lnTo>
                  <a:lnTo>
                    <a:pt x="2884" y="1251"/>
                  </a:lnTo>
                  <a:lnTo>
                    <a:pt x="2909" y="1072"/>
                  </a:lnTo>
                  <a:lnTo>
                    <a:pt x="2909" y="893"/>
                  </a:lnTo>
                  <a:lnTo>
                    <a:pt x="2884" y="715"/>
                  </a:lnTo>
                  <a:lnTo>
                    <a:pt x="2807" y="562"/>
                  </a:lnTo>
                  <a:lnTo>
                    <a:pt x="2705" y="409"/>
                  </a:lnTo>
                  <a:lnTo>
                    <a:pt x="2578" y="255"/>
                  </a:lnTo>
                  <a:lnTo>
                    <a:pt x="2450" y="153"/>
                  </a:lnTo>
                  <a:lnTo>
                    <a:pt x="2246" y="51"/>
                  </a:lnTo>
                  <a:lnTo>
                    <a:pt x="2042"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3"/>
            <p:cNvSpPr/>
            <p:nvPr/>
          </p:nvSpPr>
          <p:spPr>
            <a:xfrm>
              <a:off x="5550475" y="3606375"/>
              <a:ext cx="237325" cy="140350"/>
            </a:xfrm>
            <a:custGeom>
              <a:rect b="b" l="l" r="r" t="t"/>
              <a:pathLst>
                <a:path extrusionOk="0" h="5614" w="9493">
                  <a:moveTo>
                    <a:pt x="1889" y="0"/>
                  </a:moveTo>
                  <a:lnTo>
                    <a:pt x="1812" y="26"/>
                  </a:lnTo>
                  <a:lnTo>
                    <a:pt x="1761" y="51"/>
                  </a:lnTo>
                  <a:lnTo>
                    <a:pt x="1736" y="102"/>
                  </a:lnTo>
                  <a:lnTo>
                    <a:pt x="1659" y="204"/>
                  </a:lnTo>
                  <a:lnTo>
                    <a:pt x="1557" y="306"/>
                  </a:lnTo>
                  <a:lnTo>
                    <a:pt x="1480" y="409"/>
                  </a:lnTo>
                  <a:lnTo>
                    <a:pt x="1378" y="485"/>
                  </a:lnTo>
                  <a:lnTo>
                    <a:pt x="1251" y="536"/>
                  </a:lnTo>
                  <a:lnTo>
                    <a:pt x="1149" y="562"/>
                  </a:lnTo>
                  <a:lnTo>
                    <a:pt x="894" y="613"/>
                  </a:lnTo>
                  <a:lnTo>
                    <a:pt x="664" y="587"/>
                  </a:lnTo>
                  <a:lnTo>
                    <a:pt x="409" y="511"/>
                  </a:lnTo>
                  <a:lnTo>
                    <a:pt x="205" y="409"/>
                  </a:lnTo>
                  <a:lnTo>
                    <a:pt x="1" y="255"/>
                  </a:lnTo>
                  <a:lnTo>
                    <a:pt x="1" y="383"/>
                  </a:lnTo>
                  <a:lnTo>
                    <a:pt x="26" y="511"/>
                  </a:lnTo>
                  <a:lnTo>
                    <a:pt x="52" y="613"/>
                  </a:lnTo>
                  <a:lnTo>
                    <a:pt x="103" y="740"/>
                  </a:lnTo>
                  <a:lnTo>
                    <a:pt x="179" y="842"/>
                  </a:lnTo>
                  <a:lnTo>
                    <a:pt x="256" y="944"/>
                  </a:lnTo>
                  <a:lnTo>
                    <a:pt x="358" y="1046"/>
                  </a:lnTo>
                  <a:lnTo>
                    <a:pt x="460" y="1123"/>
                  </a:lnTo>
                  <a:lnTo>
                    <a:pt x="664" y="1225"/>
                  </a:lnTo>
                  <a:lnTo>
                    <a:pt x="868" y="1276"/>
                  </a:lnTo>
                  <a:lnTo>
                    <a:pt x="1072" y="1302"/>
                  </a:lnTo>
                  <a:lnTo>
                    <a:pt x="1276" y="1251"/>
                  </a:lnTo>
                  <a:lnTo>
                    <a:pt x="1455" y="1199"/>
                  </a:lnTo>
                  <a:lnTo>
                    <a:pt x="1634" y="1097"/>
                  </a:lnTo>
                  <a:lnTo>
                    <a:pt x="1787" y="944"/>
                  </a:lnTo>
                  <a:lnTo>
                    <a:pt x="1914" y="766"/>
                  </a:lnTo>
                  <a:lnTo>
                    <a:pt x="1991" y="613"/>
                  </a:lnTo>
                  <a:lnTo>
                    <a:pt x="7961" y="3955"/>
                  </a:lnTo>
                  <a:lnTo>
                    <a:pt x="7885" y="4057"/>
                  </a:lnTo>
                  <a:lnTo>
                    <a:pt x="7808" y="4185"/>
                  </a:lnTo>
                  <a:lnTo>
                    <a:pt x="7757" y="4363"/>
                  </a:lnTo>
                  <a:lnTo>
                    <a:pt x="7732" y="4542"/>
                  </a:lnTo>
                  <a:lnTo>
                    <a:pt x="7757" y="4721"/>
                  </a:lnTo>
                  <a:lnTo>
                    <a:pt x="7783" y="4899"/>
                  </a:lnTo>
                  <a:lnTo>
                    <a:pt x="7859" y="5052"/>
                  </a:lnTo>
                  <a:lnTo>
                    <a:pt x="7961" y="5205"/>
                  </a:lnTo>
                  <a:lnTo>
                    <a:pt x="8063" y="5333"/>
                  </a:lnTo>
                  <a:lnTo>
                    <a:pt x="8217" y="5461"/>
                  </a:lnTo>
                  <a:lnTo>
                    <a:pt x="8370" y="5537"/>
                  </a:lnTo>
                  <a:lnTo>
                    <a:pt x="8548" y="5588"/>
                  </a:lnTo>
                  <a:lnTo>
                    <a:pt x="8727" y="5614"/>
                  </a:lnTo>
                  <a:lnTo>
                    <a:pt x="8880" y="5614"/>
                  </a:lnTo>
                  <a:lnTo>
                    <a:pt x="9059" y="5563"/>
                  </a:lnTo>
                  <a:lnTo>
                    <a:pt x="9212" y="5512"/>
                  </a:lnTo>
                  <a:lnTo>
                    <a:pt x="9365" y="5435"/>
                  </a:lnTo>
                  <a:lnTo>
                    <a:pt x="9492" y="5307"/>
                  </a:lnTo>
                  <a:lnTo>
                    <a:pt x="9492" y="5307"/>
                  </a:lnTo>
                  <a:lnTo>
                    <a:pt x="9365" y="5333"/>
                  </a:lnTo>
                  <a:lnTo>
                    <a:pt x="9263" y="5333"/>
                  </a:lnTo>
                  <a:lnTo>
                    <a:pt x="9135" y="5282"/>
                  </a:lnTo>
                  <a:lnTo>
                    <a:pt x="8982" y="5205"/>
                  </a:lnTo>
                  <a:lnTo>
                    <a:pt x="8829" y="5103"/>
                  </a:lnTo>
                  <a:lnTo>
                    <a:pt x="8701" y="4976"/>
                  </a:lnTo>
                  <a:lnTo>
                    <a:pt x="8625" y="4823"/>
                  </a:lnTo>
                  <a:lnTo>
                    <a:pt x="8548" y="4644"/>
                  </a:lnTo>
                  <a:lnTo>
                    <a:pt x="8497" y="4465"/>
                  </a:lnTo>
                  <a:lnTo>
                    <a:pt x="8497" y="4287"/>
                  </a:lnTo>
                  <a:lnTo>
                    <a:pt x="8523" y="4108"/>
                  </a:lnTo>
                  <a:lnTo>
                    <a:pt x="8574" y="3930"/>
                  </a:lnTo>
                  <a:lnTo>
                    <a:pt x="8625" y="3828"/>
                  </a:lnTo>
                  <a:lnTo>
                    <a:pt x="8650" y="3777"/>
                  </a:lnTo>
                  <a:lnTo>
                    <a:pt x="8650" y="3726"/>
                  </a:lnTo>
                  <a:lnTo>
                    <a:pt x="8625" y="3674"/>
                  </a:lnTo>
                  <a:lnTo>
                    <a:pt x="8574" y="3623"/>
                  </a:lnTo>
                  <a:lnTo>
                    <a:pt x="1940" y="26"/>
                  </a:lnTo>
                  <a:lnTo>
                    <a:pt x="188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3"/>
            <p:cNvSpPr/>
            <p:nvPr/>
          </p:nvSpPr>
          <p:spPr>
            <a:xfrm>
              <a:off x="5574075" y="3349300"/>
              <a:ext cx="218825" cy="211800"/>
            </a:xfrm>
            <a:custGeom>
              <a:rect b="b" l="l" r="r" t="t"/>
              <a:pathLst>
                <a:path extrusionOk="0" h="8472" w="8753">
                  <a:moveTo>
                    <a:pt x="4389" y="0"/>
                  </a:moveTo>
                  <a:lnTo>
                    <a:pt x="3930" y="26"/>
                  </a:lnTo>
                  <a:lnTo>
                    <a:pt x="3496" y="77"/>
                  </a:lnTo>
                  <a:lnTo>
                    <a:pt x="3088" y="179"/>
                  </a:lnTo>
                  <a:lnTo>
                    <a:pt x="2680" y="307"/>
                  </a:lnTo>
                  <a:lnTo>
                    <a:pt x="2297" y="460"/>
                  </a:lnTo>
                  <a:lnTo>
                    <a:pt x="1940" y="638"/>
                  </a:lnTo>
                  <a:lnTo>
                    <a:pt x="1608" y="868"/>
                  </a:lnTo>
                  <a:lnTo>
                    <a:pt x="1302" y="1098"/>
                  </a:lnTo>
                  <a:lnTo>
                    <a:pt x="996" y="1378"/>
                  </a:lnTo>
                  <a:lnTo>
                    <a:pt x="766" y="1659"/>
                  </a:lnTo>
                  <a:lnTo>
                    <a:pt x="536" y="1965"/>
                  </a:lnTo>
                  <a:lnTo>
                    <a:pt x="358" y="2297"/>
                  </a:lnTo>
                  <a:lnTo>
                    <a:pt x="205" y="2654"/>
                  </a:lnTo>
                  <a:lnTo>
                    <a:pt x="103" y="3011"/>
                  </a:lnTo>
                  <a:lnTo>
                    <a:pt x="26" y="3394"/>
                  </a:lnTo>
                  <a:lnTo>
                    <a:pt x="1" y="3777"/>
                  </a:lnTo>
                  <a:lnTo>
                    <a:pt x="26" y="4057"/>
                  </a:lnTo>
                  <a:lnTo>
                    <a:pt x="52" y="4313"/>
                  </a:lnTo>
                  <a:lnTo>
                    <a:pt x="103" y="4568"/>
                  </a:lnTo>
                  <a:lnTo>
                    <a:pt x="179" y="4823"/>
                  </a:lnTo>
                  <a:lnTo>
                    <a:pt x="281" y="5078"/>
                  </a:lnTo>
                  <a:lnTo>
                    <a:pt x="383" y="5308"/>
                  </a:lnTo>
                  <a:lnTo>
                    <a:pt x="511" y="5537"/>
                  </a:lnTo>
                  <a:lnTo>
                    <a:pt x="664" y="5767"/>
                  </a:lnTo>
                  <a:lnTo>
                    <a:pt x="817" y="5971"/>
                  </a:lnTo>
                  <a:lnTo>
                    <a:pt x="996" y="6175"/>
                  </a:lnTo>
                  <a:lnTo>
                    <a:pt x="1174" y="6354"/>
                  </a:lnTo>
                  <a:lnTo>
                    <a:pt x="1404" y="6532"/>
                  </a:lnTo>
                  <a:lnTo>
                    <a:pt x="1608" y="6711"/>
                  </a:lnTo>
                  <a:lnTo>
                    <a:pt x="1838" y="6864"/>
                  </a:lnTo>
                  <a:lnTo>
                    <a:pt x="2093" y="6992"/>
                  </a:lnTo>
                  <a:lnTo>
                    <a:pt x="2348" y="7119"/>
                  </a:lnTo>
                  <a:lnTo>
                    <a:pt x="2450" y="7170"/>
                  </a:lnTo>
                  <a:lnTo>
                    <a:pt x="2501" y="7247"/>
                  </a:lnTo>
                  <a:lnTo>
                    <a:pt x="2527" y="7349"/>
                  </a:lnTo>
                  <a:lnTo>
                    <a:pt x="2552" y="7426"/>
                  </a:lnTo>
                  <a:lnTo>
                    <a:pt x="2527" y="7630"/>
                  </a:lnTo>
                  <a:lnTo>
                    <a:pt x="2527" y="7834"/>
                  </a:lnTo>
                  <a:lnTo>
                    <a:pt x="2527" y="7961"/>
                  </a:lnTo>
                  <a:lnTo>
                    <a:pt x="2578" y="8089"/>
                  </a:lnTo>
                  <a:lnTo>
                    <a:pt x="2629" y="8191"/>
                  </a:lnTo>
                  <a:lnTo>
                    <a:pt x="2705" y="8293"/>
                  </a:lnTo>
                  <a:lnTo>
                    <a:pt x="2807" y="8370"/>
                  </a:lnTo>
                  <a:lnTo>
                    <a:pt x="2909" y="8421"/>
                  </a:lnTo>
                  <a:lnTo>
                    <a:pt x="3037" y="8446"/>
                  </a:lnTo>
                  <a:lnTo>
                    <a:pt x="3165" y="8472"/>
                  </a:lnTo>
                  <a:lnTo>
                    <a:pt x="3343" y="8446"/>
                  </a:lnTo>
                  <a:lnTo>
                    <a:pt x="3496" y="8370"/>
                  </a:lnTo>
                  <a:lnTo>
                    <a:pt x="3624" y="8242"/>
                  </a:lnTo>
                  <a:lnTo>
                    <a:pt x="3726" y="8114"/>
                  </a:lnTo>
                  <a:lnTo>
                    <a:pt x="3751" y="8089"/>
                  </a:lnTo>
                  <a:lnTo>
                    <a:pt x="3802" y="8089"/>
                  </a:lnTo>
                  <a:lnTo>
                    <a:pt x="3802" y="8114"/>
                  </a:lnTo>
                  <a:lnTo>
                    <a:pt x="3904" y="8242"/>
                  </a:lnTo>
                  <a:lnTo>
                    <a:pt x="4032" y="8370"/>
                  </a:lnTo>
                  <a:lnTo>
                    <a:pt x="4211" y="8446"/>
                  </a:lnTo>
                  <a:lnTo>
                    <a:pt x="4389" y="8472"/>
                  </a:lnTo>
                  <a:lnTo>
                    <a:pt x="4568" y="8446"/>
                  </a:lnTo>
                  <a:lnTo>
                    <a:pt x="4721" y="8370"/>
                  </a:lnTo>
                  <a:lnTo>
                    <a:pt x="4849" y="8242"/>
                  </a:lnTo>
                  <a:lnTo>
                    <a:pt x="4951" y="8089"/>
                  </a:lnTo>
                  <a:lnTo>
                    <a:pt x="4976" y="8063"/>
                  </a:lnTo>
                  <a:lnTo>
                    <a:pt x="5027" y="8063"/>
                  </a:lnTo>
                  <a:lnTo>
                    <a:pt x="5053" y="8089"/>
                  </a:lnTo>
                  <a:lnTo>
                    <a:pt x="5129" y="8242"/>
                  </a:lnTo>
                  <a:lnTo>
                    <a:pt x="5282" y="8370"/>
                  </a:lnTo>
                  <a:lnTo>
                    <a:pt x="5435" y="8446"/>
                  </a:lnTo>
                  <a:lnTo>
                    <a:pt x="5614" y="8472"/>
                  </a:lnTo>
                  <a:lnTo>
                    <a:pt x="5742" y="8446"/>
                  </a:lnTo>
                  <a:lnTo>
                    <a:pt x="5869" y="8421"/>
                  </a:lnTo>
                  <a:lnTo>
                    <a:pt x="5971" y="8370"/>
                  </a:lnTo>
                  <a:lnTo>
                    <a:pt x="6073" y="8293"/>
                  </a:lnTo>
                  <a:lnTo>
                    <a:pt x="6150" y="8191"/>
                  </a:lnTo>
                  <a:lnTo>
                    <a:pt x="6201" y="8089"/>
                  </a:lnTo>
                  <a:lnTo>
                    <a:pt x="6226" y="7961"/>
                  </a:lnTo>
                  <a:lnTo>
                    <a:pt x="6252" y="7834"/>
                  </a:lnTo>
                  <a:lnTo>
                    <a:pt x="6226" y="7630"/>
                  </a:lnTo>
                  <a:lnTo>
                    <a:pt x="6226" y="7426"/>
                  </a:lnTo>
                  <a:lnTo>
                    <a:pt x="6226" y="7349"/>
                  </a:lnTo>
                  <a:lnTo>
                    <a:pt x="6277" y="7247"/>
                  </a:lnTo>
                  <a:lnTo>
                    <a:pt x="6328" y="7170"/>
                  </a:lnTo>
                  <a:lnTo>
                    <a:pt x="6431" y="7119"/>
                  </a:lnTo>
                  <a:lnTo>
                    <a:pt x="6686" y="6992"/>
                  </a:lnTo>
                  <a:lnTo>
                    <a:pt x="6915" y="6864"/>
                  </a:lnTo>
                  <a:lnTo>
                    <a:pt x="7170" y="6711"/>
                  </a:lnTo>
                  <a:lnTo>
                    <a:pt x="7375" y="6532"/>
                  </a:lnTo>
                  <a:lnTo>
                    <a:pt x="7579" y="6354"/>
                  </a:lnTo>
                  <a:lnTo>
                    <a:pt x="7783" y="6175"/>
                  </a:lnTo>
                  <a:lnTo>
                    <a:pt x="7961" y="5971"/>
                  </a:lnTo>
                  <a:lnTo>
                    <a:pt x="8115" y="5767"/>
                  </a:lnTo>
                  <a:lnTo>
                    <a:pt x="8268" y="5537"/>
                  </a:lnTo>
                  <a:lnTo>
                    <a:pt x="8395" y="5308"/>
                  </a:lnTo>
                  <a:lnTo>
                    <a:pt x="8497" y="5078"/>
                  </a:lnTo>
                  <a:lnTo>
                    <a:pt x="8599" y="4823"/>
                  </a:lnTo>
                  <a:lnTo>
                    <a:pt x="8676" y="4568"/>
                  </a:lnTo>
                  <a:lnTo>
                    <a:pt x="8727" y="4313"/>
                  </a:lnTo>
                  <a:lnTo>
                    <a:pt x="8752" y="4057"/>
                  </a:lnTo>
                  <a:lnTo>
                    <a:pt x="8752" y="3777"/>
                  </a:lnTo>
                  <a:lnTo>
                    <a:pt x="8752" y="3394"/>
                  </a:lnTo>
                  <a:lnTo>
                    <a:pt x="8676" y="3011"/>
                  </a:lnTo>
                  <a:lnTo>
                    <a:pt x="8574" y="2654"/>
                  </a:lnTo>
                  <a:lnTo>
                    <a:pt x="8421" y="2297"/>
                  </a:lnTo>
                  <a:lnTo>
                    <a:pt x="8242" y="1965"/>
                  </a:lnTo>
                  <a:lnTo>
                    <a:pt x="8013" y="1659"/>
                  </a:lnTo>
                  <a:lnTo>
                    <a:pt x="7757" y="1378"/>
                  </a:lnTo>
                  <a:lnTo>
                    <a:pt x="7477" y="1098"/>
                  </a:lnTo>
                  <a:lnTo>
                    <a:pt x="7170" y="868"/>
                  </a:lnTo>
                  <a:lnTo>
                    <a:pt x="6839" y="638"/>
                  </a:lnTo>
                  <a:lnTo>
                    <a:pt x="6482" y="460"/>
                  </a:lnTo>
                  <a:lnTo>
                    <a:pt x="6099" y="307"/>
                  </a:lnTo>
                  <a:lnTo>
                    <a:pt x="5691" y="179"/>
                  </a:lnTo>
                  <a:lnTo>
                    <a:pt x="5257" y="77"/>
                  </a:lnTo>
                  <a:lnTo>
                    <a:pt x="4823" y="26"/>
                  </a:lnTo>
                  <a:lnTo>
                    <a:pt x="438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3"/>
            <p:cNvSpPr/>
            <p:nvPr/>
          </p:nvSpPr>
          <p:spPr>
            <a:xfrm>
              <a:off x="5709300" y="3358225"/>
              <a:ext cx="83600" cy="202875"/>
            </a:xfrm>
            <a:custGeom>
              <a:rect b="b" l="l" r="r" t="t"/>
              <a:pathLst>
                <a:path extrusionOk="0" h="8115" w="3344">
                  <a:moveTo>
                    <a:pt x="817" y="1"/>
                  </a:moveTo>
                  <a:lnTo>
                    <a:pt x="1251" y="256"/>
                  </a:lnTo>
                  <a:lnTo>
                    <a:pt x="1634" y="588"/>
                  </a:lnTo>
                  <a:lnTo>
                    <a:pt x="1813" y="766"/>
                  </a:lnTo>
                  <a:lnTo>
                    <a:pt x="1966" y="945"/>
                  </a:lnTo>
                  <a:lnTo>
                    <a:pt x="2119" y="1123"/>
                  </a:lnTo>
                  <a:lnTo>
                    <a:pt x="2272" y="1328"/>
                  </a:lnTo>
                  <a:lnTo>
                    <a:pt x="2399" y="1532"/>
                  </a:lnTo>
                  <a:lnTo>
                    <a:pt x="2501" y="1761"/>
                  </a:lnTo>
                  <a:lnTo>
                    <a:pt x="2604" y="1965"/>
                  </a:lnTo>
                  <a:lnTo>
                    <a:pt x="2680" y="2195"/>
                  </a:lnTo>
                  <a:lnTo>
                    <a:pt x="2731" y="2425"/>
                  </a:lnTo>
                  <a:lnTo>
                    <a:pt x="2782" y="2680"/>
                  </a:lnTo>
                  <a:lnTo>
                    <a:pt x="2808" y="2909"/>
                  </a:lnTo>
                  <a:lnTo>
                    <a:pt x="2808" y="3165"/>
                  </a:lnTo>
                  <a:lnTo>
                    <a:pt x="2808" y="3445"/>
                  </a:lnTo>
                  <a:lnTo>
                    <a:pt x="2782" y="3700"/>
                  </a:lnTo>
                  <a:lnTo>
                    <a:pt x="2706" y="3956"/>
                  </a:lnTo>
                  <a:lnTo>
                    <a:pt x="2655" y="4211"/>
                  </a:lnTo>
                  <a:lnTo>
                    <a:pt x="2552" y="4466"/>
                  </a:lnTo>
                  <a:lnTo>
                    <a:pt x="2450" y="4696"/>
                  </a:lnTo>
                  <a:lnTo>
                    <a:pt x="2323" y="4925"/>
                  </a:lnTo>
                  <a:lnTo>
                    <a:pt x="2170" y="5129"/>
                  </a:lnTo>
                  <a:lnTo>
                    <a:pt x="2017" y="5359"/>
                  </a:lnTo>
                  <a:lnTo>
                    <a:pt x="1838" y="5563"/>
                  </a:lnTo>
                  <a:lnTo>
                    <a:pt x="1634" y="5742"/>
                  </a:lnTo>
                  <a:lnTo>
                    <a:pt x="1430" y="5920"/>
                  </a:lnTo>
                  <a:lnTo>
                    <a:pt x="1200" y="6099"/>
                  </a:lnTo>
                  <a:lnTo>
                    <a:pt x="971" y="6252"/>
                  </a:lnTo>
                  <a:lnTo>
                    <a:pt x="741" y="6380"/>
                  </a:lnTo>
                  <a:lnTo>
                    <a:pt x="486" y="6507"/>
                  </a:lnTo>
                  <a:lnTo>
                    <a:pt x="384" y="6584"/>
                  </a:lnTo>
                  <a:lnTo>
                    <a:pt x="307" y="6686"/>
                  </a:lnTo>
                  <a:lnTo>
                    <a:pt x="282" y="6839"/>
                  </a:lnTo>
                  <a:lnTo>
                    <a:pt x="282" y="6992"/>
                  </a:lnTo>
                  <a:lnTo>
                    <a:pt x="282" y="7298"/>
                  </a:lnTo>
                  <a:lnTo>
                    <a:pt x="307" y="7528"/>
                  </a:lnTo>
                  <a:lnTo>
                    <a:pt x="282" y="7706"/>
                  </a:lnTo>
                  <a:lnTo>
                    <a:pt x="205" y="7859"/>
                  </a:lnTo>
                  <a:lnTo>
                    <a:pt x="128" y="7987"/>
                  </a:lnTo>
                  <a:lnTo>
                    <a:pt x="1" y="8064"/>
                  </a:lnTo>
                  <a:lnTo>
                    <a:pt x="103" y="8089"/>
                  </a:lnTo>
                  <a:lnTo>
                    <a:pt x="205" y="8115"/>
                  </a:lnTo>
                  <a:lnTo>
                    <a:pt x="333" y="8089"/>
                  </a:lnTo>
                  <a:lnTo>
                    <a:pt x="460" y="8064"/>
                  </a:lnTo>
                  <a:lnTo>
                    <a:pt x="562" y="8013"/>
                  </a:lnTo>
                  <a:lnTo>
                    <a:pt x="664" y="7936"/>
                  </a:lnTo>
                  <a:lnTo>
                    <a:pt x="741" y="7834"/>
                  </a:lnTo>
                  <a:lnTo>
                    <a:pt x="792" y="7732"/>
                  </a:lnTo>
                  <a:lnTo>
                    <a:pt x="817" y="7604"/>
                  </a:lnTo>
                  <a:lnTo>
                    <a:pt x="843" y="7477"/>
                  </a:lnTo>
                  <a:lnTo>
                    <a:pt x="817" y="7273"/>
                  </a:lnTo>
                  <a:lnTo>
                    <a:pt x="817" y="7069"/>
                  </a:lnTo>
                  <a:lnTo>
                    <a:pt x="817" y="6992"/>
                  </a:lnTo>
                  <a:lnTo>
                    <a:pt x="868" y="6890"/>
                  </a:lnTo>
                  <a:lnTo>
                    <a:pt x="919" y="6813"/>
                  </a:lnTo>
                  <a:lnTo>
                    <a:pt x="1022" y="6762"/>
                  </a:lnTo>
                  <a:lnTo>
                    <a:pt x="1277" y="6635"/>
                  </a:lnTo>
                  <a:lnTo>
                    <a:pt x="1506" y="6507"/>
                  </a:lnTo>
                  <a:lnTo>
                    <a:pt x="1761" y="6354"/>
                  </a:lnTo>
                  <a:lnTo>
                    <a:pt x="1966" y="6175"/>
                  </a:lnTo>
                  <a:lnTo>
                    <a:pt x="2170" y="5997"/>
                  </a:lnTo>
                  <a:lnTo>
                    <a:pt x="2374" y="5818"/>
                  </a:lnTo>
                  <a:lnTo>
                    <a:pt x="2552" y="5614"/>
                  </a:lnTo>
                  <a:lnTo>
                    <a:pt x="2706" y="5410"/>
                  </a:lnTo>
                  <a:lnTo>
                    <a:pt x="2859" y="5180"/>
                  </a:lnTo>
                  <a:lnTo>
                    <a:pt x="2986" y="4951"/>
                  </a:lnTo>
                  <a:lnTo>
                    <a:pt x="3088" y="4721"/>
                  </a:lnTo>
                  <a:lnTo>
                    <a:pt x="3190" y="4466"/>
                  </a:lnTo>
                  <a:lnTo>
                    <a:pt x="3267" y="4211"/>
                  </a:lnTo>
                  <a:lnTo>
                    <a:pt x="3318" y="3956"/>
                  </a:lnTo>
                  <a:lnTo>
                    <a:pt x="3343" y="3700"/>
                  </a:lnTo>
                  <a:lnTo>
                    <a:pt x="3343" y="3420"/>
                  </a:lnTo>
                  <a:lnTo>
                    <a:pt x="3343" y="3139"/>
                  </a:lnTo>
                  <a:lnTo>
                    <a:pt x="3318" y="2858"/>
                  </a:lnTo>
                  <a:lnTo>
                    <a:pt x="3241" y="2603"/>
                  </a:lnTo>
                  <a:lnTo>
                    <a:pt x="3165" y="2323"/>
                  </a:lnTo>
                  <a:lnTo>
                    <a:pt x="3063" y="2067"/>
                  </a:lnTo>
                  <a:lnTo>
                    <a:pt x="2935" y="1812"/>
                  </a:lnTo>
                  <a:lnTo>
                    <a:pt x="2808" y="1583"/>
                  </a:lnTo>
                  <a:lnTo>
                    <a:pt x="2655" y="1353"/>
                  </a:lnTo>
                  <a:lnTo>
                    <a:pt x="2476" y="1149"/>
                  </a:lnTo>
                  <a:lnTo>
                    <a:pt x="2272" y="945"/>
                  </a:lnTo>
                  <a:lnTo>
                    <a:pt x="2068" y="741"/>
                  </a:lnTo>
                  <a:lnTo>
                    <a:pt x="1838" y="562"/>
                  </a:lnTo>
                  <a:lnTo>
                    <a:pt x="1608" y="409"/>
                  </a:lnTo>
                  <a:lnTo>
                    <a:pt x="1353" y="256"/>
                  </a:lnTo>
                  <a:lnTo>
                    <a:pt x="1073" y="103"/>
                  </a:lnTo>
                  <a:lnTo>
                    <a:pt x="817"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3"/>
            <p:cNvSpPr/>
            <p:nvPr/>
          </p:nvSpPr>
          <p:spPr>
            <a:xfrm>
              <a:off x="5612350" y="3415650"/>
              <a:ext cx="57425" cy="56775"/>
            </a:xfrm>
            <a:custGeom>
              <a:rect b="b" l="l" r="r" t="t"/>
              <a:pathLst>
                <a:path extrusionOk="0" h="2271" w="2297">
                  <a:moveTo>
                    <a:pt x="919" y="0"/>
                  </a:moveTo>
                  <a:lnTo>
                    <a:pt x="715" y="77"/>
                  </a:lnTo>
                  <a:lnTo>
                    <a:pt x="511" y="179"/>
                  </a:lnTo>
                  <a:lnTo>
                    <a:pt x="332" y="332"/>
                  </a:lnTo>
                  <a:lnTo>
                    <a:pt x="205" y="485"/>
                  </a:lnTo>
                  <a:lnTo>
                    <a:pt x="103" y="689"/>
                  </a:lnTo>
                  <a:lnTo>
                    <a:pt x="26" y="893"/>
                  </a:lnTo>
                  <a:lnTo>
                    <a:pt x="1" y="1123"/>
                  </a:lnTo>
                  <a:lnTo>
                    <a:pt x="26" y="1352"/>
                  </a:lnTo>
                  <a:lnTo>
                    <a:pt x="103" y="1582"/>
                  </a:lnTo>
                  <a:lnTo>
                    <a:pt x="205" y="1761"/>
                  </a:lnTo>
                  <a:lnTo>
                    <a:pt x="332" y="1939"/>
                  </a:lnTo>
                  <a:lnTo>
                    <a:pt x="511" y="2067"/>
                  </a:lnTo>
                  <a:lnTo>
                    <a:pt x="715" y="2169"/>
                  </a:lnTo>
                  <a:lnTo>
                    <a:pt x="919" y="2245"/>
                  </a:lnTo>
                  <a:lnTo>
                    <a:pt x="1149" y="2271"/>
                  </a:lnTo>
                  <a:lnTo>
                    <a:pt x="1378" y="2245"/>
                  </a:lnTo>
                  <a:lnTo>
                    <a:pt x="1583" y="2169"/>
                  </a:lnTo>
                  <a:lnTo>
                    <a:pt x="1787" y="2067"/>
                  </a:lnTo>
                  <a:lnTo>
                    <a:pt x="1965" y="1939"/>
                  </a:lnTo>
                  <a:lnTo>
                    <a:pt x="2093" y="1761"/>
                  </a:lnTo>
                  <a:lnTo>
                    <a:pt x="2195" y="1582"/>
                  </a:lnTo>
                  <a:lnTo>
                    <a:pt x="2271" y="1352"/>
                  </a:lnTo>
                  <a:lnTo>
                    <a:pt x="2297" y="1123"/>
                  </a:lnTo>
                  <a:lnTo>
                    <a:pt x="2271" y="893"/>
                  </a:lnTo>
                  <a:lnTo>
                    <a:pt x="2195" y="689"/>
                  </a:lnTo>
                  <a:lnTo>
                    <a:pt x="2093" y="485"/>
                  </a:lnTo>
                  <a:lnTo>
                    <a:pt x="1965" y="332"/>
                  </a:lnTo>
                  <a:lnTo>
                    <a:pt x="1787" y="179"/>
                  </a:lnTo>
                  <a:lnTo>
                    <a:pt x="1583" y="77"/>
                  </a:lnTo>
                  <a:lnTo>
                    <a:pt x="1378"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3"/>
            <p:cNvSpPr/>
            <p:nvPr/>
          </p:nvSpPr>
          <p:spPr>
            <a:xfrm>
              <a:off x="5697825" y="3415650"/>
              <a:ext cx="56800" cy="56775"/>
            </a:xfrm>
            <a:custGeom>
              <a:rect b="b" l="l" r="r" t="t"/>
              <a:pathLst>
                <a:path extrusionOk="0" h="2271" w="2272">
                  <a:moveTo>
                    <a:pt x="919" y="0"/>
                  </a:moveTo>
                  <a:lnTo>
                    <a:pt x="690" y="77"/>
                  </a:lnTo>
                  <a:lnTo>
                    <a:pt x="511" y="179"/>
                  </a:lnTo>
                  <a:lnTo>
                    <a:pt x="332" y="332"/>
                  </a:lnTo>
                  <a:lnTo>
                    <a:pt x="205" y="485"/>
                  </a:lnTo>
                  <a:lnTo>
                    <a:pt x="77" y="689"/>
                  </a:lnTo>
                  <a:lnTo>
                    <a:pt x="26" y="893"/>
                  </a:lnTo>
                  <a:lnTo>
                    <a:pt x="1" y="1123"/>
                  </a:lnTo>
                  <a:lnTo>
                    <a:pt x="26" y="1352"/>
                  </a:lnTo>
                  <a:lnTo>
                    <a:pt x="77" y="1582"/>
                  </a:lnTo>
                  <a:lnTo>
                    <a:pt x="205" y="1761"/>
                  </a:lnTo>
                  <a:lnTo>
                    <a:pt x="332" y="1939"/>
                  </a:lnTo>
                  <a:lnTo>
                    <a:pt x="511" y="2067"/>
                  </a:lnTo>
                  <a:lnTo>
                    <a:pt x="690" y="2169"/>
                  </a:lnTo>
                  <a:lnTo>
                    <a:pt x="919" y="2245"/>
                  </a:lnTo>
                  <a:lnTo>
                    <a:pt x="1149" y="2271"/>
                  </a:lnTo>
                  <a:lnTo>
                    <a:pt x="1378" y="2245"/>
                  </a:lnTo>
                  <a:lnTo>
                    <a:pt x="1583" y="2169"/>
                  </a:lnTo>
                  <a:lnTo>
                    <a:pt x="1787" y="2067"/>
                  </a:lnTo>
                  <a:lnTo>
                    <a:pt x="1940" y="1939"/>
                  </a:lnTo>
                  <a:lnTo>
                    <a:pt x="2093" y="1761"/>
                  </a:lnTo>
                  <a:lnTo>
                    <a:pt x="2195" y="1582"/>
                  </a:lnTo>
                  <a:lnTo>
                    <a:pt x="2246" y="1352"/>
                  </a:lnTo>
                  <a:lnTo>
                    <a:pt x="2272" y="1123"/>
                  </a:lnTo>
                  <a:lnTo>
                    <a:pt x="2246" y="893"/>
                  </a:lnTo>
                  <a:lnTo>
                    <a:pt x="2195" y="689"/>
                  </a:lnTo>
                  <a:lnTo>
                    <a:pt x="2093" y="485"/>
                  </a:lnTo>
                  <a:lnTo>
                    <a:pt x="1940" y="332"/>
                  </a:lnTo>
                  <a:lnTo>
                    <a:pt x="1787" y="179"/>
                  </a:lnTo>
                  <a:lnTo>
                    <a:pt x="1583" y="77"/>
                  </a:lnTo>
                  <a:lnTo>
                    <a:pt x="1378"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3"/>
            <p:cNvSpPr/>
            <p:nvPr/>
          </p:nvSpPr>
          <p:spPr>
            <a:xfrm>
              <a:off x="5670400" y="3472400"/>
              <a:ext cx="26825" cy="34475"/>
            </a:xfrm>
            <a:custGeom>
              <a:rect b="b" l="l" r="r" t="t"/>
              <a:pathLst>
                <a:path extrusionOk="0" h="1379" w="1073">
                  <a:moveTo>
                    <a:pt x="536" y="1"/>
                  </a:moveTo>
                  <a:lnTo>
                    <a:pt x="460" y="27"/>
                  </a:lnTo>
                  <a:lnTo>
                    <a:pt x="409" y="78"/>
                  </a:lnTo>
                  <a:lnTo>
                    <a:pt x="77" y="537"/>
                  </a:lnTo>
                  <a:lnTo>
                    <a:pt x="26" y="639"/>
                  </a:lnTo>
                  <a:lnTo>
                    <a:pt x="0" y="715"/>
                  </a:lnTo>
                  <a:lnTo>
                    <a:pt x="0" y="817"/>
                  </a:lnTo>
                  <a:lnTo>
                    <a:pt x="0" y="894"/>
                  </a:lnTo>
                  <a:lnTo>
                    <a:pt x="0" y="996"/>
                  </a:lnTo>
                  <a:lnTo>
                    <a:pt x="51" y="1073"/>
                  </a:lnTo>
                  <a:lnTo>
                    <a:pt x="103" y="1149"/>
                  </a:lnTo>
                  <a:lnTo>
                    <a:pt x="154" y="1226"/>
                  </a:lnTo>
                  <a:lnTo>
                    <a:pt x="230" y="1302"/>
                  </a:lnTo>
                  <a:lnTo>
                    <a:pt x="332" y="1353"/>
                  </a:lnTo>
                  <a:lnTo>
                    <a:pt x="434" y="1379"/>
                  </a:lnTo>
                  <a:lnTo>
                    <a:pt x="638" y="1379"/>
                  </a:lnTo>
                  <a:lnTo>
                    <a:pt x="740" y="1353"/>
                  </a:lnTo>
                  <a:lnTo>
                    <a:pt x="817" y="1302"/>
                  </a:lnTo>
                  <a:lnTo>
                    <a:pt x="919" y="1226"/>
                  </a:lnTo>
                  <a:lnTo>
                    <a:pt x="970" y="1149"/>
                  </a:lnTo>
                  <a:lnTo>
                    <a:pt x="1021" y="1073"/>
                  </a:lnTo>
                  <a:lnTo>
                    <a:pt x="1047" y="996"/>
                  </a:lnTo>
                  <a:lnTo>
                    <a:pt x="1072" y="894"/>
                  </a:lnTo>
                  <a:lnTo>
                    <a:pt x="1072" y="817"/>
                  </a:lnTo>
                  <a:lnTo>
                    <a:pt x="1047" y="715"/>
                  </a:lnTo>
                  <a:lnTo>
                    <a:pt x="1021" y="639"/>
                  </a:lnTo>
                  <a:lnTo>
                    <a:pt x="970" y="537"/>
                  </a:lnTo>
                  <a:lnTo>
                    <a:pt x="664" y="78"/>
                  </a:lnTo>
                  <a:lnTo>
                    <a:pt x="613" y="27"/>
                  </a:lnTo>
                  <a:lnTo>
                    <a:pt x="536"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3"/>
            <p:cNvSpPr/>
            <p:nvPr/>
          </p:nvSpPr>
          <p:spPr>
            <a:xfrm>
              <a:off x="5550475" y="3548325"/>
              <a:ext cx="266675" cy="198400"/>
            </a:xfrm>
            <a:custGeom>
              <a:rect b="b" l="l" r="r" t="t"/>
              <a:pathLst>
                <a:path extrusionOk="0" h="7936" w="10667">
                  <a:moveTo>
                    <a:pt x="8625" y="0"/>
                  </a:moveTo>
                  <a:lnTo>
                    <a:pt x="8421" y="51"/>
                  </a:lnTo>
                  <a:lnTo>
                    <a:pt x="8217" y="153"/>
                  </a:lnTo>
                  <a:lnTo>
                    <a:pt x="8063" y="255"/>
                  </a:lnTo>
                  <a:lnTo>
                    <a:pt x="7961" y="409"/>
                  </a:lnTo>
                  <a:lnTo>
                    <a:pt x="7859" y="562"/>
                  </a:lnTo>
                  <a:lnTo>
                    <a:pt x="7783" y="715"/>
                  </a:lnTo>
                  <a:lnTo>
                    <a:pt x="7757" y="893"/>
                  </a:lnTo>
                  <a:lnTo>
                    <a:pt x="7732" y="1072"/>
                  </a:lnTo>
                  <a:lnTo>
                    <a:pt x="7757" y="1251"/>
                  </a:lnTo>
                  <a:lnTo>
                    <a:pt x="7808" y="1429"/>
                  </a:lnTo>
                  <a:lnTo>
                    <a:pt x="7885" y="1557"/>
                  </a:lnTo>
                  <a:lnTo>
                    <a:pt x="7961" y="1659"/>
                  </a:lnTo>
                  <a:lnTo>
                    <a:pt x="1991" y="4976"/>
                  </a:lnTo>
                  <a:lnTo>
                    <a:pt x="1940" y="4874"/>
                  </a:lnTo>
                  <a:lnTo>
                    <a:pt x="1863" y="4746"/>
                  </a:lnTo>
                  <a:lnTo>
                    <a:pt x="1736" y="4619"/>
                  </a:lnTo>
                  <a:lnTo>
                    <a:pt x="1608" y="4491"/>
                  </a:lnTo>
                  <a:lnTo>
                    <a:pt x="1455" y="4415"/>
                  </a:lnTo>
                  <a:lnTo>
                    <a:pt x="1276" y="4338"/>
                  </a:lnTo>
                  <a:lnTo>
                    <a:pt x="1098" y="4312"/>
                  </a:lnTo>
                  <a:lnTo>
                    <a:pt x="919" y="4312"/>
                  </a:lnTo>
                  <a:lnTo>
                    <a:pt x="740" y="4363"/>
                  </a:lnTo>
                  <a:lnTo>
                    <a:pt x="562" y="4415"/>
                  </a:lnTo>
                  <a:lnTo>
                    <a:pt x="383" y="4542"/>
                  </a:lnTo>
                  <a:lnTo>
                    <a:pt x="230" y="4670"/>
                  </a:lnTo>
                  <a:lnTo>
                    <a:pt x="128" y="4848"/>
                  </a:lnTo>
                  <a:lnTo>
                    <a:pt x="26" y="5027"/>
                  </a:lnTo>
                  <a:lnTo>
                    <a:pt x="1" y="5231"/>
                  </a:lnTo>
                  <a:lnTo>
                    <a:pt x="1" y="5435"/>
                  </a:lnTo>
                  <a:lnTo>
                    <a:pt x="26" y="5639"/>
                  </a:lnTo>
                  <a:lnTo>
                    <a:pt x="128" y="5843"/>
                  </a:lnTo>
                  <a:lnTo>
                    <a:pt x="230" y="5996"/>
                  </a:lnTo>
                  <a:lnTo>
                    <a:pt x="358" y="6124"/>
                  </a:lnTo>
                  <a:lnTo>
                    <a:pt x="485" y="6226"/>
                  </a:lnTo>
                  <a:lnTo>
                    <a:pt x="664" y="6303"/>
                  </a:lnTo>
                  <a:lnTo>
                    <a:pt x="766" y="6379"/>
                  </a:lnTo>
                  <a:lnTo>
                    <a:pt x="843" y="6456"/>
                  </a:lnTo>
                  <a:lnTo>
                    <a:pt x="894" y="6583"/>
                  </a:lnTo>
                  <a:lnTo>
                    <a:pt x="894" y="6711"/>
                  </a:lnTo>
                  <a:lnTo>
                    <a:pt x="868" y="6890"/>
                  </a:lnTo>
                  <a:lnTo>
                    <a:pt x="868" y="7068"/>
                  </a:lnTo>
                  <a:lnTo>
                    <a:pt x="919" y="7247"/>
                  </a:lnTo>
                  <a:lnTo>
                    <a:pt x="996" y="7400"/>
                  </a:lnTo>
                  <a:lnTo>
                    <a:pt x="1123" y="7578"/>
                  </a:lnTo>
                  <a:lnTo>
                    <a:pt x="1276" y="7732"/>
                  </a:lnTo>
                  <a:lnTo>
                    <a:pt x="1455" y="7834"/>
                  </a:lnTo>
                  <a:lnTo>
                    <a:pt x="1634" y="7910"/>
                  </a:lnTo>
                  <a:lnTo>
                    <a:pt x="1838" y="7936"/>
                  </a:lnTo>
                  <a:lnTo>
                    <a:pt x="2042" y="7936"/>
                  </a:lnTo>
                  <a:lnTo>
                    <a:pt x="2246" y="7885"/>
                  </a:lnTo>
                  <a:lnTo>
                    <a:pt x="2450" y="7783"/>
                  </a:lnTo>
                  <a:lnTo>
                    <a:pt x="2578" y="7655"/>
                  </a:lnTo>
                  <a:lnTo>
                    <a:pt x="2705" y="7527"/>
                  </a:lnTo>
                  <a:lnTo>
                    <a:pt x="2807" y="7374"/>
                  </a:lnTo>
                  <a:lnTo>
                    <a:pt x="2884" y="7221"/>
                  </a:lnTo>
                  <a:lnTo>
                    <a:pt x="2909" y="7043"/>
                  </a:lnTo>
                  <a:lnTo>
                    <a:pt x="2909" y="6864"/>
                  </a:lnTo>
                  <a:lnTo>
                    <a:pt x="2884" y="6685"/>
                  </a:lnTo>
                  <a:lnTo>
                    <a:pt x="2833" y="6507"/>
                  </a:lnTo>
                  <a:lnTo>
                    <a:pt x="2782" y="6379"/>
                  </a:lnTo>
                  <a:lnTo>
                    <a:pt x="2705" y="6277"/>
                  </a:lnTo>
                  <a:lnTo>
                    <a:pt x="8676" y="2935"/>
                  </a:lnTo>
                  <a:lnTo>
                    <a:pt x="8727" y="3088"/>
                  </a:lnTo>
                  <a:lnTo>
                    <a:pt x="8854" y="3266"/>
                  </a:lnTo>
                  <a:lnTo>
                    <a:pt x="9008" y="3419"/>
                  </a:lnTo>
                  <a:lnTo>
                    <a:pt x="9186" y="3521"/>
                  </a:lnTo>
                  <a:lnTo>
                    <a:pt x="9390" y="3573"/>
                  </a:lnTo>
                  <a:lnTo>
                    <a:pt x="9594" y="3624"/>
                  </a:lnTo>
                  <a:lnTo>
                    <a:pt x="9799" y="3598"/>
                  </a:lnTo>
                  <a:lnTo>
                    <a:pt x="10003" y="3547"/>
                  </a:lnTo>
                  <a:lnTo>
                    <a:pt x="10207" y="3445"/>
                  </a:lnTo>
                  <a:lnTo>
                    <a:pt x="10334" y="3343"/>
                  </a:lnTo>
                  <a:lnTo>
                    <a:pt x="10462" y="3190"/>
                  </a:lnTo>
                  <a:lnTo>
                    <a:pt x="10564" y="3037"/>
                  </a:lnTo>
                  <a:lnTo>
                    <a:pt x="10615" y="2884"/>
                  </a:lnTo>
                  <a:lnTo>
                    <a:pt x="10666" y="2705"/>
                  </a:lnTo>
                  <a:lnTo>
                    <a:pt x="10666" y="2526"/>
                  </a:lnTo>
                  <a:lnTo>
                    <a:pt x="10641" y="2348"/>
                  </a:lnTo>
                  <a:lnTo>
                    <a:pt x="10590" y="2195"/>
                  </a:lnTo>
                  <a:lnTo>
                    <a:pt x="10487" y="1991"/>
                  </a:lnTo>
                  <a:lnTo>
                    <a:pt x="10360" y="1837"/>
                  </a:lnTo>
                  <a:lnTo>
                    <a:pt x="10181" y="1710"/>
                  </a:lnTo>
                  <a:lnTo>
                    <a:pt x="10003" y="1633"/>
                  </a:lnTo>
                  <a:lnTo>
                    <a:pt x="9901" y="1557"/>
                  </a:lnTo>
                  <a:lnTo>
                    <a:pt x="9824" y="1455"/>
                  </a:lnTo>
                  <a:lnTo>
                    <a:pt x="9773" y="1353"/>
                  </a:lnTo>
                  <a:lnTo>
                    <a:pt x="9773" y="1225"/>
                  </a:lnTo>
                  <a:lnTo>
                    <a:pt x="9799" y="1046"/>
                  </a:lnTo>
                  <a:lnTo>
                    <a:pt x="9773" y="868"/>
                  </a:lnTo>
                  <a:lnTo>
                    <a:pt x="9748" y="689"/>
                  </a:lnTo>
                  <a:lnTo>
                    <a:pt x="9671" y="511"/>
                  </a:lnTo>
                  <a:lnTo>
                    <a:pt x="9543" y="358"/>
                  </a:lnTo>
                  <a:lnTo>
                    <a:pt x="9390" y="204"/>
                  </a:lnTo>
                  <a:lnTo>
                    <a:pt x="9212" y="102"/>
                  </a:lnTo>
                  <a:lnTo>
                    <a:pt x="9033" y="26"/>
                  </a:lnTo>
                  <a:lnTo>
                    <a:pt x="8829"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0" name="Google Shape;4920;p73"/>
          <p:cNvGrpSpPr/>
          <p:nvPr/>
        </p:nvGrpSpPr>
        <p:grpSpPr>
          <a:xfrm>
            <a:off x="7017222" y="3279968"/>
            <a:ext cx="400803" cy="359656"/>
            <a:chOff x="6234300" y="3369700"/>
            <a:chExt cx="397425" cy="356625"/>
          </a:xfrm>
        </p:grpSpPr>
        <p:sp>
          <p:nvSpPr>
            <p:cNvPr id="4921" name="Google Shape;4921;p73"/>
            <p:cNvSpPr/>
            <p:nvPr/>
          </p:nvSpPr>
          <p:spPr>
            <a:xfrm>
              <a:off x="6234300" y="3430950"/>
              <a:ext cx="83575" cy="234125"/>
            </a:xfrm>
            <a:custGeom>
              <a:rect b="b" l="l" r="r" t="t"/>
              <a:pathLst>
                <a:path extrusionOk="0" h="9365" w="3343">
                  <a:moveTo>
                    <a:pt x="1633" y="0"/>
                  </a:moveTo>
                  <a:lnTo>
                    <a:pt x="1455" y="26"/>
                  </a:lnTo>
                  <a:lnTo>
                    <a:pt x="1276" y="77"/>
                  </a:lnTo>
                  <a:lnTo>
                    <a:pt x="1123" y="128"/>
                  </a:lnTo>
                  <a:lnTo>
                    <a:pt x="944" y="205"/>
                  </a:lnTo>
                  <a:lnTo>
                    <a:pt x="817" y="307"/>
                  </a:lnTo>
                  <a:lnTo>
                    <a:pt x="664" y="409"/>
                  </a:lnTo>
                  <a:lnTo>
                    <a:pt x="536" y="536"/>
                  </a:lnTo>
                  <a:lnTo>
                    <a:pt x="434" y="664"/>
                  </a:lnTo>
                  <a:lnTo>
                    <a:pt x="307" y="791"/>
                  </a:lnTo>
                  <a:lnTo>
                    <a:pt x="230" y="945"/>
                  </a:lnTo>
                  <a:lnTo>
                    <a:pt x="153" y="1098"/>
                  </a:lnTo>
                  <a:lnTo>
                    <a:pt x="102" y="1276"/>
                  </a:lnTo>
                  <a:lnTo>
                    <a:pt x="51" y="1429"/>
                  </a:lnTo>
                  <a:lnTo>
                    <a:pt x="26" y="1633"/>
                  </a:lnTo>
                  <a:lnTo>
                    <a:pt x="0" y="1812"/>
                  </a:lnTo>
                  <a:lnTo>
                    <a:pt x="0" y="7553"/>
                  </a:lnTo>
                  <a:lnTo>
                    <a:pt x="26" y="7732"/>
                  </a:lnTo>
                  <a:lnTo>
                    <a:pt x="51" y="7910"/>
                  </a:lnTo>
                  <a:lnTo>
                    <a:pt x="102" y="8089"/>
                  </a:lnTo>
                  <a:lnTo>
                    <a:pt x="153" y="8242"/>
                  </a:lnTo>
                  <a:lnTo>
                    <a:pt x="230" y="8421"/>
                  </a:lnTo>
                  <a:lnTo>
                    <a:pt x="307" y="8548"/>
                  </a:lnTo>
                  <a:lnTo>
                    <a:pt x="409" y="8701"/>
                  </a:lnTo>
                  <a:lnTo>
                    <a:pt x="536" y="8829"/>
                  </a:lnTo>
                  <a:lnTo>
                    <a:pt x="664" y="8956"/>
                  </a:lnTo>
                  <a:lnTo>
                    <a:pt x="791" y="9058"/>
                  </a:lnTo>
                  <a:lnTo>
                    <a:pt x="944" y="9135"/>
                  </a:lnTo>
                  <a:lnTo>
                    <a:pt x="1097" y="9212"/>
                  </a:lnTo>
                  <a:lnTo>
                    <a:pt x="1276" y="9288"/>
                  </a:lnTo>
                  <a:lnTo>
                    <a:pt x="1455" y="9314"/>
                  </a:lnTo>
                  <a:lnTo>
                    <a:pt x="1633" y="9339"/>
                  </a:lnTo>
                  <a:lnTo>
                    <a:pt x="1812" y="9365"/>
                  </a:lnTo>
                  <a:lnTo>
                    <a:pt x="3343" y="9365"/>
                  </a:lnTo>
                  <a:lnTo>
                    <a:pt x="3343" y="8012"/>
                  </a:lnTo>
                  <a:lnTo>
                    <a:pt x="2042" y="8012"/>
                  </a:lnTo>
                  <a:lnTo>
                    <a:pt x="1888" y="7987"/>
                  </a:lnTo>
                  <a:lnTo>
                    <a:pt x="1786" y="7961"/>
                  </a:lnTo>
                  <a:lnTo>
                    <a:pt x="1659" y="7885"/>
                  </a:lnTo>
                  <a:lnTo>
                    <a:pt x="1557" y="7808"/>
                  </a:lnTo>
                  <a:lnTo>
                    <a:pt x="1480" y="7706"/>
                  </a:lnTo>
                  <a:lnTo>
                    <a:pt x="1429" y="7604"/>
                  </a:lnTo>
                  <a:lnTo>
                    <a:pt x="1378" y="7477"/>
                  </a:lnTo>
                  <a:lnTo>
                    <a:pt x="1378" y="7349"/>
                  </a:lnTo>
                  <a:lnTo>
                    <a:pt x="1378" y="2016"/>
                  </a:lnTo>
                  <a:lnTo>
                    <a:pt x="1378" y="1889"/>
                  </a:lnTo>
                  <a:lnTo>
                    <a:pt x="1429" y="1761"/>
                  </a:lnTo>
                  <a:lnTo>
                    <a:pt x="1480" y="1659"/>
                  </a:lnTo>
                  <a:lnTo>
                    <a:pt x="1557" y="1557"/>
                  </a:lnTo>
                  <a:lnTo>
                    <a:pt x="1659" y="1480"/>
                  </a:lnTo>
                  <a:lnTo>
                    <a:pt x="1786" y="1404"/>
                  </a:lnTo>
                  <a:lnTo>
                    <a:pt x="1888" y="1378"/>
                  </a:lnTo>
                  <a:lnTo>
                    <a:pt x="2042" y="1353"/>
                  </a:lnTo>
                  <a:lnTo>
                    <a:pt x="3343" y="1353"/>
                  </a:lnTo>
                  <a:lnTo>
                    <a:pt x="334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3"/>
            <p:cNvSpPr/>
            <p:nvPr/>
          </p:nvSpPr>
          <p:spPr>
            <a:xfrm>
              <a:off x="6312125" y="3369700"/>
              <a:ext cx="319600" cy="356625"/>
            </a:xfrm>
            <a:custGeom>
              <a:rect b="b" l="l" r="r" t="t"/>
              <a:pathLst>
                <a:path extrusionOk="0" h="14265" w="12784">
                  <a:moveTo>
                    <a:pt x="383" y="1"/>
                  </a:moveTo>
                  <a:lnTo>
                    <a:pt x="306" y="52"/>
                  </a:lnTo>
                  <a:lnTo>
                    <a:pt x="230" y="78"/>
                  </a:lnTo>
                  <a:lnTo>
                    <a:pt x="153" y="154"/>
                  </a:lnTo>
                  <a:lnTo>
                    <a:pt x="77" y="205"/>
                  </a:lnTo>
                  <a:lnTo>
                    <a:pt x="51" y="307"/>
                  </a:lnTo>
                  <a:lnTo>
                    <a:pt x="0" y="384"/>
                  </a:lnTo>
                  <a:lnTo>
                    <a:pt x="0" y="486"/>
                  </a:lnTo>
                  <a:lnTo>
                    <a:pt x="0" y="13779"/>
                  </a:lnTo>
                  <a:lnTo>
                    <a:pt x="0" y="13881"/>
                  </a:lnTo>
                  <a:lnTo>
                    <a:pt x="51" y="13958"/>
                  </a:lnTo>
                  <a:lnTo>
                    <a:pt x="77" y="14060"/>
                  </a:lnTo>
                  <a:lnTo>
                    <a:pt x="153" y="14111"/>
                  </a:lnTo>
                  <a:lnTo>
                    <a:pt x="230" y="14188"/>
                  </a:lnTo>
                  <a:lnTo>
                    <a:pt x="306" y="14239"/>
                  </a:lnTo>
                  <a:lnTo>
                    <a:pt x="383" y="14264"/>
                  </a:lnTo>
                  <a:lnTo>
                    <a:pt x="10895" y="14264"/>
                  </a:lnTo>
                  <a:lnTo>
                    <a:pt x="10997" y="14239"/>
                  </a:lnTo>
                  <a:lnTo>
                    <a:pt x="11074" y="14188"/>
                  </a:lnTo>
                  <a:lnTo>
                    <a:pt x="11151" y="14111"/>
                  </a:lnTo>
                  <a:lnTo>
                    <a:pt x="11202" y="14060"/>
                  </a:lnTo>
                  <a:lnTo>
                    <a:pt x="11253" y="13958"/>
                  </a:lnTo>
                  <a:lnTo>
                    <a:pt x="11278" y="13881"/>
                  </a:lnTo>
                  <a:lnTo>
                    <a:pt x="11304" y="13779"/>
                  </a:lnTo>
                  <a:lnTo>
                    <a:pt x="11304" y="2527"/>
                  </a:lnTo>
                  <a:lnTo>
                    <a:pt x="11304" y="2374"/>
                  </a:lnTo>
                  <a:lnTo>
                    <a:pt x="11355" y="2221"/>
                  </a:lnTo>
                  <a:lnTo>
                    <a:pt x="11431" y="2068"/>
                  </a:lnTo>
                  <a:lnTo>
                    <a:pt x="11508" y="1940"/>
                  </a:lnTo>
                  <a:lnTo>
                    <a:pt x="12707" y="562"/>
                  </a:lnTo>
                  <a:lnTo>
                    <a:pt x="12758" y="486"/>
                  </a:lnTo>
                  <a:lnTo>
                    <a:pt x="12784" y="384"/>
                  </a:lnTo>
                  <a:lnTo>
                    <a:pt x="12784" y="282"/>
                  </a:lnTo>
                  <a:lnTo>
                    <a:pt x="12758" y="205"/>
                  </a:lnTo>
                  <a:lnTo>
                    <a:pt x="12707" y="129"/>
                  </a:lnTo>
                  <a:lnTo>
                    <a:pt x="12630" y="52"/>
                  </a:lnTo>
                  <a:lnTo>
                    <a:pt x="12554" y="27"/>
                  </a:lnTo>
                  <a:lnTo>
                    <a:pt x="12452"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3"/>
            <p:cNvSpPr/>
            <p:nvPr/>
          </p:nvSpPr>
          <p:spPr>
            <a:xfrm>
              <a:off x="6560250" y="3369700"/>
              <a:ext cx="71475" cy="356625"/>
            </a:xfrm>
            <a:custGeom>
              <a:rect b="b" l="l" r="r" t="t"/>
              <a:pathLst>
                <a:path extrusionOk="0" h="14265" w="2859">
                  <a:moveTo>
                    <a:pt x="1557" y="1"/>
                  </a:moveTo>
                  <a:lnTo>
                    <a:pt x="1659" y="27"/>
                  </a:lnTo>
                  <a:lnTo>
                    <a:pt x="1736" y="52"/>
                  </a:lnTo>
                  <a:lnTo>
                    <a:pt x="1812" y="129"/>
                  </a:lnTo>
                  <a:lnTo>
                    <a:pt x="1863" y="205"/>
                  </a:lnTo>
                  <a:lnTo>
                    <a:pt x="1889" y="282"/>
                  </a:lnTo>
                  <a:lnTo>
                    <a:pt x="1889" y="384"/>
                  </a:lnTo>
                  <a:lnTo>
                    <a:pt x="1863" y="486"/>
                  </a:lnTo>
                  <a:lnTo>
                    <a:pt x="1812" y="562"/>
                  </a:lnTo>
                  <a:lnTo>
                    <a:pt x="613" y="1940"/>
                  </a:lnTo>
                  <a:lnTo>
                    <a:pt x="537" y="2068"/>
                  </a:lnTo>
                  <a:lnTo>
                    <a:pt x="460" y="2221"/>
                  </a:lnTo>
                  <a:lnTo>
                    <a:pt x="409" y="2374"/>
                  </a:lnTo>
                  <a:lnTo>
                    <a:pt x="409" y="2527"/>
                  </a:lnTo>
                  <a:lnTo>
                    <a:pt x="409" y="13779"/>
                  </a:lnTo>
                  <a:lnTo>
                    <a:pt x="384" y="13881"/>
                  </a:lnTo>
                  <a:lnTo>
                    <a:pt x="358" y="13958"/>
                  </a:lnTo>
                  <a:lnTo>
                    <a:pt x="307" y="14060"/>
                  </a:lnTo>
                  <a:lnTo>
                    <a:pt x="256" y="14111"/>
                  </a:lnTo>
                  <a:lnTo>
                    <a:pt x="179" y="14188"/>
                  </a:lnTo>
                  <a:lnTo>
                    <a:pt x="103" y="14239"/>
                  </a:lnTo>
                  <a:lnTo>
                    <a:pt x="1" y="14264"/>
                  </a:lnTo>
                  <a:lnTo>
                    <a:pt x="970" y="14264"/>
                  </a:lnTo>
                  <a:lnTo>
                    <a:pt x="1072" y="14239"/>
                  </a:lnTo>
                  <a:lnTo>
                    <a:pt x="1149" y="14188"/>
                  </a:lnTo>
                  <a:lnTo>
                    <a:pt x="1226" y="14111"/>
                  </a:lnTo>
                  <a:lnTo>
                    <a:pt x="1277" y="14060"/>
                  </a:lnTo>
                  <a:lnTo>
                    <a:pt x="1328" y="13958"/>
                  </a:lnTo>
                  <a:lnTo>
                    <a:pt x="1353" y="13881"/>
                  </a:lnTo>
                  <a:lnTo>
                    <a:pt x="1379" y="13779"/>
                  </a:lnTo>
                  <a:lnTo>
                    <a:pt x="1379" y="2527"/>
                  </a:lnTo>
                  <a:lnTo>
                    <a:pt x="1379" y="2374"/>
                  </a:lnTo>
                  <a:lnTo>
                    <a:pt x="1430" y="2221"/>
                  </a:lnTo>
                  <a:lnTo>
                    <a:pt x="1506" y="2068"/>
                  </a:lnTo>
                  <a:lnTo>
                    <a:pt x="1583" y="1940"/>
                  </a:lnTo>
                  <a:lnTo>
                    <a:pt x="2782" y="562"/>
                  </a:lnTo>
                  <a:lnTo>
                    <a:pt x="2833" y="486"/>
                  </a:lnTo>
                  <a:lnTo>
                    <a:pt x="2859" y="384"/>
                  </a:lnTo>
                  <a:lnTo>
                    <a:pt x="2859" y="282"/>
                  </a:lnTo>
                  <a:lnTo>
                    <a:pt x="2833" y="205"/>
                  </a:lnTo>
                  <a:lnTo>
                    <a:pt x="2782" y="129"/>
                  </a:lnTo>
                  <a:lnTo>
                    <a:pt x="2705" y="52"/>
                  </a:lnTo>
                  <a:lnTo>
                    <a:pt x="2629" y="27"/>
                  </a:lnTo>
                  <a:lnTo>
                    <a:pt x="252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3"/>
            <p:cNvSpPr/>
            <p:nvPr/>
          </p:nvSpPr>
          <p:spPr>
            <a:xfrm>
              <a:off x="6344025" y="3495375"/>
              <a:ext cx="220075" cy="200950"/>
            </a:xfrm>
            <a:custGeom>
              <a:rect b="b" l="l" r="r" t="t"/>
              <a:pathLst>
                <a:path extrusionOk="0" h="8038" w="8803">
                  <a:moveTo>
                    <a:pt x="102" y="1"/>
                  </a:moveTo>
                  <a:lnTo>
                    <a:pt x="51" y="52"/>
                  </a:lnTo>
                  <a:lnTo>
                    <a:pt x="26" y="103"/>
                  </a:lnTo>
                  <a:lnTo>
                    <a:pt x="0" y="154"/>
                  </a:lnTo>
                  <a:lnTo>
                    <a:pt x="0" y="7553"/>
                  </a:lnTo>
                  <a:lnTo>
                    <a:pt x="26" y="7630"/>
                  </a:lnTo>
                  <a:lnTo>
                    <a:pt x="51" y="7732"/>
                  </a:lnTo>
                  <a:lnTo>
                    <a:pt x="77" y="7808"/>
                  </a:lnTo>
                  <a:lnTo>
                    <a:pt x="153" y="7885"/>
                  </a:lnTo>
                  <a:lnTo>
                    <a:pt x="230" y="7936"/>
                  </a:lnTo>
                  <a:lnTo>
                    <a:pt x="306" y="7987"/>
                  </a:lnTo>
                  <a:lnTo>
                    <a:pt x="383" y="8012"/>
                  </a:lnTo>
                  <a:lnTo>
                    <a:pt x="485" y="8038"/>
                  </a:lnTo>
                  <a:lnTo>
                    <a:pt x="8318" y="8038"/>
                  </a:lnTo>
                  <a:lnTo>
                    <a:pt x="8420" y="8012"/>
                  </a:lnTo>
                  <a:lnTo>
                    <a:pt x="8497" y="7987"/>
                  </a:lnTo>
                  <a:lnTo>
                    <a:pt x="8573" y="7936"/>
                  </a:lnTo>
                  <a:lnTo>
                    <a:pt x="8650" y="7885"/>
                  </a:lnTo>
                  <a:lnTo>
                    <a:pt x="8701" y="7808"/>
                  </a:lnTo>
                  <a:lnTo>
                    <a:pt x="8752" y="7732"/>
                  </a:lnTo>
                  <a:lnTo>
                    <a:pt x="8777" y="7630"/>
                  </a:lnTo>
                  <a:lnTo>
                    <a:pt x="8803" y="7553"/>
                  </a:lnTo>
                  <a:lnTo>
                    <a:pt x="8803" y="154"/>
                  </a:lnTo>
                  <a:lnTo>
                    <a:pt x="8777" y="103"/>
                  </a:lnTo>
                  <a:lnTo>
                    <a:pt x="8752" y="52"/>
                  </a:lnTo>
                  <a:lnTo>
                    <a:pt x="8701" y="1"/>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3"/>
            <p:cNvSpPr/>
            <p:nvPr/>
          </p:nvSpPr>
          <p:spPr>
            <a:xfrm>
              <a:off x="6534750" y="3495375"/>
              <a:ext cx="29350" cy="200950"/>
            </a:xfrm>
            <a:custGeom>
              <a:rect b="b" l="l" r="r" t="t"/>
              <a:pathLst>
                <a:path extrusionOk="0" h="8038" w="1174">
                  <a:moveTo>
                    <a:pt x="383" y="1"/>
                  </a:moveTo>
                  <a:lnTo>
                    <a:pt x="434" y="52"/>
                  </a:lnTo>
                  <a:lnTo>
                    <a:pt x="485" y="103"/>
                  </a:lnTo>
                  <a:lnTo>
                    <a:pt x="485" y="154"/>
                  </a:lnTo>
                  <a:lnTo>
                    <a:pt x="485" y="7553"/>
                  </a:lnTo>
                  <a:lnTo>
                    <a:pt x="485" y="7630"/>
                  </a:lnTo>
                  <a:lnTo>
                    <a:pt x="459" y="7732"/>
                  </a:lnTo>
                  <a:lnTo>
                    <a:pt x="408" y="7808"/>
                  </a:lnTo>
                  <a:lnTo>
                    <a:pt x="357" y="7885"/>
                  </a:lnTo>
                  <a:lnTo>
                    <a:pt x="281" y="7936"/>
                  </a:lnTo>
                  <a:lnTo>
                    <a:pt x="204" y="7987"/>
                  </a:lnTo>
                  <a:lnTo>
                    <a:pt x="102" y="8012"/>
                  </a:lnTo>
                  <a:lnTo>
                    <a:pt x="0" y="8038"/>
                  </a:lnTo>
                  <a:lnTo>
                    <a:pt x="689" y="8038"/>
                  </a:lnTo>
                  <a:lnTo>
                    <a:pt x="791" y="8012"/>
                  </a:lnTo>
                  <a:lnTo>
                    <a:pt x="868" y="7987"/>
                  </a:lnTo>
                  <a:lnTo>
                    <a:pt x="944" y="7936"/>
                  </a:lnTo>
                  <a:lnTo>
                    <a:pt x="1021" y="7885"/>
                  </a:lnTo>
                  <a:lnTo>
                    <a:pt x="1072" y="7808"/>
                  </a:lnTo>
                  <a:lnTo>
                    <a:pt x="1123" y="7732"/>
                  </a:lnTo>
                  <a:lnTo>
                    <a:pt x="1148" y="7630"/>
                  </a:lnTo>
                  <a:lnTo>
                    <a:pt x="1174" y="7553"/>
                  </a:lnTo>
                  <a:lnTo>
                    <a:pt x="1174" y="154"/>
                  </a:lnTo>
                  <a:lnTo>
                    <a:pt x="1148" y="103"/>
                  </a:lnTo>
                  <a:lnTo>
                    <a:pt x="1123" y="52"/>
                  </a:lnTo>
                  <a:lnTo>
                    <a:pt x="1072" y="1"/>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3"/>
            <p:cNvSpPr/>
            <p:nvPr/>
          </p:nvSpPr>
          <p:spPr>
            <a:xfrm>
              <a:off x="6363775" y="3440525"/>
              <a:ext cx="28100" cy="11500"/>
            </a:xfrm>
            <a:custGeom>
              <a:rect b="b" l="l" r="r" t="t"/>
              <a:pathLst>
                <a:path extrusionOk="0" h="460" w="1124">
                  <a:moveTo>
                    <a:pt x="129" y="0"/>
                  </a:moveTo>
                  <a:lnTo>
                    <a:pt x="52" y="51"/>
                  </a:lnTo>
                  <a:lnTo>
                    <a:pt x="1" y="128"/>
                  </a:lnTo>
                  <a:lnTo>
                    <a:pt x="1" y="230"/>
                  </a:lnTo>
                  <a:lnTo>
                    <a:pt x="1" y="306"/>
                  </a:lnTo>
                  <a:lnTo>
                    <a:pt x="52" y="383"/>
                  </a:lnTo>
                  <a:lnTo>
                    <a:pt x="129" y="434"/>
                  </a:lnTo>
                  <a:lnTo>
                    <a:pt x="231" y="459"/>
                  </a:lnTo>
                  <a:lnTo>
                    <a:pt x="869" y="459"/>
                  </a:lnTo>
                  <a:lnTo>
                    <a:pt x="971" y="434"/>
                  </a:lnTo>
                  <a:lnTo>
                    <a:pt x="1047" y="383"/>
                  </a:lnTo>
                  <a:lnTo>
                    <a:pt x="1098" y="306"/>
                  </a:lnTo>
                  <a:lnTo>
                    <a:pt x="1124" y="230"/>
                  </a:lnTo>
                  <a:lnTo>
                    <a:pt x="1098" y="128"/>
                  </a:lnTo>
                  <a:lnTo>
                    <a:pt x="1047" y="51"/>
                  </a:lnTo>
                  <a:lnTo>
                    <a:pt x="971"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3"/>
            <p:cNvSpPr/>
            <p:nvPr/>
          </p:nvSpPr>
          <p:spPr>
            <a:xfrm>
              <a:off x="6363775" y="3464750"/>
              <a:ext cx="46600" cy="11525"/>
            </a:xfrm>
            <a:custGeom>
              <a:rect b="b" l="l" r="r" t="t"/>
              <a:pathLst>
                <a:path extrusionOk="0" h="461" w="1864">
                  <a:moveTo>
                    <a:pt x="231" y="1"/>
                  </a:moveTo>
                  <a:lnTo>
                    <a:pt x="129" y="26"/>
                  </a:lnTo>
                  <a:lnTo>
                    <a:pt x="52" y="77"/>
                  </a:lnTo>
                  <a:lnTo>
                    <a:pt x="1" y="154"/>
                  </a:lnTo>
                  <a:lnTo>
                    <a:pt x="1" y="230"/>
                  </a:lnTo>
                  <a:lnTo>
                    <a:pt x="1" y="333"/>
                  </a:lnTo>
                  <a:lnTo>
                    <a:pt x="52" y="409"/>
                  </a:lnTo>
                  <a:lnTo>
                    <a:pt x="129" y="460"/>
                  </a:lnTo>
                  <a:lnTo>
                    <a:pt x="1736" y="460"/>
                  </a:lnTo>
                  <a:lnTo>
                    <a:pt x="1813" y="409"/>
                  </a:lnTo>
                  <a:lnTo>
                    <a:pt x="1864" y="333"/>
                  </a:lnTo>
                  <a:lnTo>
                    <a:pt x="1864" y="230"/>
                  </a:lnTo>
                  <a:lnTo>
                    <a:pt x="1864" y="154"/>
                  </a:lnTo>
                  <a:lnTo>
                    <a:pt x="1813" y="77"/>
                  </a:lnTo>
                  <a:lnTo>
                    <a:pt x="1736" y="26"/>
                  </a:lnTo>
                  <a:lnTo>
                    <a:pt x="1634"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3"/>
            <p:cNvSpPr/>
            <p:nvPr/>
          </p:nvSpPr>
          <p:spPr>
            <a:xfrm>
              <a:off x="6363775" y="3415000"/>
              <a:ext cx="46600" cy="11500"/>
            </a:xfrm>
            <a:custGeom>
              <a:rect b="b" l="l" r="r" t="t"/>
              <a:pathLst>
                <a:path extrusionOk="0" h="460" w="1864">
                  <a:moveTo>
                    <a:pt x="231" y="1"/>
                  </a:moveTo>
                  <a:lnTo>
                    <a:pt x="129" y="26"/>
                  </a:lnTo>
                  <a:lnTo>
                    <a:pt x="52" y="77"/>
                  </a:lnTo>
                  <a:lnTo>
                    <a:pt x="1" y="154"/>
                  </a:lnTo>
                  <a:lnTo>
                    <a:pt x="1" y="230"/>
                  </a:lnTo>
                  <a:lnTo>
                    <a:pt x="1" y="332"/>
                  </a:lnTo>
                  <a:lnTo>
                    <a:pt x="52" y="409"/>
                  </a:lnTo>
                  <a:lnTo>
                    <a:pt x="129" y="460"/>
                  </a:lnTo>
                  <a:lnTo>
                    <a:pt x="1736" y="460"/>
                  </a:lnTo>
                  <a:lnTo>
                    <a:pt x="1813" y="409"/>
                  </a:lnTo>
                  <a:lnTo>
                    <a:pt x="1864" y="332"/>
                  </a:lnTo>
                  <a:lnTo>
                    <a:pt x="1864" y="230"/>
                  </a:lnTo>
                  <a:lnTo>
                    <a:pt x="1864" y="154"/>
                  </a:lnTo>
                  <a:lnTo>
                    <a:pt x="1813" y="77"/>
                  </a:lnTo>
                  <a:lnTo>
                    <a:pt x="1736" y="26"/>
                  </a:lnTo>
                  <a:lnTo>
                    <a:pt x="1634"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3"/>
            <p:cNvSpPr/>
            <p:nvPr/>
          </p:nvSpPr>
          <p:spPr>
            <a:xfrm>
              <a:off x="6363775" y="3513225"/>
              <a:ext cx="28100" cy="11525"/>
            </a:xfrm>
            <a:custGeom>
              <a:rect b="b" l="l" r="r" t="t"/>
              <a:pathLst>
                <a:path extrusionOk="0" h="461" w="1124">
                  <a:moveTo>
                    <a:pt x="231" y="1"/>
                  </a:moveTo>
                  <a:lnTo>
                    <a:pt x="129" y="27"/>
                  </a:lnTo>
                  <a:lnTo>
                    <a:pt x="52" y="78"/>
                  </a:lnTo>
                  <a:lnTo>
                    <a:pt x="1" y="154"/>
                  </a:lnTo>
                  <a:lnTo>
                    <a:pt x="1" y="231"/>
                  </a:lnTo>
                  <a:lnTo>
                    <a:pt x="1" y="333"/>
                  </a:lnTo>
                  <a:lnTo>
                    <a:pt x="52" y="409"/>
                  </a:lnTo>
                  <a:lnTo>
                    <a:pt x="129" y="460"/>
                  </a:lnTo>
                  <a:lnTo>
                    <a:pt x="971" y="460"/>
                  </a:lnTo>
                  <a:lnTo>
                    <a:pt x="1047" y="409"/>
                  </a:lnTo>
                  <a:lnTo>
                    <a:pt x="1098" y="333"/>
                  </a:lnTo>
                  <a:lnTo>
                    <a:pt x="1124" y="231"/>
                  </a:lnTo>
                  <a:lnTo>
                    <a:pt x="1098" y="154"/>
                  </a:lnTo>
                  <a:lnTo>
                    <a:pt x="1047" y="78"/>
                  </a:lnTo>
                  <a:lnTo>
                    <a:pt x="971" y="27"/>
                  </a:lnTo>
                  <a:lnTo>
                    <a:pt x="869"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3"/>
            <p:cNvSpPr/>
            <p:nvPr/>
          </p:nvSpPr>
          <p:spPr>
            <a:xfrm>
              <a:off x="6363775" y="3537475"/>
              <a:ext cx="46600" cy="11500"/>
            </a:xfrm>
            <a:custGeom>
              <a:rect b="b" l="l" r="r" t="t"/>
              <a:pathLst>
                <a:path extrusionOk="0" h="460" w="1864">
                  <a:moveTo>
                    <a:pt x="231" y="1"/>
                  </a:moveTo>
                  <a:lnTo>
                    <a:pt x="129" y="26"/>
                  </a:lnTo>
                  <a:lnTo>
                    <a:pt x="52" y="77"/>
                  </a:lnTo>
                  <a:lnTo>
                    <a:pt x="1" y="128"/>
                  </a:lnTo>
                  <a:lnTo>
                    <a:pt x="1" y="230"/>
                  </a:lnTo>
                  <a:lnTo>
                    <a:pt x="1" y="332"/>
                  </a:lnTo>
                  <a:lnTo>
                    <a:pt x="52" y="383"/>
                  </a:lnTo>
                  <a:lnTo>
                    <a:pt x="129" y="434"/>
                  </a:lnTo>
                  <a:lnTo>
                    <a:pt x="231" y="460"/>
                  </a:lnTo>
                  <a:lnTo>
                    <a:pt x="1634" y="460"/>
                  </a:lnTo>
                  <a:lnTo>
                    <a:pt x="1736" y="434"/>
                  </a:lnTo>
                  <a:lnTo>
                    <a:pt x="1813" y="383"/>
                  </a:lnTo>
                  <a:lnTo>
                    <a:pt x="1864" y="332"/>
                  </a:lnTo>
                  <a:lnTo>
                    <a:pt x="1864" y="230"/>
                  </a:lnTo>
                  <a:lnTo>
                    <a:pt x="1864" y="128"/>
                  </a:lnTo>
                  <a:lnTo>
                    <a:pt x="1813" y="77"/>
                  </a:lnTo>
                  <a:lnTo>
                    <a:pt x="1736" y="26"/>
                  </a:lnTo>
                  <a:lnTo>
                    <a:pt x="1634"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3"/>
            <p:cNvSpPr/>
            <p:nvPr/>
          </p:nvSpPr>
          <p:spPr>
            <a:xfrm>
              <a:off x="6476700" y="3603825"/>
              <a:ext cx="47225" cy="47225"/>
            </a:xfrm>
            <a:custGeom>
              <a:rect b="b" l="l" r="r" t="t"/>
              <a:pathLst>
                <a:path extrusionOk="0" h="1889" w="1889">
                  <a:moveTo>
                    <a:pt x="944" y="0"/>
                  </a:moveTo>
                  <a:lnTo>
                    <a:pt x="766" y="26"/>
                  </a:lnTo>
                  <a:lnTo>
                    <a:pt x="587" y="77"/>
                  </a:lnTo>
                  <a:lnTo>
                    <a:pt x="409" y="153"/>
                  </a:lnTo>
                  <a:lnTo>
                    <a:pt x="281" y="281"/>
                  </a:lnTo>
                  <a:lnTo>
                    <a:pt x="153" y="408"/>
                  </a:lnTo>
                  <a:lnTo>
                    <a:pt x="77" y="587"/>
                  </a:lnTo>
                  <a:lnTo>
                    <a:pt x="26" y="766"/>
                  </a:lnTo>
                  <a:lnTo>
                    <a:pt x="0" y="944"/>
                  </a:lnTo>
                  <a:lnTo>
                    <a:pt x="26" y="1123"/>
                  </a:lnTo>
                  <a:lnTo>
                    <a:pt x="77" y="1301"/>
                  </a:lnTo>
                  <a:lnTo>
                    <a:pt x="153" y="1480"/>
                  </a:lnTo>
                  <a:lnTo>
                    <a:pt x="281" y="1608"/>
                  </a:lnTo>
                  <a:lnTo>
                    <a:pt x="409" y="1735"/>
                  </a:lnTo>
                  <a:lnTo>
                    <a:pt x="587" y="1812"/>
                  </a:lnTo>
                  <a:lnTo>
                    <a:pt x="766" y="1863"/>
                  </a:lnTo>
                  <a:lnTo>
                    <a:pt x="944" y="1888"/>
                  </a:lnTo>
                  <a:lnTo>
                    <a:pt x="1123" y="1863"/>
                  </a:lnTo>
                  <a:lnTo>
                    <a:pt x="1302" y="1812"/>
                  </a:lnTo>
                  <a:lnTo>
                    <a:pt x="1480" y="1735"/>
                  </a:lnTo>
                  <a:lnTo>
                    <a:pt x="1608" y="1608"/>
                  </a:lnTo>
                  <a:lnTo>
                    <a:pt x="1735" y="1480"/>
                  </a:lnTo>
                  <a:lnTo>
                    <a:pt x="1812" y="1301"/>
                  </a:lnTo>
                  <a:lnTo>
                    <a:pt x="1863" y="1123"/>
                  </a:lnTo>
                  <a:lnTo>
                    <a:pt x="1888" y="944"/>
                  </a:lnTo>
                  <a:lnTo>
                    <a:pt x="1863" y="766"/>
                  </a:lnTo>
                  <a:lnTo>
                    <a:pt x="1812" y="587"/>
                  </a:lnTo>
                  <a:lnTo>
                    <a:pt x="1735" y="408"/>
                  </a:lnTo>
                  <a:lnTo>
                    <a:pt x="1608" y="281"/>
                  </a:lnTo>
                  <a:lnTo>
                    <a:pt x="1480" y="153"/>
                  </a:lnTo>
                  <a:lnTo>
                    <a:pt x="1302" y="77"/>
                  </a:lnTo>
                  <a:lnTo>
                    <a:pt x="1123" y="26"/>
                  </a:lnTo>
                  <a:lnTo>
                    <a:pt x="944"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3"/>
            <p:cNvSpPr/>
            <p:nvPr/>
          </p:nvSpPr>
          <p:spPr>
            <a:xfrm>
              <a:off x="6417375" y="3559175"/>
              <a:ext cx="29375" cy="29350"/>
            </a:xfrm>
            <a:custGeom>
              <a:rect b="b" l="l" r="r" t="t"/>
              <a:pathLst>
                <a:path extrusionOk="0" h="1174" w="1175">
                  <a:moveTo>
                    <a:pt x="460" y="0"/>
                  </a:moveTo>
                  <a:lnTo>
                    <a:pt x="358" y="51"/>
                  </a:lnTo>
                  <a:lnTo>
                    <a:pt x="255" y="102"/>
                  </a:lnTo>
                  <a:lnTo>
                    <a:pt x="179" y="179"/>
                  </a:lnTo>
                  <a:lnTo>
                    <a:pt x="102" y="255"/>
                  </a:lnTo>
                  <a:lnTo>
                    <a:pt x="51" y="357"/>
                  </a:lnTo>
                  <a:lnTo>
                    <a:pt x="0" y="459"/>
                  </a:lnTo>
                  <a:lnTo>
                    <a:pt x="0" y="587"/>
                  </a:lnTo>
                  <a:lnTo>
                    <a:pt x="0" y="715"/>
                  </a:lnTo>
                  <a:lnTo>
                    <a:pt x="51" y="817"/>
                  </a:lnTo>
                  <a:lnTo>
                    <a:pt x="102" y="919"/>
                  </a:lnTo>
                  <a:lnTo>
                    <a:pt x="179" y="995"/>
                  </a:lnTo>
                  <a:lnTo>
                    <a:pt x="255" y="1072"/>
                  </a:lnTo>
                  <a:lnTo>
                    <a:pt x="358" y="1123"/>
                  </a:lnTo>
                  <a:lnTo>
                    <a:pt x="460" y="1174"/>
                  </a:lnTo>
                  <a:lnTo>
                    <a:pt x="715" y="1174"/>
                  </a:lnTo>
                  <a:lnTo>
                    <a:pt x="817" y="1123"/>
                  </a:lnTo>
                  <a:lnTo>
                    <a:pt x="919" y="1072"/>
                  </a:lnTo>
                  <a:lnTo>
                    <a:pt x="995" y="995"/>
                  </a:lnTo>
                  <a:lnTo>
                    <a:pt x="1072" y="919"/>
                  </a:lnTo>
                  <a:lnTo>
                    <a:pt x="1123" y="817"/>
                  </a:lnTo>
                  <a:lnTo>
                    <a:pt x="1174" y="715"/>
                  </a:lnTo>
                  <a:lnTo>
                    <a:pt x="1174" y="587"/>
                  </a:lnTo>
                  <a:lnTo>
                    <a:pt x="1174" y="459"/>
                  </a:lnTo>
                  <a:lnTo>
                    <a:pt x="1123" y="357"/>
                  </a:lnTo>
                  <a:lnTo>
                    <a:pt x="1072" y="255"/>
                  </a:lnTo>
                  <a:lnTo>
                    <a:pt x="995" y="179"/>
                  </a:lnTo>
                  <a:lnTo>
                    <a:pt x="919" y="102"/>
                  </a:lnTo>
                  <a:lnTo>
                    <a:pt x="817" y="51"/>
                  </a:lnTo>
                  <a:lnTo>
                    <a:pt x="715"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3"/>
            <p:cNvSpPr/>
            <p:nvPr/>
          </p:nvSpPr>
          <p:spPr>
            <a:xfrm>
              <a:off x="6479875" y="3606375"/>
              <a:ext cx="44050" cy="44675"/>
            </a:xfrm>
            <a:custGeom>
              <a:rect b="b" l="l" r="r" t="t"/>
              <a:pathLst>
                <a:path extrusionOk="0" h="1787" w="1762">
                  <a:moveTo>
                    <a:pt x="1226" y="0"/>
                  </a:moveTo>
                  <a:lnTo>
                    <a:pt x="1277" y="102"/>
                  </a:lnTo>
                  <a:lnTo>
                    <a:pt x="1328" y="230"/>
                  </a:lnTo>
                  <a:lnTo>
                    <a:pt x="1353" y="332"/>
                  </a:lnTo>
                  <a:lnTo>
                    <a:pt x="1353" y="460"/>
                  </a:lnTo>
                  <a:lnTo>
                    <a:pt x="1328" y="664"/>
                  </a:lnTo>
                  <a:lnTo>
                    <a:pt x="1277" y="842"/>
                  </a:lnTo>
                  <a:lnTo>
                    <a:pt x="1200" y="995"/>
                  </a:lnTo>
                  <a:lnTo>
                    <a:pt x="1073" y="1123"/>
                  </a:lnTo>
                  <a:lnTo>
                    <a:pt x="945" y="1251"/>
                  </a:lnTo>
                  <a:lnTo>
                    <a:pt x="766" y="1327"/>
                  </a:lnTo>
                  <a:lnTo>
                    <a:pt x="613" y="1378"/>
                  </a:lnTo>
                  <a:lnTo>
                    <a:pt x="409" y="1404"/>
                  </a:lnTo>
                  <a:lnTo>
                    <a:pt x="205" y="1378"/>
                  </a:lnTo>
                  <a:lnTo>
                    <a:pt x="1" y="1302"/>
                  </a:lnTo>
                  <a:lnTo>
                    <a:pt x="1" y="1302"/>
                  </a:lnTo>
                  <a:lnTo>
                    <a:pt x="77" y="1404"/>
                  </a:lnTo>
                  <a:lnTo>
                    <a:pt x="154" y="1506"/>
                  </a:lnTo>
                  <a:lnTo>
                    <a:pt x="230" y="1582"/>
                  </a:lnTo>
                  <a:lnTo>
                    <a:pt x="333" y="1659"/>
                  </a:lnTo>
                  <a:lnTo>
                    <a:pt x="460" y="1710"/>
                  </a:lnTo>
                  <a:lnTo>
                    <a:pt x="562" y="1761"/>
                  </a:lnTo>
                  <a:lnTo>
                    <a:pt x="690" y="1786"/>
                  </a:lnTo>
                  <a:lnTo>
                    <a:pt x="817" y="1786"/>
                  </a:lnTo>
                  <a:lnTo>
                    <a:pt x="996" y="1761"/>
                  </a:lnTo>
                  <a:lnTo>
                    <a:pt x="1175" y="1710"/>
                  </a:lnTo>
                  <a:lnTo>
                    <a:pt x="1353" y="1633"/>
                  </a:lnTo>
                  <a:lnTo>
                    <a:pt x="1481" y="1506"/>
                  </a:lnTo>
                  <a:lnTo>
                    <a:pt x="1608" y="1378"/>
                  </a:lnTo>
                  <a:lnTo>
                    <a:pt x="1685" y="1199"/>
                  </a:lnTo>
                  <a:lnTo>
                    <a:pt x="1736" y="1021"/>
                  </a:lnTo>
                  <a:lnTo>
                    <a:pt x="1761" y="842"/>
                  </a:lnTo>
                  <a:lnTo>
                    <a:pt x="1736" y="715"/>
                  </a:lnTo>
                  <a:lnTo>
                    <a:pt x="1710" y="587"/>
                  </a:lnTo>
                  <a:lnTo>
                    <a:pt x="1685" y="460"/>
                  </a:lnTo>
                  <a:lnTo>
                    <a:pt x="1608" y="332"/>
                  </a:lnTo>
                  <a:lnTo>
                    <a:pt x="1532" y="230"/>
                  </a:lnTo>
                  <a:lnTo>
                    <a:pt x="1455" y="128"/>
                  </a:lnTo>
                  <a:lnTo>
                    <a:pt x="1353" y="51"/>
                  </a:lnTo>
                  <a:lnTo>
                    <a:pt x="122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3"/>
            <p:cNvSpPr/>
            <p:nvPr/>
          </p:nvSpPr>
          <p:spPr>
            <a:xfrm>
              <a:off x="6418000" y="3559800"/>
              <a:ext cx="28750" cy="28725"/>
            </a:xfrm>
            <a:custGeom>
              <a:rect b="b" l="l" r="r" t="t"/>
              <a:pathLst>
                <a:path extrusionOk="0" h="1149" w="1150">
                  <a:moveTo>
                    <a:pt x="715" y="1"/>
                  </a:moveTo>
                  <a:lnTo>
                    <a:pt x="741" y="77"/>
                  </a:lnTo>
                  <a:lnTo>
                    <a:pt x="741" y="179"/>
                  </a:lnTo>
                  <a:lnTo>
                    <a:pt x="741" y="307"/>
                  </a:lnTo>
                  <a:lnTo>
                    <a:pt x="690" y="409"/>
                  </a:lnTo>
                  <a:lnTo>
                    <a:pt x="639" y="511"/>
                  </a:lnTo>
                  <a:lnTo>
                    <a:pt x="562" y="613"/>
                  </a:lnTo>
                  <a:lnTo>
                    <a:pt x="486" y="690"/>
                  </a:lnTo>
                  <a:lnTo>
                    <a:pt x="384" y="741"/>
                  </a:lnTo>
                  <a:lnTo>
                    <a:pt x="282" y="766"/>
                  </a:lnTo>
                  <a:lnTo>
                    <a:pt x="1" y="766"/>
                  </a:lnTo>
                  <a:lnTo>
                    <a:pt x="77" y="919"/>
                  </a:lnTo>
                  <a:lnTo>
                    <a:pt x="205" y="1047"/>
                  </a:lnTo>
                  <a:lnTo>
                    <a:pt x="384" y="1123"/>
                  </a:lnTo>
                  <a:lnTo>
                    <a:pt x="460" y="1149"/>
                  </a:lnTo>
                  <a:lnTo>
                    <a:pt x="690" y="1149"/>
                  </a:lnTo>
                  <a:lnTo>
                    <a:pt x="792" y="1098"/>
                  </a:lnTo>
                  <a:lnTo>
                    <a:pt x="894" y="1047"/>
                  </a:lnTo>
                  <a:lnTo>
                    <a:pt x="970" y="970"/>
                  </a:lnTo>
                  <a:lnTo>
                    <a:pt x="1047" y="894"/>
                  </a:lnTo>
                  <a:lnTo>
                    <a:pt x="1098" y="792"/>
                  </a:lnTo>
                  <a:lnTo>
                    <a:pt x="1149" y="690"/>
                  </a:lnTo>
                  <a:lnTo>
                    <a:pt x="1149" y="562"/>
                  </a:lnTo>
                  <a:lnTo>
                    <a:pt x="1149" y="460"/>
                  </a:lnTo>
                  <a:lnTo>
                    <a:pt x="1124" y="358"/>
                  </a:lnTo>
                  <a:lnTo>
                    <a:pt x="1072" y="281"/>
                  </a:lnTo>
                  <a:lnTo>
                    <a:pt x="1021" y="205"/>
                  </a:lnTo>
                  <a:lnTo>
                    <a:pt x="894" y="77"/>
                  </a:lnTo>
                  <a:lnTo>
                    <a:pt x="817" y="26"/>
                  </a:lnTo>
                  <a:lnTo>
                    <a:pt x="715"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3"/>
            <p:cNvSpPr/>
            <p:nvPr/>
          </p:nvSpPr>
          <p:spPr>
            <a:xfrm>
              <a:off x="6404600" y="3621050"/>
              <a:ext cx="12800" cy="12775"/>
            </a:xfrm>
            <a:custGeom>
              <a:rect b="b" l="l" r="r" t="t"/>
              <a:pathLst>
                <a:path extrusionOk="0" h="511" w="512">
                  <a:moveTo>
                    <a:pt x="256" y="0"/>
                  </a:moveTo>
                  <a:lnTo>
                    <a:pt x="154" y="26"/>
                  </a:lnTo>
                  <a:lnTo>
                    <a:pt x="78" y="77"/>
                  </a:lnTo>
                  <a:lnTo>
                    <a:pt x="27" y="153"/>
                  </a:lnTo>
                  <a:lnTo>
                    <a:pt x="1" y="255"/>
                  </a:lnTo>
                  <a:lnTo>
                    <a:pt x="27" y="357"/>
                  </a:lnTo>
                  <a:lnTo>
                    <a:pt x="78" y="434"/>
                  </a:lnTo>
                  <a:lnTo>
                    <a:pt x="154" y="485"/>
                  </a:lnTo>
                  <a:lnTo>
                    <a:pt x="256" y="510"/>
                  </a:lnTo>
                  <a:lnTo>
                    <a:pt x="358" y="485"/>
                  </a:lnTo>
                  <a:lnTo>
                    <a:pt x="435" y="434"/>
                  </a:lnTo>
                  <a:lnTo>
                    <a:pt x="486" y="357"/>
                  </a:lnTo>
                  <a:lnTo>
                    <a:pt x="511" y="255"/>
                  </a:lnTo>
                  <a:lnTo>
                    <a:pt x="486" y="153"/>
                  </a:lnTo>
                  <a:lnTo>
                    <a:pt x="435" y="77"/>
                  </a:lnTo>
                  <a:lnTo>
                    <a:pt x="358" y="26"/>
                  </a:lnTo>
                  <a:lnTo>
                    <a:pt x="25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3"/>
            <p:cNvSpPr/>
            <p:nvPr/>
          </p:nvSpPr>
          <p:spPr>
            <a:xfrm>
              <a:off x="6433950" y="3654850"/>
              <a:ext cx="12800" cy="12775"/>
            </a:xfrm>
            <a:custGeom>
              <a:rect b="b" l="l" r="r" t="t"/>
              <a:pathLst>
                <a:path extrusionOk="0" h="511" w="512">
                  <a:moveTo>
                    <a:pt x="256" y="0"/>
                  </a:moveTo>
                  <a:lnTo>
                    <a:pt x="154" y="26"/>
                  </a:lnTo>
                  <a:lnTo>
                    <a:pt x="77" y="77"/>
                  </a:lnTo>
                  <a:lnTo>
                    <a:pt x="26" y="154"/>
                  </a:lnTo>
                  <a:lnTo>
                    <a:pt x="1" y="256"/>
                  </a:lnTo>
                  <a:lnTo>
                    <a:pt x="26" y="358"/>
                  </a:lnTo>
                  <a:lnTo>
                    <a:pt x="77" y="434"/>
                  </a:lnTo>
                  <a:lnTo>
                    <a:pt x="154" y="485"/>
                  </a:lnTo>
                  <a:lnTo>
                    <a:pt x="256" y="511"/>
                  </a:lnTo>
                  <a:lnTo>
                    <a:pt x="358" y="485"/>
                  </a:lnTo>
                  <a:lnTo>
                    <a:pt x="434" y="434"/>
                  </a:lnTo>
                  <a:lnTo>
                    <a:pt x="486" y="358"/>
                  </a:lnTo>
                  <a:lnTo>
                    <a:pt x="511" y="256"/>
                  </a:lnTo>
                  <a:lnTo>
                    <a:pt x="486" y="154"/>
                  </a:lnTo>
                  <a:lnTo>
                    <a:pt x="434" y="77"/>
                  </a:lnTo>
                  <a:lnTo>
                    <a:pt x="358" y="26"/>
                  </a:lnTo>
                  <a:lnTo>
                    <a:pt x="25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3"/>
            <p:cNvSpPr/>
            <p:nvPr/>
          </p:nvSpPr>
          <p:spPr>
            <a:xfrm>
              <a:off x="6387400" y="3654850"/>
              <a:ext cx="12775" cy="12775"/>
            </a:xfrm>
            <a:custGeom>
              <a:rect b="b" l="l" r="r" t="t"/>
              <a:pathLst>
                <a:path extrusionOk="0" h="511" w="511">
                  <a:moveTo>
                    <a:pt x="255" y="0"/>
                  </a:moveTo>
                  <a:lnTo>
                    <a:pt x="153" y="26"/>
                  </a:lnTo>
                  <a:lnTo>
                    <a:pt x="51" y="77"/>
                  </a:lnTo>
                  <a:lnTo>
                    <a:pt x="0" y="154"/>
                  </a:lnTo>
                  <a:lnTo>
                    <a:pt x="0" y="256"/>
                  </a:lnTo>
                  <a:lnTo>
                    <a:pt x="0" y="358"/>
                  </a:lnTo>
                  <a:lnTo>
                    <a:pt x="51" y="434"/>
                  </a:lnTo>
                  <a:lnTo>
                    <a:pt x="153" y="485"/>
                  </a:lnTo>
                  <a:lnTo>
                    <a:pt x="255" y="511"/>
                  </a:lnTo>
                  <a:lnTo>
                    <a:pt x="332" y="485"/>
                  </a:lnTo>
                  <a:lnTo>
                    <a:pt x="434" y="434"/>
                  </a:lnTo>
                  <a:lnTo>
                    <a:pt x="485" y="358"/>
                  </a:lnTo>
                  <a:lnTo>
                    <a:pt x="510" y="256"/>
                  </a:lnTo>
                  <a:lnTo>
                    <a:pt x="485" y="154"/>
                  </a:lnTo>
                  <a:lnTo>
                    <a:pt x="434" y="77"/>
                  </a:lnTo>
                  <a:lnTo>
                    <a:pt x="332" y="26"/>
                  </a:lnTo>
                  <a:lnTo>
                    <a:pt x="255"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3"/>
            <p:cNvSpPr/>
            <p:nvPr/>
          </p:nvSpPr>
          <p:spPr>
            <a:xfrm>
              <a:off x="6476700" y="3552775"/>
              <a:ext cx="12775" cy="12800"/>
            </a:xfrm>
            <a:custGeom>
              <a:rect b="b" l="l" r="r" t="t"/>
              <a:pathLst>
                <a:path extrusionOk="0" h="512" w="511">
                  <a:moveTo>
                    <a:pt x="255" y="1"/>
                  </a:moveTo>
                  <a:lnTo>
                    <a:pt x="153" y="26"/>
                  </a:lnTo>
                  <a:lnTo>
                    <a:pt x="77" y="77"/>
                  </a:lnTo>
                  <a:lnTo>
                    <a:pt x="26" y="154"/>
                  </a:lnTo>
                  <a:lnTo>
                    <a:pt x="0" y="256"/>
                  </a:lnTo>
                  <a:lnTo>
                    <a:pt x="26" y="358"/>
                  </a:lnTo>
                  <a:lnTo>
                    <a:pt x="77" y="435"/>
                  </a:lnTo>
                  <a:lnTo>
                    <a:pt x="153" y="486"/>
                  </a:lnTo>
                  <a:lnTo>
                    <a:pt x="255" y="511"/>
                  </a:lnTo>
                  <a:lnTo>
                    <a:pt x="357" y="486"/>
                  </a:lnTo>
                  <a:lnTo>
                    <a:pt x="434" y="435"/>
                  </a:lnTo>
                  <a:lnTo>
                    <a:pt x="485" y="358"/>
                  </a:lnTo>
                  <a:lnTo>
                    <a:pt x="511" y="256"/>
                  </a:lnTo>
                  <a:lnTo>
                    <a:pt x="485" y="154"/>
                  </a:lnTo>
                  <a:lnTo>
                    <a:pt x="434" y="77"/>
                  </a:lnTo>
                  <a:lnTo>
                    <a:pt x="357" y="26"/>
                  </a:lnTo>
                  <a:lnTo>
                    <a:pt x="255"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3"/>
            <p:cNvSpPr/>
            <p:nvPr/>
          </p:nvSpPr>
          <p:spPr>
            <a:xfrm>
              <a:off x="6521975" y="3520250"/>
              <a:ext cx="12800" cy="12775"/>
            </a:xfrm>
            <a:custGeom>
              <a:rect b="b" l="l" r="r" t="t"/>
              <a:pathLst>
                <a:path extrusionOk="0" h="511" w="512">
                  <a:moveTo>
                    <a:pt x="256" y="1"/>
                  </a:moveTo>
                  <a:lnTo>
                    <a:pt x="154" y="26"/>
                  </a:lnTo>
                  <a:lnTo>
                    <a:pt x="77" y="77"/>
                  </a:lnTo>
                  <a:lnTo>
                    <a:pt x="26" y="154"/>
                  </a:lnTo>
                  <a:lnTo>
                    <a:pt x="1" y="256"/>
                  </a:lnTo>
                  <a:lnTo>
                    <a:pt x="26" y="358"/>
                  </a:lnTo>
                  <a:lnTo>
                    <a:pt x="77" y="434"/>
                  </a:lnTo>
                  <a:lnTo>
                    <a:pt x="154" y="485"/>
                  </a:lnTo>
                  <a:lnTo>
                    <a:pt x="256" y="511"/>
                  </a:lnTo>
                  <a:lnTo>
                    <a:pt x="358" y="485"/>
                  </a:lnTo>
                  <a:lnTo>
                    <a:pt x="435" y="434"/>
                  </a:lnTo>
                  <a:lnTo>
                    <a:pt x="511" y="358"/>
                  </a:lnTo>
                  <a:lnTo>
                    <a:pt x="511" y="256"/>
                  </a:lnTo>
                  <a:lnTo>
                    <a:pt x="511" y="154"/>
                  </a:lnTo>
                  <a:lnTo>
                    <a:pt x="435" y="77"/>
                  </a:lnTo>
                  <a:lnTo>
                    <a:pt x="358" y="26"/>
                  </a:lnTo>
                  <a:lnTo>
                    <a:pt x="256"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3"/>
            <p:cNvSpPr/>
            <p:nvPr/>
          </p:nvSpPr>
          <p:spPr>
            <a:xfrm>
              <a:off x="6451175" y="3522175"/>
              <a:ext cx="12775" cy="12775"/>
            </a:xfrm>
            <a:custGeom>
              <a:rect b="b" l="l" r="r" t="t"/>
              <a:pathLst>
                <a:path extrusionOk="0" h="511" w="511">
                  <a:moveTo>
                    <a:pt x="256" y="0"/>
                  </a:moveTo>
                  <a:lnTo>
                    <a:pt x="154" y="26"/>
                  </a:lnTo>
                  <a:lnTo>
                    <a:pt x="77" y="77"/>
                  </a:lnTo>
                  <a:lnTo>
                    <a:pt x="26" y="179"/>
                  </a:lnTo>
                  <a:lnTo>
                    <a:pt x="1" y="255"/>
                  </a:lnTo>
                  <a:lnTo>
                    <a:pt x="26" y="357"/>
                  </a:lnTo>
                  <a:lnTo>
                    <a:pt x="77" y="459"/>
                  </a:lnTo>
                  <a:lnTo>
                    <a:pt x="154" y="511"/>
                  </a:lnTo>
                  <a:lnTo>
                    <a:pt x="358" y="511"/>
                  </a:lnTo>
                  <a:lnTo>
                    <a:pt x="434" y="459"/>
                  </a:lnTo>
                  <a:lnTo>
                    <a:pt x="485" y="357"/>
                  </a:lnTo>
                  <a:lnTo>
                    <a:pt x="511" y="255"/>
                  </a:lnTo>
                  <a:lnTo>
                    <a:pt x="485" y="179"/>
                  </a:lnTo>
                  <a:lnTo>
                    <a:pt x="434" y="77"/>
                  </a:lnTo>
                  <a:lnTo>
                    <a:pt x="358" y="26"/>
                  </a:lnTo>
                  <a:lnTo>
                    <a:pt x="25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73"/>
          <p:cNvGrpSpPr/>
          <p:nvPr/>
        </p:nvGrpSpPr>
        <p:grpSpPr>
          <a:xfrm>
            <a:off x="7773118" y="3259395"/>
            <a:ext cx="400803" cy="400803"/>
            <a:chOff x="6983825" y="3349300"/>
            <a:chExt cx="397425" cy="397425"/>
          </a:xfrm>
        </p:grpSpPr>
        <p:sp>
          <p:nvSpPr>
            <p:cNvPr id="4942" name="Google Shape;4942;p73"/>
            <p:cNvSpPr/>
            <p:nvPr/>
          </p:nvSpPr>
          <p:spPr>
            <a:xfrm>
              <a:off x="6983825" y="3349300"/>
              <a:ext cx="397425" cy="397425"/>
            </a:xfrm>
            <a:custGeom>
              <a:rect b="b" l="l" r="r" t="t"/>
              <a:pathLst>
                <a:path extrusionOk="0" h="15897" w="15897">
                  <a:moveTo>
                    <a:pt x="7553" y="0"/>
                  </a:moveTo>
                  <a:lnTo>
                    <a:pt x="7145" y="52"/>
                  </a:lnTo>
                  <a:lnTo>
                    <a:pt x="6736" y="103"/>
                  </a:lnTo>
                  <a:lnTo>
                    <a:pt x="6354" y="154"/>
                  </a:lnTo>
                  <a:lnTo>
                    <a:pt x="5971" y="256"/>
                  </a:lnTo>
                  <a:lnTo>
                    <a:pt x="5588" y="358"/>
                  </a:lnTo>
                  <a:lnTo>
                    <a:pt x="5231" y="485"/>
                  </a:lnTo>
                  <a:lnTo>
                    <a:pt x="4874" y="613"/>
                  </a:lnTo>
                  <a:lnTo>
                    <a:pt x="4517" y="791"/>
                  </a:lnTo>
                  <a:lnTo>
                    <a:pt x="4159" y="970"/>
                  </a:lnTo>
                  <a:lnTo>
                    <a:pt x="3828" y="1149"/>
                  </a:lnTo>
                  <a:lnTo>
                    <a:pt x="3521" y="1353"/>
                  </a:lnTo>
                  <a:lnTo>
                    <a:pt x="3215" y="1582"/>
                  </a:lnTo>
                  <a:lnTo>
                    <a:pt x="2909" y="1812"/>
                  </a:lnTo>
                  <a:lnTo>
                    <a:pt x="2603" y="2067"/>
                  </a:lnTo>
                  <a:lnTo>
                    <a:pt x="2348" y="2322"/>
                  </a:lnTo>
                  <a:lnTo>
                    <a:pt x="2067" y="2603"/>
                  </a:lnTo>
                  <a:lnTo>
                    <a:pt x="1837" y="2884"/>
                  </a:lnTo>
                  <a:lnTo>
                    <a:pt x="1582" y="3190"/>
                  </a:lnTo>
                  <a:lnTo>
                    <a:pt x="1378" y="3496"/>
                  </a:lnTo>
                  <a:lnTo>
                    <a:pt x="1148" y="3828"/>
                  </a:lnTo>
                  <a:lnTo>
                    <a:pt x="970" y="4160"/>
                  </a:lnTo>
                  <a:lnTo>
                    <a:pt x="791" y="4491"/>
                  </a:lnTo>
                  <a:lnTo>
                    <a:pt x="638" y="4848"/>
                  </a:lnTo>
                  <a:lnTo>
                    <a:pt x="485" y="5206"/>
                  </a:lnTo>
                  <a:lnTo>
                    <a:pt x="357" y="5588"/>
                  </a:lnTo>
                  <a:lnTo>
                    <a:pt x="255" y="5971"/>
                  </a:lnTo>
                  <a:lnTo>
                    <a:pt x="179" y="6354"/>
                  </a:lnTo>
                  <a:lnTo>
                    <a:pt x="102" y="6737"/>
                  </a:lnTo>
                  <a:lnTo>
                    <a:pt x="51" y="7145"/>
                  </a:lnTo>
                  <a:lnTo>
                    <a:pt x="26" y="7528"/>
                  </a:lnTo>
                  <a:lnTo>
                    <a:pt x="0" y="7961"/>
                  </a:lnTo>
                  <a:lnTo>
                    <a:pt x="26" y="8370"/>
                  </a:lnTo>
                  <a:lnTo>
                    <a:pt x="51" y="8752"/>
                  </a:lnTo>
                  <a:lnTo>
                    <a:pt x="102" y="9161"/>
                  </a:lnTo>
                  <a:lnTo>
                    <a:pt x="179" y="9543"/>
                  </a:lnTo>
                  <a:lnTo>
                    <a:pt x="255" y="9926"/>
                  </a:lnTo>
                  <a:lnTo>
                    <a:pt x="357" y="10309"/>
                  </a:lnTo>
                  <a:lnTo>
                    <a:pt x="485" y="10692"/>
                  </a:lnTo>
                  <a:lnTo>
                    <a:pt x="638" y="11049"/>
                  </a:lnTo>
                  <a:lnTo>
                    <a:pt x="791" y="11406"/>
                  </a:lnTo>
                  <a:lnTo>
                    <a:pt x="970" y="11738"/>
                  </a:lnTo>
                  <a:lnTo>
                    <a:pt x="1148" y="12069"/>
                  </a:lnTo>
                  <a:lnTo>
                    <a:pt x="1378" y="12401"/>
                  </a:lnTo>
                  <a:lnTo>
                    <a:pt x="1582" y="12707"/>
                  </a:lnTo>
                  <a:lnTo>
                    <a:pt x="1837" y="13013"/>
                  </a:lnTo>
                  <a:lnTo>
                    <a:pt x="2067" y="13294"/>
                  </a:lnTo>
                  <a:lnTo>
                    <a:pt x="2348" y="13575"/>
                  </a:lnTo>
                  <a:lnTo>
                    <a:pt x="2603" y="13830"/>
                  </a:lnTo>
                  <a:lnTo>
                    <a:pt x="2909" y="14085"/>
                  </a:lnTo>
                  <a:lnTo>
                    <a:pt x="3215" y="14315"/>
                  </a:lnTo>
                  <a:lnTo>
                    <a:pt x="3521" y="14544"/>
                  </a:lnTo>
                  <a:lnTo>
                    <a:pt x="3828" y="14748"/>
                  </a:lnTo>
                  <a:lnTo>
                    <a:pt x="4159" y="14927"/>
                  </a:lnTo>
                  <a:lnTo>
                    <a:pt x="4517" y="15106"/>
                  </a:lnTo>
                  <a:lnTo>
                    <a:pt x="4874" y="15284"/>
                  </a:lnTo>
                  <a:lnTo>
                    <a:pt x="5231" y="15412"/>
                  </a:lnTo>
                  <a:lnTo>
                    <a:pt x="5588" y="15539"/>
                  </a:lnTo>
                  <a:lnTo>
                    <a:pt x="5971" y="15642"/>
                  </a:lnTo>
                  <a:lnTo>
                    <a:pt x="6354" y="15744"/>
                  </a:lnTo>
                  <a:lnTo>
                    <a:pt x="6736" y="15795"/>
                  </a:lnTo>
                  <a:lnTo>
                    <a:pt x="7145" y="15846"/>
                  </a:lnTo>
                  <a:lnTo>
                    <a:pt x="7553" y="15897"/>
                  </a:lnTo>
                  <a:lnTo>
                    <a:pt x="8369" y="15897"/>
                  </a:lnTo>
                  <a:lnTo>
                    <a:pt x="8778" y="15846"/>
                  </a:lnTo>
                  <a:lnTo>
                    <a:pt x="9160" y="15795"/>
                  </a:lnTo>
                  <a:lnTo>
                    <a:pt x="9569" y="15744"/>
                  </a:lnTo>
                  <a:lnTo>
                    <a:pt x="9951" y="15642"/>
                  </a:lnTo>
                  <a:lnTo>
                    <a:pt x="10334" y="15539"/>
                  </a:lnTo>
                  <a:lnTo>
                    <a:pt x="10691" y="15412"/>
                  </a:lnTo>
                  <a:lnTo>
                    <a:pt x="11049" y="15284"/>
                  </a:lnTo>
                  <a:lnTo>
                    <a:pt x="11406" y="15106"/>
                  </a:lnTo>
                  <a:lnTo>
                    <a:pt x="11737" y="14927"/>
                  </a:lnTo>
                  <a:lnTo>
                    <a:pt x="12069" y="14748"/>
                  </a:lnTo>
                  <a:lnTo>
                    <a:pt x="12401" y="14544"/>
                  </a:lnTo>
                  <a:lnTo>
                    <a:pt x="12707" y="14315"/>
                  </a:lnTo>
                  <a:lnTo>
                    <a:pt x="13013" y="14085"/>
                  </a:lnTo>
                  <a:lnTo>
                    <a:pt x="13294" y="13830"/>
                  </a:lnTo>
                  <a:lnTo>
                    <a:pt x="13575" y="13575"/>
                  </a:lnTo>
                  <a:lnTo>
                    <a:pt x="13830" y="13294"/>
                  </a:lnTo>
                  <a:lnTo>
                    <a:pt x="14085" y="13013"/>
                  </a:lnTo>
                  <a:lnTo>
                    <a:pt x="14340" y="12707"/>
                  </a:lnTo>
                  <a:lnTo>
                    <a:pt x="14544" y="12401"/>
                  </a:lnTo>
                  <a:lnTo>
                    <a:pt x="14748" y="12069"/>
                  </a:lnTo>
                  <a:lnTo>
                    <a:pt x="14952" y="11738"/>
                  </a:lnTo>
                  <a:lnTo>
                    <a:pt x="15131" y="11406"/>
                  </a:lnTo>
                  <a:lnTo>
                    <a:pt x="15284" y="11049"/>
                  </a:lnTo>
                  <a:lnTo>
                    <a:pt x="15412" y="10692"/>
                  </a:lnTo>
                  <a:lnTo>
                    <a:pt x="15539" y="10309"/>
                  </a:lnTo>
                  <a:lnTo>
                    <a:pt x="15667" y="9926"/>
                  </a:lnTo>
                  <a:lnTo>
                    <a:pt x="15743" y="9543"/>
                  </a:lnTo>
                  <a:lnTo>
                    <a:pt x="15820" y="9161"/>
                  </a:lnTo>
                  <a:lnTo>
                    <a:pt x="15871" y="8752"/>
                  </a:lnTo>
                  <a:lnTo>
                    <a:pt x="15896" y="8370"/>
                  </a:lnTo>
                  <a:lnTo>
                    <a:pt x="15896" y="7961"/>
                  </a:lnTo>
                  <a:lnTo>
                    <a:pt x="15896" y="7528"/>
                  </a:lnTo>
                  <a:lnTo>
                    <a:pt x="15871" y="7145"/>
                  </a:lnTo>
                  <a:lnTo>
                    <a:pt x="15820" y="6737"/>
                  </a:lnTo>
                  <a:lnTo>
                    <a:pt x="15743" y="6354"/>
                  </a:lnTo>
                  <a:lnTo>
                    <a:pt x="15667" y="5971"/>
                  </a:lnTo>
                  <a:lnTo>
                    <a:pt x="15539" y="5588"/>
                  </a:lnTo>
                  <a:lnTo>
                    <a:pt x="15412" y="5206"/>
                  </a:lnTo>
                  <a:lnTo>
                    <a:pt x="15284" y="4848"/>
                  </a:lnTo>
                  <a:lnTo>
                    <a:pt x="15131" y="4491"/>
                  </a:lnTo>
                  <a:lnTo>
                    <a:pt x="14952" y="4160"/>
                  </a:lnTo>
                  <a:lnTo>
                    <a:pt x="14748" y="3828"/>
                  </a:lnTo>
                  <a:lnTo>
                    <a:pt x="14544" y="3496"/>
                  </a:lnTo>
                  <a:lnTo>
                    <a:pt x="14340" y="3190"/>
                  </a:lnTo>
                  <a:lnTo>
                    <a:pt x="14085" y="2884"/>
                  </a:lnTo>
                  <a:lnTo>
                    <a:pt x="13830" y="2603"/>
                  </a:lnTo>
                  <a:lnTo>
                    <a:pt x="13575" y="2322"/>
                  </a:lnTo>
                  <a:lnTo>
                    <a:pt x="13294" y="2067"/>
                  </a:lnTo>
                  <a:lnTo>
                    <a:pt x="13013" y="1812"/>
                  </a:lnTo>
                  <a:lnTo>
                    <a:pt x="12707" y="1582"/>
                  </a:lnTo>
                  <a:lnTo>
                    <a:pt x="12401" y="1353"/>
                  </a:lnTo>
                  <a:lnTo>
                    <a:pt x="12069" y="1149"/>
                  </a:lnTo>
                  <a:lnTo>
                    <a:pt x="11737" y="970"/>
                  </a:lnTo>
                  <a:lnTo>
                    <a:pt x="11406" y="791"/>
                  </a:lnTo>
                  <a:lnTo>
                    <a:pt x="11049" y="613"/>
                  </a:lnTo>
                  <a:lnTo>
                    <a:pt x="10691" y="485"/>
                  </a:lnTo>
                  <a:lnTo>
                    <a:pt x="10334" y="358"/>
                  </a:lnTo>
                  <a:lnTo>
                    <a:pt x="9951" y="256"/>
                  </a:lnTo>
                  <a:lnTo>
                    <a:pt x="9569" y="154"/>
                  </a:lnTo>
                  <a:lnTo>
                    <a:pt x="9160" y="103"/>
                  </a:lnTo>
                  <a:lnTo>
                    <a:pt x="8778" y="52"/>
                  </a:lnTo>
                  <a:lnTo>
                    <a:pt x="836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3"/>
            <p:cNvSpPr/>
            <p:nvPr/>
          </p:nvSpPr>
          <p:spPr>
            <a:xfrm>
              <a:off x="7017000" y="3382475"/>
              <a:ext cx="331075" cy="331075"/>
            </a:xfrm>
            <a:custGeom>
              <a:rect b="b" l="l" r="r" t="t"/>
              <a:pathLst>
                <a:path extrusionOk="0" h="13243" w="13243">
                  <a:moveTo>
                    <a:pt x="6302" y="0"/>
                  </a:moveTo>
                  <a:lnTo>
                    <a:pt x="5945" y="26"/>
                  </a:lnTo>
                  <a:lnTo>
                    <a:pt x="5613" y="77"/>
                  </a:lnTo>
                  <a:lnTo>
                    <a:pt x="5307" y="128"/>
                  </a:lnTo>
                  <a:lnTo>
                    <a:pt x="4976" y="204"/>
                  </a:lnTo>
                  <a:lnTo>
                    <a:pt x="4669" y="306"/>
                  </a:lnTo>
                  <a:lnTo>
                    <a:pt x="4363" y="409"/>
                  </a:lnTo>
                  <a:lnTo>
                    <a:pt x="4057" y="511"/>
                  </a:lnTo>
                  <a:lnTo>
                    <a:pt x="3751" y="664"/>
                  </a:lnTo>
                  <a:lnTo>
                    <a:pt x="3470" y="791"/>
                  </a:lnTo>
                  <a:lnTo>
                    <a:pt x="3190" y="970"/>
                  </a:lnTo>
                  <a:lnTo>
                    <a:pt x="2934" y="1123"/>
                  </a:lnTo>
                  <a:lnTo>
                    <a:pt x="2424" y="1506"/>
                  </a:lnTo>
                  <a:lnTo>
                    <a:pt x="1939" y="1939"/>
                  </a:lnTo>
                  <a:lnTo>
                    <a:pt x="1531" y="2399"/>
                  </a:lnTo>
                  <a:lnTo>
                    <a:pt x="1148" y="2909"/>
                  </a:lnTo>
                  <a:lnTo>
                    <a:pt x="970" y="3190"/>
                  </a:lnTo>
                  <a:lnTo>
                    <a:pt x="817" y="3470"/>
                  </a:lnTo>
                  <a:lnTo>
                    <a:pt x="663" y="3751"/>
                  </a:lnTo>
                  <a:lnTo>
                    <a:pt x="536" y="4032"/>
                  </a:lnTo>
                  <a:lnTo>
                    <a:pt x="408" y="4338"/>
                  </a:lnTo>
                  <a:lnTo>
                    <a:pt x="306" y="4644"/>
                  </a:lnTo>
                  <a:lnTo>
                    <a:pt x="230" y="4976"/>
                  </a:lnTo>
                  <a:lnTo>
                    <a:pt x="153" y="5282"/>
                  </a:lnTo>
                  <a:lnTo>
                    <a:pt x="77" y="5614"/>
                  </a:lnTo>
                  <a:lnTo>
                    <a:pt x="51" y="5945"/>
                  </a:lnTo>
                  <a:lnTo>
                    <a:pt x="26" y="6277"/>
                  </a:lnTo>
                  <a:lnTo>
                    <a:pt x="0" y="6634"/>
                  </a:lnTo>
                  <a:lnTo>
                    <a:pt x="26" y="6966"/>
                  </a:lnTo>
                  <a:lnTo>
                    <a:pt x="51" y="7298"/>
                  </a:lnTo>
                  <a:lnTo>
                    <a:pt x="77" y="7629"/>
                  </a:lnTo>
                  <a:lnTo>
                    <a:pt x="153" y="7961"/>
                  </a:lnTo>
                  <a:lnTo>
                    <a:pt x="230" y="8267"/>
                  </a:lnTo>
                  <a:lnTo>
                    <a:pt x="306" y="8599"/>
                  </a:lnTo>
                  <a:lnTo>
                    <a:pt x="408" y="8905"/>
                  </a:lnTo>
                  <a:lnTo>
                    <a:pt x="536" y="9211"/>
                  </a:lnTo>
                  <a:lnTo>
                    <a:pt x="663" y="9492"/>
                  </a:lnTo>
                  <a:lnTo>
                    <a:pt x="817" y="9773"/>
                  </a:lnTo>
                  <a:lnTo>
                    <a:pt x="970" y="10053"/>
                  </a:lnTo>
                  <a:lnTo>
                    <a:pt x="1148" y="10334"/>
                  </a:lnTo>
                  <a:lnTo>
                    <a:pt x="1531" y="10844"/>
                  </a:lnTo>
                  <a:lnTo>
                    <a:pt x="1939" y="11304"/>
                  </a:lnTo>
                  <a:lnTo>
                    <a:pt x="2424" y="11737"/>
                  </a:lnTo>
                  <a:lnTo>
                    <a:pt x="2934" y="12120"/>
                  </a:lnTo>
                  <a:lnTo>
                    <a:pt x="3190" y="12273"/>
                  </a:lnTo>
                  <a:lnTo>
                    <a:pt x="3470" y="12452"/>
                  </a:lnTo>
                  <a:lnTo>
                    <a:pt x="3751" y="12579"/>
                  </a:lnTo>
                  <a:lnTo>
                    <a:pt x="4057" y="12733"/>
                  </a:lnTo>
                  <a:lnTo>
                    <a:pt x="4363" y="12835"/>
                  </a:lnTo>
                  <a:lnTo>
                    <a:pt x="4669" y="12937"/>
                  </a:lnTo>
                  <a:lnTo>
                    <a:pt x="4976" y="13039"/>
                  </a:lnTo>
                  <a:lnTo>
                    <a:pt x="5307" y="13115"/>
                  </a:lnTo>
                  <a:lnTo>
                    <a:pt x="5613" y="13166"/>
                  </a:lnTo>
                  <a:lnTo>
                    <a:pt x="5945" y="13217"/>
                  </a:lnTo>
                  <a:lnTo>
                    <a:pt x="6302" y="13243"/>
                  </a:lnTo>
                  <a:lnTo>
                    <a:pt x="6966" y="13243"/>
                  </a:lnTo>
                  <a:lnTo>
                    <a:pt x="7298" y="13217"/>
                  </a:lnTo>
                  <a:lnTo>
                    <a:pt x="7629" y="13166"/>
                  </a:lnTo>
                  <a:lnTo>
                    <a:pt x="7961" y="13115"/>
                  </a:lnTo>
                  <a:lnTo>
                    <a:pt x="8293" y="13039"/>
                  </a:lnTo>
                  <a:lnTo>
                    <a:pt x="8599" y="12937"/>
                  </a:lnTo>
                  <a:lnTo>
                    <a:pt x="8905" y="12835"/>
                  </a:lnTo>
                  <a:lnTo>
                    <a:pt x="9211" y="12733"/>
                  </a:lnTo>
                  <a:lnTo>
                    <a:pt x="9492" y="12579"/>
                  </a:lnTo>
                  <a:lnTo>
                    <a:pt x="9798" y="12452"/>
                  </a:lnTo>
                  <a:lnTo>
                    <a:pt x="10053" y="12273"/>
                  </a:lnTo>
                  <a:lnTo>
                    <a:pt x="10334" y="12120"/>
                  </a:lnTo>
                  <a:lnTo>
                    <a:pt x="10844" y="11737"/>
                  </a:lnTo>
                  <a:lnTo>
                    <a:pt x="11303" y="11304"/>
                  </a:lnTo>
                  <a:lnTo>
                    <a:pt x="11737" y="10844"/>
                  </a:lnTo>
                  <a:lnTo>
                    <a:pt x="12120" y="10334"/>
                  </a:lnTo>
                  <a:lnTo>
                    <a:pt x="12299" y="10053"/>
                  </a:lnTo>
                  <a:lnTo>
                    <a:pt x="12452" y="9773"/>
                  </a:lnTo>
                  <a:lnTo>
                    <a:pt x="12605" y="9492"/>
                  </a:lnTo>
                  <a:lnTo>
                    <a:pt x="12732" y="9211"/>
                  </a:lnTo>
                  <a:lnTo>
                    <a:pt x="12860" y="8905"/>
                  </a:lnTo>
                  <a:lnTo>
                    <a:pt x="12962" y="8599"/>
                  </a:lnTo>
                  <a:lnTo>
                    <a:pt x="13039" y="8267"/>
                  </a:lnTo>
                  <a:lnTo>
                    <a:pt x="13115" y="7961"/>
                  </a:lnTo>
                  <a:lnTo>
                    <a:pt x="13166" y="7629"/>
                  </a:lnTo>
                  <a:lnTo>
                    <a:pt x="13217" y="7298"/>
                  </a:lnTo>
                  <a:lnTo>
                    <a:pt x="13243" y="6966"/>
                  </a:lnTo>
                  <a:lnTo>
                    <a:pt x="13243" y="6634"/>
                  </a:lnTo>
                  <a:lnTo>
                    <a:pt x="13243" y="6277"/>
                  </a:lnTo>
                  <a:lnTo>
                    <a:pt x="13217" y="5945"/>
                  </a:lnTo>
                  <a:lnTo>
                    <a:pt x="13166" y="5614"/>
                  </a:lnTo>
                  <a:lnTo>
                    <a:pt x="13115" y="5282"/>
                  </a:lnTo>
                  <a:lnTo>
                    <a:pt x="13039" y="4976"/>
                  </a:lnTo>
                  <a:lnTo>
                    <a:pt x="12962" y="4644"/>
                  </a:lnTo>
                  <a:lnTo>
                    <a:pt x="12860" y="4338"/>
                  </a:lnTo>
                  <a:lnTo>
                    <a:pt x="12732" y="4032"/>
                  </a:lnTo>
                  <a:lnTo>
                    <a:pt x="12605" y="3751"/>
                  </a:lnTo>
                  <a:lnTo>
                    <a:pt x="12452" y="3470"/>
                  </a:lnTo>
                  <a:lnTo>
                    <a:pt x="12299" y="3190"/>
                  </a:lnTo>
                  <a:lnTo>
                    <a:pt x="12120" y="2909"/>
                  </a:lnTo>
                  <a:lnTo>
                    <a:pt x="11737" y="2399"/>
                  </a:lnTo>
                  <a:lnTo>
                    <a:pt x="11303" y="1939"/>
                  </a:lnTo>
                  <a:lnTo>
                    <a:pt x="10844" y="1506"/>
                  </a:lnTo>
                  <a:lnTo>
                    <a:pt x="10334" y="1123"/>
                  </a:lnTo>
                  <a:lnTo>
                    <a:pt x="10053" y="970"/>
                  </a:lnTo>
                  <a:lnTo>
                    <a:pt x="9798" y="791"/>
                  </a:lnTo>
                  <a:lnTo>
                    <a:pt x="9492" y="664"/>
                  </a:lnTo>
                  <a:lnTo>
                    <a:pt x="9211" y="511"/>
                  </a:lnTo>
                  <a:lnTo>
                    <a:pt x="8905" y="409"/>
                  </a:lnTo>
                  <a:lnTo>
                    <a:pt x="8599" y="306"/>
                  </a:lnTo>
                  <a:lnTo>
                    <a:pt x="8293" y="204"/>
                  </a:lnTo>
                  <a:lnTo>
                    <a:pt x="7961" y="128"/>
                  </a:lnTo>
                  <a:lnTo>
                    <a:pt x="7629" y="77"/>
                  </a:lnTo>
                  <a:lnTo>
                    <a:pt x="7298" y="26"/>
                  </a:lnTo>
                  <a:lnTo>
                    <a:pt x="6966"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3"/>
            <p:cNvSpPr/>
            <p:nvPr/>
          </p:nvSpPr>
          <p:spPr>
            <a:xfrm>
              <a:off x="7081425" y="3448800"/>
              <a:ext cx="88675" cy="88700"/>
            </a:xfrm>
            <a:custGeom>
              <a:rect b="b" l="l" r="r" t="t"/>
              <a:pathLst>
                <a:path extrusionOk="0" h="3548" w="3547">
                  <a:moveTo>
                    <a:pt x="1761" y="1"/>
                  </a:moveTo>
                  <a:lnTo>
                    <a:pt x="1582" y="26"/>
                  </a:lnTo>
                  <a:lnTo>
                    <a:pt x="1403" y="52"/>
                  </a:lnTo>
                  <a:lnTo>
                    <a:pt x="1250" y="77"/>
                  </a:lnTo>
                  <a:lnTo>
                    <a:pt x="1072" y="154"/>
                  </a:lnTo>
                  <a:lnTo>
                    <a:pt x="919" y="231"/>
                  </a:lnTo>
                  <a:lnTo>
                    <a:pt x="791" y="307"/>
                  </a:lnTo>
                  <a:lnTo>
                    <a:pt x="638" y="409"/>
                  </a:lnTo>
                  <a:lnTo>
                    <a:pt x="510" y="511"/>
                  </a:lnTo>
                  <a:lnTo>
                    <a:pt x="408" y="639"/>
                  </a:lnTo>
                  <a:lnTo>
                    <a:pt x="306" y="792"/>
                  </a:lnTo>
                  <a:lnTo>
                    <a:pt x="204" y="919"/>
                  </a:lnTo>
                  <a:lnTo>
                    <a:pt x="153" y="1073"/>
                  </a:lnTo>
                  <a:lnTo>
                    <a:pt x="77" y="1251"/>
                  </a:lnTo>
                  <a:lnTo>
                    <a:pt x="51" y="1404"/>
                  </a:lnTo>
                  <a:lnTo>
                    <a:pt x="0" y="1583"/>
                  </a:lnTo>
                  <a:lnTo>
                    <a:pt x="0" y="1761"/>
                  </a:lnTo>
                  <a:lnTo>
                    <a:pt x="0" y="1940"/>
                  </a:lnTo>
                  <a:lnTo>
                    <a:pt x="51" y="2119"/>
                  </a:lnTo>
                  <a:lnTo>
                    <a:pt x="77" y="2297"/>
                  </a:lnTo>
                  <a:lnTo>
                    <a:pt x="153" y="2450"/>
                  </a:lnTo>
                  <a:lnTo>
                    <a:pt x="204" y="2604"/>
                  </a:lnTo>
                  <a:lnTo>
                    <a:pt x="306" y="2757"/>
                  </a:lnTo>
                  <a:lnTo>
                    <a:pt x="408" y="2884"/>
                  </a:lnTo>
                  <a:lnTo>
                    <a:pt x="510" y="3012"/>
                  </a:lnTo>
                  <a:lnTo>
                    <a:pt x="638" y="3139"/>
                  </a:lnTo>
                  <a:lnTo>
                    <a:pt x="791" y="3241"/>
                  </a:lnTo>
                  <a:lnTo>
                    <a:pt x="919" y="3318"/>
                  </a:lnTo>
                  <a:lnTo>
                    <a:pt x="1072" y="3394"/>
                  </a:lnTo>
                  <a:lnTo>
                    <a:pt x="1250" y="3471"/>
                  </a:lnTo>
                  <a:lnTo>
                    <a:pt x="1403" y="3497"/>
                  </a:lnTo>
                  <a:lnTo>
                    <a:pt x="1582" y="3522"/>
                  </a:lnTo>
                  <a:lnTo>
                    <a:pt x="1761" y="3548"/>
                  </a:lnTo>
                  <a:lnTo>
                    <a:pt x="1939" y="3522"/>
                  </a:lnTo>
                  <a:lnTo>
                    <a:pt x="2118" y="3497"/>
                  </a:lnTo>
                  <a:lnTo>
                    <a:pt x="2297" y="3471"/>
                  </a:lnTo>
                  <a:lnTo>
                    <a:pt x="2450" y="3394"/>
                  </a:lnTo>
                  <a:lnTo>
                    <a:pt x="2603" y="3318"/>
                  </a:lnTo>
                  <a:lnTo>
                    <a:pt x="2756" y="3241"/>
                  </a:lnTo>
                  <a:lnTo>
                    <a:pt x="2883" y="3139"/>
                  </a:lnTo>
                  <a:lnTo>
                    <a:pt x="3011" y="3012"/>
                  </a:lnTo>
                  <a:lnTo>
                    <a:pt x="3139" y="2884"/>
                  </a:lnTo>
                  <a:lnTo>
                    <a:pt x="3241" y="2757"/>
                  </a:lnTo>
                  <a:lnTo>
                    <a:pt x="3317" y="2604"/>
                  </a:lnTo>
                  <a:lnTo>
                    <a:pt x="3394" y="2450"/>
                  </a:lnTo>
                  <a:lnTo>
                    <a:pt x="3445" y="2297"/>
                  </a:lnTo>
                  <a:lnTo>
                    <a:pt x="3496" y="2119"/>
                  </a:lnTo>
                  <a:lnTo>
                    <a:pt x="3521" y="1940"/>
                  </a:lnTo>
                  <a:lnTo>
                    <a:pt x="3547" y="1761"/>
                  </a:lnTo>
                  <a:lnTo>
                    <a:pt x="3521" y="1583"/>
                  </a:lnTo>
                  <a:lnTo>
                    <a:pt x="3496" y="1404"/>
                  </a:lnTo>
                  <a:lnTo>
                    <a:pt x="3445" y="1251"/>
                  </a:lnTo>
                  <a:lnTo>
                    <a:pt x="3394" y="1073"/>
                  </a:lnTo>
                  <a:lnTo>
                    <a:pt x="3317" y="919"/>
                  </a:lnTo>
                  <a:lnTo>
                    <a:pt x="3241" y="792"/>
                  </a:lnTo>
                  <a:lnTo>
                    <a:pt x="3139" y="639"/>
                  </a:lnTo>
                  <a:lnTo>
                    <a:pt x="3011" y="511"/>
                  </a:lnTo>
                  <a:lnTo>
                    <a:pt x="2883" y="409"/>
                  </a:lnTo>
                  <a:lnTo>
                    <a:pt x="2756" y="307"/>
                  </a:lnTo>
                  <a:lnTo>
                    <a:pt x="2603" y="231"/>
                  </a:lnTo>
                  <a:lnTo>
                    <a:pt x="2450" y="154"/>
                  </a:lnTo>
                  <a:lnTo>
                    <a:pt x="2297" y="77"/>
                  </a:lnTo>
                  <a:lnTo>
                    <a:pt x="2118" y="52"/>
                  </a:lnTo>
                  <a:lnTo>
                    <a:pt x="1939" y="26"/>
                  </a:lnTo>
                  <a:lnTo>
                    <a:pt x="1761"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3"/>
            <p:cNvSpPr/>
            <p:nvPr/>
          </p:nvSpPr>
          <p:spPr>
            <a:xfrm>
              <a:off x="7130525" y="3499850"/>
              <a:ext cx="125050" cy="125050"/>
            </a:xfrm>
            <a:custGeom>
              <a:rect b="b" l="l" r="r" t="t"/>
              <a:pathLst>
                <a:path extrusionOk="0" h="5002" w="5002">
                  <a:moveTo>
                    <a:pt x="2501" y="0"/>
                  </a:moveTo>
                  <a:lnTo>
                    <a:pt x="2246" y="26"/>
                  </a:lnTo>
                  <a:lnTo>
                    <a:pt x="1991" y="51"/>
                  </a:lnTo>
                  <a:lnTo>
                    <a:pt x="1761" y="128"/>
                  </a:lnTo>
                  <a:lnTo>
                    <a:pt x="1532" y="204"/>
                  </a:lnTo>
                  <a:lnTo>
                    <a:pt x="1302" y="306"/>
                  </a:lnTo>
                  <a:lnTo>
                    <a:pt x="1098" y="434"/>
                  </a:lnTo>
                  <a:lnTo>
                    <a:pt x="919" y="587"/>
                  </a:lnTo>
                  <a:lnTo>
                    <a:pt x="741" y="740"/>
                  </a:lnTo>
                  <a:lnTo>
                    <a:pt x="588" y="919"/>
                  </a:lnTo>
                  <a:lnTo>
                    <a:pt x="435" y="1123"/>
                  </a:lnTo>
                  <a:lnTo>
                    <a:pt x="307" y="1327"/>
                  </a:lnTo>
                  <a:lnTo>
                    <a:pt x="205" y="1531"/>
                  </a:lnTo>
                  <a:lnTo>
                    <a:pt x="128" y="1761"/>
                  </a:lnTo>
                  <a:lnTo>
                    <a:pt x="52" y="1990"/>
                  </a:lnTo>
                  <a:lnTo>
                    <a:pt x="26" y="2246"/>
                  </a:lnTo>
                  <a:lnTo>
                    <a:pt x="1" y="2501"/>
                  </a:lnTo>
                  <a:lnTo>
                    <a:pt x="26" y="2756"/>
                  </a:lnTo>
                  <a:lnTo>
                    <a:pt x="52" y="3011"/>
                  </a:lnTo>
                  <a:lnTo>
                    <a:pt x="128" y="3241"/>
                  </a:lnTo>
                  <a:lnTo>
                    <a:pt x="205" y="3470"/>
                  </a:lnTo>
                  <a:lnTo>
                    <a:pt x="307" y="3700"/>
                  </a:lnTo>
                  <a:lnTo>
                    <a:pt x="435" y="3904"/>
                  </a:lnTo>
                  <a:lnTo>
                    <a:pt x="588" y="4083"/>
                  </a:lnTo>
                  <a:lnTo>
                    <a:pt x="741" y="4261"/>
                  </a:lnTo>
                  <a:lnTo>
                    <a:pt x="919" y="4414"/>
                  </a:lnTo>
                  <a:lnTo>
                    <a:pt x="1098" y="4567"/>
                  </a:lnTo>
                  <a:lnTo>
                    <a:pt x="1302" y="4695"/>
                  </a:lnTo>
                  <a:lnTo>
                    <a:pt x="1532" y="4797"/>
                  </a:lnTo>
                  <a:lnTo>
                    <a:pt x="1761" y="4874"/>
                  </a:lnTo>
                  <a:lnTo>
                    <a:pt x="1991" y="4950"/>
                  </a:lnTo>
                  <a:lnTo>
                    <a:pt x="2246" y="4976"/>
                  </a:lnTo>
                  <a:lnTo>
                    <a:pt x="2501" y="5001"/>
                  </a:lnTo>
                  <a:lnTo>
                    <a:pt x="2757" y="4976"/>
                  </a:lnTo>
                  <a:lnTo>
                    <a:pt x="3012" y="4950"/>
                  </a:lnTo>
                  <a:lnTo>
                    <a:pt x="3241" y="4874"/>
                  </a:lnTo>
                  <a:lnTo>
                    <a:pt x="3471" y="4797"/>
                  </a:lnTo>
                  <a:lnTo>
                    <a:pt x="3701" y="4695"/>
                  </a:lnTo>
                  <a:lnTo>
                    <a:pt x="3905" y="4567"/>
                  </a:lnTo>
                  <a:lnTo>
                    <a:pt x="4083" y="4414"/>
                  </a:lnTo>
                  <a:lnTo>
                    <a:pt x="4262" y="4261"/>
                  </a:lnTo>
                  <a:lnTo>
                    <a:pt x="4415" y="4083"/>
                  </a:lnTo>
                  <a:lnTo>
                    <a:pt x="4568" y="3904"/>
                  </a:lnTo>
                  <a:lnTo>
                    <a:pt x="4696" y="3700"/>
                  </a:lnTo>
                  <a:lnTo>
                    <a:pt x="4798" y="3470"/>
                  </a:lnTo>
                  <a:lnTo>
                    <a:pt x="4874" y="3241"/>
                  </a:lnTo>
                  <a:lnTo>
                    <a:pt x="4951" y="3011"/>
                  </a:lnTo>
                  <a:lnTo>
                    <a:pt x="4976" y="2756"/>
                  </a:lnTo>
                  <a:lnTo>
                    <a:pt x="5002" y="2501"/>
                  </a:lnTo>
                  <a:lnTo>
                    <a:pt x="4976" y="2246"/>
                  </a:lnTo>
                  <a:lnTo>
                    <a:pt x="4951" y="1990"/>
                  </a:lnTo>
                  <a:lnTo>
                    <a:pt x="4874" y="1761"/>
                  </a:lnTo>
                  <a:lnTo>
                    <a:pt x="4798" y="1531"/>
                  </a:lnTo>
                  <a:lnTo>
                    <a:pt x="4696" y="1327"/>
                  </a:lnTo>
                  <a:lnTo>
                    <a:pt x="4568" y="1123"/>
                  </a:lnTo>
                  <a:lnTo>
                    <a:pt x="4415" y="919"/>
                  </a:lnTo>
                  <a:lnTo>
                    <a:pt x="4262" y="740"/>
                  </a:lnTo>
                  <a:lnTo>
                    <a:pt x="4083" y="587"/>
                  </a:lnTo>
                  <a:lnTo>
                    <a:pt x="3905" y="434"/>
                  </a:lnTo>
                  <a:lnTo>
                    <a:pt x="3701" y="306"/>
                  </a:lnTo>
                  <a:lnTo>
                    <a:pt x="3471" y="204"/>
                  </a:lnTo>
                  <a:lnTo>
                    <a:pt x="3241" y="128"/>
                  </a:lnTo>
                  <a:lnTo>
                    <a:pt x="3012" y="51"/>
                  </a:lnTo>
                  <a:lnTo>
                    <a:pt x="2757" y="26"/>
                  </a:lnTo>
                  <a:lnTo>
                    <a:pt x="2501"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3"/>
            <p:cNvSpPr/>
            <p:nvPr/>
          </p:nvSpPr>
          <p:spPr>
            <a:xfrm>
              <a:off x="7153500" y="3506225"/>
              <a:ext cx="102075" cy="118675"/>
            </a:xfrm>
            <a:custGeom>
              <a:rect b="b" l="l" r="r" t="t"/>
              <a:pathLst>
                <a:path extrusionOk="0" h="4747" w="4083">
                  <a:moveTo>
                    <a:pt x="2654" y="0"/>
                  </a:moveTo>
                  <a:lnTo>
                    <a:pt x="2858" y="179"/>
                  </a:lnTo>
                  <a:lnTo>
                    <a:pt x="3037" y="383"/>
                  </a:lnTo>
                  <a:lnTo>
                    <a:pt x="3190" y="613"/>
                  </a:lnTo>
                  <a:lnTo>
                    <a:pt x="3317" y="842"/>
                  </a:lnTo>
                  <a:lnTo>
                    <a:pt x="3420" y="1097"/>
                  </a:lnTo>
                  <a:lnTo>
                    <a:pt x="3496" y="1353"/>
                  </a:lnTo>
                  <a:lnTo>
                    <a:pt x="3547" y="1633"/>
                  </a:lnTo>
                  <a:lnTo>
                    <a:pt x="3573" y="1914"/>
                  </a:lnTo>
                  <a:lnTo>
                    <a:pt x="3547" y="2169"/>
                  </a:lnTo>
                  <a:lnTo>
                    <a:pt x="3522" y="2424"/>
                  </a:lnTo>
                  <a:lnTo>
                    <a:pt x="3445" y="2679"/>
                  </a:lnTo>
                  <a:lnTo>
                    <a:pt x="3368" y="2884"/>
                  </a:lnTo>
                  <a:lnTo>
                    <a:pt x="3266" y="3113"/>
                  </a:lnTo>
                  <a:lnTo>
                    <a:pt x="3139" y="3317"/>
                  </a:lnTo>
                  <a:lnTo>
                    <a:pt x="2986" y="3521"/>
                  </a:lnTo>
                  <a:lnTo>
                    <a:pt x="2833" y="3700"/>
                  </a:lnTo>
                  <a:lnTo>
                    <a:pt x="2654" y="3853"/>
                  </a:lnTo>
                  <a:lnTo>
                    <a:pt x="2475" y="3981"/>
                  </a:lnTo>
                  <a:lnTo>
                    <a:pt x="2246" y="4108"/>
                  </a:lnTo>
                  <a:lnTo>
                    <a:pt x="2042" y="4210"/>
                  </a:lnTo>
                  <a:lnTo>
                    <a:pt x="1812" y="4312"/>
                  </a:lnTo>
                  <a:lnTo>
                    <a:pt x="1582" y="4363"/>
                  </a:lnTo>
                  <a:lnTo>
                    <a:pt x="1327" y="4415"/>
                  </a:lnTo>
                  <a:lnTo>
                    <a:pt x="791" y="4415"/>
                  </a:lnTo>
                  <a:lnTo>
                    <a:pt x="511" y="4363"/>
                  </a:lnTo>
                  <a:lnTo>
                    <a:pt x="256" y="4287"/>
                  </a:lnTo>
                  <a:lnTo>
                    <a:pt x="0" y="4185"/>
                  </a:lnTo>
                  <a:lnTo>
                    <a:pt x="179" y="4312"/>
                  </a:lnTo>
                  <a:lnTo>
                    <a:pt x="358" y="4415"/>
                  </a:lnTo>
                  <a:lnTo>
                    <a:pt x="536" y="4517"/>
                  </a:lnTo>
                  <a:lnTo>
                    <a:pt x="740" y="4593"/>
                  </a:lnTo>
                  <a:lnTo>
                    <a:pt x="944" y="4644"/>
                  </a:lnTo>
                  <a:lnTo>
                    <a:pt x="1149" y="4695"/>
                  </a:lnTo>
                  <a:lnTo>
                    <a:pt x="1353" y="4721"/>
                  </a:lnTo>
                  <a:lnTo>
                    <a:pt x="1582" y="4746"/>
                  </a:lnTo>
                  <a:lnTo>
                    <a:pt x="1838" y="4721"/>
                  </a:lnTo>
                  <a:lnTo>
                    <a:pt x="2093" y="4695"/>
                  </a:lnTo>
                  <a:lnTo>
                    <a:pt x="2322" y="4619"/>
                  </a:lnTo>
                  <a:lnTo>
                    <a:pt x="2552" y="4542"/>
                  </a:lnTo>
                  <a:lnTo>
                    <a:pt x="2756" y="4440"/>
                  </a:lnTo>
                  <a:lnTo>
                    <a:pt x="2986" y="4312"/>
                  </a:lnTo>
                  <a:lnTo>
                    <a:pt x="3164" y="4159"/>
                  </a:lnTo>
                  <a:lnTo>
                    <a:pt x="3343" y="4006"/>
                  </a:lnTo>
                  <a:lnTo>
                    <a:pt x="3496" y="3828"/>
                  </a:lnTo>
                  <a:lnTo>
                    <a:pt x="3649" y="3649"/>
                  </a:lnTo>
                  <a:lnTo>
                    <a:pt x="3777" y="3445"/>
                  </a:lnTo>
                  <a:lnTo>
                    <a:pt x="3879" y="3215"/>
                  </a:lnTo>
                  <a:lnTo>
                    <a:pt x="3955" y="2986"/>
                  </a:lnTo>
                  <a:lnTo>
                    <a:pt x="4032" y="2756"/>
                  </a:lnTo>
                  <a:lnTo>
                    <a:pt x="4057" y="2501"/>
                  </a:lnTo>
                  <a:lnTo>
                    <a:pt x="4083" y="2246"/>
                  </a:lnTo>
                  <a:lnTo>
                    <a:pt x="4057" y="1888"/>
                  </a:lnTo>
                  <a:lnTo>
                    <a:pt x="3981" y="1531"/>
                  </a:lnTo>
                  <a:lnTo>
                    <a:pt x="3853" y="1200"/>
                  </a:lnTo>
                  <a:lnTo>
                    <a:pt x="3675" y="893"/>
                  </a:lnTo>
                  <a:lnTo>
                    <a:pt x="3471" y="613"/>
                  </a:lnTo>
                  <a:lnTo>
                    <a:pt x="3215" y="383"/>
                  </a:lnTo>
                  <a:lnTo>
                    <a:pt x="2960" y="179"/>
                  </a:lnTo>
                  <a:lnTo>
                    <a:pt x="265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3"/>
            <p:cNvSpPr/>
            <p:nvPr/>
          </p:nvSpPr>
          <p:spPr>
            <a:xfrm>
              <a:off x="7167525" y="3536850"/>
              <a:ext cx="51050" cy="51050"/>
            </a:xfrm>
            <a:custGeom>
              <a:rect b="b" l="l" r="r" t="t"/>
              <a:pathLst>
                <a:path extrusionOk="0" h="2042" w="2042">
                  <a:moveTo>
                    <a:pt x="1021" y="0"/>
                  </a:moveTo>
                  <a:lnTo>
                    <a:pt x="817" y="26"/>
                  </a:lnTo>
                  <a:lnTo>
                    <a:pt x="613" y="77"/>
                  </a:lnTo>
                  <a:lnTo>
                    <a:pt x="460" y="179"/>
                  </a:lnTo>
                  <a:lnTo>
                    <a:pt x="307" y="306"/>
                  </a:lnTo>
                  <a:lnTo>
                    <a:pt x="179" y="459"/>
                  </a:lnTo>
                  <a:lnTo>
                    <a:pt x="77" y="638"/>
                  </a:lnTo>
                  <a:lnTo>
                    <a:pt x="26" y="817"/>
                  </a:lnTo>
                  <a:lnTo>
                    <a:pt x="1" y="1021"/>
                  </a:lnTo>
                  <a:lnTo>
                    <a:pt x="26" y="1225"/>
                  </a:lnTo>
                  <a:lnTo>
                    <a:pt x="77" y="1429"/>
                  </a:lnTo>
                  <a:lnTo>
                    <a:pt x="179" y="1582"/>
                  </a:lnTo>
                  <a:lnTo>
                    <a:pt x="307" y="1735"/>
                  </a:lnTo>
                  <a:lnTo>
                    <a:pt x="460" y="1863"/>
                  </a:lnTo>
                  <a:lnTo>
                    <a:pt x="613" y="1965"/>
                  </a:lnTo>
                  <a:lnTo>
                    <a:pt x="817" y="2016"/>
                  </a:lnTo>
                  <a:lnTo>
                    <a:pt x="1021" y="2041"/>
                  </a:lnTo>
                  <a:lnTo>
                    <a:pt x="1226" y="2016"/>
                  </a:lnTo>
                  <a:lnTo>
                    <a:pt x="1430" y="1965"/>
                  </a:lnTo>
                  <a:lnTo>
                    <a:pt x="1583" y="1863"/>
                  </a:lnTo>
                  <a:lnTo>
                    <a:pt x="1736" y="1735"/>
                  </a:lnTo>
                  <a:lnTo>
                    <a:pt x="1863" y="1582"/>
                  </a:lnTo>
                  <a:lnTo>
                    <a:pt x="1965" y="1429"/>
                  </a:lnTo>
                  <a:lnTo>
                    <a:pt x="2016" y="1225"/>
                  </a:lnTo>
                  <a:lnTo>
                    <a:pt x="2042" y="1021"/>
                  </a:lnTo>
                  <a:lnTo>
                    <a:pt x="2016" y="817"/>
                  </a:lnTo>
                  <a:lnTo>
                    <a:pt x="1965" y="638"/>
                  </a:lnTo>
                  <a:lnTo>
                    <a:pt x="1863" y="459"/>
                  </a:lnTo>
                  <a:lnTo>
                    <a:pt x="1736" y="306"/>
                  </a:lnTo>
                  <a:lnTo>
                    <a:pt x="1583" y="179"/>
                  </a:lnTo>
                  <a:lnTo>
                    <a:pt x="1430" y="77"/>
                  </a:lnTo>
                  <a:lnTo>
                    <a:pt x="1226" y="26"/>
                  </a:lnTo>
                  <a:lnTo>
                    <a:pt x="1021" y="0"/>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3"/>
            <p:cNvSpPr/>
            <p:nvPr/>
          </p:nvSpPr>
          <p:spPr>
            <a:xfrm>
              <a:off x="7183475" y="3425850"/>
              <a:ext cx="44675" cy="44675"/>
            </a:xfrm>
            <a:custGeom>
              <a:rect b="b" l="l" r="r" t="t"/>
              <a:pathLst>
                <a:path extrusionOk="0" h="1787" w="1787">
                  <a:moveTo>
                    <a:pt x="894" y="0"/>
                  </a:moveTo>
                  <a:lnTo>
                    <a:pt x="715" y="26"/>
                  </a:lnTo>
                  <a:lnTo>
                    <a:pt x="536" y="77"/>
                  </a:lnTo>
                  <a:lnTo>
                    <a:pt x="383" y="153"/>
                  </a:lnTo>
                  <a:lnTo>
                    <a:pt x="256" y="281"/>
                  </a:lnTo>
                  <a:lnTo>
                    <a:pt x="154" y="409"/>
                  </a:lnTo>
                  <a:lnTo>
                    <a:pt x="52" y="562"/>
                  </a:lnTo>
                  <a:lnTo>
                    <a:pt x="1" y="715"/>
                  </a:lnTo>
                  <a:lnTo>
                    <a:pt x="1" y="893"/>
                  </a:lnTo>
                  <a:lnTo>
                    <a:pt x="1" y="1098"/>
                  </a:lnTo>
                  <a:lnTo>
                    <a:pt x="52" y="1251"/>
                  </a:lnTo>
                  <a:lnTo>
                    <a:pt x="154" y="1404"/>
                  </a:lnTo>
                  <a:lnTo>
                    <a:pt x="256" y="1531"/>
                  </a:lnTo>
                  <a:lnTo>
                    <a:pt x="383" y="1659"/>
                  </a:lnTo>
                  <a:lnTo>
                    <a:pt x="536" y="1735"/>
                  </a:lnTo>
                  <a:lnTo>
                    <a:pt x="715" y="1786"/>
                  </a:lnTo>
                  <a:lnTo>
                    <a:pt x="1072" y="1786"/>
                  </a:lnTo>
                  <a:lnTo>
                    <a:pt x="1225" y="1735"/>
                  </a:lnTo>
                  <a:lnTo>
                    <a:pt x="1378" y="1659"/>
                  </a:lnTo>
                  <a:lnTo>
                    <a:pt x="1532" y="1531"/>
                  </a:lnTo>
                  <a:lnTo>
                    <a:pt x="1634" y="1404"/>
                  </a:lnTo>
                  <a:lnTo>
                    <a:pt x="1710" y="1251"/>
                  </a:lnTo>
                  <a:lnTo>
                    <a:pt x="1761" y="1098"/>
                  </a:lnTo>
                  <a:lnTo>
                    <a:pt x="1787" y="893"/>
                  </a:lnTo>
                  <a:lnTo>
                    <a:pt x="1761" y="715"/>
                  </a:lnTo>
                  <a:lnTo>
                    <a:pt x="1710" y="562"/>
                  </a:lnTo>
                  <a:lnTo>
                    <a:pt x="1634" y="409"/>
                  </a:lnTo>
                  <a:lnTo>
                    <a:pt x="1532" y="281"/>
                  </a:lnTo>
                  <a:lnTo>
                    <a:pt x="1378" y="153"/>
                  </a:lnTo>
                  <a:lnTo>
                    <a:pt x="1225" y="77"/>
                  </a:lnTo>
                  <a:lnTo>
                    <a:pt x="1072" y="26"/>
                  </a:lnTo>
                  <a:lnTo>
                    <a:pt x="89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3"/>
            <p:cNvSpPr/>
            <p:nvPr/>
          </p:nvSpPr>
          <p:spPr>
            <a:xfrm>
              <a:off x="7189225" y="3426475"/>
              <a:ext cx="38925" cy="44050"/>
            </a:xfrm>
            <a:custGeom>
              <a:rect b="b" l="l" r="r" t="t"/>
              <a:pathLst>
                <a:path extrusionOk="0" h="1762" w="1557">
                  <a:moveTo>
                    <a:pt x="868" y="1"/>
                  </a:moveTo>
                  <a:lnTo>
                    <a:pt x="970" y="154"/>
                  </a:lnTo>
                  <a:lnTo>
                    <a:pt x="1046" y="282"/>
                  </a:lnTo>
                  <a:lnTo>
                    <a:pt x="1097" y="460"/>
                  </a:lnTo>
                  <a:lnTo>
                    <a:pt x="1123" y="639"/>
                  </a:lnTo>
                  <a:lnTo>
                    <a:pt x="1097" y="817"/>
                  </a:lnTo>
                  <a:lnTo>
                    <a:pt x="1046" y="970"/>
                  </a:lnTo>
                  <a:lnTo>
                    <a:pt x="970" y="1124"/>
                  </a:lnTo>
                  <a:lnTo>
                    <a:pt x="868" y="1251"/>
                  </a:lnTo>
                  <a:lnTo>
                    <a:pt x="715" y="1379"/>
                  </a:lnTo>
                  <a:lnTo>
                    <a:pt x="587" y="1455"/>
                  </a:lnTo>
                  <a:lnTo>
                    <a:pt x="409" y="1506"/>
                  </a:lnTo>
                  <a:lnTo>
                    <a:pt x="230" y="1532"/>
                  </a:lnTo>
                  <a:lnTo>
                    <a:pt x="0" y="1506"/>
                  </a:lnTo>
                  <a:lnTo>
                    <a:pt x="153" y="1608"/>
                  </a:lnTo>
                  <a:lnTo>
                    <a:pt x="306" y="1710"/>
                  </a:lnTo>
                  <a:lnTo>
                    <a:pt x="460" y="1761"/>
                  </a:lnTo>
                  <a:lnTo>
                    <a:pt x="842" y="1761"/>
                  </a:lnTo>
                  <a:lnTo>
                    <a:pt x="995" y="1710"/>
                  </a:lnTo>
                  <a:lnTo>
                    <a:pt x="1148" y="1634"/>
                  </a:lnTo>
                  <a:lnTo>
                    <a:pt x="1302" y="1506"/>
                  </a:lnTo>
                  <a:lnTo>
                    <a:pt x="1404" y="1379"/>
                  </a:lnTo>
                  <a:lnTo>
                    <a:pt x="1480" y="1226"/>
                  </a:lnTo>
                  <a:lnTo>
                    <a:pt x="1531" y="1073"/>
                  </a:lnTo>
                  <a:lnTo>
                    <a:pt x="1557" y="868"/>
                  </a:lnTo>
                  <a:lnTo>
                    <a:pt x="1531" y="715"/>
                  </a:lnTo>
                  <a:lnTo>
                    <a:pt x="1506" y="588"/>
                  </a:lnTo>
                  <a:lnTo>
                    <a:pt x="1429" y="435"/>
                  </a:lnTo>
                  <a:lnTo>
                    <a:pt x="1353" y="333"/>
                  </a:lnTo>
                  <a:lnTo>
                    <a:pt x="1251" y="231"/>
                  </a:lnTo>
                  <a:lnTo>
                    <a:pt x="1148" y="128"/>
                  </a:lnTo>
                  <a:lnTo>
                    <a:pt x="1021" y="52"/>
                  </a:lnTo>
                  <a:lnTo>
                    <a:pt x="868"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3"/>
            <p:cNvSpPr/>
            <p:nvPr/>
          </p:nvSpPr>
          <p:spPr>
            <a:xfrm>
              <a:off x="7249175" y="3453275"/>
              <a:ext cx="51050" cy="51700"/>
            </a:xfrm>
            <a:custGeom>
              <a:rect b="b" l="l" r="r" t="t"/>
              <a:pathLst>
                <a:path extrusionOk="0" h="2068" w="2042">
                  <a:moveTo>
                    <a:pt x="1021" y="1"/>
                  </a:moveTo>
                  <a:lnTo>
                    <a:pt x="817" y="26"/>
                  </a:lnTo>
                  <a:lnTo>
                    <a:pt x="639" y="103"/>
                  </a:lnTo>
                  <a:lnTo>
                    <a:pt x="460" y="179"/>
                  </a:lnTo>
                  <a:lnTo>
                    <a:pt x="307" y="307"/>
                  </a:lnTo>
                  <a:lnTo>
                    <a:pt x="179" y="460"/>
                  </a:lnTo>
                  <a:lnTo>
                    <a:pt x="77" y="638"/>
                  </a:lnTo>
                  <a:lnTo>
                    <a:pt x="26" y="843"/>
                  </a:lnTo>
                  <a:lnTo>
                    <a:pt x="1" y="1047"/>
                  </a:lnTo>
                  <a:lnTo>
                    <a:pt x="26" y="1251"/>
                  </a:lnTo>
                  <a:lnTo>
                    <a:pt x="77" y="1429"/>
                  </a:lnTo>
                  <a:lnTo>
                    <a:pt x="179" y="1608"/>
                  </a:lnTo>
                  <a:lnTo>
                    <a:pt x="307" y="1761"/>
                  </a:lnTo>
                  <a:lnTo>
                    <a:pt x="460" y="1889"/>
                  </a:lnTo>
                  <a:lnTo>
                    <a:pt x="639" y="1991"/>
                  </a:lnTo>
                  <a:lnTo>
                    <a:pt x="817" y="2042"/>
                  </a:lnTo>
                  <a:lnTo>
                    <a:pt x="1021" y="2067"/>
                  </a:lnTo>
                  <a:lnTo>
                    <a:pt x="1226" y="2042"/>
                  </a:lnTo>
                  <a:lnTo>
                    <a:pt x="1430" y="1991"/>
                  </a:lnTo>
                  <a:lnTo>
                    <a:pt x="1608" y="1889"/>
                  </a:lnTo>
                  <a:lnTo>
                    <a:pt x="1761" y="1761"/>
                  </a:lnTo>
                  <a:lnTo>
                    <a:pt x="1889" y="1608"/>
                  </a:lnTo>
                  <a:lnTo>
                    <a:pt x="1965" y="1429"/>
                  </a:lnTo>
                  <a:lnTo>
                    <a:pt x="2042" y="1251"/>
                  </a:lnTo>
                  <a:lnTo>
                    <a:pt x="2042" y="1047"/>
                  </a:lnTo>
                  <a:lnTo>
                    <a:pt x="2042" y="843"/>
                  </a:lnTo>
                  <a:lnTo>
                    <a:pt x="1965" y="638"/>
                  </a:lnTo>
                  <a:lnTo>
                    <a:pt x="1889" y="460"/>
                  </a:lnTo>
                  <a:lnTo>
                    <a:pt x="1761" y="307"/>
                  </a:lnTo>
                  <a:lnTo>
                    <a:pt x="1608" y="179"/>
                  </a:lnTo>
                  <a:lnTo>
                    <a:pt x="1430" y="103"/>
                  </a:lnTo>
                  <a:lnTo>
                    <a:pt x="1226" y="26"/>
                  </a:lnTo>
                  <a:lnTo>
                    <a:pt x="1021"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3"/>
            <p:cNvSpPr/>
            <p:nvPr/>
          </p:nvSpPr>
          <p:spPr>
            <a:xfrm>
              <a:off x="7210900" y="3637625"/>
              <a:ext cx="44675" cy="44675"/>
            </a:xfrm>
            <a:custGeom>
              <a:rect b="b" l="l" r="r" t="t"/>
              <a:pathLst>
                <a:path extrusionOk="0" h="1787" w="1787">
                  <a:moveTo>
                    <a:pt x="894" y="1"/>
                  </a:moveTo>
                  <a:lnTo>
                    <a:pt x="715" y="26"/>
                  </a:lnTo>
                  <a:lnTo>
                    <a:pt x="537" y="77"/>
                  </a:lnTo>
                  <a:lnTo>
                    <a:pt x="384" y="154"/>
                  </a:lnTo>
                  <a:lnTo>
                    <a:pt x="256" y="281"/>
                  </a:lnTo>
                  <a:lnTo>
                    <a:pt x="154" y="409"/>
                  </a:lnTo>
                  <a:lnTo>
                    <a:pt x="52" y="562"/>
                  </a:lnTo>
                  <a:lnTo>
                    <a:pt x="1" y="715"/>
                  </a:lnTo>
                  <a:lnTo>
                    <a:pt x="1" y="894"/>
                  </a:lnTo>
                  <a:lnTo>
                    <a:pt x="1" y="1098"/>
                  </a:lnTo>
                  <a:lnTo>
                    <a:pt x="52" y="1251"/>
                  </a:lnTo>
                  <a:lnTo>
                    <a:pt x="154" y="1404"/>
                  </a:lnTo>
                  <a:lnTo>
                    <a:pt x="256" y="1531"/>
                  </a:lnTo>
                  <a:lnTo>
                    <a:pt x="384" y="1634"/>
                  </a:lnTo>
                  <a:lnTo>
                    <a:pt x="537" y="1736"/>
                  </a:lnTo>
                  <a:lnTo>
                    <a:pt x="715" y="1787"/>
                  </a:lnTo>
                  <a:lnTo>
                    <a:pt x="1072" y="1787"/>
                  </a:lnTo>
                  <a:lnTo>
                    <a:pt x="1226" y="1736"/>
                  </a:lnTo>
                  <a:lnTo>
                    <a:pt x="1379" y="1634"/>
                  </a:lnTo>
                  <a:lnTo>
                    <a:pt x="1506" y="1531"/>
                  </a:lnTo>
                  <a:lnTo>
                    <a:pt x="1634" y="1404"/>
                  </a:lnTo>
                  <a:lnTo>
                    <a:pt x="1710" y="1251"/>
                  </a:lnTo>
                  <a:lnTo>
                    <a:pt x="1761" y="1098"/>
                  </a:lnTo>
                  <a:lnTo>
                    <a:pt x="1787" y="894"/>
                  </a:lnTo>
                  <a:lnTo>
                    <a:pt x="1761" y="715"/>
                  </a:lnTo>
                  <a:lnTo>
                    <a:pt x="1710" y="562"/>
                  </a:lnTo>
                  <a:lnTo>
                    <a:pt x="1634" y="409"/>
                  </a:lnTo>
                  <a:lnTo>
                    <a:pt x="1506" y="281"/>
                  </a:lnTo>
                  <a:lnTo>
                    <a:pt x="1379" y="154"/>
                  </a:lnTo>
                  <a:lnTo>
                    <a:pt x="1226" y="77"/>
                  </a:lnTo>
                  <a:lnTo>
                    <a:pt x="1072" y="26"/>
                  </a:lnTo>
                  <a:lnTo>
                    <a:pt x="894"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3"/>
            <p:cNvSpPr/>
            <p:nvPr/>
          </p:nvSpPr>
          <p:spPr>
            <a:xfrm>
              <a:off x="7061650" y="3568725"/>
              <a:ext cx="44675" cy="44675"/>
            </a:xfrm>
            <a:custGeom>
              <a:rect b="b" l="l" r="r" t="t"/>
              <a:pathLst>
                <a:path extrusionOk="0" h="1787" w="1787">
                  <a:moveTo>
                    <a:pt x="893" y="1"/>
                  </a:moveTo>
                  <a:lnTo>
                    <a:pt x="715" y="26"/>
                  </a:lnTo>
                  <a:lnTo>
                    <a:pt x="536" y="77"/>
                  </a:lnTo>
                  <a:lnTo>
                    <a:pt x="383" y="154"/>
                  </a:lnTo>
                  <a:lnTo>
                    <a:pt x="255" y="256"/>
                  </a:lnTo>
                  <a:lnTo>
                    <a:pt x="153" y="409"/>
                  </a:lnTo>
                  <a:lnTo>
                    <a:pt x="77" y="562"/>
                  </a:lnTo>
                  <a:lnTo>
                    <a:pt x="26" y="715"/>
                  </a:lnTo>
                  <a:lnTo>
                    <a:pt x="0" y="894"/>
                  </a:lnTo>
                  <a:lnTo>
                    <a:pt x="26" y="1072"/>
                  </a:lnTo>
                  <a:lnTo>
                    <a:pt x="77" y="1251"/>
                  </a:lnTo>
                  <a:lnTo>
                    <a:pt x="153" y="1404"/>
                  </a:lnTo>
                  <a:lnTo>
                    <a:pt x="255" y="1532"/>
                  </a:lnTo>
                  <a:lnTo>
                    <a:pt x="383" y="1634"/>
                  </a:lnTo>
                  <a:lnTo>
                    <a:pt x="536" y="1710"/>
                  </a:lnTo>
                  <a:lnTo>
                    <a:pt x="715" y="1761"/>
                  </a:lnTo>
                  <a:lnTo>
                    <a:pt x="893" y="1787"/>
                  </a:lnTo>
                  <a:lnTo>
                    <a:pt x="1072" y="1761"/>
                  </a:lnTo>
                  <a:lnTo>
                    <a:pt x="1250" y="1710"/>
                  </a:lnTo>
                  <a:lnTo>
                    <a:pt x="1378" y="1634"/>
                  </a:lnTo>
                  <a:lnTo>
                    <a:pt x="1531" y="1532"/>
                  </a:lnTo>
                  <a:lnTo>
                    <a:pt x="1633" y="1404"/>
                  </a:lnTo>
                  <a:lnTo>
                    <a:pt x="1710" y="1251"/>
                  </a:lnTo>
                  <a:lnTo>
                    <a:pt x="1761" y="1072"/>
                  </a:lnTo>
                  <a:lnTo>
                    <a:pt x="1786" y="894"/>
                  </a:lnTo>
                  <a:lnTo>
                    <a:pt x="1761" y="715"/>
                  </a:lnTo>
                  <a:lnTo>
                    <a:pt x="1710" y="562"/>
                  </a:lnTo>
                  <a:lnTo>
                    <a:pt x="1633" y="409"/>
                  </a:lnTo>
                  <a:lnTo>
                    <a:pt x="1531" y="256"/>
                  </a:lnTo>
                  <a:lnTo>
                    <a:pt x="1378" y="154"/>
                  </a:lnTo>
                  <a:lnTo>
                    <a:pt x="1250" y="77"/>
                  </a:lnTo>
                  <a:lnTo>
                    <a:pt x="1072" y="26"/>
                  </a:lnTo>
                  <a:lnTo>
                    <a:pt x="893"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3"/>
            <p:cNvSpPr/>
            <p:nvPr/>
          </p:nvSpPr>
          <p:spPr>
            <a:xfrm>
              <a:off x="7157325" y="3410525"/>
              <a:ext cx="12150" cy="12800"/>
            </a:xfrm>
            <a:custGeom>
              <a:rect b="b" l="l" r="r" t="t"/>
              <a:pathLst>
                <a:path extrusionOk="0" h="512" w="486">
                  <a:moveTo>
                    <a:pt x="256" y="1"/>
                  </a:moveTo>
                  <a:lnTo>
                    <a:pt x="154" y="26"/>
                  </a:lnTo>
                  <a:lnTo>
                    <a:pt x="77" y="78"/>
                  </a:lnTo>
                  <a:lnTo>
                    <a:pt x="26" y="154"/>
                  </a:lnTo>
                  <a:lnTo>
                    <a:pt x="0" y="256"/>
                  </a:lnTo>
                  <a:lnTo>
                    <a:pt x="26" y="358"/>
                  </a:lnTo>
                  <a:lnTo>
                    <a:pt x="77" y="435"/>
                  </a:lnTo>
                  <a:lnTo>
                    <a:pt x="154" y="486"/>
                  </a:lnTo>
                  <a:lnTo>
                    <a:pt x="256" y="511"/>
                  </a:lnTo>
                  <a:lnTo>
                    <a:pt x="358" y="486"/>
                  </a:lnTo>
                  <a:lnTo>
                    <a:pt x="434" y="435"/>
                  </a:lnTo>
                  <a:lnTo>
                    <a:pt x="485" y="358"/>
                  </a:lnTo>
                  <a:lnTo>
                    <a:pt x="485" y="256"/>
                  </a:lnTo>
                  <a:lnTo>
                    <a:pt x="485" y="154"/>
                  </a:lnTo>
                  <a:lnTo>
                    <a:pt x="434" y="78"/>
                  </a:lnTo>
                  <a:lnTo>
                    <a:pt x="358" y="26"/>
                  </a:lnTo>
                  <a:lnTo>
                    <a:pt x="256"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3"/>
            <p:cNvSpPr/>
            <p:nvPr/>
          </p:nvSpPr>
          <p:spPr>
            <a:xfrm>
              <a:off x="7290000" y="3533650"/>
              <a:ext cx="12800" cy="12775"/>
            </a:xfrm>
            <a:custGeom>
              <a:rect b="b" l="l" r="r" t="t"/>
              <a:pathLst>
                <a:path extrusionOk="0" h="511" w="512">
                  <a:moveTo>
                    <a:pt x="256" y="0"/>
                  </a:moveTo>
                  <a:lnTo>
                    <a:pt x="154" y="26"/>
                  </a:lnTo>
                  <a:lnTo>
                    <a:pt x="77" y="77"/>
                  </a:lnTo>
                  <a:lnTo>
                    <a:pt x="26" y="154"/>
                  </a:lnTo>
                  <a:lnTo>
                    <a:pt x="1" y="256"/>
                  </a:lnTo>
                  <a:lnTo>
                    <a:pt x="26" y="358"/>
                  </a:lnTo>
                  <a:lnTo>
                    <a:pt x="77" y="434"/>
                  </a:lnTo>
                  <a:lnTo>
                    <a:pt x="154" y="485"/>
                  </a:lnTo>
                  <a:lnTo>
                    <a:pt x="256" y="511"/>
                  </a:lnTo>
                  <a:lnTo>
                    <a:pt x="358" y="485"/>
                  </a:lnTo>
                  <a:lnTo>
                    <a:pt x="435" y="434"/>
                  </a:lnTo>
                  <a:lnTo>
                    <a:pt x="486" y="358"/>
                  </a:lnTo>
                  <a:lnTo>
                    <a:pt x="511" y="256"/>
                  </a:lnTo>
                  <a:lnTo>
                    <a:pt x="486" y="154"/>
                  </a:lnTo>
                  <a:lnTo>
                    <a:pt x="435" y="77"/>
                  </a:lnTo>
                  <a:lnTo>
                    <a:pt x="358" y="26"/>
                  </a:lnTo>
                  <a:lnTo>
                    <a:pt x="256" y="0"/>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3"/>
            <p:cNvSpPr/>
            <p:nvPr/>
          </p:nvSpPr>
          <p:spPr>
            <a:xfrm>
              <a:off x="7321275" y="3546400"/>
              <a:ext cx="12775" cy="12150"/>
            </a:xfrm>
            <a:custGeom>
              <a:rect b="b" l="l" r="r" t="t"/>
              <a:pathLst>
                <a:path extrusionOk="0" h="486" w="511">
                  <a:moveTo>
                    <a:pt x="255" y="1"/>
                  </a:moveTo>
                  <a:lnTo>
                    <a:pt x="153" y="26"/>
                  </a:lnTo>
                  <a:lnTo>
                    <a:pt x="77" y="77"/>
                  </a:lnTo>
                  <a:lnTo>
                    <a:pt x="26" y="154"/>
                  </a:lnTo>
                  <a:lnTo>
                    <a:pt x="0" y="256"/>
                  </a:lnTo>
                  <a:lnTo>
                    <a:pt x="26" y="332"/>
                  </a:lnTo>
                  <a:lnTo>
                    <a:pt x="77" y="435"/>
                  </a:lnTo>
                  <a:lnTo>
                    <a:pt x="153" y="486"/>
                  </a:lnTo>
                  <a:lnTo>
                    <a:pt x="357" y="486"/>
                  </a:lnTo>
                  <a:lnTo>
                    <a:pt x="434" y="435"/>
                  </a:lnTo>
                  <a:lnTo>
                    <a:pt x="485" y="332"/>
                  </a:lnTo>
                  <a:lnTo>
                    <a:pt x="510" y="256"/>
                  </a:lnTo>
                  <a:lnTo>
                    <a:pt x="485" y="154"/>
                  </a:lnTo>
                  <a:lnTo>
                    <a:pt x="434" y="77"/>
                  </a:lnTo>
                  <a:lnTo>
                    <a:pt x="357" y="26"/>
                  </a:lnTo>
                  <a:lnTo>
                    <a:pt x="255"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3"/>
            <p:cNvSpPr/>
            <p:nvPr/>
          </p:nvSpPr>
          <p:spPr>
            <a:xfrm>
              <a:off x="7309150" y="3591050"/>
              <a:ext cx="12125" cy="12800"/>
            </a:xfrm>
            <a:custGeom>
              <a:rect b="b" l="l" r="r" t="t"/>
              <a:pathLst>
                <a:path extrusionOk="0" h="512" w="485">
                  <a:moveTo>
                    <a:pt x="230" y="1"/>
                  </a:moveTo>
                  <a:lnTo>
                    <a:pt x="153" y="26"/>
                  </a:lnTo>
                  <a:lnTo>
                    <a:pt x="51" y="77"/>
                  </a:lnTo>
                  <a:lnTo>
                    <a:pt x="0" y="154"/>
                  </a:lnTo>
                  <a:lnTo>
                    <a:pt x="0" y="256"/>
                  </a:lnTo>
                  <a:lnTo>
                    <a:pt x="0" y="358"/>
                  </a:lnTo>
                  <a:lnTo>
                    <a:pt x="51" y="435"/>
                  </a:lnTo>
                  <a:lnTo>
                    <a:pt x="153" y="486"/>
                  </a:lnTo>
                  <a:lnTo>
                    <a:pt x="230" y="511"/>
                  </a:lnTo>
                  <a:lnTo>
                    <a:pt x="332" y="486"/>
                  </a:lnTo>
                  <a:lnTo>
                    <a:pt x="408" y="435"/>
                  </a:lnTo>
                  <a:lnTo>
                    <a:pt x="460" y="358"/>
                  </a:lnTo>
                  <a:lnTo>
                    <a:pt x="485" y="256"/>
                  </a:lnTo>
                  <a:lnTo>
                    <a:pt x="460" y="154"/>
                  </a:lnTo>
                  <a:lnTo>
                    <a:pt x="408" y="77"/>
                  </a:lnTo>
                  <a:lnTo>
                    <a:pt x="332" y="26"/>
                  </a:lnTo>
                  <a:lnTo>
                    <a:pt x="230"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3"/>
            <p:cNvSpPr/>
            <p:nvPr/>
          </p:nvSpPr>
          <p:spPr>
            <a:xfrm>
              <a:off x="7049525" y="3540025"/>
              <a:ext cx="12775" cy="12775"/>
            </a:xfrm>
            <a:custGeom>
              <a:rect b="b" l="l" r="r" t="t"/>
              <a:pathLst>
                <a:path extrusionOk="0" h="511" w="511">
                  <a:moveTo>
                    <a:pt x="256" y="1"/>
                  </a:moveTo>
                  <a:lnTo>
                    <a:pt x="153" y="26"/>
                  </a:lnTo>
                  <a:lnTo>
                    <a:pt x="77" y="77"/>
                  </a:lnTo>
                  <a:lnTo>
                    <a:pt x="26" y="154"/>
                  </a:lnTo>
                  <a:lnTo>
                    <a:pt x="0" y="256"/>
                  </a:lnTo>
                  <a:lnTo>
                    <a:pt x="26" y="358"/>
                  </a:lnTo>
                  <a:lnTo>
                    <a:pt x="77" y="434"/>
                  </a:lnTo>
                  <a:lnTo>
                    <a:pt x="153" y="485"/>
                  </a:lnTo>
                  <a:lnTo>
                    <a:pt x="256" y="511"/>
                  </a:lnTo>
                  <a:lnTo>
                    <a:pt x="358" y="485"/>
                  </a:lnTo>
                  <a:lnTo>
                    <a:pt x="434" y="434"/>
                  </a:lnTo>
                  <a:lnTo>
                    <a:pt x="485" y="358"/>
                  </a:lnTo>
                  <a:lnTo>
                    <a:pt x="511" y="256"/>
                  </a:lnTo>
                  <a:lnTo>
                    <a:pt x="485" y="154"/>
                  </a:lnTo>
                  <a:lnTo>
                    <a:pt x="434" y="77"/>
                  </a:lnTo>
                  <a:lnTo>
                    <a:pt x="358" y="26"/>
                  </a:lnTo>
                  <a:lnTo>
                    <a:pt x="256"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3"/>
            <p:cNvSpPr/>
            <p:nvPr/>
          </p:nvSpPr>
          <p:spPr>
            <a:xfrm>
              <a:off x="7127975" y="3667600"/>
              <a:ext cx="12800" cy="12800"/>
            </a:xfrm>
            <a:custGeom>
              <a:rect b="b" l="l" r="r" t="t"/>
              <a:pathLst>
                <a:path extrusionOk="0" h="512" w="512">
                  <a:moveTo>
                    <a:pt x="256" y="1"/>
                  </a:moveTo>
                  <a:lnTo>
                    <a:pt x="154" y="26"/>
                  </a:lnTo>
                  <a:lnTo>
                    <a:pt x="77" y="77"/>
                  </a:lnTo>
                  <a:lnTo>
                    <a:pt x="26" y="154"/>
                  </a:lnTo>
                  <a:lnTo>
                    <a:pt x="1" y="256"/>
                  </a:lnTo>
                  <a:lnTo>
                    <a:pt x="26" y="358"/>
                  </a:lnTo>
                  <a:lnTo>
                    <a:pt x="77" y="435"/>
                  </a:lnTo>
                  <a:lnTo>
                    <a:pt x="154" y="486"/>
                  </a:lnTo>
                  <a:lnTo>
                    <a:pt x="256" y="511"/>
                  </a:lnTo>
                  <a:lnTo>
                    <a:pt x="358" y="486"/>
                  </a:lnTo>
                  <a:lnTo>
                    <a:pt x="435" y="435"/>
                  </a:lnTo>
                  <a:lnTo>
                    <a:pt x="486" y="358"/>
                  </a:lnTo>
                  <a:lnTo>
                    <a:pt x="511" y="256"/>
                  </a:lnTo>
                  <a:lnTo>
                    <a:pt x="486" y="154"/>
                  </a:lnTo>
                  <a:lnTo>
                    <a:pt x="435" y="77"/>
                  </a:lnTo>
                  <a:lnTo>
                    <a:pt x="358" y="26"/>
                  </a:lnTo>
                  <a:lnTo>
                    <a:pt x="256"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3"/>
            <p:cNvSpPr/>
            <p:nvPr/>
          </p:nvSpPr>
          <p:spPr>
            <a:xfrm>
              <a:off x="7127350" y="3628050"/>
              <a:ext cx="12150" cy="12150"/>
            </a:xfrm>
            <a:custGeom>
              <a:rect b="b" l="l" r="r" t="t"/>
              <a:pathLst>
                <a:path extrusionOk="0" h="486" w="486">
                  <a:moveTo>
                    <a:pt x="230" y="1"/>
                  </a:moveTo>
                  <a:lnTo>
                    <a:pt x="153" y="26"/>
                  </a:lnTo>
                  <a:lnTo>
                    <a:pt x="51" y="77"/>
                  </a:lnTo>
                  <a:lnTo>
                    <a:pt x="0" y="154"/>
                  </a:lnTo>
                  <a:lnTo>
                    <a:pt x="0" y="256"/>
                  </a:lnTo>
                  <a:lnTo>
                    <a:pt x="0" y="332"/>
                  </a:lnTo>
                  <a:lnTo>
                    <a:pt x="51" y="435"/>
                  </a:lnTo>
                  <a:lnTo>
                    <a:pt x="153" y="486"/>
                  </a:lnTo>
                  <a:lnTo>
                    <a:pt x="332" y="486"/>
                  </a:lnTo>
                  <a:lnTo>
                    <a:pt x="409" y="435"/>
                  </a:lnTo>
                  <a:lnTo>
                    <a:pt x="460" y="332"/>
                  </a:lnTo>
                  <a:lnTo>
                    <a:pt x="485" y="256"/>
                  </a:lnTo>
                  <a:lnTo>
                    <a:pt x="460" y="154"/>
                  </a:lnTo>
                  <a:lnTo>
                    <a:pt x="409" y="77"/>
                  </a:lnTo>
                  <a:lnTo>
                    <a:pt x="332" y="26"/>
                  </a:lnTo>
                  <a:lnTo>
                    <a:pt x="230"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3"/>
            <p:cNvSpPr/>
            <p:nvPr/>
          </p:nvSpPr>
          <p:spPr>
            <a:xfrm>
              <a:off x="7071200" y="3442425"/>
              <a:ext cx="12800" cy="12150"/>
            </a:xfrm>
            <a:custGeom>
              <a:rect b="b" l="l" r="r" t="t"/>
              <a:pathLst>
                <a:path extrusionOk="0" h="486" w="512">
                  <a:moveTo>
                    <a:pt x="154" y="1"/>
                  </a:moveTo>
                  <a:lnTo>
                    <a:pt x="77" y="77"/>
                  </a:lnTo>
                  <a:lnTo>
                    <a:pt x="26" y="154"/>
                  </a:lnTo>
                  <a:lnTo>
                    <a:pt x="1" y="230"/>
                  </a:lnTo>
                  <a:lnTo>
                    <a:pt x="26" y="332"/>
                  </a:lnTo>
                  <a:lnTo>
                    <a:pt x="77" y="409"/>
                  </a:lnTo>
                  <a:lnTo>
                    <a:pt x="154" y="486"/>
                  </a:lnTo>
                  <a:lnTo>
                    <a:pt x="358" y="486"/>
                  </a:lnTo>
                  <a:lnTo>
                    <a:pt x="435" y="409"/>
                  </a:lnTo>
                  <a:lnTo>
                    <a:pt x="486" y="332"/>
                  </a:lnTo>
                  <a:lnTo>
                    <a:pt x="511" y="230"/>
                  </a:lnTo>
                  <a:lnTo>
                    <a:pt x="486" y="154"/>
                  </a:lnTo>
                  <a:lnTo>
                    <a:pt x="435" y="77"/>
                  </a:lnTo>
                  <a:lnTo>
                    <a:pt x="358"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3"/>
            <p:cNvSpPr/>
            <p:nvPr/>
          </p:nvSpPr>
          <p:spPr>
            <a:xfrm>
              <a:off x="7043150" y="3487075"/>
              <a:ext cx="12775" cy="12150"/>
            </a:xfrm>
            <a:custGeom>
              <a:rect b="b" l="l" r="r" t="t"/>
              <a:pathLst>
                <a:path extrusionOk="0" h="486" w="511">
                  <a:moveTo>
                    <a:pt x="153" y="1"/>
                  </a:moveTo>
                  <a:lnTo>
                    <a:pt x="77" y="52"/>
                  </a:lnTo>
                  <a:lnTo>
                    <a:pt x="26" y="154"/>
                  </a:lnTo>
                  <a:lnTo>
                    <a:pt x="0" y="230"/>
                  </a:lnTo>
                  <a:lnTo>
                    <a:pt x="26" y="333"/>
                  </a:lnTo>
                  <a:lnTo>
                    <a:pt x="77" y="409"/>
                  </a:lnTo>
                  <a:lnTo>
                    <a:pt x="153" y="460"/>
                  </a:lnTo>
                  <a:lnTo>
                    <a:pt x="255" y="486"/>
                  </a:lnTo>
                  <a:lnTo>
                    <a:pt x="357" y="460"/>
                  </a:lnTo>
                  <a:lnTo>
                    <a:pt x="434" y="409"/>
                  </a:lnTo>
                  <a:lnTo>
                    <a:pt x="485" y="333"/>
                  </a:lnTo>
                  <a:lnTo>
                    <a:pt x="511" y="230"/>
                  </a:lnTo>
                  <a:lnTo>
                    <a:pt x="485" y="154"/>
                  </a:lnTo>
                  <a:lnTo>
                    <a:pt x="434" y="52"/>
                  </a:lnTo>
                  <a:lnTo>
                    <a:pt x="357"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3"/>
            <p:cNvSpPr/>
            <p:nvPr/>
          </p:nvSpPr>
          <p:spPr>
            <a:xfrm>
              <a:off x="7249175" y="3423300"/>
              <a:ext cx="12150" cy="12775"/>
            </a:xfrm>
            <a:custGeom>
              <a:rect b="b" l="l" r="r" t="t"/>
              <a:pathLst>
                <a:path extrusionOk="0" h="511" w="486">
                  <a:moveTo>
                    <a:pt x="256" y="0"/>
                  </a:moveTo>
                  <a:lnTo>
                    <a:pt x="154" y="26"/>
                  </a:lnTo>
                  <a:lnTo>
                    <a:pt x="77" y="77"/>
                  </a:lnTo>
                  <a:lnTo>
                    <a:pt x="26" y="153"/>
                  </a:lnTo>
                  <a:lnTo>
                    <a:pt x="1" y="255"/>
                  </a:lnTo>
                  <a:lnTo>
                    <a:pt x="26" y="358"/>
                  </a:lnTo>
                  <a:lnTo>
                    <a:pt x="77" y="434"/>
                  </a:lnTo>
                  <a:lnTo>
                    <a:pt x="154" y="485"/>
                  </a:lnTo>
                  <a:lnTo>
                    <a:pt x="256" y="511"/>
                  </a:lnTo>
                  <a:lnTo>
                    <a:pt x="332" y="485"/>
                  </a:lnTo>
                  <a:lnTo>
                    <a:pt x="435" y="434"/>
                  </a:lnTo>
                  <a:lnTo>
                    <a:pt x="486" y="358"/>
                  </a:lnTo>
                  <a:lnTo>
                    <a:pt x="486" y="255"/>
                  </a:lnTo>
                  <a:lnTo>
                    <a:pt x="486" y="153"/>
                  </a:lnTo>
                  <a:lnTo>
                    <a:pt x="435" y="77"/>
                  </a:lnTo>
                  <a:lnTo>
                    <a:pt x="332" y="26"/>
                  </a:lnTo>
                  <a:lnTo>
                    <a:pt x="256" y="0"/>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3"/>
            <p:cNvSpPr/>
            <p:nvPr/>
          </p:nvSpPr>
          <p:spPr>
            <a:xfrm>
              <a:off x="7177100" y="3680375"/>
              <a:ext cx="12775" cy="12125"/>
            </a:xfrm>
            <a:custGeom>
              <a:rect b="b" l="l" r="r" t="t"/>
              <a:pathLst>
                <a:path extrusionOk="0" h="485" w="511">
                  <a:moveTo>
                    <a:pt x="154" y="0"/>
                  </a:moveTo>
                  <a:lnTo>
                    <a:pt x="77" y="77"/>
                  </a:lnTo>
                  <a:lnTo>
                    <a:pt x="26" y="153"/>
                  </a:lnTo>
                  <a:lnTo>
                    <a:pt x="0" y="255"/>
                  </a:lnTo>
                  <a:lnTo>
                    <a:pt x="26" y="332"/>
                  </a:lnTo>
                  <a:lnTo>
                    <a:pt x="77" y="408"/>
                  </a:lnTo>
                  <a:lnTo>
                    <a:pt x="154" y="485"/>
                  </a:lnTo>
                  <a:lnTo>
                    <a:pt x="358" y="485"/>
                  </a:lnTo>
                  <a:lnTo>
                    <a:pt x="434" y="408"/>
                  </a:lnTo>
                  <a:lnTo>
                    <a:pt x="485" y="332"/>
                  </a:lnTo>
                  <a:lnTo>
                    <a:pt x="511" y="255"/>
                  </a:lnTo>
                  <a:lnTo>
                    <a:pt x="485" y="153"/>
                  </a:lnTo>
                  <a:lnTo>
                    <a:pt x="434" y="77"/>
                  </a:lnTo>
                  <a:lnTo>
                    <a:pt x="358" y="0"/>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4" name="Google Shape;4964;p73"/>
          <p:cNvGrpSpPr/>
          <p:nvPr/>
        </p:nvGrpSpPr>
        <p:grpSpPr>
          <a:xfrm>
            <a:off x="970079" y="3964463"/>
            <a:ext cx="400803" cy="383432"/>
            <a:chOff x="238125" y="4048425"/>
            <a:chExt cx="397425" cy="380200"/>
          </a:xfrm>
        </p:grpSpPr>
        <p:sp>
          <p:nvSpPr>
            <p:cNvPr id="4965" name="Google Shape;4965;p73"/>
            <p:cNvSpPr/>
            <p:nvPr/>
          </p:nvSpPr>
          <p:spPr>
            <a:xfrm>
              <a:off x="259800" y="4072025"/>
              <a:ext cx="354050" cy="354050"/>
            </a:xfrm>
            <a:custGeom>
              <a:rect b="b" l="l" r="r" t="t"/>
              <a:pathLst>
                <a:path extrusionOk="0" h="14162" w="14162">
                  <a:moveTo>
                    <a:pt x="6711" y="1"/>
                  </a:moveTo>
                  <a:lnTo>
                    <a:pt x="6354" y="26"/>
                  </a:lnTo>
                  <a:lnTo>
                    <a:pt x="5997" y="77"/>
                  </a:lnTo>
                  <a:lnTo>
                    <a:pt x="5665" y="128"/>
                  </a:lnTo>
                  <a:lnTo>
                    <a:pt x="5308" y="230"/>
                  </a:lnTo>
                  <a:lnTo>
                    <a:pt x="4976" y="307"/>
                  </a:lnTo>
                  <a:lnTo>
                    <a:pt x="4644" y="434"/>
                  </a:lnTo>
                  <a:lnTo>
                    <a:pt x="4338" y="562"/>
                  </a:lnTo>
                  <a:lnTo>
                    <a:pt x="4006" y="690"/>
                  </a:lnTo>
                  <a:lnTo>
                    <a:pt x="3700" y="843"/>
                  </a:lnTo>
                  <a:lnTo>
                    <a:pt x="3420" y="1021"/>
                  </a:lnTo>
                  <a:lnTo>
                    <a:pt x="3139" y="1200"/>
                  </a:lnTo>
                  <a:lnTo>
                    <a:pt x="2858" y="1404"/>
                  </a:lnTo>
                  <a:lnTo>
                    <a:pt x="2578" y="1608"/>
                  </a:lnTo>
                  <a:lnTo>
                    <a:pt x="2322" y="1838"/>
                  </a:lnTo>
                  <a:lnTo>
                    <a:pt x="2067" y="2067"/>
                  </a:lnTo>
                  <a:lnTo>
                    <a:pt x="1838" y="2323"/>
                  </a:lnTo>
                  <a:lnTo>
                    <a:pt x="1634" y="2578"/>
                  </a:lnTo>
                  <a:lnTo>
                    <a:pt x="1404" y="2833"/>
                  </a:lnTo>
                  <a:lnTo>
                    <a:pt x="1225" y="3113"/>
                  </a:lnTo>
                  <a:lnTo>
                    <a:pt x="1021" y="3394"/>
                  </a:lnTo>
                  <a:lnTo>
                    <a:pt x="868" y="3700"/>
                  </a:lnTo>
                  <a:lnTo>
                    <a:pt x="715" y="4007"/>
                  </a:lnTo>
                  <a:lnTo>
                    <a:pt x="562" y="4313"/>
                  </a:lnTo>
                  <a:lnTo>
                    <a:pt x="434" y="4644"/>
                  </a:lnTo>
                  <a:lnTo>
                    <a:pt x="332" y="4976"/>
                  </a:lnTo>
                  <a:lnTo>
                    <a:pt x="230" y="5308"/>
                  </a:lnTo>
                  <a:lnTo>
                    <a:pt x="154" y="5640"/>
                  </a:lnTo>
                  <a:lnTo>
                    <a:pt x="77" y="5997"/>
                  </a:lnTo>
                  <a:lnTo>
                    <a:pt x="52" y="6354"/>
                  </a:lnTo>
                  <a:lnTo>
                    <a:pt x="26" y="6711"/>
                  </a:lnTo>
                  <a:lnTo>
                    <a:pt x="1" y="7068"/>
                  </a:lnTo>
                  <a:lnTo>
                    <a:pt x="26" y="7451"/>
                  </a:lnTo>
                  <a:lnTo>
                    <a:pt x="52" y="7808"/>
                  </a:lnTo>
                  <a:lnTo>
                    <a:pt x="77" y="8166"/>
                  </a:lnTo>
                  <a:lnTo>
                    <a:pt x="154" y="8497"/>
                  </a:lnTo>
                  <a:lnTo>
                    <a:pt x="230" y="8854"/>
                  </a:lnTo>
                  <a:lnTo>
                    <a:pt x="332" y="9186"/>
                  </a:lnTo>
                  <a:lnTo>
                    <a:pt x="434" y="9518"/>
                  </a:lnTo>
                  <a:lnTo>
                    <a:pt x="562" y="9824"/>
                  </a:lnTo>
                  <a:lnTo>
                    <a:pt x="715" y="10156"/>
                  </a:lnTo>
                  <a:lnTo>
                    <a:pt x="868" y="10462"/>
                  </a:lnTo>
                  <a:lnTo>
                    <a:pt x="1021" y="10743"/>
                  </a:lnTo>
                  <a:lnTo>
                    <a:pt x="1225" y="11023"/>
                  </a:lnTo>
                  <a:lnTo>
                    <a:pt x="1404" y="11304"/>
                  </a:lnTo>
                  <a:lnTo>
                    <a:pt x="1634" y="11585"/>
                  </a:lnTo>
                  <a:lnTo>
                    <a:pt x="1838" y="11840"/>
                  </a:lnTo>
                  <a:lnTo>
                    <a:pt x="2067" y="12095"/>
                  </a:lnTo>
                  <a:lnTo>
                    <a:pt x="2322" y="12325"/>
                  </a:lnTo>
                  <a:lnTo>
                    <a:pt x="2578" y="12529"/>
                  </a:lnTo>
                  <a:lnTo>
                    <a:pt x="2858" y="12758"/>
                  </a:lnTo>
                  <a:lnTo>
                    <a:pt x="3139" y="12937"/>
                  </a:lnTo>
                  <a:lnTo>
                    <a:pt x="3420" y="13141"/>
                  </a:lnTo>
                  <a:lnTo>
                    <a:pt x="3700" y="13294"/>
                  </a:lnTo>
                  <a:lnTo>
                    <a:pt x="4006" y="13447"/>
                  </a:lnTo>
                  <a:lnTo>
                    <a:pt x="4338" y="13600"/>
                  </a:lnTo>
                  <a:lnTo>
                    <a:pt x="4644" y="13728"/>
                  </a:lnTo>
                  <a:lnTo>
                    <a:pt x="4976" y="13830"/>
                  </a:lnTo>
                  <a:lnTo>
                    <a:pt x="5308" y="13932"/>
                  </a:lnTo>
                  <a:lnTo>
                    <a:pt x="5665" y="14009"/>
                  </a:lnTo>
                  <a:lnTo>
                    <a:pt x="5997" y="14085"/>
                  </a:lnTo>
                  <a:lnTo>
                    <a:pt x="6354" y="14111"/>
                  </a:lnTo>
                  <a:lnTo>
                    <a:pt x="6711" y="14136"/>
                  </a:lnTo>
                  <a:lnTo>
                    <a:pt x="7094" y="14162"/>
                  </a:lnTo>
                  <a:lnTo>
                    <a:pt x="7451" y="14136"/>
                  </a:lnTo>
                  <a:lnTo>
                    <a:pt x="7808" y="14111"/>
                  </a:lnTo>
                  <a:lnTo>
                    <a:pt x="8166" y="14085"/>
                  </a:lnTo>
                  <a:lnTo>
                    <a:pt x="8523" y="14009"/>
                  </a:lnTo>
                  <a:lnTo>
                    <a:pt x="8854" y="13932"/>
                  </a:lnTo>
                  <a:lnTo>
                    <a:pt x="9186" y="13830"/>
                  </a:lnTo>
                  <a:lnTo>
                    <a:pt x="9518" y="13728"/>
                  </a:lnTo>
                  <a:lnTo>
                    <a:pt x="9850" y="13600"/>
                  </a:lnTo>
                  <a:lnTo>
                    <a:pt x="10156" y="13447"/>
                  </a:lnTo>
                  <a:lnTo>
                    <a:pt x="10462" y="13294"/>
                  </a:lnTo>
                  <a:lnTo>
                    <a:pt x="10768" y="13141"/>
                  </a:lnTo>
                  <a:lnTo>
                    <a:pt x="11049" y="12937"/>
                  </a:lnTo>
                  <a:lnTo>
                    <a:pt x="11329" y="12758"/>
                  </a:lnTo>
                  <a:lnTo>
                    <a:pt x="11585" y="12529"/>
                  </a:lnTo>
                  <a:lnTo>
                    <a:pt x="11840" y="12325"/>
                  </a:lnTo>
                  <a:lnTo>
                    <a:pt x="12095" y="12095"/>
                  </a:lnTo>
                  <a:lnTo>
                    <a:pt x="12325" y="11840"/>
                  </a:lnTo>
                  <a:lnTo>
                    <a:pt x="12554" y="11585"/>
                  </a:lnTo>
                  <a:lnTo>
                    <a:pt x="12758" y="11304"/>
                  </a:lnTo>
                  <a:lnTo>
                    <a:pt x="12962" y="11023"/>
                  </a:lnTo>
                  <a:lnTo>
                    <a:pt x="13141" y="10743"/>
                  </a:lnTo>
                  <a:lnTo>
                    <a:pt x="13320" y="10462"/>
                  </a:lnTo>
                  <a:lnTo>
                    <a:pt x="13473" y="10156"/>
                  </a:lnTo>
                  <a:lnTo>
                    <a:pt x="13600" y="9824"/>
                  </a:lnTo>
                  <a:lnTo>
                    <a:pt x="13728" y="9518"/>
                  </a:lnTo>
                  <a:lnTo>
                    <a:pt x="13856" y="9186"/>
                  </a:lnTo>
                  <a:lnTo>
                    <a:pt x="13932" y="8854"/>
                  </a:lnTo>
                  <a:lnTo>
                    <a:pt x="14034" y="8497"/>
                  </a:lnTo>
                  <a:lnTo>
                    <a:pt x="14085" y="8166"/>
                  </a:lnTo>
                  <a:lnTo>
                    <a:pt x="14136" y="7808"/>
                  </a:lnTo>
                  <a:lnTo>
                    <a:pt x="14162" y="7451"/>
                  </a:lnTo>
                  <a:lnTo>
                    <a:pt x="14162" y="7068"/>
                  </a:lnTo>
                  <a:lnTo>
                    <a:pt x="14162" y="6711"/>
                  </a:lnTo>
                  <a:lnTo>
                    <a:pt x="14136" y="6354"/>
                  </a:lnTo>
                  <a:lnTo>
                    <a:pt x="14085" y="5997"/>
                  </a:lnTo>
                  <a:lnTo>
                    <a:pt x="14034" y="5640"/>
                  </a:lnTo>
                  <a:lnTo>
                    <a:pt x="13932" y="5308"/>
                  </a:lnTo>
                  <a:lnTo>
                    <a:pt x="13856" y="4976"/>
                  </a:lnTo>
                  <a:lnTo>
                    <a:pt x="13728" y="4644"/>
                  </a:lnTo>
                  <a:lnTo>
                    <a:pt x="13600" y="4313"/>
                  </a:lnTo>
                  <a:lnTo>
                    <a:pt x="13473" y="4007"/>
                  </a:lnTo>
                  <a:lnTo>
                    <a:pt x="13320" y="3700"/>
                  </a:lnTo>
                  <a:lnTo>
                    <a:pt x="13141" y="3394"/>
                  </a:lnTo>
                  <a:lnTo>
                    <a:pt x="12962" y="3113"/>
                  </a:lnTo>
                  <a:lnTo>
                    <a:pt x="12758" y="2833"/>
                  </a:lnTo>
                  <a:lnTo>
                    <a:pt x="12554" y="2578"/>
                  </a:lnTo>
                  <a:lnTo>
                    <a:pt x="12325" y="2323"/>
                  </a:lnTo>
                  <a:lnTo>
                    <a:pt x="12095" y="2067"/>
                  </a:lnTo>
                  <a:lnTo>
                    <a:pt x="11840" y="1838"/>
                  </a:lnTo>
                  <a:lnTo>
                    <a:pt x="11585" y="1608"/>
                  </a:lnTo>
                  <a:lnTo>
                    <a:pt x="11329" y="1404"/>
                  </a:lnTo>
                  <a:lnTo>
                    <a:pt x="11049" y="1200"/>
                  </a:lnTo>
                  <a:lnTo>
                    <a:pt x="10768" y="1021"/>
                  </a:lnTo>
                  <a:lnTo>
                    <a:pt x="10462" y="843"/>
                  </a:lnTo>
                  <a:lnTo>
                    <a:pt x="10156" y="690"/>
                  </a:lnTo>
                  <a:lnTo>
                    <a:pt x="9850" y="562"/>
                  </a:lnTo>
                  <a:lnTo>
                    <a:pt x="9518" y="434"/>
                  </a:lnTo>
                  <a:lnTo>
                    <a:pt x="9186" y="307"/>
                  </a:lnTo>
                  <a:lnTo>
                    <a:pt x="8854" y="230"/>
                  </a:lnTo>
                  <a:lnTo>
                    <a:pt x="8523" y="128"/>
                  </a:lnTo>
                  <a:lnTo>
                    <a:pt x="8166" y="77"/>
                  </a:lnTo>
                  <a:lnTo>
                    <a:pt x="7808" y="26"/>
                  </a:lnTo>
                  <a:lnTo>
                    <a:pt x="7451"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3"/>
            <p:cNvSpPr/>
            <p:nvPr/>
          </p:nvSpPr>
          <p:spPr>
            <a:xfrm>
              <a:off x="296150" y="4108375"/>
              <a:ext cx="281350" cy="281350"/>
            </a:xfrm>
            <a:custGeom>
              <a:rect b="b" l="l" r="r" t="t"/>
              <a:pathLst>
                <a:path extrusionOk="0" h="11254" w="11254">
                  <a:moveTo>
                    <a:pt x="5640" y="1"/>
                  </a:moveTo>
                  <a:lnTo>
                    <a:pt x="5053" y="27"/>
                  </a:lnTo>
                  <a:lnTo>
                    <a:pt x="4492" y="103"/>
                  </a:lnTo>
                  <a:lnTo>
                    <a:pt x="3956" y="231"/>
                  </a:lnTo>
                  <a:lnTo>
                    <a:pt x="3446" y="435"/>
                  </a:lnTo>
                  <a:lnTo>
                    <a:pt x="2935" y="664"/>
                  </a:lnTo>
                  <a:lnTo>
                    <a:pt x="2476" y="945"/>
                  </a:lnTo>
                  <a:lnTo>
                    <a:pt x="2042" y="1277"/>
                  </a:lnTo>
                  <a:lnTo>
                    <a:pt x="1659" y="1634"/>
                  </a:lnTo>
                  <a:lnTo>
                    <a:pt x="1277" y="2042"/>
                  </a:lnTo>
                  <a:lnTo>
                    <a:pt x="971" y="2476"/>
                  </a:lnTo>
                  <a:lnTo>
                    <a:pt x="690" y="2935"/>
                  </a:lnTo>
                  <a:lnTo>
                    <a:pt x="435" y="3420"/>
                  </a:lnTo>
                  <a:lnTo>
                    <a:pt x="256" y="3956"/>
                  </a:lnTo>
                  <a:lnTo>
                    <a:pt x="103" y="4492"/>
                  </a:lnTo>
                  <a:lnTo>
                    <a:pt x="26" y="5053"/>
                  </a:lnTo>
                  <a:lnTo>
                    <a:pt x="1" y="5614"/>
                  </a:lnTo>
                  <a:lnTo>
                    <a:pt x="26" y="6201"/>
                  </a:lnTo>
                  <a:lnTo>
                    <a:pt x="103" y="6763"/>
                  </a:lnTo>
                  <a:lnTo>
                    <a:pt x="256" y="7298"/>
                  </a:lnTo>
                  <a:lnTo>
                    <a:pt x="435" y="7809"/>
                  </a:lnTo>
                  <a:lnTo>
                    <a:pt x="690" y="8319"/>
                  </a:lnTo>
                  <a:lnTo>
                    <a:pt x="971" y="8778"/>
                  </a:lnTo>
                  <a:lnTo>
                    <a:pt x="1277" y="9212"/>
                  </a:lnTo>
                  <a:lnTo>
                    <a:pt x="1659" y="9595"/>
                  </a:lnTo>
                  <a:lnTo>
                    <a:pt x="2042" y="9978"/>
                  </a:lnTo>
                  <a:lnTo>
                    <a:pt x="2476" y="10284"/>
                  </a:lnTo>
                  <a:lnTo>
                    <a:pt x="2935" y="10564"/>
                  </a:lnTo>
                  <a:lnTo>
                    <a:pt x="3446" y="10820"/>
                  </a:lnTo>
                  <a:lnTo>
                    <a:pt x="3956" y="10998"/>
                  </a:lnTo>
                  <a:lnTo>
                    <a:pt x="4492" y="11151"/>
                  </a:lnTo>
                  <a:lnTo>
                    <a:pt x="5053" y="11228"/>
                  </a:lnTo>
                  <a:lnTo>
                    <a:pt x="5640" y="11253"/>
                  </a:lnTo>
                  <a:lnTo>
                    <a:pt x="6201" y="11228"/>
                  </a:lnTo>
                  <a:lnTo>
                    <a:pt x="6763" y="11151"/>
                  </a:lnTo>
                  <a:lnTo>
                    <a:pt x="7298" y="10998"/>
                  </a:lnTo>
                  <a:lnTo>
                    <a:pt x="7834" y="10820"/>
                  </a:lnTo>
                  <a:lnTo>
                    <a:pt x="8319" y="10564"/>
                  </a:lnTo>
                  <a:lnTo>
                    <a:pt x="8778" y="10284"/>
                  </a:lnTo>
                  <a:lnTo>
                    <a:pt x="9212" y="9978"/>
                  </a:lnTo>
                  <a:lnTo>
                    <a:pt x="9620" y="9595"/>
                  </a:lnTo>
                  <a:lnTo>
                    <a:pt x="9978" y="9212"/>
                  </a:lnTo>
                  <a:lnTo>
                    <a:pt x="10309" y="8778"/>
                  </a:lnTo>
                  <a:lnTo>
                    <a:pt x="10590" y="8319"/>
                  </a:lnTo>
                  <a:lnTo>
                    <a:pt x="10820" y="7809"/>
                  </a:lnTo>
                  <a:lnTo>
                    <a:pt x="11024" y="7298"/>
                  </a:lnTo>
                  <a:lnTo>
                    <a:pt x="11151" y="6763"/>
                  </a:lnTo>
                  <a:lnTo>
                    <a:pt x="11228" y="6201"/>
                  </a:lnTo>
                  <a:lnTo>
                    <a:pt x="11253" y="5614"/>
                  </a:lnTo>
                  <a:lnTo>
                    <a:pt x="11228" y="5053"/>
                  </a:lnTo>
                  <a:lnTo>
                    <a:pt x="11151" y="4492"/>
                  </a:lnTo>
                  <a:lnTo>
                    <a:pt x="11024" y="3956"/>
                  </a:lnTo>
                  <a:lnTo>
                    <a:pt x="10820" y="3420"/>
                  </a:lnTo>
                  <a:lnTo>
                    <a:pt x="10590" y="2935"/>
                  </a:lnTo>
                  <a:lnTo>
                    <a:pt x="10309" y="2476"/>
                  </a:lnTo>
                  <a:lnTo>
                    <a:pt x="9978" y="2042"/>
                  </a:lnTo>
                  <a:lnTo>
                    <a:pt x="9620" y="1634"/>
                  </a:lnTo>
                  <a:lnTo>
                    <a:pt x="9212" y="1277"/>
                  </a:lnTo>
                  <a:lnTo>
                    <a:pt x="8778" y="945"/>
                  </a:lnTo>
                  <a:lnTo>
                    <a:pt x="8319" y="664"/>
                  </a:lnTo>
                  <a:lnTo>
                    <a:pt x="7834" y="435"/>
                  </a:lnTo>
                  <a:lnTo>
                    <a:pt x="7298" y="231"/>
                  </a:lnTo>
                  <a:lnTo>
                    <a:pt x="6763" y="103"/>
                  </a:lnTo>
                  <a:lnTo>
                    <a:pt x="6201" y="27"/>
                  </a:lnTo>
                  <a:lnTo>
                    <a:pt x="5640"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3"/>
            <p:cNvSpPr/>
            <p:nvPr/>
          </p:nvSpPr>
          <p:spPr>
            <a:xfrm>
              <a:off x="387375" y="4198975"/>
              <a:ext cx="99550" cy="99525"/>
            </a:xfrm>
            <a:custGeom>
              <a:rect b="b" l="l" r="r" t="t"/>
              <a:pathLst>
                <a:path extrusionOk="0" h="3981" w="3982">
                  <a:moveTo>
                    <a:pt x="1991" y="0"/>
                  </a:moveTo>
                  <a:lnTo>
                    <a:pt x="1787" y="26"/>
                  </a:lnTo>
                  <a:lnTo>
                    <a:pt x="1583" y="51"/>
                  </a:lnTo>
                  <a:lnTo>
                    <a:pt x="1379" y="102"/>
                  </a:lnTo>
                  <a:lnTo>
                    <a:pt x="1200" y="153"/>
                  </a:lnTo>
                  <a:lnTo>
                    <a:pt x="1021" y="255"/>
                  </a:lnTo>
                  <a:lnTo>
                    <a:pt x="868" y="332"/>
                  </a:lnTo>
                  <a:lnTo>
                    <a:pt x="715" y="459"/>
                  </a:lnTo>
                  <a:lnTo>
                    <a:pt x="562" y="587"/>
                  </a:lnTo>
                  <a:lnTo>
                    <a:pt x="434" y="740"/>
                  </a:lnTo>
                  <a:lnTo>
                    <a:pt x="332" y="893"/>
                  </a:lnTo>
                  <a:lnTo>
                    <a:pt x="230" y="1046"/>
                  </a:lnTo>
                  <a:lnTo>
                    <a:pt x="154" y="1225"/>
                  </a:lnTo>
                  <a:lnTo>
                    <a:pt x="77" y="1404"/>
                  </a:lnTo>
                  <a:lnTo>
                    <a:pt x="26" y="1608"/>
                  </a:lnTo>
                  <a:lnTo>
                    <a:pt x="1" y="1786"/>
                  </a:lnTo>
                  <a:lnTo>
                    <a:pt x="1" y="1990"/>
                  </a:lnTo>
                  <a:lnTo>
                    <a:pt x="1" y="2195"/>
                  </a:lnTo>
                  <a:lnTo>
                    <a:pt x="26" y="2399"/>
                  </a:lnTo>
                  <a:lnTo>
                    <a:pt x="77" y="2603"/>
                  </a:lnTo>
                  <a:lnTo>
                    <a:pt x="154" y="2781"/>
                  </a:lnTo>
                  <a:lnTo>
                    <a:pt x="230" y="2960"/>
                  </a:lnTo>
                  <a:lnTo>
                    <a:pt x="332" y="3113"/>
                  </a:lnTo>
                  <a:lnTo>
                    <a:pt x="434" y="3266"/>
                  </a:lnTo>
                  <a:lnTo>
                    <a:pt x="562" y="3419"/>
                  </a:lnTo>
                  <a:lnTo>
                    <a:pt x="715" y="3547"/>
                  </a:lnTo>
                  <a:lnTo>
                    <a:pt x="868" y="3649"/>
                  </a:lnTo>
                  <a:lnTo>
                    <a:pt x="1021" y="3751"/>
                  </a:lnTo>
                  <a:lnTo>
                    <a:pt x="1200" y="3828"/>
                  </a:lnTo>
                  <a:lnTo>
                    <a:pt x="1379" y="3904"/>
                  </a:lnTo>
                  <a:lnTo>
                    <a:pt x="1583" y="3955"/>
                  </a:lnTo>
                  <a:lnTo>
                    <a:pt x="1787" y="3981"/>
                  </a:lnTo>
                  <a:lnTo>
                    <a:pt x="2195" y="3981"/>
                  </a:lnTo>
                  <a:lnTo>
                    <a:pt x="2374" y="3955"/>
                  </a:lnTo>
                  <a:lnTo>
                    <a:pt x="2578" y="3904"/>
                  </a:lnTo>
                  <a:lnTo>
                    <a:pt x="2756" y="3828"/>
                  </a:lnTo>
                  <a:lnTo>
                    <a:pt x="2935" y="3751"/>
                  </a:lnTo>
                  <a:lnTo>
                    <a:pt x="3088" y="3649"/>
                  </a:lnTo>
                  <a:lnTo>
                    <a:pt x="3241" y="3547"/>
                  </a:lnTo>
                  <a:lnTo>
                    <a:pt x="3394" y="3419"/>
                  </a:lnTo>
                  <a:lnTo>
                    <a:pt x="3522" y="3266"/>
                  </a:lnTo>
                  <a:lnTo>
                    <a:pt x="3649" y="3113"/>
                  </a:lnTo>
                  <a:lnTo>
                    <a:pt x="3726" y="2960"/>
                  </a:lnTo>
                  <a:lnTo>
                    <a:pt x="3828" y="2781"/>
                  </a:lnTo>
                  <a:lnTo>
                    <a:pt x="3879" y="2603"/>
                  </a:lnTo>
                  <a:lnTo>
                    <a:pt x="3930" y="2399"/>
                  </a:lnTo>
                  <a:lnTo>
                    <a:pt x="3956" y="2195"/>
                  </a:lnTo>
                  <a:lnTo>
                    <a:pt x="3981" y="1990"/>
                  </a:lnTo>
                  <a:lnTo>
                    <a:pt x="3956" y="1786"/>
                  </a:lnTo>
                  <a:lnTo>
                    <a:pt x="3930" y="1608"/>
                  </a:lnTo>
                  <a:lnTo>
                    <a:pt x="3879" y="1404"/>
                  </a:lnTo>
                  <a:lnTo>
                    <a:pt x="3828" y="1225"/>
                  </a:lnTo>
                  <a:lnTo>
                    <a:pt x="3726" y="1046"/>
                  </a:lnTo>
                  <a:lnTo>
                    <a:pt x="3649" y="893"/>
                  </a:lnTo>
                  <a:lnTo>
                    <a:pt x="3522" y="740"/>
                  </a:lnTo>
                  <a:lnTo>
                    <a:pt x="3394" y="587"/>
                  </a:lnTo>
                  <a:lnTo>
                    <a:pt x="3241" y="459"/>
                  </a:lnTo>
                  <a:lnTo>
                    <a:pt x="3088" y="332"/>
                  </a:lnTo>
                  <a:lnTo>
                    <a:pt x="2935" y="255"/>
                  </a:lnTo>
                  <a:lnTo>
                    <a:pt x="2756" y="153"/>
                  </a:lnTo>
                  <a:lnTo>
                    <a:pt x="2578" y="102"/>
                  </a:lnTo>
                  <a:lnTo>
                    <a:pt x="2374" y="51"/>
                  </a:lnTo>
                  <a:lnTo>
                    <a:pt x="2195" y="26"/>
                  </a:lnTo>
                  <a:lnTo>
                    <a:pt x="19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3"/>
            <p:cNvSpPr/>
            <p:nvPr/>
          </p:nvSpPr>
          <p:spPr>
            <a:xfrm>
              <a:off x="352925" y="4048425"/>
              <a:ext cx="167800" cy="138450"/>
            </a:xfrm>
            <a:custGeom>
              <a:rect b="b" l="l" r="r" t="t"/>
              <a:pathLst>
                <a:path extrusionOk="0" h="5538" w="6712">
                  <a:moveTo>
                    <a:pt x="2833" y="1"/>
                  </a:moveTo>
                  <a:lnTo>
                    <a:pt x="2297" y="52"/>
                  </a:lnTo>
                  <a:lnTo>
                    <a:pt x="1787" y="128"/>
                  </a:lnTo>
                  <a:lnTo>
                    <a:pt x="1277" y="230"/>
                  </a:lnTo>
                  <a:lnTo>
                    <a:pt x="766" y="358"/>
                  </a:lnTo>
                  <a:lnTo>
                    <a:pt x="281" y="511"/>
                  </a:lnTo>
                  <a:lnTo>
                    <a:pt x="205" y="536"/>
                  </a:lnTo>
                  <a:lnTo>
                    <a:pt x="154" y="587"/>
                  </a:lnTo>
                  <a:lnTo>
                    <a:pt x="52" y="715"/>
                  </a:lnTo>
                  <a:lnTo>
                    <a:pt x="1" y="868"/>
                  </a:lnTo>
                  <a:lnTo>
                    <a:pt x="1" y="945"/>
                  </a:lnTo>
                  <a:lnTo>
                    <a:pt x="26" y="1021"/>
                  </a:lnTo>
                  <a:lnTo>
                    <a:pt x="1251" y="5333"/>
                  </a:lnTo>
                  <a:lnTo>
                    <a:pt x="1277" y="5384"/>
                  </a:lnTo>
                  <a:lnTo>
                    <a:pt x="1328" y="5461"/>
                  </a:lnTo>
                  <a:lnTo>
                    <a:pt x="1379" y="5486"/>
                  </a:lnTo>
                  <a:lnTo>
                    <a:pt x="1455" y="5537"/>
                  </a:lnTo>
                  <a:lnTo>
                    <a:pt x="1583" y="5537"/>
                  </a:lnTo>
                  <a:lnTo>
                    <a:pt x="1659" y="5512"/>
                  </a:lnTo>
                  <a:lnTo>
                    <a:pt x="1736" y="5486"/>
                  </a:lnTo>
                  <a:lnTo>
                    <a:pt x="1889" y="5359"/>
                  </a:lnTo>
                  <a:lnTo>
                    <a:pt x="2093" y="5231"/>
                  </a:lnTo>
                  <a:lnTo>
                    <a:pt x="2272" y="5155"/>
                  </a:lnTo>
                  <a:lnTo>
                    <a:pt x="2476" y="5078"/>
                  </a:lnTo>
                  <a:lnTo>
                    <a:pt x="2680" y="5002"/>
                  </a:lnTo>
                  <a:lnTo>
                    <a:pt x="2910" y="4951"/>
                  </a:lnTo>
                  <a:lnTo>
                    <a:pt x="3139" y="4925"/>
                  </a:lnTo>
                  <a:lnTo>
                    <a:pt x="3599" y="4925"/>
                  </a:lnTo>
                  <a:lnTo>
                    <a:pt x="3803" y="4951"/>
                  </a:lnTo>
                  <a:lnTo>
                    <a:pt x="4032" y="5002"/>
                  </a:lnTo>
                  <a:lnTo>
                    <a:pt x="4236" y="5078"/>
                  </a:lnTo>
                  <a:lnTo>
                    <a:pt x="4441" y="5155"/>
                  </a:lnTo>
                  <a:lnTo>
                    <a:pt x="4645" y="5231"/>
                  </a:lnTo>
                  <a:lnTo>
                    <a:pt x="4823" y="5359"/>
                  </a:lnTo>
                  <a:lnTo>
                    <a:pt x="5002" y="5486"/>
                  </a:lnTo>
                  <a:lnTo>
                    <a:pt x="5078" y="5512"/>
                  </a:lnTo>
                  <a:lnTo>
                    <a:pt x="5129" y="5537"/>
                  </a:lnTo>
                  <a:lnTo>
                    <a:pt x="5283" y="5537"/>
                  </a:lnTo>
                  <a:lnTo>
                    <a:pt x="5334" y="5486"/>
                  </a:lnTo>
                  <a:lnTo>
                    <a:pt x="5410" y="5461"/>
                  </a:lnTo>
                  <a:lnTo>
                    <a:pt x="5436" y="5384"/>
                  </a:lnTo>
                  <a:lnTo>
                    <a:pt x="5487" y="5333"/>
                  </a:lnTo>
                  <a:lnTo>
                    <a:pt x="6711" y="1021"/>
                  </a:lnTo>
                  <a:lnTo>
                    <a:pt x="6711" y="945"/>
                  </a:lnTo>
                  <a:lnTo>
                    <a:pt x="6711" y="868"/>
                  </a:lnTo>
                  <a:lnTo>
                    <a:pt x="6686" y="715"/>
                  </a:lnTo>
                  <a:lnTo>
                    <a:pt x="6584" y="587"/>
                  </a:lnTo>
                  <a:lnTo>
                    <a:pt x="6507" y="536"/>
                  </a:lnTo>
                  <a:lnTo>
                    <a:pt x="6431" y="511"/>
                  </a:lnTo>
                  <a:lnTo>
                    <a:pt x="5946" y="358"/>
                  </a:lnTo>
                  <a:lnTo>
                    <a:pt x="5461" y="230"/>
                  </a:lnTo>
                  <a:lnTo>
                    <a:pt x="4925" y="128"/>
                  </a:lnTo>
                  <a:lnTo>
                    <a:pt x="4415" y="52"/>
                  </a:lnTo>
                  <a:lnTo>
                    <a:pt x="3879"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3"/>
            <p:cNvSpPr/>
            <p:nvPr/>
          </p:nvSpPr>
          <p:spPr>
            <a:xfrm>
              <a:off x="459450" y="4250625"/>
              <a:ext cx="176100" cy="178000"/>
            </a:xfrm>
            <a:custGeom>
              <a:rect b="b" l="l" r="r" t="t"/>
              <a:pathLst>
                <a:path extrusionOk="0" h="7120" w="7044">
                  <a:moveTo>
                    <a:pt x="2476" y="1"/>
                  </a:moveTo>
                  <a:lnTo>
                    <a:pt x="2399" y="26"/>
                  </a:lnTo>
                  <a:lnTo>
                    <a:pt x="2323" y="52"/>
                  </a:lnTo>
                  <a:lnTo>
                    <a:pt x="2272" y="103"/>
                  </a:lnTo>
                  <a:lnTo>
                    <a:pt x="2246" y="154"/>
                  </a:lnTo>
                  <a:lnTo>
                    <a:pt x="2221" y="231"/>
                  </a:lnTo>
                  <a:lnTo>
                    <a:pt x="2195" y="307"/>
                  </a:lnTo>
                  <a:lnTo>
                    <a:pt x="2195" y="511"/>
                  </a:lnTo>
                  <a:lnTo>
                    <a:pt x="2170" y="741"/>
                  </a:lnTo>
                  <a:lnTo>
                    <a:pt x="2119" y="945"/>
                  </a:lnTo>
                  <a:lnTo>
                    <a:pt x="2068" y="1149"/>
                  </a:lnTo>
                  <a:lnTo>
                    <a:pt x="1991" y="1353"/>
                  </a:lnTo>
                  <a:lnTo>
                    <a:pt x="1889" y="1557"/>
                  </a:lnTo>
                  <a:lnTo>
                    <a:pt x="1787" y="1762"/>
                  </a:lnTo>
                  <a:lnTo>
                    <a:pt x="1659" y="1940"/>
                  </a:lnTo>
                  <a:lnTo>
                    <a:pt x="1506" y="2119"/>
                  </a:lnTo>
                  <a:lnTo>
                    <a:pt x="1353" y="2272"/>
                  </a:lnTo>
                  <a:lnTo>
                    <a:pt x="1175" y="2425"/>
                  </a:lnTo>
                  <a:lnTo>
                    <a:pt x="996" y="2553"/>
                  </a:lnTo>
                  <a:lnTo>
                    <a:pt x="817" y="2680"/>
                  </a:lnTo>
                  <a:lnTo>
                    <a:pt x="639" y="2757"/>
                  </a:lnTo>
                  <a:lnTo>
                    <a:pt x="435" y="2859"/>
                  </a:lnTo>
                  <a:lnTo>
                    <a:pt x="231" y="2910"/>
                  </a:lnTo>
                  <a:lnTo>
                    <a:pt x="154" y="2935"/>
                  </a:lnTo>
                  <a:lnTo>
                    <a:pt x="103" y="2986"/>
                  </a:lnTo>
                  <a:lnTo>
                    <a:pt x="52" y="3037"/>
                  </a:lnTo>
                  <a:lnTo>
                    <a:pt x="26" y="3114"/>
                  </a:lnTo>
                  <a:lnTo>
                    <a:pt x="1" y="3190"/>
                  </a:lnTo>
                  <a:lnTo>
                    <a:pt x="1" y="3241"/>
                  </a:lnTo>
                  <a:lnTo>
                    <a:pt x="26" y="3318"/>
                  </a:lnTo>
                  <a:lnTo>
                    <a:pt x="52" y="3395"/>
                  </a:lnTo>
                  <a:lnTo>
                    <a:pt x="2731" y="6967"/>
                  </a:lnTo>
                  <a:lnTo>
                    <a:pt x="2782" y="7018"/>
                  </a:lnTo>
                  <a:lnTo>
                    <a:pt x="2859" y="7069"/>
                  </a:lnTo>
                  <a:lnTo>
                    <a:pt x="3012" y="7120"/>
                  </a:lnTo>
                  <a:lnTo>
                    <a:pt x="3165" y="7120"/>
                  </a:lnTo>
                  <a:lnTo>
                    <a:pt x="3241" y="7094"/>
                  </a:lnTo>
                  <a:lnTo>
                    <a:pt x="3318" y="7069"/>
                  </a:lnTo>
                  <a:lnTo>
                    <a:pt x="3726" y="6763"/>
                  </a:lnTo>
                  <a:lnTo>
                    <a:pt x="4134" y="6456"/>
                  </a:lnTo>
                  <a:lnTo>
                    <a:pt x="4517" y="6099"/>
                  </a:lnTo>
                  <a:lnTo>
                    <a:pt x="4900" y="5716"/>
                  </a:lnTo>
                  <a:lnTo>
                    <a:pt x="5257" y="5334"/>
                  </a:lnTo>
                  <a:lnTo>
                    <a:pt x="5589" y="4925"/>
                  </a:lnTo>
                  <a:lnTo>
                    <a:pt x="5895" y="4492"/>
                  </a:lnTo>
                  <a:lnTo>
                    <a:pt x="6176" y="4058"/>
                  </a:lnTo>
                  <a:lnTo>
                    <a:pt x="6431" y="3599"/>
                  </a:lnTo>
                  <a:lnTo>
                    <a:pt x="6661" y="3114"/>
                  </a:lnTo>
                  <a:lnTo>
                    <a:pt x="6865" y="2655"/>
                  </a:lnTo>
                  <a:lnTo>
                    <a:pt x="7018" y="2170"/>
                  </a:lnTo>
                  <a:lnTo>
                    <a:pt x="7043" y="2068"/>
                  </a:lnTo>
                  <a:lnTo>
                    <a:pt x="7043" y="1991"/>
                  </a:lnTo>
                  <a:lnTo>
                    <a:pt x="7018" y="1838"/>
                  </a:lnTo>
                  <a:lnTo>
                    <a:pt x="6916" y="1710"/>
                  </a:lnTo>
                  <a:lnTo>
                    <a:pt x="6839" y="1659"/>
                  </a:lnTo>
                  <a:lnTo>
                    <a:pt x="6788" y="1634"/>
                  </a:lnTo>
                  <a:lnTo>
                    <a:pt x="2604" y="26"/>
                  </a:lnTo>
                  <a:lnTo>
                    <a:pt x="2527"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3"/>
            <p:cNvSpPr/>
            <p:nvPr/>
          </p:nvSpPr>
          <p:spPr>
            <a:xfrm>
              <a:off x="238125" y="4250625"/>
              <a:ext cx="176075" cy="178000"/>
            </a:xfrm>
            <a:custGeom>
              <a:rect b="b" l="l" r="r" t="t"/>
              <a:pathLst>
                <a:path extrusionOk="0" h="7120" w="7043">
                  <a:moveTo>
                    <a:pt x="4516" y="1"/>
                  </a:moveTo>
                  <a:lnTo>
                    <a:pt x="4440" y="26"/>
                  </a:lnTo>
                  <a:lnTo>
                    <a:pt x="281" y="1634"/>
                  </a:lnTo>
                  <a:lnTo>
                    <a:pt x="204" y="1659"/>
                  </a:lnTo>
                  <a:lnTo>
                    <a:pt x="153" y="1710"/>
                  </a:lnTo>
                  <a:lnTo>
                    <a:pt x="51" y="1838"/>
                  </a:lnTo>
                  <a:lnTo>
                    <a:pt x="0" y="1991"/>
                  </a:lnTo>
                  <a:lnTo>
                    <a:pt x="0" y="2068"/>
                  </a:lnTo>
                  <a:lnTo>
                    <a:pt x="26" y="2170"/>
                  </a:lnTo>
                  <a:lnTo>
                    <a:pt x="179" y="2655"/>
                  </a:lnTo>
                  <a:lnTo>
                    <a:pt x="383" y="3114"/>
                  </a:lnTo>
                  <a:lnTo>
                    <a:pt x="612" y="3599"/>
                  </a:lnTo>
                  <a:lnTo>
                    <a:pt x="893" y="4058"/>
                  </a:lnTo>
                  <a:lnTo>
                    <a:pt x="1174" y="4492"/>
                  </a:lnTo>
                  <a:lnTo>
                    <a:pt x="1480" y="4925"/>
                  </a:lnTo>
                  <a:lnTo>
                    <a:pt x="1812" y="5334"/>
                  </a:lnTo>
                  <a:lnTo>
                    <a:pt x="2143" y="5716"/>
                  </a:lnTo>
                  <a:lnTo>
                    <a:pt x="2526" y="6099"/>
                  </a:lnTo>
                  <a:lnTo>
                    <a:pt x="2909" y="6456"/>
                  </a:lnTo>
                  <a:lnTo>
                    <a:pt x="3317" y="6763"/>
                  </a:lnTo>
                  <a:lnTo>
                    <a:pt x="3751" y="7069"/>
                  </a:lnTo>
                  <a:lnTo>
                    <a:pt x="3827" y="7094"/>
                  </a:lnTo>
                  <a:lnTo>
                    <a:pt x="3904" y="7120"/>
                  </a:lnTo>
                  <a:lnTo>
                    <a:pt x="4057" y="7120"/>
                  </a:lnTo>
                  <a:lnTo>
                    <a:pt x="4210" y="7069"/>
                  </a:lnTo>
                  <a:lnTo>
                    <a:pt x="4261" y="7018"/>
                  </a:lnTo>
                  <a:lnTo>
                    <a:pt x="4312" y="6967"/>
                  </a:lnTo>
                  <a:lnTo>
                    <a:pt x="6991" y="3395"/>
                  </a:lnTo>
                  <a:lnTo>
                    <a:pt x="7042" y="3318"/>
                  </a:lnTo>
                  <a:lnTo>
                    <a:pt x="7042" y="3241"/>
                  </a:lnTo>
                  <a:lnTo>
                    <a:pt x="7042" y="3190"/>
                  </a:lnTo>
                  <a:lnTo>
                    <a:pt x="7042" y="3114"/>
                  </a:lnTo>
                  <a:lnTo>
                    <a:pt x="7017" y="3037"/>
                  </a:lnTo>
                  <a:lnTo>
                    <a:pt x="6966" y="2986"/>
                  </a:lnTo>
                  <a:lnTo>
                    <a:pt x="6915" y="2935"/>
                  </a:lnTo>
                  <a:lnTo>
                    <a:pt x="6838" y="2910"/>
                  </a:lnTo>
                  <a:lnTo>
                    <a:pt x="6634" y="2859"/>
                  </a:lnTo>
                  <a:lnTo>
                    <a:pt x="6430" y="2757"/>
                  </a:lnTo>
                  <a:lnTo>
                    <a:pt x="6226" y="2680"/>
                  </a:lnTo>
                  <a:lnTo>
                    <a:pt x="6047" y="2553"/>
                  </a:lnTo>
                  <a:lnTo>
                    <a:pt x="5869" y="2425"/>
                  </a:lnTo>
                  <a:lnTo>
                    <a:pt x="5690" y="2272"/>
                  </a:lnTo>
                  <a:lnTo>
                    <a:pt x="5537" y="2119"/>
                  </a:lnTo>
                  <a:lnTo>
                    <a:pt x="5409" y="1940"/>
                  </a:lnTo>
                  <a:lnTo>
                    <a:pt x="5282" y="1762"/>
                  </a:lnTo>
                  <a:lnTo>
                    <a:pt x="5154" y="1557"/>
                  </a:lnTo>
                  <a:lnTo>
                    <a:pt x="5052" y="1353"/>
                  </a:lnTo>
                  <a:lnTo>
                    <a:pt x="4976" y="1149"/>
                  </a:lnTo>
                  <a:lnTo>
                    <a:pt x="4925" y="945"/>
                  </a:lnTo>
                  <a:lnTo>
                    <a:pt x="4873" y="741"/>
                  </a:lnTo>
                  <a:lnTo>
                    <a:pt x="4848" y="511"/>
                  </a:lnTo>
                  <a:lnTo>
                    <a:pt x="4848" y="307"/>
                  </a:lnTo>
                  <a:lnTo>
                    <a:pt x="4848" y="231"/>
                  </a:lnTo>
                  <a:lnTo>
                    <a:pt x="4822" y="154"/>
                  </a:lnTo>
                  <a:lnTo>
                    <a:pt x="4771" y="103"/>
                  </a:lnTo>
                  <a:lnTo>
                    <a:pt x="4720" y="52"/>
                  </a:lnTo>
                  <a:lnTo>
                    <a:pt x="4669" y="26"/>
                  </a:lnTo>
                  <a:lnTo>
                    <a:pt x="4593"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1" name="Google Shape;4971;p73"/>
          <p:cNvGrpSpPr/>
          <p:nvPr/>
        </p:nvGrpSpPr>
        <p:grpSpPr>
          <a:xfrm>
            <a:off x="1792864" y="3956092"/>
            <a:ext cx="267000" cy="400803"/>
            <a:chOff x="1053975" y="4040125"/>
            <a:chExt cx="264750" cy="397425"/>
          </a:xfrm>
        </p:grpSpPr>
        <p:sp>
          <p:nvSpPr>
            <p:cNvPr id="4972" name="Google Shape;4972;p73"/>
            <p:cNvSpPr/>
            <p:nvPr/>
          </p:nvSpPr>
          <p:spPr>
            <a:xfrm>
              <a:off x="1053975" y="4066275"/>
              <a:ext cx="264750" cy="343850"/>
            </a:xfrm>
            <a:custGeom>
              <a:rect b="b" l="l" r="r" t="t"/>
              <a:pathLst>
                <a:path extrusionOk="0" h="13754" w="10590">
                  <a:moveTo>
                    <a:pt x="843" y="1"/>
                  </a:moveTo>
                  <a:lnTo>
                    <a:pt x="843" y="6150"/>
                  </a:lnTo>
                  <a:lnTo>
                    <a:pt x="358" y="6150"/>
                  </a:lnTo>
                  <a:lnTo>
                    <a:pt x="281" y="6176"/>
                  </a:lnTo>
                  <a:lnTo>
                    <a:pt x="205" y="6227"/>
                  </a:lnTo>
                  <a:lnTo>
                    <a:pt x="128" y="6278"/>
                  </a:lnTo>
                  <a:lnTo>
                    <a:pt x="77" y="6354"/>
                  </a:lnTo>
                  <a:lnTo>
                    <a:pt x="26" y="6431"/>
                  </a:lnTo>
                  <a:lnTo>
                    <a:pt x="1" y="6507"/>
                  </a:lnTo>
                  <a:lnTo>
                    <a:pt x="1" y="6609"/>
                  </a:lnTo>
                  <a:lnTo>
                    <a:pt x="1" y="7196"/>
                  </a:lnTo>
                  <a:lnTo>
                    <a:pt x="1" y="7298"/>
                  </a:lnTo>
                  <a:lnTo>
                    <a:pt x="26" y="7375"/>
                  </a:lnTo>
                  <a:lnTo>
                    <a:pt x="77" y="7452"/>
                  </a:lnTo>
                  <a:lnTo>
                    <a:pt x="128" y="7503"/>
                  </a:lnTo>
                  <a:lnTo>
                    <a:pt x="205" y="7579"/>
                  </a:lnTo>
                  <a:lnTo>
                    <a:pt x="281" y="7605"/>
                  </a:lnTo>
                  <a:lnTo>
                    <a:pt x="358" y="7630"/>
                  </a:lnTo>
                  <a:lnTo>
                    <a:pt x="460" y="7656"/>
                  </a:lnTo>
                  <a:lnTo>
                    <a:pt x="843" y="7656"/>
                  </a:lnTo>
                  <a:lnTo>
                    <a:pt x="843" y="13754"/>
                  </a:lnTo>
                  <a:lnTo>
                    <a:pt x="9748" y="13754"/>
                  </a:lnTo>
                  <a:lnTo>
                    <a:pt x="9748" y="7656"/>
                  </a:lnTo>
                  <a:lnTo>
                    <a:pt x="10156" y="7656"/>
                  </a:lnTo>
                  <a:lnTo>
                    <a:pt x="10232" y="7630"/>
                  </a:lnTo>
                  <a:lnTo>
                    <a:pt x="10334" y="7605"/>
                  </a:lnTo>
                  <a:lnTo>
                    <a:pt x="10411" y="7579"/>
                  </a:lnTo>
                  <a:lnTo>
                    <a:pt x="10462" y="7503"/>
                  </a:lnTo>
                  <a:lnTo>
                    <a:pt x="10513" y="7452"/>
                  </a:lnTo>
                  <a:lnTo>
                    <a:pt x="10564" y="7375"/>
                  </a:lnTo>
                  <a:lnTo>
                    <a:pt x="10590" y="7298"/>
                  </a:lnTo>
                  <a:lnTo>
                    <a:pt x="10590" y="7196"/>
                  </a:lnTo>
                  <a:lnTo>
                    <a:pt x="10590" y="6609"/>
                  </a:lnTo>
                  <a:lnTo>
                    <a:pt x="10590" y="6507"/>
                  </a:lnTo>
                  <a:lnTo>
                    <a:pt x="10564" y="6431"/>
                  </a:lnTo>
                  <a:lnTo>
                    <a:pt x="10513" y="6354"/>
                  </a:lnTo>
                  <a:lnTo>
                    <a:pt x="10462" y="6278"/>
                  </a:lnTo>
                  <a:lnTo>
                    <a:pt x="10411" y="6227"/>
                  </a:lnTo>
                  <a:lnTo>
                    <a:pt x="10334" y="6176"/>
                  </a:lnTo>
                  <a:lnTo>
                    <a:pt x="10232" y="6150"/>
                  </a:lnTo>
                  <a:lnTo>
                    <a:pt x="9748" y="6150"/>
                  </a:lnTo>
                  <a:lnTo>
                    <a:pt x="9748"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3"/>
            <p:cNvSpPr/>
            <p:nvPr/>
          </p:nvSpPr>
          <p:spPr>
            <a:xfrm>
              <a:off x="1053975" y="4399900"/>
              <a:ext cx="264750" cy="37650"/>
            </a:xfrm>
            <a:custGeom>
              <a:rect b="b" l="l" r="r" t="t"/>
              <a:pathLst>
                <a:path extrusionOk="0" h="1506" w="10590">
                  <a:moveTo>
                    <a:pt x="358" y="1"/>
                  </a:moveTo>
                  <a:lnTo>
                    <a:pt x="281" y="26"/>
                  </a:lnTo>
                  <a:lnTo>
                    <a:pt x="205" y="77"/>
                  </a:lnTo>
                  <a:lnTo>
                    <a:pt x="128" y="128"/>
                  </a:lnTo>
                  <a:lnTo>
                    <a:pt x="77" y="205"/>
                  </a:lnTo>
                  <a:lnTo>
                    <a:pt x="26" y="281"/>
                  </a:lnTo>
                  <a:lnTo>
                    <a:pt x="1" y="358"/>
                  </a:lnTo>
                  <a:lnTo>
                    <a:pt x="1" y="460"/>
                  </a:lnTo>
                  <a:lnTo>
                    <a:pt x="1" y="1047"/>
                  </a:lnTo>
                  <a:lnTo>
                    <a:pt x="1" y="1149"/>
                  </a:lnTo>
                  <a:lnTo>
                    <a:pt x="26" y="1225"/>
                  </a:lnTo>
                  <a:lnTo>
                    <a:pt x="77" y="1302"/>
                  </a:lnTo>
                  <a:lnTo>
                    <a:pt x="128" y="1353"/>
                  </a:lnTo>
                  <a:lnTo>
                    <a:pt x="205" y="1429"/>
                  </a:lnTo>
                  <a:lnTo>
                    <a:pt x="281" y="1455"/>
                  </a:lnTo>
                  <a:lnTo>
                    <a:pt x="358" y="1480"/>
                  </a:lnTo>
                  <a:lnTo>
                    <a:pt x="460" y="1506"/>
                  </a:lnTo>
                  <a:lnTo>
                    <a:pt x="10156" y="1506"/>
                  </a:lnTo>
                  <a:lnTo>
                    <a:pt x="10232" y="1480"/>
                  </a:lnTo>
                  <a:lnTo>
                    <a:pt x="10334" y="1455"/>
                  </a:lnTo>
                  <a:lnTo>
                    <a:pt x="10411" y="1429"/>
                  </a:lnTo>
                  <a:lnTo>
                    <a:pt x="10462" y="1353"/>
                  </a:lnTo>
                  <a:lnTo>
                    <a:pt x="10513" y="1302"/>
                  </a:lnTo>
                  <a:lnTo>
                    <a:pt x="10564" y="1225"/>
                  </a:lnTo>
                  <a:lnTo>
                    <a:pt x="10590" y="1149"/>
                  </a:lnTo>
                  <a:lnTo>
                    <a:pt x="10590" y="1047"/>
                  </a:lnTo>
                  <a:lnTo>
                    <a:pt x="10590" y="460"/>
                  </a:lnTo>
                  <a:lnTo>
                    <a:pt x="10590" y="358"/>
                  </a:lnTo>
                  <a:lnTo>
                    <a:pt x="10564" y="281"/>
                  </a:lnTo>
                  <a:lnTo>
                    <a:pt x="10513" y="205"/>
                  </a:lnTo>
                  <a:lnTo>
                    <a:pt x="10462" y="128"/>
                  </a:lnTo>
                  <a:lnTo>
                    <a:pt x="10411" y="77"/>
                  </a:lnTo>
                  <a:lnTo>
                    <a:pt x="10334" y="26"/>
                  </a:lnTo>
                  <a:lnTo>
                    <a:pt x="10232"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3"/>
            <p:cNvSpPr/>
            <p:nvPr/>
          </p:nvSpPr>
          <p:spPr>
            <a:xfrm>
              <a:off x="1288725" y="4399900"/>
              <a:ext cx="30000" cy="37650"/>
            </a:xfrm>
            <a:custGeom>
              <a:rect b="b" l="l" r="r" t="t"/>
              <a:pathLst>
                <a:path extrusionOk="0" h="1506" w="1200">
                  <a:moveTo>
                    <a:pt x="102" y="1"/>
                  </a:moveTo>
                  <a:lnTo>
                    <a:pt x="179" y="26"/>
                  </a:lnTo>
                  <a:lnTo>
                    <a:pt x="255" y="77"/>
                  </a:lnTo>
                  <a:lnTo>
                    <a:pt x="332" y="128"/>
                  </a:lnTo>
                  <a:lnTo>
                    <a:pt x="383" y="205"/>
                  </a:lnTo>
                  <a:lnTo>
                    <a:pt x="434" y="281"/>
                  </a:lnTo>
                  <a:lnTo>
                    <a:pt x="460" y="358"/>
                  </a:lnTo>
                  <a:lnTo>
                    <a:pt x="460" y="460"/>
                  </a:lnTo>
                  <a:lnTo>
                    <a:pt x="460" y="1047"/>
                  </a:lnTo>
                  <a:lnTo>
                    <a:pt x="460" y="1149"/>
                  </a:lnTo>
                  <a:lnTo>
                    <a:pt x="434" y="1225"/>
                  </a:lnTo>
                  <a:lnTo>
                    <a:pt x="383" y="1302"/>
                  </a:lnTo>
                  <a:lnTo>
                    <a:pt x="332" y="1353"/>
                  </a:lnTo>
                  <a:lnTo>
                    <a:pt x="255" y="1429"/>
                  </a:lnTo>
                  <a:lnTo>
                    <a:pt x="179" y="1455"/>
                  </a:lnTo>
                  <a:lnTo>
                    <a:pt x="102" y="1480"/>
                  </a:lnTo>
                  <a:lnTo>
                    <a:pt x="0" y="1506"/>
                  </a:lnTo>
                  <a:lnTo>
                    <a:pt x="766" y="1506"/>
                  </a:lnTo>
                  <a:lnTo>
                    <a:pt x="842" y="1480"/>
                  </a:lnTo>
                  <a:lnTo>
                    <a:pt x="944" y="1455"/>
                  </a:lnTo>
                  <a:lnTo>
                    <a:pt x="1021" y="1429"/>
                  </a:lnTo>
                  <a:lnTo>
                    <a:pt x="1072" y="1353"/>
                  </a:lnTo>
                  <a:lnTo>
                    <a:pt x="1123" y="1302"/>
                  </a:lnTo>
                  <a:lnTo>
                    <a:pt x="1174" y="1225"/>
                  </a:lnTo>
                  <a:lnTo>
                    <a:pt x="1200" y="1149"/>
                  </a:lnTo>
                  <a:lnTo>
                    <a:pt x="1200" y="1047"/>
                  </a:lnTo>
                  <a:lnTo>
                    <a:pt x="1200" y="460"/>
                  </a:lnTo>
                  <a:lnTo>
                    <a:pt x="1200" y="358"/>
                  </a:lnTo>
                  <a:lnTo>
                    <a:pt x="1174" y="281"/>
                  </a:lnTo>
                  <a:lnTo>
                    <a:pt x="1123" y="205"/>
                  </a:lnTo>
                  <a:lnTo>
                    <a:pt x="1072" y="128"/>
                  </a:lnTo>
                  <a:lnTo>
                    <a:pt x="1021" y="77"/>
                  </a:lnTo>
                  <a:lnTo>
                    <a:pt x="944" y="26"/>
                  </a:lnTo>
                  <a:lnTo>
                    <a:pt x="842"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3"/>
            <p:cNvSpPr/>
            <p:nvPr/>
          </p:nvSpPr>
          <p:spPr>
            <a:xfrm>
              <a:off x="1168150" y="4226400"/>
              <a:ext cx="37025" cy="37025"/>
            </a:xfrm>
            <a:custGeom>
              <a:rect b="b" l="l" r="r" t="t"/>
              <a:pathLst>
                <a:path extrusionOk="0" h="1481" w="1481">
                  <a:moveTo>
                    <a:pt x="741" y="0"/>
                  </a:moveTo>
                  <a:lnTo>
                    <a:pt x="588" y="26"/>
                  </a:lnTo>
                  <a:lnTo>
                    <a:pt x="435" y="51"/>
                  </a:lnTo>
                  <a:lnTo>
                    <a:pt x="333" y="128"/>
                  </a:lnTo>
                  <a:lnTo>
                    <a:pt x="205" y="230"/>
                  </a:lnTo>
                  <a:lnTo>
                    <a:pt x="128" y="332"/>
                  </a:lnTo>
                  <a:lnTo>
                    <a:pt x="52" y="460"/>
                  </a:lnTo>
                  <a:lnTo>
                    <a:pt x="1" y="587"/>
                  </a:lnTo>
                  <a:lnTo>
                    <a:pt x="1" y="740"/>
                  </a:lnTo>
                  <a:lnTo>
                    <a:pt x="1" y="893"/>
                  </a:lnTo>
                  <a:lnTo>
                    <a:pt x="52" y="1021"/>
                  </a:lnTo>
                  <a:lnTo>
                    <a:pt x="128" y="1149"/>
                  </a:lnTo>
                  <a:lnTo>
                    <a:pt x="205" y="1276"/>
                  </a:lnTo>
                  <a:lnTo>
                    <a:pt x="333" y="1353"/>
                  </a:lnTo>
                  <a:lnTo>
                    <a:pt x="435" y="1429"/>
                  </a:lnTo>
                  <a:lnTo>
                    <a:pt x="588" y="1480"/>
                  </a:lnTo>
                  <a:lnTo>
                    <a:pt x="894" y="1480"/>
                  </a:lnTo>
                  <a:lnTo>
                    <a:pt x="1021" y="1429"/>
                  </a:lnTo>
                  <a:lnTo>
                    <a:pt x="1149" y="1353"/>
                  </a:lnTo>
                  <a:lnTo>
                    <a:pt x="1251" y="1276"/>
                  </a:lnTo>
                  <a:lnTo>
                    <a:pt x="1353" y="1149"/>
                  </a:lnTo>
                  <a:lnTo>
                    <a:pt x="1404" y="1021"/>
                  </a:lnTo>
                  <a:lnTo>
                    <a:pt x="1455" y="893"/>
                  </a:lnTo>
                  <a:lnTo>
                    <a:pt x="1481" y="740"/>
                  </a:lnTo>
                  <a:lnTo>
                    <a:pt x="1455" y="587"/>
                  </a:lnTo>
                  <a:lnTo>
                    <a:pt x="1404" y="460"/>
                  </a:lnTo>
                  <a:lnTo>
                    <a:pt x="1353" y="332"/>
                  </a:lnTo>
                  <a:lnTo>
                    <a:pt x="1251" y="230"/>
                  </a:lnTo>
                  <a:lnTo>
                    <a:pt x="1149" y="128"/>
                  </a:lnTo>
                  <a:lnTo>
                    <a:pt x="1021" y="51"/>
                  </a:lnTo>
                  <a:lnTo>
                    <a:pt x="894" y="26"/>
                  </a:lnTo>
                  <a:lnTo>
                    <a:pt x="741"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3"/>
            <p:cNvSpPr/>
            <p:nvPr/>
          </p:nvSpPr>
          <p:spPr>
            <a:xfrm>
              <a:off x="1155400" y="4159425"/>
              <a:ext cx="62550" cy="51050"/>
            </a:xfrm>
            <a:custGeom>
              <a:rect b="b" l="l" r="r" t="t"/>
              <a:pathLst>
                <a:path extrusionOk="0" h="2042" w="2502">
                  <a:moveTo>
                    <a:pt x="843" y="0"/>
                  </a:moveTo>
                  <a:lnTo>
                    <a:pt x="460" y="77"/>
                  </a:lnTo>
                  <a:lnTo>
                    <a:pt x="103" y="179"/>
                  </a:lnTo>
                  <a:lnTo>
                    <a:pt x="52" y="204"/>
                  </a:lnTo>
                  <a:lnTo>
                    <a:pt x="26" y="255"/>
                  </a:lnTo>
                  <a:lnTo>
                    <a:pt x="1" y="306"/>
                  </a:lnTo>
                  <a:lnTo>
                    <a:pt x="1" y="383"/>
                  </a:lnTo>
                  <a:lnTo>
                    <a:pt x="460" y="1965"/>
                  </a:lnTo>
                  <a:lnTo>
                    <a:pt x="485" y="2016"/>
                  </a:lnTo>
                  <a:lnTo>
                    <a:pt x="536" y="2041"/>
                  </a:lnTo>
                  <a:lnTo>
                    <a:pt x="587" y="2041"/>
                  </a:lnTo>
                  <a:lnTo>
                    <a:pt x="638" y="2016"/>
                  </a:lnTo>
                  <a:lnTo>
                    <a:pt x="766" y="1939"/>
                  </a:lnTo>
                  <a:lnTo>
                    <a:pt x="919" y="1863"/>
                  </a:lnTo>
                  <a:lnTo>
                    <a:pt x="1072" y="1837"/>
                  </a:lnTo>
                  <a:lnTo>
                    <a:pt x="1251" y="1812"/>
                  </a:lnTo>
                  <a:lnTo>
                    <a:pt x="1404" y="1837"/>
                  </a:lnTo>
                  <a:lnTo>
                    <a:pt x="1557" y="1863"/>
                  </a:lnTo>
                  <a:lnTo>
                    <a:pt x="1710" y="1939"/>
                  </a:lnTo>
                  <a:lnTo>
                    <a:pt x="1863" y="2016"/>
                  </a:lnTo>
                  <a:lnTo>
                    <a:pt x="1914" y="2041"/>
                  </a:lnTo>
                  <a:lnTo>
                    <a:pt x="1965" y="2041"/>
                  </a:lnTo>
                  <a:lnTo>
                    <a:pt x="1991" y="2016"/>
                  </a:lnTo>
                  <a:lnTo>
                    <a:pt x="2016" y="1965"/>
                  </a:lnTo>
                  <a:lnTo>
                    <a:pt x="2476" y="383"/>
                  </a:lnTo>
                  <a:lnTo>
                    <a:pt x="2501" y="306"/>
                  </a:lnTo>
                  <a:lnTo>
                    <a:pt x="2476" y="255"/>
                  </a:lnTo>
                  <a:lnTo>
                    <a:pt x="2425" y="204"/>
                  </a:lnTo>
                  <a:lnTo>
                    <a:pt x="2373" y="179"/>
                  </a:lnTo>
                  <a:lnTo>
                    <a:pt x="2016" y="77"/>
                  </a:lnTo>
                  <a:lnTo>
                    <a:pt x="1634"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3"/>
            <p:cNvSpPr/>
            <p:nvPr/>
          </p:nvSpPr>
          <p:spPr>
            <a:xfrm>
              <a:off x="1205150" y="4251900"/>
              <a:ext cx="65725" cy="66375"/>
            </a:xfrm>
            <a:custGeom>
              <a:rect b="b" l="l" r="r" t="t"/>
              <a:pathLst>
                <a:path extrusionOk="0" h="2655" w="2629">
                  <a:moveTo>
                    <a:pt x="919" y="1"/>
                  </a:moveTo>
                  <a:lnTo>
                    <a:pt x="868" y="27"/>
                  </a:lnTo>
                  <a:lnTo>
                    <a:pt x="843" y="78"/>
                  </a:lnTo>
                  <a:lnTo>
                    <a:pt x="817" y="129"/>
                  </a:lnTo>
                  <a:lnTo>
                    <a:pt x="817" y="282"/>
                  </a:lnTo>
                  <a:lnTo>
                    <a:pt x="766" y="435"/>
                  </a:lnTo>
                  <a:lnTo>
                    <a:pt x="715" y="588"/>
                  </a:lnTo>
                  <a:lnTo>
                    <a:pt x="613" y="741"/>
                  </a:lnTo>
                  <a:lnTo>
                    <a:pt x="511" y="869"/>
                  </a:lnTo>
                  <a:lnTo>
                    <a:pt x="383" y="971"/>
                  </a:lnTo>
                  <a:lnTo>
                    <a:pt x="230" y="1047"/>
                  </a:lnTo>
                  <a:lnTo>
                    <a:pt x="77" y="1098"/>
                  </a:lnTo>
                  <a:lnTo>
                    <a:pt x="26" y="1124"/>
                  </a:lnTo>
                  <a:lnTo>
                    <a:pt x="1" y="1175"/>
                  </a:lnTo>
                  <a:lnTo>
                    <a:pt x="1" y="1226"/>
                  </a:lnTo>
                  <a:lnTo>
                    <a:pt x="26" y="1277"/>
                  </a:lnTo>
                  <a:lnTo>
                    <a:pt x="1021" y="2604"/>
                  </a:lnTo>
                  <a:lnTo>
                    <a:pt x="1072" y="2629"/>
                  </a:lnTo>
                  <a:lnTo>
                    <a:pt x="1123" y="2655"/>
                  </a:lnTo>
                  <a:lnTo>
                    <a:pt x="1174" y="2655"/>
                  </a:lnTo>
                  <a:lnTo>
                    <a:pt x="1226" y="2629"/>
                  </a:lnTo>
                  <a:lnTo>
                    <a:pt x="1532" y="2399"/>
                  </a:lnTo>
                  <a:lnTo>
                    <a:pt x="1812" y="2144"/>
                  </a:lnTo>
                  <a:lnTo>
                    <a:pt x="2068" y="1838"/>
                  </a:lnTo>
                  <a:lnTo>
                    <a:pt x="2297" y="1506"/>
                  </a:lnTo>
                  <a:lnTo>
                    <a:pt x="2476" y="1175"/>
                  </a:lnTo>
                  <a:lnTo>
                    <a:pt x="2603" y="817"/>
                  </a:lnTo>
                  <a:lnTo>
                    <a:pt x="2629" y="741"/>
                  </a:lnTo>
                  <a:lnTo>
                    <a:pt x="2603" y="690"/>
                  </a:lnTo>
                  <a:lnTo>
                    <a:pt x="2578" y="639"/>
                  </a:lnTo>
                  <a:lnTo>
                    <a:pt x="2527" y="613"/>
                  </a:lnTo>
                  <a:lnTo>
                    <a:pt x="970" y="27"/>
                  </a:lnTo>
                  <a:lnTo>
                    <a:pt x="919"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3"/>
            <p:cNvSpPr/>
            <p:nvPr/>
          </p:nvSpPr>
          <p:spPr>
            <a:xfrm>
              <a:off x="1102450" y="4251900"/>
              <a:ext cx="65100" cy="66375"/>
            </a:xfrm>
            <a:custGeom>
              <a:rect b="b" l="l" r="r" t="t"/>
              <a:pathLst>
                <a:path extrusionOk="0" h="2655" w="2604">
                  <a:moveTo>
                    <a:pt x="1710" y="1"/>
                  </a:moveTo>
                  <a:lnTo>
                    <a:pt x="1634" y="27"/>
                  </a:lnTo>
                  <a:lnTo>
                    <a:pt x="103" y="613"/>
                  </a:lnTo>
                  <a:lnTo>
                    <a:pt x="52" y="639"/>
                  </a:lnTo>
                  <a:lnTo>
                    <a:pt x="26" y="690"/>
                  </a:lnTo>
                  <a:lnTo>
                    <a:pt x="1" y="741"/>
                  </a:lnTo>
                  <a:lnTo>
                    <a:pt x="1" y="817"/>
                  </a:lnTo>
                  <a:lnTo>
                    <a:pt x="154" y="1175"/>
                  </a:lnTo>
                  <a:lnTo>
                    <a:pt x="332" y="1506"/>
                  </a:lnTo>
                  <a:lnTo>
                    <a:pt x="537" y="1838"/>
                  </a:lnTo>
                  <a:lnTo>
                    <a:pt x="792" y="2144"/>
                  </a:lnTo>
                  <a:lnTo>
                    <a:pt x="1072" y="2399"/>
                  </a:lnTo>
                  <a:lnTo>
                    <a:pt x="1379" y="2629"/>
                  </a:lnTo>
                  <a:lnTo>
                    <a:pt x="1430" y="2655"/>
                  </a:lnTo>
                  <a:lnTo>
                    <a:pt x="1506" y="2655"/>
                  </a:lnTo>
                  <a:lnTo>
                    <a:pt x="1557" y="2629"/>
                  </a:lnTo>
                  <a:lnTo>
                    <a:pt x="1608" y="2604"/>
                  </a:lnTo>
                  <a:lnTo>
                    <a:pt x="2603" y="1277"/>
                  </a:lnTo>
                  <a:lnTo>
                    <a:pt x="2603" y="1226"/>
                  </a:lnTo>
                  <a:lnTo>
                    <a:pt x="2603" y="1175"/>
                  </a:lnTo>
                  <a:lnTo>
                    <a:pt x="2578" y="1124"/>
                  </a:lnTo>
                  <a:lnTo>
                    <a:pt x="2527" y="1098"/>
                  </a:lnTo>
                  <a:lnTo>
                    <a:pt x="2374" y="1047"/>
                  </a:lnTo>
                  <a:lnTo>
                    <a:pt x="2246" y="971"/>
                  </a:lnTo>
                  <a:lnTo>
                    <a:pt x="2119" y="869"/>
                  </a:lnTo>
                  <a:lnTo>
                    <a:pt x="1991" y="741"/>
                  </a:lnTo>
                  <a:lnTo>
                    <a:pt x="1914" y="588"/>
                  </a:lnTo>
                  <a:lnTo>
                    <a:pt x="1838" y="435"/>
                  </a:lnTo>
                  <a:lnTo>
                    <a:pt x="1812" y="282"/>
                  </a:lnTo>
                  <a:lnTo>
                    <a:pt x="1787" y="129"/>
                  </a:lnTo>
                  <a:lnTo>
                    <a:pt x="1787" y="78"/>
                  </a:lnTo>
                  <a:lnTo>
                    <a:pt x="1736" y="27"/>
                  </a:lnTo>
                  <a:lnTo>
                    <a:pt x="1710"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3"/>
            <p:cNvSpPr/>
            <p:nvPr/>
          </p:nvSpPr>
          <p:spPr>
            <a:xfrm>
              <a:off x="1113300" y="4077125"/>
              <a:ext cx="77200" cy="71475"/>
            </a:xfrm>
            <a:custGeom>
              <a:rect b="b" l="l" r="r" t="t"/>
              <a:pathLst>
                <a:path extrusionOk="0" h="2859" w="3088">
                  <a:moveTo>
                    <a:pt x="1" y="1"/>
                  </a:moveTo>
                  <a:lnTo>
                    <a:pt x="1" y="2246"/>
                  </a:lnTo>
                  <a:lnTo>
                    <a:pt x="1" y="2374"/>
                  </a:lnTo>
                  <a:lnTo>
                    <a:pt x="52" y="2476"/>
                  </a:lnTo>
                  <a:lnTo>
                    <a:pt x="103" y="2578"/>
                  </a:lnTo>
                  <a:lnTo>
                    <a:pt x="179" y="2680"/>
                  </a:lnTo>
                  <a:lnTo>
                    <a:pt x="281" y="2756"/>
                  </a:lnTo>
                  <a:lnTo>
                    <a:pt x="383" y="2807"/>
                  </a:lnTo>
                  <a:lnTo>
                    <a:pt x="485" y="2858"/>
                  </a:lnTo>
                  <a:lnTo>
                    <a:pt x="740" y="2858"/>
                  </a:lnTo>
                  <a:lnTo>
                    <a:pt x="868" y="2807"/>
                  </a:lnTo>
                  <a:lnTo>
                    <a:pt x="970" y="2756"/>
                  </a:lnTo>
                  <a:lnTo>
                    <a:pt x="1047" y="2680"/>
                  </a:lnTo>
                  <a:lnTo>
                    <a:pt x="1123" y="2578"/>
                  </a:lnTo>
                  <a:lnTo>
                    <a:pt x="1200" y="2476"/>
                  </a:lnTo>
                  <a:lnTo>
                    <a:pt x="1225" y="2374"/>
                  </a:lnTo>
                  <a:lnTo>
                    <a:pt x="1251" y="2246"/>
                  </a:lnTo>
                  <a:lnTo>
                    <a:pt x="1251" y="1047"/>
                  </a:lnTo>
                  <a:lnTo>
                    <a:pt x="1251" y="919"/>
                  </a:lnTo>
                  <a:lnTo>
                    <a:pt x="1327" y="843"/>
                  </a:lnTo>
                  <a:lnTo>
                    <a:pt x="1429" y="766"/>
                  </a:lnTo>
                  <a:lnTo>
                    <a:pt x="1531" y="741"/>
                  </a:lnTo>
                  <a:lnTo>
                    <a:pt x="1659" y="766"/>
                  </a:lnTo>
                  <a:lnTo>
                    <a:pt x="1761" y="843"/>
                  </a:lnTo>
                  <a:lnTo>
                    <a:pt x="1812" y="919"/>
                  </a:lnTo>
                  <a:lnTo>
                    <a:pt x="1838" y="1047"/>
                  </a:lnTo>
                  <a:lnTo>
                    <a:pt x="1838" y="1379"/>
                  </a:lnTo>
                  <a:lnTo>
                    <a:pt x="1838" y="1506"/>
                  </a:lnTo>
                  <a:lnTo>
                    <a:pt x="1889" y="1634"/>
                  </a:lnTo>
                  <a:lnTo>
                    <a:pt x="1940" y="1736"/>
                  </a:lnTo>
                  <a:lnTo>
                    <a:pt x="2016" y="1812"/>
                  </a:lnTo>
                  <a:lnTo>
                    <a:pt x="2118" y="1889"/>
                  </a:lnTo>
                  <a:lnTo>
                    <a:pt x="2220" y="1965"/>
                  </a:lnTo>
                  <a:lnTo>
                    <a:pt x="2322" y="1991"/>
                  </a:lnTo>
                  <a:lnTo>
                    <a:pt x="2450" y="2016"/>
                  </a:lnTo>
                  <a:lnTo>
                    <a:pt x="2578" y="1991"/>
                  </a:lnTo>
                  <a:lnTo>
                    <a:pt x="2705" y="1965"/>
                  </a:lnTo>
                  <a:lnTo>
                    <a:pt x="2807" y="1889"/>
                  </a:lnTo>
                  <a:lnTo>
                    <a:pt x="2909" y="1812"/>
                  </a:lnTo>
                  <a:lnTo>
                    <a:pt x="2986" y="1736"/>
                  </a:lnTo>
                  <a:lnTo>
                    <a:pt x="3037" y="1634"/>
                  </a:lnTo>
                  <a:lnTo>
                    <a:pt x="3062" y="1506"/>
                  </a:lnTo>
                  <a:lnTo>
                    <a:pt x="3088" y="1379"/>
                  </a:lnTo>
                  <a:lnTo>
                    <a:pt x="3088"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3"/>
            <p:cNvSpPr/>
            <p:nvPr/>
          </p:nvSpPr>
          <p:spPr>
            <a:xfrm>
              <a:off x="1053975" y="4040125"/>
              <a:ext cx="264750" cy="37025"/>
            </a:xfrm>
            <a:custGeom>
              <a:rect b="b" l="l" r="r" t="t"/>
              <a:pathLst>
                <a:path extrusionOk="0" h="1481" w="10590">
                  <a:moveTo>
                    <a:pt x="358" y="1"/>
                  </a:moveTo>
                  <a:lnTo>
                    <a:pt x="281" y="26"/>
                  </a:lnTo>
                  <a:lnTo>
                    <a:pt x="205" y="77"/>
                  </a:lnTo>
                  <a:lnTo>
                    <a:pt x="128" y="128"/>
                  </a:lnTo>
                  <a:lnTo>
                    <a:pt x="77" y="179"/>
                  </a:lnTo>
                  <a:lnTo>
                    <a:pt x="26" y="256"/>
                  </a:lnTo>
                  <a:lnTo>
                    <a:pt x="1" y="358"/>
                  </a:lnTo>
                  <a:lnTo>
                    <a:pt x="1" y="435"/>
                  </a:lnTo>
                  <a:lnTo>
                    <a:pt x="1" y="1047"/>
                  </a:lnTo>
                  <a:lnTo>
                    <a:pt x="1" y="1124"/>
                  </a:lnTo>
                  <a:lnTo>
                    <a:pt x="26" y="1226"/>
                  </a:lnTo>
                  <a:lnTo>
                    <a:pt x="77" y="1302"/>
                  </a:lnTo>
                  <a:lnTo>
                    <a:pt x="128" y="1353"/>
                  </a:lnTo>
                  <a:lnTo>
                    <a:pt x="205" y="1404"/>
                  </a:lnTo>
                  <a:lnTo>
                    <a:pt x="281" y="1455"/>
                  </a:lnTo>
                  <a:lnTo>
                    <a:pt x="358" y="1481"/>
                  </a:lnTo>
                  <a:lnTo>
                    <a:pt x="10232" y="1481"/>
                  </a:lnTo>
                  <a:lnTo>
                    <a:pt x="10334" y="1455"/>
                  </a:lnTo>
                  <a:lnTo>
                    <a:pt x="10411" y="1404"/>
                  </a:lnTo>
                  <a:lnTo>
                    <a:pt x="10462" y="1353"/>
                  </a:lnTo>
                  <a:lnTo>
                    <a:pt x="10513" y="1302"/>
                  </a:lnTo>
                  <a:lnTo>
                    <a:pt x="10564" y="1226"/>
                  </a:lnTo>
                  <a:lnTo>
                    <a:pt x="10590" y="1124"/>
                  </a:lnTo>
                  <a:lnTo>
                    <a:pt x="10590" y="1047"/>
                  </a:lnTo>
                  <a:lnTo>
                    <a:pt x="10590" y="435"/>
                  </a:lnTo>
                  <a:lnTo>
                    <a:pt x="10590" y="358"/>
                  </a:lnTo>
                  <a:lnTo>
                    <a:pt x="10564" y="256"/>
                  </a:lnTo>
                  <a:lnTo>
                    <a:pt x="10513" y="179"/>
                  </a:lnTo>
                  <a:lnTo>
                    <a:pt x="10462" y="128"/>
                  </a:lnTo>
                  <a:lnTo>
                    <a:pt x="10411" y="77"/>
                  </a:lnTo>
                  <a:lnTo>
                    <a:pt x="10334" y="26"/>
                  </a:lnTo>
                  <a:lnTo>
                    <a:pt x="10232"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1" name="Google Shape;4981;p73"/>
          <p:cNvGrpSpPr/>
          <p:nvPr/>
        </p:nvGrpSpPr>
        <p:grpSpPr>
          <a:xfrm>
            <a:off x="2505647" y="3956092"/>
            <a:ext cx="353227" cy="400803"/>
            <a:chOff x="1760750" y="4040125"/>
            <a:chExt cx="350250" cy="397425"/>
          </a:xfrm>
        </p:grpSpPr>
        <p:sp>
          <p:nvSpPr>
            <p:cNvPr id="4982" name="Google Shape;4982;p73"/>
            <p:cNvSpPr/>
            <p:nvPr/>
          </p:nvSpPr>
          <p:spPr>
            <a:xfrm>
              <a:off x="2037600" y="4040125"/>
              <a:ext cx="73400" cy="95725"/>
            </a:xfrm>
            <a:custGeom>
              <a:rect b="b" l="l" r="r" t="t"/>
              <a:pathLst>
                <a:path extrusionOk="0" h="3829" w="2936">
                  <a:moveTo>
                    <a:pt x="1430" y="1"/>
                  </a:moveTo>
                  <a:lnTo>
                    <a:pt x="1404" y="26"/>
                  </a:lnTo>
                  <a:lnTo>
                    <a:pt x="919" y="562"/>
                  </a:lnTo>
                  <a:lnTo>
                    <a:pt x="562" y="1021"/>
                  </a:lnTo>
                  <a:lnTo>
                    <a:pt x="307" y="1404"/>
                  </a:lnTo>
                  <a:lnTo>
                    <a:pt x="154" y="1685"/>
                  </a:lnTo>
                  <a:lnTo>
                    <a:pt x="52" y="1940"/>
                  </a:lnTo>
                  <a:lnTo>
                    <a:pt x="1" y="2170"/>
                  </a:lnTo>
                  <a:lnTo>
                    <a:pt x="1" y="2399"/>
                  </a:lnTo>
                  <a:lnTo>
                    <a:pt x="26" y="2680"/>
                  </a:lnTo>
                  <a:lnTo>
                    <a:pt x="128" y="2961"/>
                  </a:lnTo>
                  <a:lnTo>
                    <a:pt x="256" y="3190"/>
                  </a:lnTo>
                  <a:lnTo>
                    <a:pt x="434" y="3420"/>
                  </a:lnTo>
                  <a:lnTo>
                    <a:pt x="664" y="3599"/>
                  </a:lnTo>
                  <a:lnTo>
                    <a:pt x="894" y="3726"/>
                  </a:lnTo>
                  <a:lnTo>
                    <a:pt x="1174" y="3803"/>
                  </a:lnTo>
                  <a:lnTo>
                    <a:pt x="1455" y="3828"/>
                  </a:lnTo>
                  <a:lnTo>
                    <a:pt x="1608" y="3828"/>
                  </a:lnTo>
                  <a:lnTo>
                    <a:pt x="1761" y="3803"/>
                  </a:lnTo>
                  <a:lnTo>
                    <a:pt x="2042" y="3726"/>
                  </a:lnTo>
                  <a:lnTo>
                    <a:pt x="2297" y="3599"/>
                  </a:lnTo>
                  <a:lnTo>
                    <a:pt x="2501" y="3394"/>
                  </a:lnTo>
                  <a:lnTo>
                    <a:pt x="2680" y="3190"/>
                  </a:lnTo>
                  <a:lnTo>
                    <a:pt x="2833" y="2935"/>
                  </a:lnTo>
                  <a:lnTo>
                    <a:pt x="2909" y="2654"/>
                  </a:lnTo>
                  <a:lnTo>
                    <a:pt x="2935" y="2527"/>
                  </a:lnTo>
                  <a:lnTo>
                    <a:pt x="2935" y="2374"/>
                  </a:lnTo>
                  <a:lnTo>
                    <a:pt x="2935" y="2144"/>
                  </a:lnTo>
                  <a:lnTo>
                    <a:pt x="2884" y="1940"/>
                  </a:lnTo>
                  <a:lnTo>
                    <a:pt x="2782" y="1685"/>
                  </a:lnTo>
                  <a:lnTo>
                    <a:pt x="2629" y="1430"/>
                  </a:lnTo>
                  <a:lnTo>
                    <a:pt x="2399" y="1047"/>
                  </a:lnTo>
                  <a:lnTo>
                    <a:pt x="2144" y="690"/>
                  </a:lnTo>
                  <a:lnTo>
                    <a:pt x="1838" y="358"/>
                  </a:lnTo>
                  <a:lnTo>
                    <a:pt x="1532" y="26"/>
                  </a:lnTo>
                  <a:lnTo>
                    <a:pt x="150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3"/>
            <p:cNvSpPr/>
            <p:nvPr/>
          </p:nvSpPr>
          <p:spPr>
            <a:xfrm>
              <a:off x="1760750" y="4080950"/>
              <a:ext cx="74025" cy="96350"/>
            </a:xfrm>
            <a:custGeom>
              <a:rect b="b" l="l" r="r" t="t"/>
              <a:pathLst>
                <a:path extrusionOk="0" h="3854" w="2961">
                  <a:moveTo>
                    <a:pt x="1430" y="1"/>
                  </a:moveTo>
                  <a:lnTo>
                    <a:pt x="1404" y="26"/>
                  </a:lnTo>
                  <a:lnTo>
                    <a:pt x="919" y="562"/>
                  </a:lnTo>
                  <a:lnTo>
                    <a:pt x="588" y="1021"/>
                  </a:lnTo>
                  <a:lnTo>
                    <a:pt x="333" y="1404"/>
                  </a:lnTo>
                  <a:lnTo>
                    <a:pt x="180" y="1685"/>
                  </a:lnTo>
                  <a:lnTo>
                    <a:pt x="77" y="1966"/>
                  </a:lnTo>
                  <a:lnTo>
                    <a:pt x="26" y="2170"/>
                  </a:lnTo>
                  <a:lnTo>
                    <a:pt x="1" y="2399"/>
                  </a:lnTo>
                  <a:lnTo>
                    <a:pt x="52" y="2705"/>
                  </a:lnTo>
                  <a:lnTo>
                    <a:pt x="128" y="2961"/>
                  </a:lnTo>
                  <a:lnTo>
                    <a:pt x="256" y="3216"/>
                  </a:lnTo>
                  <a:lnTo>
                    <a:pt x="460" y="3420"/>
                  </a:lnTo>
                  <a:lnTo>
                    <a:pt x="664" y="3599"/>
                  </a:lnTo>
                  <a:lnTo>
                    <a:pt x="919" y="3726"/>
                  </a:lnTo>
                  <a:lnTo>
                    <a:pt x="1175" y="3828"/>
                  </a:lnTo>
                  <a:lnTo>
                    <a:pt x="1481" y="3854"/>
                  </a:lnTo>
                  <a:lnTo>
                    <a:pt x="1634" y="3828"/>
                  </a:lnTo>
                  <a:lnTo>
                    <a:pt x="1761" y="3828"/>
                  </a:lnTo>
                  <a:lnTo>
                    <a:pt x="2042" y="3726"/>
                  </a:lnTo>
                  <a:lnTo>
                    <a:pt x="2297" y="3599"/>
                  </a:lnTo>
                  <a:lnTo>
                    <a:pt x="2527" y="3420"/>
                  </a:lnTo>
                  <a:lnTo>
                    <a:pt x="2706" y="3190"/>
                  </a:lnTo>
                  <a:lnTo>
                    <a:pt x="2833" y="2961"/>
                  </a:lnTo>
                  <a:lnTo>
                    <a:pt x="2910" y="2680"/>
                  </a:lnTo>
                  <a:lnTo>
                    <a:pt x="2935" y="2527"/>
                  </a:lnTo>
                  <a:lnTo>
                    <a:pt x="2961" y="2374"/>
                  </a:lnTo>
                  <a:lnTo>
                    <a:pt x="2935" y="2170"/>
                  </a:lnTo>
                  <a:lnTo>
                    <a:pt x="2884" y="1966"/>
                  </a:lnTo>
                  <a:lnTo>
                    <a:pt x="2782" y="1685"/>
                  </a:lnTo>
                  <a:lnTo>
                    <a:pt x="2655" y="1455"/>
                  </a:lnTo>
                  <a:lnTo>
                    <a:pt x="2425" y="1072"/>
                  </a:lnTo>
                  <a:lnTo>
                    <a:pt x="2144" y="715"/>
                  </a:lnTo>
                  <a:lnTo>
                    <a:pt x="1864" y="358"/>
                  </a:lnTo>
                  <a:lnTo>
                    <a:pt x="1557" y="26"/>
                  </a:lnTo>
                  <a:lnTo>
                    <a:pt x="150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3"/>
            <p:cNvSpPr/>
            <p:nvPr/>
          </p:nvSpPr>
          <p:spPr>
            <a:xfrm>
              <a:off x="1789475" y="4080950"/>
              <a:ext cx="45300" cy="96350"/>
            </a:xfrm>
            <a:custGeom>
              <a:rect b="b" l="l" r="r" t="t"/>
              <a:pathLst>
                <a:path extrusionOk="0" h="3854" w="1812">
                  <a:moveTo>
                    <a:pt x="281" y="1"/>
                  </a:moveTo>
                  <a:lnTo>
                    <a:pt x="255" y="26"/>
                  </a:lnTo>
                  <a:lnTo>
                    <a:pt x="0" y="307"/>
                  </a:lnTo>
                  <a:lnTo>
                    <a:pt x="230" y="588"/>
                  </a:lnTo>
                  <a:lnTo>
                    <a:pt x="459" y="843"/>
                  </a:lnTo>
                  <a:lnTo>
                    <a:pt x="664" y="1149"/>
                  </a:lnTo>
                  <a:lnTo>
                    <a:pt x="842" y="1455"/>
                  </a:lnTo>
                  <a:lnTo>
                    <a:pt x="970" y="1685"/>
                  </a:lnTo>
                  <a:lnTo>
                    <a:pt x="1072" y="1966"/>
                  </a:lnTo>
                  <a:lnTo>
                    <a:pt x="1123" y="2170"/>
                  </a:lnTo>
                  <a:lnTo>
                    <a:pt x="1148" y="2374"/>
                  </a:lnTo>
                  <a:lnTo>
                    <a:pt x="1123" y="2629"/>
                  </a:lnTo>
                  <a:lnTo>
                    <a:pt x="1046" y="2884"/>
                  </a:lnTo>
                  <a:lnTo>
                    <a:pt x="944" y="3088"/>
                  </a:lnTo>
                  <a:lnTo>
                    <a:pt x="817" y="3292"/>
                  </a:lnTo>
                  <a:lnTo>
                    <a:pt x="638" y="3471"/>
                  </a:lnTo>
                  <a:lnTo>
                    <a:pt x="459" y="3624"/>
                  </a:lnTo>
                  <a:lnTo>
                    <a:pt x="230" y="3726"/>
                  </a:lnTo>
                  <a:lnTo>
                    <a:pt x="0" y="3803"/>
                  </a:lnTo>
                  <a:lnTo>
                    <a:pt x="153" y="3828"/>
                  </a:lnTo>
                  <a:lnTo>
                    <a:pt x="332" y="3854"/>
                  </a:lnTo>
                  <a:lnTo>
                    <a:pt x="485" y="3828"/>
                  </a:lnTo>
                  <a:lnTo>
                    <a:pt x="612" y="3828"/>
                  </a:lnTo>
                  <a:lnTo>
                    <a:pt x="893" y="3726"/>
                  </a:lnTo>
                  <a:lnTo>
                    <a:pt x="1148" y="3599"/>
                  </a:lnTo>
                  <a:lnTo>
                    <a:pt x="1378" y="3420"/>
                  </a:lnTo>
                  <a:lnTo>
                    <a:pt x="1557" y="3190"/>
                  </a:lnTo>
                  <a:lnTo>
                    <a:pt x="1684" y="2961"/>
                  </a:lnTo>
                  <a:lnTo>
                    <a:pt x="1761" y="2680"/>
                  </a:lnTo>
                  <a:lnTo>
                    <a:pt x="1786" y="2527"/>
                  </a:lnTo>
                  <a:lnTo>
                    <a:pt x="1812" y="2374"/>
                  </a:lnTo>
                  <a:lnTo>
                    <a:pt x="1786" y="2170"/>
                  </a:lnTo>
                  <a:lnTo>
                    <a:pt x="1735" y="1966"/>
                  </a:lnTo>
                  <a:lnTo>
                    <a:pt x="1633" y="1685"/>
                  </a:lnTo>
                  <a:lnTo>
                    <a:pt x="1506" y="1455"/>
                  </a:lnTo>
                  <a:lnTo>
                    <a:pt x="1276" y="1072"/>
                  </a:lnTo>
                  <a:lnTo>
                    <a:pt x="995" y="715"/>
                  </a:lnTo>
                  <a:lnTo>
                    <a:pt x="715" y="358"/>
                  </a:lnTo>
                  <a:lnTo>
                    <a:pt x="408" y="26"/>
                  </a:lnTo>
                  <a:lnTo>
                    <a:pt x="35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3"/>
            <p:cNvSpPr/>
            <p:nvPr/>
          </p:nvSpPr>
          <p:spPr>
            <a:xfrm>
              <a:off x="1814975" y="4087975"/>
              <a:ext cx="267300" cy="349575"/>
            </a:xfrm>
            <a:custGeom>
              <a:rect b="b" l="l" r="r" t="t"/>
              <a:pathLst>
                <a:path extrusionOk="0" h="13983" w="10692">
                  <a:moveTo>
                    <a:pt x="5359" y="0"/>
                  </a:moveTo>
                  <a:lnTo>
                    <a:pt x="5206" y="26"/>
                  </a:lnTo>
                  <a:lnTo>
                    <a:pt x="5104" y="103"/>
                  </a:lnTo>
                  <a:lnTo>
                    <a:pt x="4160" y="1098"/>
                  </a:lnTo>
                  <a:lnTo>
                    <a:pt x="3343" y="2042"/>
                  </a:lnTo>
                  <a:lnTo>
                    <a:pt x="2654" y="2909"/>
                  </a:lnTo>
                  <a:lnTo>
                    <a:pt x="2068" y="3700"/>
                  </a:lnTo>
                  <a:lnTo>
                    <a:pt x="1583" y="4440"/>
                  </a:lnTo>
                  <a:lnTo>
                    <a:pt x="1174" y="5104"/>
                  </a:lnTo>
                  <a:lnTo>
                    <a:pt x="868" y="5665"/>
                  </a:lnTo>
                  <a:lnTo>
                    <a:pt x="613" y="6150"/>
                  </a:lnTo>
                  <a:lnTo>
                    <a:pt x="409" y="6609"/>
                  </a:lnTo>
                  <a:lnTo>
                    <a:pt x="230" y="7094"/>
                  </a:lnTo>
                  <a:lnTo>
                    <a:pt x="230" y="7119"/>
                  </a:lnTo>
                  <a:lnTo>
                    <a:pt x="128" y="7502"/>
                  </a:lnTo>
                  <a:lnTo>
                    <a:pt x="52" y="7910"/>
                  </a:lnTo>
                  <a:lnTo>
                    <a:pt x="26" y="8319"/>
                  </a:lnTo>
                  <a:lnTo>
                    <a:pt x="1" y="8727"/>
                  </a:lnTo>
                  <a:lnTo>
                    <a:pt x="52" y="9263"/>
                  </a:lnTo>
                  <a:lnTo>
                    <a:pt x="128" y="9773"/>
                  </a:lnTo>
                  <a:lnTo>
                    <a:pt x="281" y="10283"/>
                  </a:lnTo>
                  <a:lnTo>
                    <a:pt x="460" y="10768"/>
                  </a:lnTo>
                  <a:lnTo>
                    <a:pt x="690" y="11227"/>
                  </a:lnTo>
                  <a:lnTo>
                    <a:pt x="945" y="11661"/>
                  </a:lnTo>
                  <a:lnTo>
                    <a:pt x="1251" y="12044"/>
                  </a:lnTo>
                  <a:lnTo>
                    <a:pt x="1608" y="12427"/>
                  </a:lnTo>
                  <a:lnTo>
                    <a:pt x="1991" y="12758"/>
                  </a:lnTo>
                  <a:lnTo>
                    <a:pt x="2399" y="13064"/>
                  </a:lnTo>
                  <a:lnTo>
                    <a:pt x="2833" y="13345"/>
                  </a:lnTo>
                  <a:lnTo>
                    <a:pt x="3292" y="13549"/>
                  </a:lnTo>
                  <a:lnTo>
                    <a:pt x="3777" y="13728"/>
                  </a:lnTo>
                  <a:lnTo>
                    <a:pt x="4262" y="13855"/>
                  </a:lnTo>
                  <a:lnTo>
                    <a:pt x="4798" y="13932"/>
                  </a:lnTo>
                  <a:lnTo>
                    <a:pt x="5334" y="13983"/>
                  </a:lnTo>
                  <a:lnTo>
                    <a:pt x="5869" y="13957"/>
                  </a:lnTo>
                  <a:lnTo>
                    <a:pt x="6405" y="13855"/>
                  </a:lnTo>
                  <a:lnTo>
                    <a:pt x="6915" y="13728"/>
                  </a:lnTo>
                  <a:lnTo>
                    <a:pt x="7426" y="13549"/>
                  </a:lnTo>
                  <a:lnTo>
                    <a:pt x="7885" y="13345"/>
                  </a:lnTo>
                  <a:lnTo>
                    <a:pt x="8344" y="13064"/>
                  </a:lnTo>
                  <a:lnTo>
                    <a:pt x="8753" y="12758"/>
                  </a:lnTo>
                  <a:lnTo>
                    <a:pt x="9135" y="12427"/>
                  </a:lnTo>
                  <a:lnTo>
                    <a:pt x="9467" y="12044"/>
                  </a:lnTo>
                  <a:lnTo>
                    <a:pt x="9773" y="11610"/>
                  </a:lnTo>
                  <a:lnTo>
                    <a:pt x="10054" y="11176"/>
                  </a:lnTo>
                  <a:lnTo>
                    <a:pt x="10284" y="10717"/>
                  </a:lnTo>
                  <a:lnTo>
                    <a:pt x="10462" y="10232"/>
                  </a:lnTo>
                  <a:lnTo>
                    <a:pt x="10590" y="9696"/>
                  </a:lnTo>
                  <a:lnTo>
                    <a:pt x="10666" y="9186"/>
                  </a:lnTo>
                  <a:lnTo>
                    <a:pt x="10692" y="8625"/>
                  </a:lnTo>
                  <a:lnTo>
                    <a:pt x="10692" y="8242"/>
                  </a:lnTo>
                  <a:lnTo>
                    <a:pt x="10641" y="7859"/>
                  </a:lnTo>
                  <a:lnTo>
                    <a:pt x="10590" y="7477"/>
                  </a:lnTo>
                  <a:lnTo>
                    <a:pt x="10488" y="7119"/>
                  </a:lnTo>
                  <a:lnTo>
                    <a:pt x="10488" y="7094"/>
                  </a:lnTo>
                  <a:lnTo>
                    <a:pt x="10309" y="6609"/>
                  </a:lnTo>
                  <a:lnTo>
                    <a:pt x="10105" y="6150"/>
                  </a:lnTo>
                  <a:lnTo>
                    <a:pt x="9850" y="5690"/>
                  </a:lnTo>
                  <a:lnTo>
                    <a:pt x="9620" y="5231"/>
                  </a:lnTo>
                  <a:lnTo>
                    <a:pt x="9186" y="4542"/>
                  </a:lnTo>
                  <a:lnTo>
                    <a:pt x="8753" y="3853"/>
                  </a:lnTo>
                  <a:lnTo>
                    <a:pt x="8268" y="3190"/>
                  </a:lnTo>
                  <a:lnTo>
                    <a:pt x="7783" y="2552"/>
                  </a:lnTo>
                  <a:lnTo>
                    <a:pt x="7247" y="1914"/>
                  </a:lnTo>
                  <a:lnTo>
                    <a:pt x="6711" y="1302"/>
                  </a:lnTo>
                  <a:lnTo>
                    <a:pt x="6176" y="689"/>
                  </a:lnTo>
                  <a:lnTo>
                    <a:pt x="5614" y="103"/>
                  </a:lnTo>
                  <a:lnTo>
                    <a:pt x="5487" y="26"/>
                  </a:lnTo>
                  <a:lnTo>
                    <a:pt x="535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3"/>
            <p:cNvSpPr/>
            <p:nvPr/>
          </p:nvSpPr>
          <p:spPr>
            <a:xfrm>
              <a:off x="1937450" y="4087975"/>
              <a:ext cx="144825" cy="343200"/>
            </a:xfrm>
            <a:custGeom>
              <a:rect b="b" l="l" r="r" t="t"/>
              <a:pathLst>
                <a:path extrusionOk="0" h="13728" w="5793">
                  <a:moveTo>
                    <a:pt x="460" y="0"/>
                  </a:moveTo>
                  <a:lnTo>
                    <a:pt x="307" y="26"/>
                  </a:lnTo>
                  <a:lnTo>
                    <a:pt x="205" y="103"/>
                  </a:lnTo>
                  <a:lnTo>
                    <a:pt x="1" y="307"/>
                  </a:lnTo>
                  <a:lnTo>
                    <a:pt x="52" y="358"/>
                  </a:lnTo>
                  <a:lnTo>
                    <a:pt x="613" y="945"/>
                  </a:lnTo>
                  <a:lnTo>
                    <a:pt x="1174" y="1557"/>
                  </a:lnTo>
                  <a:lnTo>
                    <a:pt x="1710" y="2169"/>
                  </a:lnTo>
                  <a:lnTo>
                    <a:pt x="2221" y="2807"/>
                  </a:lnTo>
                  <a:lnTo>
                    <a:pt x="2705" y="3445"/>
                  </a:lnTo>
                  <a:lnTo>
                    <a:pt x="3190" y="4108"/>
                  </a:lnTo>
                  <a:lnTo>
                    <a:pt x="3624" y="4797"/>
                  </a:lnTo>
                  <a:lnTo>
                    <a:pt x="4058" y="5486"/>
                  </a:lnTo>
                  <a:lnTo>
                    <a:pt x="4287" y="5946"/>
                  </a:lnTo>
                  <a:lnTo>
                    <a:pt x="4543" y="6405"/>
                  </a:lnTo>
                  <a:lnTo>
                    <a:pt x="4747" y="6864"/>
                  </a:lnTo>
                  <a:lnTo>
                    <a:pt x="4925" y="7349"/>
                  </a:lnTo>
                  <a:lnTo>
                    <a:pt x="4925" y="7374"/>
                  </a:lnTo>
                  <a:lnTo>
                    <a:pt x="5027" y="7732"/>
                  </a:lnTo>
                  <a:lnTo>
                    <a:pt x="5078" y="8114"/>
                  </a:lnTo>
                  <a:lnTo>
                    <a:pt x="5129" y="8497"/>
                  </a:lnTo>
                  <a:lnTo>
                    <a:pt x="5129" y="8880"/>
                  </a:lnTo>
                  <a:lnTo>
                    <a:pt x="5129" y="9288"/>
                  </a:lnTo>
                  <a:lnTo>
                    <a:pt x="5078" y="9671"/>
                  </a:lnTo>
                  <a:lnTo>
                    <a:pt x="5002" y="10054"/>
                  </a:lnTo>
                  <a:lnTo>
                    <a:pt x="4925" y="10436"/>
                  </a:lnTo>
                  <a:lnTo>
                    <a:pt x="4798" y="10794"/>
                  </a:lnTo>
                  <a:lnTo>
                    <a:pt x="4645" y="11125"/>
                  </a:lnTo>
                  <a:lnTo>
                    <a:pt x="4466" y="11482"/>
                  </a:lnTo>
                  <a:lnTo>
                    <a:pt x="4287" y="11789"/>
                  </a:lnTo>
                  <a:lnTo>
                    <a:pt x="4058" y="12095"/>
                  </a:lnTo>
                  <a:lnTo>
                    <a:pt x="3828" y="12401"/>
                  </a:lnTo>
                  <a:lnTo>
                    <a:pt x="3573" y="12656"/>
                  </a:lnTo>
                  <a:lnTo>
                    <a:pt x="3292" y="12911"/>
                  </a:lnTo>
                  <a:lnTo>
                    <a:pt x="3012" y="13141"/>
                  </a:lnTo>
                  <a:lnTo>
                    <a:pt x="2705" y="13371"/>
                  </a:lnTo>
                  <a:lnTo>
                    <a:pt x="2374" y="13549"/>
                  </a:lnTo>
                  <a:lnTo>
                    <a:pt x="2042" y="13728"/>
                  </a:lnTo>
                  <a:lnTo>
                    <a:pt x="2042" y="13728"/>
                  </a:lnTo>
                  <a:lnTo>
                    <a:pt x="2450" y="13600"/>
                  </a:lnTo>
                  <a:lnTo>
                    <a:pt x="2833" y="13422"/>
                  </a:lnTo>
                  <a:lnTo>
                    <a:pt x="3190" y="13218"/>
                  </a:lnTo>
                  <a:lnTo>
                    <a:pt x="3547" y="12988"/>
                  </a:lnTo>
                  <a:lnTo>
                    <a:pt x="3879" y="12733"/>
                  </a:lnTo>
                  <a:lnTo>
                    <a:pt x="4185" y="12452"/>
                  </a:lnTo>
                  <a:lnTo>
                    <a:pt x="4466" y="12146"/>
                  </a:lnTo>
                  <a:lnTo>
                    <a:pt x="4747" y="11814"/>
                  </a:lnTo>
                  <a:lnTo>
                    <a:pt x="4976" y="11482"/>
                  </a:lnTo>
                  <a:lnTo>
                    <a:pt x="5180" y="11125"/>
                  </a:lnTo>
                  <a:lnTo>
                    <a:pt x="5359" y="10743"/>
                  </a:lnTo>
                  <a:lnTo>
                    <a:pt x="5512" y="10334"/>
                  </a:lnTo>
                  <a:lnTo>
                    <a:pt x="5640" y="9926"/>
                  </a:lnTo>
                  <a:lnTo>
                    <a:pt x="5742" y="9518"/>
                  </a:lnTo>
                  <a:lnTo>
                    <a:pt x="5793" y="9084"/>
                  </a:lnTo>
                  <a:lnTo>
                    <a:pt x="5793" y="8625"/>
                  </a:lnTo>
                  <a:lnTo>
                    <a:pt x="5793" y="8242"/>
                  </a:lnTo>
                  <a:lnTo>
                    <a:pt x="5742" y="7859"/>
                  </a:lnTo>
                  <a:lnTo>
                    <a:pt x="5691" y="7477"/>
                  </a:lnTo>
                  <a:lnTo>
                    <a:pt x="5589" y="7119"/>
                  </a:lnTo>
                  <a:lnTo>
                    <a:pt x="5589" y="7094"/>
                  </a:lnTo>
                  <a:lnTo>
                    <a:pt x="5410" y="6609"/>
                  </a:lnTo>
                  <a:lnTo>
                    <a:pt x="5206" y="6150"/>
                  </a:lnTo>
                  <a:lnTo>
                    <a:pt x="4951" y="5690"/>
                  </a:lnTo>
                  <a:lnTo>
                    <a:pt x="4721" y="5231"/>
                  </a:lnTo>
                  <a:lnTo>
                    <a:pt x="4287" y="4542"/>
                  </a:lnTo>
                  <a:lnTo>
                    <a:pt x="3854" y="3853"/>
                  </a:lnTo>
                  <a:lnTo>
                    <a:pt x="3369" y="3190"/>
                  </a:lnTo>
                  <a:lnTo>
                    <a:pt x="2884" y="2552"/>
                  </a:lnTo>
                  <a:lnTo>
                    <a:pt x="2348" y="1914"/>
                  </a:lnTo>
                  <a:lnTo>
                    <a:pt x="1812" y="1302"/>
                  </a:lnTo>
                  <a:lnTo>
                    <a:pt x="1277" y="689"/>
                  </a:lnTo>
                  <a:lnTo>
                    <a:pt x="715" y="103"/>
                  </a:lnTo>
                  <a:lnTo>
                    <a:pt x="588" y="26"/>
                  </a:lnTo>
                  <a:lnTo>
                    <a:pt x="460"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3"/>
            <p:cNvSpPr/>
            <p:nvPr/>
          </p:nvSpPr>
          <p:spPr>
            <a:xfrm>
              <a:off x="1860900" y="4214275"/>
              <a:ext cx="175450" cy="175450"/>
            </a:xfrm>
            <a:custGeom>
              <a:rect b="b" l="l" r="r" t="t"/>
              <a:pathLst>
                <a:path extrusionOk="0" h="7018" w="7018">
                  <a:moveTo>
                    <a:pt x="3522" y="1"/>
                  </a:moveTo>
                  <a:lnTo>
                    <a:pt x="3165" y="26"/>
                  </a:lnTo>
                  <a:lnTo>
                    <a:pt x="2808" y="77"/>
                  </a:lnTo>
                  <a:lnTo>
                    <a:pt x="2476" y="154"/>
                  </a:lnTo>
                  <a:lnTo>
                    <a:pt x="2144" y="281"/>
                  </a:lnTo>
                  <a:lnTo>
                    <a:pt x="1838" y="434"/>
                  </a:lnTo>
                  <a:lnTo>
                    <a:pt x="1557" y="613"/>
                  </a:lnTo>
                  <a:lnTo>
                    <a:pt x="1277" y="817"/>
                  </a:lnTo>
                  <a:lnTo>
                    <a:pt x="1047" y="1047"/>
                  </a:lnTo>
                  <a:lnTo>
                    <a:pt x="817" y="1276"/>
                  </a:lnTo>
                  <a:lnTo>
                    <a:pt x="613" y="1557"/>
                  </a:lnTo>
                  <a:lnTo>
                    <a:pt x="435" y="1838"/>
                  </a:lnTo>
                  <a:lnTo>
                    <a:pt x="282" y="2144"/>
                  </a:lnTo>
                  <a:lnTo>
                    <a:pt x="154" y="2476"/>
                  </a:lnTo>
                  <a:lnTo>
                    <a:pt x="77" y="2807"/>
                  </a:lnTo>
                  <a:lnTo>
                    <a:pt x="26" y="3164"/>
                  </a:lnTo>
                  <a:lnTo>
                    <a:pt x="1" y="3522"/>
                  </a:lnTo>
                  <a:lnTo>
                    <a:pt x="26" y="3879"/>
                  </a:lnTo>
                  <a:lnTo>
                    <a:pt x="77" y="4236"/>
                  </a:lnTo>
                  <a:lnTo>
                    <a:pt x="154" y="4568"/>
                  </a:lnTo>
                  <a:lnTo>
                    <a:pt x="282" y="4874"/>
                  </a:lnTo>
                  <a:lnTo>
                    <a:pt x="435" y="5180"/>
                  </a:lnTo>
                  <a:lnTo>
                    <a:pt x="613" y="5486"/>
                  </a:lnTo>
                  <a:lnTo>
                    <a:pt x="817" y="5742"/>
                  </a:lnTo>
                  <a:lnTo>
                    <a:pt x="1047" y="5997"/>
                  </a:lnTo>
                  <a:lnTo>
                    <a:pt x="1277" y="6226"/>
                  </a:lnTo>
                  <a:lnTo>
                    <a:pt x="1557" y="6430"/>
                  </a:lnTo>
                  <a:lnTo>
                    <a:pt x="1838" y="6609"/>
                  </a:lnTo>
                  <a:lnTo>
                    <a:pt x="2144" y="6737"/>
                  </a:lnTo>
                  <a:lnTo>
                    <a:pt x="2476" y="6864"/>
                  </a:lnTo>
                  <a:lnTo>
                    <a:pt x="2808" y="6966"/>
                  </a:lnTo>
                  <a:lnTo>
                    <a:pt x="3165" y="7017"/>
                  </a:lnTo>
                  <a:lnTo>
                    <a:pt x="3879" y="7017"/>
                  </a:lnTo>
                  <a:lnTo>
                    <a:pt x="4236" y="6966"/>
                  </a:lnTo>
                  <a:lnTo>
                    <a:pt x="4568" y="6864"/>
                  </a:lnTo>
                  <a:lnTo>
                    <a:pt x="4874" y="6737"/>
                  </a:lnTo>
                  <a:lnTo>
                    <a:pt x="5181" y="6609"/>
                  </a:lnTo>
                  <a:lnTo>
                    <a:pt x="5487" y="6430"/>
                  </a:lnTo>
                  <a:lnTo>
                    <a:pt x="5742" y="6226"/>
                  </a:lnTo>
                  <a:lnTo>
                    <a:pt x="5997" y="5997"/>
                  </a:lnTo>
                  <a:lnTo>
                    <a:pt x="6227" y="5742"/>
                  </a:lnTo>
                  <a:lnTo>
                    <a:pt x="6431" y="5486"/>
                  </a:lnTo>
                  <a:lnTo>
                    <a:pt x="6609" y="5180"/>
                  </a:lnTo>
                  <a:lnTo>
                    <a:pt x="6737" y="4874"/>
                  </a:lnTo>
                  <a:lnTo>
                    <a:pt x="6865" y="4568"/>
                  </a:lnTo>
                  <a:lnTo>
                    <a:pt x="6967" y="4236"/>
                  </a:lnTo>
                  <a:lnTo>
                    <a:pt x="7018" y="3879"/>
                  </a:lnTo>
                  <a:lnTo>
                    <a:pt x="7018" y="3522"/>
                  </a:lnTo>
                  <a:lnTo>
                    <a:pt x="7018" y="3164"/>
                  </a:lnTo>
                  <a:lnTo>
                    <a:pt x="6967" y="2807"/>
                  </a:lnTo>
                  <a:lnTo>
                    <a:pt x="6865" y="2476"/>
                  </a:lnTo>
                  <a:lnTo>
                    <a:pt x="6737" y="2144"/>
                  </a:lnTo>
                  <a:lnTo>
                    <a:pt x="6609" y="1838"/>
                  </a:lnTo>
                  <a:lnTo>
                    <a:pt x="6431" y="1557"/>
                  </a:lnTo>
                  <a:lnTo>
                    <a:pt x="6227" y="1276"/>
                  </a:lnTo>
                  <a:lnTo>
                    <a:pt x="5997" y="1047"/>
                  </a:lnTo>
                  <a:lnTo>
                    <a:pt x="5742" y="817"/>
                  </a:lnTo>
                  <a:lnTo>
                    <a:pt x="5487" y="613"/>
                  </a:lnTo>
                  <a:lnTo>
                    <a:pt x="5181" y="434"/>
                  </a:lnTo>
                  <a:lnTo>
                    <a:pt x="4874" y="281"/>
                  </a:lnTo>
                  <a:lnTo>
                    <a:pt x="4568" y="154"/>
                  </a:lnTo>
                  <a:lnTo>
                    <a:pt x="4236" y="77"/>
                  </a:lnTo>
                  <a:lnTo>
                    <a:pt x="3879" y="26"/>
                  </a:lnTo>
                  <a:lnTo>
                    <a:pt x="3522"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3"/>
            <p:cNvSpPr/>
            <p:nvPr/>
          </p:nvSpPr>
          <p:spPr>
            <a:xfrm>
              <a:off x="1892175" y="4271050"/>
              <a:ext cx="38925" cy="58700"/>
            </a:xfrm>
            <a:custGeom>
              <a:rect b="b" l="l" r="r" t="t"/>
              <a:pathLst>
                <a:path extrusionOk="0" h="2348" w="1557">
                  <a:moveTo>
                    <a:pt x="128" y="0"/>
                  </a:moveTo>
                  <a:lnTo>
                    <a:pt x="77" y="26"/>
                  </a:lnTo>
                  <a:lnTo>
                    <a:pt x="26" y="77"/>
                  </a:lnTo>
                  <a:lnTo>
                    <a:pt x="0" y="128"/>
                  </a:lnTo>
                  <a:lnTo>
                    <a:pt x="0" y="2220"/>
                  </a:lnTo>
                  <a:lnTo>
                    <a:pt x="26" y="2271"/>
                  </a:lnTo>
                  <a:lnTo>
                    <a:pt x="77" y="2297"/>
                  </a:lnTo>
                  <a:lnTo>
                    <a:pt x="128" y="2322"/>
                  </a:lnTo>
                  <a:lnTo>
                    <a:pt x="204" y="2348"/>
                  </a:lnTo>
                  <a:lnTo>
                    <a:pt x="281" y="2322"/>
                  </a:lnTo>
                  <a:lnTo>
                    <a:pt x="357" y="2297"/>
                  </a:lnTo>
                  <a:lnTo>
                    <a:pt x="408" y="2271"/>
                  </a:lnTo>
                  <a:lnTo>
                    <a:pt x="434" y="2220"/>
                  </a:lnTo>
                  <a:lnTo>
                    <a:pt x="434" y="1302"/>
                  </a:lnTo>
                  <a:lnTo>
                    <a:pt x="1148" y="1302"/>
                  </a:lnTo>
                  <a:lnTo>
                    <a:pt x="1148" y="2220"/>
                  </a:lnTo>
                  <a:lnTo>
                    <a:pt x="1174" y="2271"/>
                  </a:lnTo>
                  <a:lnTo>
                    <a:pt x="1199" y="2297"/>
                  </a:lnTo>
                  <a:lnTo>
                    <a:pt x="1276" y="2322"/>
                  </a:lnTo>
                  <a:lnTo>
                    <a:pt x="1352" y="2348"/>
                  </a:lnTo>
                  <a:lnTo>
                    <a:pt x="1429" y="2322"/>
                  </a:lnTo>
                  <a:lnTo>
                    <a:pt x="1506" y="2297"/>
                  </a:lnTo>
                  <a:lnTo>
                    <a:pt x="1531" y="2271"/>
                  </a:lnTo>
                  <a:lnTo>
                    <a:pt x="1557" y="2220"/>
                  </a:lnTo>
                  <a:lnTo>
                    <a:pt x="1557" y="128"/>
                  </a:lnTo>
                  <a:lnTo>
                    <a:pt x="1531" y="77"/>
                  </a:lnTo>
                  <a:lnTo>
                    <a:pt x="1506" y="26"/>
                  </a:lnTo>
                  <a:lnTo>
                    <a:pt x="1429" y="0"/>
                  </a:lnTo>
                  <a:lnTo>
                    <a:pt x="1276" y="0"/>
                  </a:lnTo>
                  <a:lnTo>
                    <a:pt x="1199" y="26"/>
                  </a:lnTo>
                  <a:lnTo>
                    <a:pt x="1174" y="77"/>
                  </a:lnTo>
                  <a:lnTo>
                    <a:pt x="1148" y="128"/>
                  </a:lnTo>
                  <a:lnTo>
                    <a:pt x="1148" y="970"/>
                  </a:lnTo>
                  <a:lnTo>
                    <a:pt x="434" y="970"/>
                  </a:lnTo>
                  <a:lnTo>
                    <a:pt x="434" y="128"/>
                  </a:lnTo>
                  <a:lnTo>
                    <a:pt x="408" y="77"/>
                  </a:lnTo>
                  <a:lnTo>
                    <a:pt x="357" y="26"/>
                  </a:lnTo>
                  <a:lnTo>
                    <a:pt x="2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3"/>
            <p:cNvSpPr/>
            <p:nvPr/>
          </p:nvSpPr>
          <p:spPr>
            <a:xfrm>
              <a:off x="1968725" y="4271050"/>
              <a:ext cx="37650" cy="58700"/>
            </a:xfrm>
            <a:custGeom>
              <a:rect b="b" l="l" r="r" t="t"/>
              <a:pathLst>
                <a:path extrusionOk="0" h="2348" w="1506">
                  <a:moveTo>
                    <a:pt x="765" y="358"/>
                  </a:moveTo>
                  <a:lnTo>
                    <a:pt x="893" y="383"/>
                  </a:lnTo>
                  <a:lnTo>
                    <a:pt x="995" y="460"/>
                  </a:lnTo>
                  <a:lnTo>
                    <a:pt x="1072" y="562"/>
                  </a:lnTo>
                  <a:lnTo>
                    <a:pt x="1097" y="740"/>
                  </a:lnTo>
                  <a:lnTo>
                    <a:pt x="1097" y="1633"/>
                  </a:lnTo>
                  <a:lnTo>
                    <a:pt x="1072" y="1787"/>
                  </a:lnTo>
                  <a:lnTo>
                    <a:pt x="995" y="1914"/>
                  </a:lnTo>
                  <a:lnTo>
                    <a:pt x="893" y="1965"/>
                  </a:lnTo>
                  <a:lnTo>
                    <a:pt x="765" y="1991"/>
                  </a:lnTo>
                  <a:lnTo>
                    <a:pt x="612" y="1965"/>
                  </a:lnTo>
                  <a:lnTo>
                    <a:pt x="510" y="1914"/>
                  </a:lnTo>
                  <a:lnTo>
                    <a:pt x="459" y="1787"/>
                  </a:lnTo>
                  <a:lnTo>
                    <a:pt x="434" y="1633"/>
                  </a:lnTo>
                  <a:lnTo>
                    <a:pt x="434" y="740"/>
                  </a:lnTo>
                  <a:lnTo>
                    <a:pt x="459" y="562"/>
                  </a:lnTo>
                  <a:lnTo>
                    <a:pt x="510" y="460"/>
                  </a:lnTo>
                  <a:lnTo>
                    <a:pt x="612" y="383"/>
                  </a:lnTo>
                  <a:lnTo>
                    <a:pt x="765" y="358"/>
                  </a:lnTo>
                  <a:close/>
                  <a:moveTo>
                    <a:pt x="612" y="0"/>
                  </a:moveTo>
                  <a:lnTo>
                    <a:pt x="459" y="51"/>
                  </a:lnTo>
                  <a:lnTo>
                    <a:pt x="332" y="103"/>
                  </a:lnTo>
                  <a:lnTo>
                    <a:pt x="230" y="179"/>
                  </a:lnTo>
                  <a:lnTo>
                    <a:pt x="128" y="256"/>
                  </a:lnTo>
                  <a:lnTo>
                    <a:pt x="77" y="383"/>
                  </a:lnTo>
                  <a:lnTo>
                    <a:pt x="26" y="536"/>
                  </a:lnTo>
                  <a:lnTo>
                    <a:pt x="0" y="740"/>
                  </a:lnTo>
                  <a:lnTo>
                    <a:pt x="0" y="1633"/>
                  </a:lnTo>
                  <a:lnTo>
                    <a:pt x="26" y="1812"/>
                  </a:lnTo>
                  <a:lnTo>
                    <a:pt x="77" y="1965"/>
                  </a:lnTo>
                  <a:lnTo>
                    <a:pt x="128" y="2093"/>
                  </a:lnTo>
                  <a:lnTo>
                    <a:pt x="230" y="2195"/>
                  </a:lnTo>
                  <a:lnTo>
                    <a:pt x="332" y="2271"/>
                  </a:lnTo>
                  <a:lnTo>
                    <a:pt x="459" y="2322"/>
                  </a:lnTo>
                  <a:lnTo>
                    <a:pt x="612" y="2348"/>
                  </a:lnTo>
                  <a:lnTo>
                    <a:pt x="919" y="2348"/>
                  </a:lnTo>
                  <a:lnTo>
                    <a:pt x="1046" y="2322"/>
                  </a:lnTo>
                  <a:lnTo>
                    <a:pt x="1174" y="2271"/>
                  </a:lnTo>
                  <a:lnTo>
                    <a:pt x="1301" y="2195"/>
                  </a:lnTo>
                  <a:lnTo>
                    <a:pt x="1378" y="2093"/>
                  </a:lnTo>
                  <a:lnTo>
                    <a:pt x="1454" y="1965"/>
                  </a:lnTo>
                  <a:lnTo>
                    <a:pt x="1505" y="1812"/>
                  </a:lnTo>
                  <a:lnTo>
                    <a:pt x="1505" y="1633"/>
                  </a:lnTo>
                  <a:lnTo>
                    <a:pt x="1505" y="740"/>
                  </a:lnTo>
                  <a:lnTo>
                    <a:pt x="1505" y="536"/>
                  </a:lnTo>
                  <a:lnTo>
                    <a:pt x="1454" y="383"/>
                  </a:lnTo>
                  <a:lnTo>
                    <a:pt x="1378" y="256"/>
                  </a:lnTo>
                  <a:lnTo>
                    <a:pt x="1301" y="179"/>
                  </a:lnTo>
                  <a:lnTo>
                    <a:pt x="1174" y="103"/>
                  </a:lnTo>
                  <a:lnTo>
                    <a:pt x="1046" y="51"/>
                  </a:lnTo>
                  <a:lnTo>
                    <a:pt x="91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3"/>
            <p:cNvSpPr/>
            <p:nvPr/>
          </p:nvSpPr>
          <p:spPr>
            <a:xfrm>
              <a:off x="1935550" y="4292725"/>
              <a:ext cx="29350" cy="46600"/>
            </a:xfrm>
            <a:custGeom>
              <a:rect b="b" l="l" r="r" t="t"/>
              <a:pathLst>
                <a:path extrusionOk="0" h="1864" w="1174">
                  <a:moveTo>
                    <a:pt x="459" y="1"/>
                  </a:moveTo>
                  <a:lnTo>
                    <a:pt x="357" y="26"/>
                  </a:lnTo>
                  <a:lnTo>
                    <a:pt x="255" y="78"/>
                  </a:lnTo>
                  <a:lnTo>
                    <a:pt x="179" y="129"/>
                  </a:lnTo>
                  <a:lnTo>
                    <a:pt x="128" y="205"/>
                  </a:lnTo>
                  <a:lnTo>
                    <a:pt x="77" y="282"/>
                  </a:lnTo>
                  <a:lnTo>
                    <a:pt x="26" y="384"/>
                  </a:lnTo>
                  <a:lnTo>
                    <a:pt x="26" y="486"/>
                  </a:lnTo>
                  <a:lnTo>
                    <a:pt x="26" y="562"/>
                  </a:lnTo>
                  <a:lnTo>
                    <a:pt x="77" y="613"/>
                  </a:lnTo>
                  <a:lnTo>
                    <a:pt x="128" y="639"/>
                  </a:lnTo>
                  <a:lnTo>
                    <a:pt x="179" y="664"/>
                  </a:lnTo>
                  <a:lnTo>
                    <a:pt x="255" y="639"/>
                  </a:lnTo>
                  <a:lnTo>
                    <a:pt x="306" y="613"/>
                  </a:lnTo>
                  <a:lnTo>
                    <a:pt x="332" y="562"/>
                  </a:lnTo>
                  <a:lnTo>
                    <a:pt x="357" y="537"/>
                  </a:lnTo>
                  <a:lnTo>
                    <a:pt x="357" y="435"/>
                  </a:lnTo>
                  <a:lnTo>
                    <a:pt x="408" y="358"/>
                  </a:lnTo>
                  <a:lnTo>
                    <a:pt x="485" y="307"/>
                  </a:lnTo>
                  <a:lnTo>
                    <a:pt x="664" y="307"/>
                  </a:lnTo>
                  <a:lnTo>
                    <a:pt x="740" y="384"/>
                  </a:lnTo>
                  <a:lnTo>
                    <a:pt x="791" y="435"/>
                  </a:lnTo>
                  <a:lnTo>
                    <a:pt x="817" y="511"/>
                  </a:lnTo>
                  <a:lnTo>
                    <a:pt x="791" y="588"/>
                  </a:lnTo>
                  <a:lnTo>
                    <a:pt x="766" y="639"/>
                  </a:lnTo>
                  <a:lnTo>
                    <a:pt x="689" y="766"/>
                  </a:lnTo>
                  <a:lnTo>
                    <a:pt x="562" y="894"/>
                  </a:lnTo>
                  <a:lnTo>
                    <a:pt x="408" y="996"/>
                  </a:lnTo>
                  <a:lnTo>
                    <a:pt x="255" y="1124"/>
                  </a:lnTo>
                  <a:lnTo>
                    <a:pt x="128" y="1226"/>
                  </a:lnTo>
                  <a:lnTo>
                    <a:pt x="51" y="1379"/>
                  </a:lnTo>
                  <a:lnTo>
                    <a:pt x="26" y="1430"/>
                  </a:lnTo>
                  <a:lnTo>
                    <a:pt x="0" y="1506"/>
                  </a:lnTo>
                  <a:lnTo>
                    <a:pt x="26" y="1762"/>
                  </a:lnTo>
                  <a:lnTo>
                    <a:pt x="26" y="1813"/>
                  </a:lnTo>
                  <a:lnTo>
                    <a:pt x="77" y="1838"/>
                  </a:lnTo>
                  <a:lnTo>
                    <a:pt x="153" y="1864"/>
                  </a:lnTo>
                  <a:lnTo>
                    <a:pt x="1072" y="1838"/>
                  </a:lnTo>
                  <a:lnTo>
                    <a:pt x="1097" y="1838"/>
                  </a:lnTo>
                  <a:lnTo>
                    <a:pt x="1123" y="1787"/>
                  </a:lnTo>
                  <a:lnTo>
                    <a:pt x="1148" y="1736"/>
                  </a:lnTo>
                  <a:lnTo>
                    <a:pt x="1174" y="1685"/>
                  </a:lnTo>
                  <a:lnTo>
                    <a:pt x="1148" y="1634"/>
                  </a:lnTo>
                  <a:lnTo>
                    <a:pt x="1123" y="1583"/>
                  </a:lnTo>
                  <a:lnTo>
                    <a:pt x="1097" y="1557"/>
                  </a:lnTo>
                  <a:lnTo>
                    <a:pt x="357" y="1557"/>
                  </a:lnTo>
                  <a:lnTo>
                    <a:pt x="357" y="1506"/>
                  </a:lnTo>
                  <a:lnTo>
                    <a:pt x="357" y="1455"/>
                  </a:lnTo>
                  <a:lnTo>
                    <a:pt x="383" y="1404"/>
                  </a:lnTo>
                  <a:lnTo>
                    <a:pt x="485" y="1328"/>
                  </a:lnTo>
                  <a:lnTo>
                    <a:pt x="740" y="1124"/>
                  </a:lnTo>
                  <a:lnTo>
                    <a:pt x="893" y="996"/>
                  </a:lnTo>
                  <a:lnTo>
                    <a:pt x="1021" y="843"/>
                  </a:lnTo>
                  <a:lnTo>
                    <a:pt x="1097" y="690"/>
                  </a:lnTo>
                  <a:lnTo>
                    <a:pt x="1123" y="613"/>
                  </a:lnTo>
                  <a:lnTo>
                    <a:pt x="1123" y="511"/>
                  </a:lnTo>
                  <a:lnTo>
                    <a:pt x="1123" y="384"/>
                  </a:lnTo>
                  <a:lnTo>
                    <a:pt x="1072" y="282"/>
                  </a:lnTo>
                  <a:lnTo>
                    <a:pt x="1021" y="205"/>
                  </a:lnTo>
                  <a:lnTo>
                    <a:pt x="944" y="129"/>
                  </a:lnTo>
                  <a:lnTo>
                    <a:pt x="868" y="78"/>
                  </a:lnTo>
                  <a:lnTo>
                    <a:pt x="766" y="26"/>
                  </a:lnTo>
                  <a:lnTo>
                    <a:pt x="66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1" name="Google Shape;4991;p73"/>
          <p:cNvGrpSpPr/>
          <p:nvPr/>
        </p:nvGrpSpPr>
        <p:grpSpPr>
          <a:xfrm>
            <a:off x="3237742" y="3972178"/>
            <a:ext cx="400803" cy="368002"/>
            <a:chOff x="2486675" y="4056075"/>
            <a:chExt cx="397425" cy="364900"/>
          </a:xfrm>
        </p:grpSpPr>
        <p:sp>
          <p:nvSpPr>
            <p:cNvPr id="4992" name="Google Shape;4992;p73"/>
            <p:cNvSpPr/>
            <p:nvPr/>
          </p:nvSpPr>
          <p:spPr>
            <a:xfrm>
              <a:off x="2631475" y="4333550"/>
              <a:ext cx="106550" cy="54250"/>
            </a:xfrm>
            <a:custGeom>
              <a:rect b="b" l="l" r="r" t="t"/>
              <a:pathLst>
                <a:path extrusionOk="0" h="2170" w="4262">
                  <a:moveTo>
                    <a:pt x="1" y="1"/>
                  </a:moveTo>
                  <a:lnTo>
                    <a:pt x="1" y="2170"/>
                  </a:lnTo>
                  <a:lnTo>
                    <a:pt x="4262" y="2170"/>
                  </a:lnTo>
                  <a:lnTo>
                    <a:pt x="4262"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3"/>
            <p:cNvSpPr/>
            <p:nvPr/>
          </p:nvSpPr>
          <p:spPr>
            <a:xfrm>
              <a:off x="2579825" y="4381400"/>
              <a:ext cx="209875" cy="39575"/>
            </a:xfrm>
            <a:custGeom>
              <a:rect b="b" l="l" r="r" t="t"/>
              <a:pathLst>
                <a:path extrusionOk="0" h="1583" w="8395">
                  <a:moveTo>
                    <a:pt x="408" y="1"/>
                  </a:moveTo>
                  <a:lnTo>
                    <a:pt x="332" y="26"/>
                  </a:lnTo>
                  <a:lnTo>
                    <a:pt x="230" y="77"/>
                  </a:lnTo>
                  <a:lnTo>
                    <a:pt x="153" y="154"/>
                  </a:lnTo>
                  <a:lnTo>
                    <a:pt x="77" y="230"/>
                  </a:lnTo>
                  <a:lnTo>
                    <a:pt x="51" y="307"/>
                  </a:lnTo>
                  <a:lnTo>
                    <a:pt x="0" y="409"/>
                  </a:lnTo>
                  <a:lnTo>
                    <a:pt x="0" y="511"/>
                  </a:lnTo>
                  <a:lnTo>
                    <a:pt x="0" y="1047"/>
                  </a:lnTo>
                  <a:lnTo>
                    <a:pt x="0" y="1174"/>
                  </a:lnTo>
                  <a:lnTo>
                    <a:pt x="51" y="1251"/>
                  </a:lnTo>
                  <a:lnTo>
                    <a:pt x="77" y="1353"/>
                  </a:lnTo>
                  <a:lnTo>
                    <a:pt x="153" y="1430"/>
                  </a:lnTo>
                  <a:lnTo>
                    <a:pt x="230" y="1506"/>
                  </a:lnTo>
                  <a:lnTo>
                    <a:pt x="332" y="1532"/>
                  </a:lnTo>
                  <a:lnTo>
                    <a:pt x="408" y="1583"/>
                  </a:lnTo>
                  <a:lnTo>
                    <a:pt x="7986" y="1583"/>
                  </a:lnTo>
                  <a:lnTo>
                    <a:pt x="8089" y="1532"/>
                  </a:lnTo>
                  <a:lnTo>
                    <a:pt x="8165" y="1506"/>
                  </a:lnTo>
                  <a:lnTo>
                    <a:pt x="8242" y="1430"/>
                  </a:lnTo>
                  <a:lnTo>
                    <a:pt x="8318" y="1353"/>
                  </a:lnTo>
                  <a:lnTo>
                    <a:pt x="8369" y="1251"/>
                  </a:lnTo>
                  <a:lnTo>
                    <a:pt x="8395" y="1174"/>
                  </a:lnTo>
                  <a:lnTo>
                    <a:pt x="8395" y="1047"/>
                  </a:lnTo>
                  <a:lnTo>
                    <a:pt x="8395" y="511"/>
                  </a:lnTo>
                  <a:lnTo>
                    <a:pt x="8395" y="409"/>
                  </a:lnTo>
                  <a:lnTo>
                    <a:pt x="8369" y="307"/>
                  </a:lnTo>
                  <a:lnTo>
                    <a:pt x="8318" y="230"/>
                  </a:lnTo>
                  <a:lnTo>
                    <a:pt x="8242" y="154"/>
                  </a:lnTo>
                  <a:lnTo>
                    <a:pt x="8165" y="77"/>
                  </a:lnTo>
                  <a:lnTo>
                    <a:pt x="8089" y="26"/>
                  </a:lnTo>
                  <a:lnTo>
                    <a:pt x="798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3"/>
            <p:cNvSpPr/>
            <p:nvPr/>
          </p:nvSpPr>
          <p:spPr>
            <a:xfrm>
              <a:off x="2486675" y="4056075"/>
              <a:ext cx="397425" cy="282625"/>
            </a:xfrm>
            <a:custGeom>
              <a:rect b="b" l="l" r="r" t="t"/>
              <a:pathLst>
                <a:path extrusionOk="0" h="11305" w="15897">
                  <a:moveTo>
                    <a:pt x="690" y="1"/>
                  </a:moveTo>
                  <a:lnTo>
                    <a:pt x="537" y="26"/>
                  </a:lnTo>
                  <a:lnTo>
                    <a:pt x="409" y="52"/>
                  </a:lnTo>
                  <a:lnTo>
                    <a:pt x="307" y="128"/>
                  </a:lnTo>
                  <a:lnTo>
                    <a:pt x="205" y="205"/>
                  </a:lnTo>
                  <a:lnTo>
                    <a:pt x="128" y="307"/>
                  </a:lnTo>
                  <a:lnTo>
                    <a:pt x="52" y="409"/>
                  </a:lnTo>
                  <a:lnTo>
                    <a:pt x="26" y="537"/>
                  </a:lnTo>
                  <a:lnTo>
                    <a:pt x="1" y="690"/>
                  </a:lnTo>
                  <a:lnTo>
                    <a:pt x="1" y="10641"/>
                  </a:lnTo>
                  <a:lnTo>
                    <a:pt x="26" y="10768"/>
                  </a:lnTo>
                  <a:lnTo>
                    <a:pt x="52" y="10896"/>
                  </a:lnTo>
                  <a:lnTo>
                    <a:pt x="128" y="11023"/>
                  </a:lnTo>
                  <a:lnTo>
                    <a:pt x="205" y="11100"/>
                  </a:lnTo>
                  <a:lnTo>
                    <a:pt x="307" y="11202"/>
                  </a:lnTo>
                  <a:lnTo>
                    <a:pt x="409" y="11253"/>
                  </a:lnTo>
                  <a:lnTo>
                    <a:pt x="537" y="11304"/>
                  </a:lnTo>
                  <a:lnTo>
                    <a:pt x="15361" y="11304"/>
                  </a:lnTo>
                  <a:lnTo>
                    <a:pt x="15489" y="11253"/>
                  </a:lnTo>
                  <a:lnTo>
                    <a:pt x="15616" y="11202"/>
                  </a:lnTo>
                  <a:lnTo>
                    <a:pt x="15718" y="11100"/>
                  </a:lnTo>
                  <a:lnTo>
                    <a:pt x="15795" y="11023"/>
                  </a:lnTo>
                  <a:lnTo>
                    <a:pt x="15846" y="10896"/>
                  </a:lnTo>
                  <a:lnTo>
                    <a:pt x="15897" y="10768"/>
                  </a:lnTo>
                  <a:lnTo>
                    <a:pt x="15897" y="10641"/>
                  </a:lnTo>
                  <a:lnTo>
                    <a:pt x="15897" y="690"/>
                  </a:lnTo>
                  <a:lnTo>
                    <a:pt x="15897" y="537"/>
                  </a:lnTo>
                  <a:lnTo>
                    <a:pt x="15846" y="409"/>
                  </a:lnTo>
                  <a:lnTo>
                    <a:pt x="15795" y="307"/>
                  </a:lnTo>
                  <a:lnTo>
                    <a:pt x="15718" y="205"/>
                  </a:lnTo>
                  <a:lnTo>
                    <a:pt x="15616" y="128"/>
                  </a:lnTo>
                  <a:lnTo>
                    <a:pt x="15489" y="52"/>
                  </a:lnTo>
                  <a:lnTo>
                    <a:pt x="15361" y="26"/>
                  </a:lnTo>
                  <a:lnTo>
                    <a:pt x="15234"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3"/>
            <p:cNvSpPr/>
            <p:nvPr/>
          </p:nvSpPr>
          <p:spPr>
            <a:xfrm>
              <a:off x="2486675" y="4299750"/>
              <a:ext cx="397425" cy="38950"/>
            </a:xfrm>
            <a:custGeom>
              <a:rect b="b" l="l" r="r" t="t"/>
              <a:pathLst>
                <a:path extrusionOk="0" h="1558" w="15897">
                  <a:moveTo>
                    <a:pt x="1" y="1"/>
                  </a:moveTo>
                  <a:lnTo>
                    <a:pt x="1" y="894"/>
                  </a:lnTo>
                  <a:lnTo>
                    <a:pt x="26" y="1021"/>
                  </a:lnTo>
                  <a:lnTo>
                    <a:pt x="52" y="1149"/>
                  </a:lnTo>
                  <a:lnTo>
                    <a:pt x="128" y="1276"/>
                  </a:lnTo>
                  <a:lnTo>
                    <a:pt x="205" y="1353"/>
                  </a:lnTo>
                  <a:lnTo>
                    <a:pt x="307" y="1455"/>
                  </a:lnTo>
                  <a:lnTo>
                    <a:pt x="409" y="1506"/>
                  </a:lnTo>
                  <a:lnTo>
                    <a:pt x="537" y="1557"/>
                  </a:lnTo>
                  <a:lnTo>
                    <a:pt x="15361" y="1557"/>
                  </a:lnTo>
                  <a:lnTo>
                    <a:pt x="15489" y="1506"/>
                  </a:lnTo>
                  <a:lnTo>
                    <a:pt x="15616" y="1455"/>
                  </a:lnTo>
                  <a:lnTo>
                    <a:pt x="15718" y="1353"/>
                  </a:lnTo>
                  <a:lnTo>
                    <a:pt x="15795" y="1276"/>
                  </a:lnTo>
                  <a:lnTo>
                    <a:pt x="15846" y="1149"/>
                  </a:lnTo>
                  <a:lnTo>
                    <a:pt x="15897" y="1021"/>
                  </a:lnTo>
                  <a:lnTo>
                    <a:pt x="15897" y="894"/>
                  </a:lnTo>
                  <a:lnTo>
                    <a:pt x="1589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3"/>
            <p:cNvSpPr/>
            <p:nvPr/>
          </p:nvSpPr>
          <p:spPr>
            <a:xfrm>
              <a:off x="2670400" y="4313150"/>
              <a:ext cx="29350" cy="12150"/>
            </a:xfrm>
            <a:custGeom>
              <a:rect b="b" l="l" r="r" t="t"/>
              <a:pathLst>
                <a:path extrusionOk="0" h="486" w="1174">
                  <a:moveTo>
                    <a:pt x="230" y="0"/>
                  </a:moveTo>
                  <a:lnTo>
                    <a:pt x="128" y="26"/>
                  </a:lnTo>
                  <a:lnTo>
                    <a:pt x="51" y="77"/>
                  </a:lnTo>
                  <a:lnTo>
                    <a:pt x="0" y="154"/>
                  </a:lnTo>
                  <a:lnTo>
                    <a:pt x="0" y="230"/>
                  </a:lnTo>
                  <a:lnTo>
                    <a:pt x="0" y="332"/>
                  </a:lnTo>
                  <a:lnTo>
                    <a:pt x="51" y="409"/>
                  </a:lnTo>
                  <a:lnTo>
                    <a:pt x="128" y="460"/>
                  </a:lnTo>
                  <a:lnTo>
                    <a:pt x="230" y="485"/>
                  </a:lnTo>
                  <a:lnTo>
                    <a:pt x="919" y="485"/>
                  </a:lnTo>
                  <a:lnTo>
                    <a:pt x="1021" y="460"/>
                  </a:lnTo>
                  <a:lnTo>
                    <a:pt x="1097" y="409"/>
                  </a:lnTo>
                  <a:lnTo>
                    <a:pt x="1148" y="332"/>
                  </a:lnTo>
                  <a:lnTo>
                    <a:pt x="1174" y="230"/>
                  </a:lnTo>
                  <a:lnTo>
                    <a:pt x="1148" y="154"/>
                  </a:lnTo>
                  <a:lnTo>
                    <a:pt x="1097" y="77"/>
                  </a:lnTo>
                  <a:lnTo>
                    <a:pt x="1021" y="26"/>
                  </a:lnTo>
                  <a:lnTo>
                    <a:pt x="919"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3"/>
            <p:cNvSpPr/>
            <p:nvPr/>
          </p:nvSpPr>
          <p:spPr>
            <a:xfrm>
              <a:off x="2684425" y="4086700"/>
              <a:ext cx="95700" cy="83575"/>
            </a:xfrm>
            <a:custGeom>
              <a:rect b="b" l="l" r="r" t="t"/>
              <a:pathLst>
                <a:path extrusionOk="0" h="3343" w="3828">
                  <a:moveTo>
                    <a:pt x="1047" y="0"/>
                  </a:moveTo>
                  <a:lnTo>
                    <a:pt x="945" y="26"/>
                  </a:lnTo>
                  <a:lnTo>
                    <a:pt x="894" y="103"/>
                  </a:lnTo>
                  <a:lnTo>
                    <a:pt x="26" y="1582"/>
                  </a:lnTo>
                  <a:lnTo>
                    <a:pt x="1" y="1684"/>
                  </a:lnTo>
                  <a:lnTo>
                    <a:pt x="26" y="1761"/>
                  </a:lnTo>
                  <a:lnTo>
                    <a:pt x="894" y="3266"/>
                  </a:lnTo>
                  <a:lnTo>
                    <a:pt x="945" y="3343"/>
                  </a:lnTo>
                  <a:lnTo>
                    <a:pt x="2858" y="3343"/>
                  </a:lnTo>
                  <a:lnTo>
                    <a:pt x="2935" y="3266"/>
                  </a:lnTo>
                  <a:lnTo>
                    <a:pt x="3802" y="1761"/>
                  </a:lnTo>
                  <a:lnTo>
                    <a:pt x="3828" y="1684"/>
                  </a:lnTo>
                  <a:lnTo>
                    <a:pt x="3802" y="1582"/>
                  </a:lnTo>
                  <a:lnTo>
                    <a:pt x="2935" y="103"/>
                  </a:lnTo>
                  <a:lnTo>
                    <a:pt x="2858" y="26"/>
                  </a:lnTo>
                  <a:lnTo>
                    <a:pt x="278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3"/>
            <p:cNvSpPr/>
            <p:nvPr/>
          </p:nvSpPr>
          <p:spPr>
            <a:xfrm>
              <a:off x="2684425" y="4191950"/>
              <a:ext cx="95700" cy="83600"/>
            </a:xfrm>
            <a:custGeom>
              <a:rect b="b" l="l" r="r" t="t"/>
              <a:pathLst>
                <a:path extrusionOk="0" h="3344" w="3828">
                  <a:moveTo>
                    <a:pt x="1047" y="1"/>
                  </a:moveTo>
                  <a:lnTo>
                    <a:pt x="945" y="26"/>
                  </a:lnTo>
                  <a:lnTo>
                    <a:pt x="894" y="77"/>
                  </a:lnTo>
                  <a:lnTo>
                    <a:pt x="26" y="1582"/>
                  </a:lnTo>
                  <a:lnTo>
                    <a:pt x="1" y="1659"/>
                  </a:lnTo>
                  <a:lnTo>
                    <a:pt x="26" y="1761"/>
                  </a:lnTo>
                  <a:lnTo>
                    <a:pt x="894" y="3267"/>
                  </a:lnTo>
                  <a:lnTo>
                    <a:pt x="945" y="3318"/>
                  </a:lnTo>
                  <a:lnTo>
                    <a:pt x="1047" y="3343"/>
                  </a:lnTo>
                  <a:lnTo>
                    <a:pt x="2782" y="3343"/>
                  </a:lnTo>
                  <a:lnTo>
                    <a:pt x="2858" y="3318"/>
                  </a:lnTo>
                  <a:lnTo>
                    <a:pt x="2935" y="3267"/>
                  </a:lnTo>
                  <a:lnTo>
                    <a:pt x="3802" y="1761"/>
                  </a:lnTo>
                  <a:lnTo>
                    <a:pt x="3828" y="1659"/>
                  </a:lnTo>
                  <a:lnTo>
                    <a:pt x="3802" y="1582"/>
                  </a:lnTo>
                  <a:lnTo>
                    <a:pt x="2935" y="77"/>
                  </a:lnTo>
                  <a:lnTo>
                    <a:pt x="2858" y="26"/>
                  </a:lnTo>
                  <a:lnTo>
                    <a:pt x="2782"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3"/>
            <p:cNvSpPr/>
            <p:nvPr/>
          </p:nvSpPr>
          <p:spPr>
            <a:xfrm>
              <a:off x="2590025" y="4134550"/>
              <a:ext cx="95075" cy="84225"/>
            </a:xfrm>
            <a:custGeom>
              <a:rect b="b" l="l" r="r" t="t"/>
              <a:pathLst>
                <a:path extrusionOk="0" h="3369" w="3803">
                  <a:moveTo>
                    <a:pt x="1021" y="0"/>
                  </a:moveTo>
                  <a:lnTo>
                    <a:pt x="944" y="26"/>
                  </a:lnTo>
                  <a:lnTo>
                    <a:pt x="893" y="102"/>
                  </a:lnTo>
                  <a:lnTo>
                    <a:pt x="26" y="1608"/>
                  </a:lnTo>
                  <a:lnTo>
                    <a:pt x="0" y="1684"/>
                  </a:lnTo>
                  <a:lnTo>
                    <a:pt x="26" y="1761"/>
                  </a:lnTo>
                  <a:lnTo>
                    <a:pt x="893" y="3266"/>
                  </a:lnTo>
                  <a:lnTo>
                    <a:pt x="944" y="3343"/>
                  </a:lnTo>
                  <a:lnTo>
                    <a:pt x="1021" y="3368"/>
                  </a:lnTo>
                  <a:lnTo>
                    <a:pt x="2781" y="3368"/>
                  </a:lnTo>
                  <a:lnTo>
                    <a:pt x="2858" y="3343"/>
                  </a:lnTo>
                  <a:lnTo>
                    <a:pt x="2909" y="3266"/>
                  </a:lnTo>
                  <a:lnTo>
                    <a:pt x="3777" y="1761"/>
                  </a:lnTo>
                  <a:lnTo>
                    <a:pt x="3802" y="1684"/>
                  </a:lnTo>
                  <a:lnTo>
                    <a:pt x="3777" y="1608"/>
                  </a:lnTo>
                  <a:lnTo>
                    <a:pt x="2909" y="102"/>
                  </a:lnTo>
                  <a:lnTo>
                    <a:pt x="2858" y="26"/>
                  </a:lnTo>
                  <a:lnTo>
                    <a:pt x="2781"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3"/>
            <p:cNvSpPr/>
            <p:nvPr/>
          </p:nvSpPr>
          <p:spPr>
            <a:xfrm>
              <a:off x="2734825" y="4086700"/>
              <a:ext cx="45300" cy="83575"/>
            </a:xfrm>
            <a:custGeom>
              <a:rect b="b" l="l" r="r" t="t"/>
              <a:pathLst>
                <a:path extrusionOk="0" h="3343" w="1812">
                  <a:moveTo>
                    <a:pt x="0" y="0"/>
                  </a:moveTo>
                  <a:lnTo>
                    <a:pt x="77" y="26"/>
                  </a:lnTo>
                  <a:lnTo>
                    <a:pt x="128" y="103"/>
                  </a:lnTo>
                  <a:lnTo>
                    <a:pt x="995" y="1582"/>
                  </a:lnTo>
                  <a:lnTo>
                    <a:pt x="1021" y="1684"/>
                  </a:lnTo>
                  <a:lnTo>
                    <a:pt x="995" y="1761"/>
                  </a:lnTo>
                  <a:lnTo>
                    <a:pt x="128" y="3266"/>
                  </a:lnTo>
                  <a:lnTo>
                    <a:pt x="77" y="3343"/>
                  </a:lnTo>
                  <a:lnTo>
                    <a:pt x="842" y="3343"/>
                  </a:lnTo>
                  <a:lnTo>
                    <a:pt x="919" y="3266"/>
                  </a:lnTo>
                  <a:lnTo>
                    <a:pt x="1786" y="1761"/>
                  </a:lnTo>
                  <a:lnTo>
                    <a:pt x="1812" y="1684"/>
                  </a:lnTo>
                  <a:lnTo>
                    <a:pt x="1786" y="1582"/>
                  </a:lnTo>
                  <a:lnTo>
                    <a:pt x="919" y="103"/>
                  </a:lnTo>
                  <a:lnTo>
                    <a:pt x="842" y="26"/>
                  </a:lnTo>
                  <a:lnTo>
                    <a:pt x="76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3"/>
            <p:cNvSpPr/>
            <p:nvPr/>
          </p:nvSpPr>
          <p:spPr>
            <a:xfrm>
              <a:off x="2734825" y="4191950"/>
              <a:ext cx="45300" cy="83600"/>
            </a:xfrm>
            <a:custGeom>
              <a:rect b="b" l="l" r="r" t="t"/>
              <a:pathLst>
                <a:path extrusionOk="0" h="3344" w="1812">
                  <a:moveTo>
                    <a:pt x="0" y="1"/>
                  </a:moveTo>
                  <a:lnTo>
                    <a:pt x="77" y="26"/>
                  </a:lnTo>
                  <a:lnTo>
                    <a:pt x="128" y="77"/>
                  </a:lnTo>
                  <a:lnTo>
                    <a:pt x="995" y="1582"/>
                  </a:lnTo>
                  <a:lnTo>
                    <a:pt x="1021" y="1659"/>
                  </a:lnTo>
                  <a:lnTo>
                    <a:pt x="995" y="1761"/>
                  </a:lnTo>
                  <a:lnTo>
                    <a:pt x="128" y="3267"/>
                  </a:lnTo>
                  <a:lnTo>
                    <a:pt x="77" y="3318"/>
                  </a:lnTo>
                  <a:lnTo>
                    <a:pt x="0" y="3343"/>
                  </a:lnTo>
                  <a:lnTo>
                    <a:pt x="766" y="3343"/>
                  </a:lnTo>
                  <a:lnTo>
                    <a:pt x="842" y="3318"/>
                  </a:lnTo>
                  <a:lnTo>
                    <a:pt x="919" y="3267"/>
                  </a:lnTo>
                  <a:lnTo>
                    <a:pt x="1786" y="1761"/>
                  </a:lnTo>
                  <a:lnTo>
                    <a:pt x="1812" y="1659"/>
                  </a:lnTo>
                  <a:lnTo>
                    <a:pt x="1786" y="1582"/>
                  </a:lnTo>
                  <a:lnTo>
                    <a:pt x="919" y="77"/>
                  </a:lnTo>
                  <a:lnTo>
                    <a:pt x="842" y="26"/>
                  </a:lnTo>
                  <a:lnTo>
                    <a:pt x="766"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2" name="Google Shape;5002;p73"/>
          <p:cNvGrpSpPr/>
          <p:nvPr/>
        </p:nvGrpSpPr>
        <p:grpSpPr>
          <a:xfrm>
            <a:off x="3993638" y="3992121"/>
            <a:ext cx="400803" cy="328115"/>
            <a:chOff x="3236200" y="4075850"/>
            <a:chExt cx="397425" cy="325350"/>
          </a:xfrm>
        </p:grpSpPr>
        <p:sp>
          <p:nvSpPr>
            <p:cNvPr id="5003" name="Google Shape;5003;p73"/>
            <p:cNvSpPr/>
            <p:nvPr/>
          </p:nvSpPr>
          <p:spPr>
            <a:xfrm>
              <a:off x="3425650" y="4135175"/>
              <a:ext cx="75950" cy="93150"/>
            </a:xfrm>
            <a:custGeom>
              <a:rect b="b" l="l" r="r" t="t"/>
              <a:pathLst>
                <a:path extrusionOk="0" h="3726" w="3038">
                  <a:moveTo>
                    <a:pt x="2603" y="1"/>
                  </a:moveTo>
                  <a:lnTo>
                    <a:pt x="2527" y="26"/>
                  </a:lnTo>
                  <a:lnTo>
                    <a:pt x="2476" y="77"/>
                  </a:lnTo>
                  <a:lnTo>
                    <a:pt x="2297" y="230"/>
                  </a:lnTo>
                  <a:lnTo>
                    <a:pt x="2068" y="358"/>
                  </a:lnTo>
                  <a:lnTo>
                    <a:pt x="1557" y="587"/>
                  </a:lnTo>
                  <a:lnTo>
                    <a:pt x="1021" y="843"/>
                  </a:lnTo>
                  <a:lnTo>
                    <a:pt x="792" y="996"/>
                  </a:lnTo>
                  <a:lnTo>
                    <a:pt x="562" y="1149"/>
                  </a:lnTo>
                  <a:lnTo>
                    <a:pt x="384" y="1327"/>
                  </a:lnTo>
                  <a:lnTo>
                    <a:pt x="230" y="1557"/>
                  </a:lnTo>
                  <a:lnTo>
                    <a:pt x="154" y="1685"/>
                  </a:lnTo>
                  <a:lnTo>
                    <a:pt x="103" y="1812"/>
                  </a:lnTo>
                  <a:lnTo>
                    <a:pt x="52" y="1965"/>
                  </a:lnTo>
                  <a:lnTo>
                    <a:pt x="26" y="2118"/>
                  </a:lnTo>
                  <a:lnTo>
                    <a:pt x="1" y="2272"/>
                  </a:lnTo>
                  <a:lnTo>
                    <a:pt x="1" y="2399"/>
                  </a:lnTo>
                  <a:lnTo>
                    <a:pt x="52" y="2680"/>
                  </a:lnTo>
                  <a:lnTo>
                    <a:pt x="154" y="2960"/>
                  </a:lnTo>
                  <a:lnTo>
                    <a:pt x="307" y="3190"/>
                  </a:lnTo>
                  <a:lnTo>
                    <a:pt x="486" y="3394"/>
                  </a:lnTo>
                  <a:lnTo>
                    <a:pt x="715" y="3547"/>
                  </a:lnTo>
                  <a:lnTo>
                    <a:pt x="970" y="3675"/>
                  </a:lnTo>
                  <a:lnTo>
                    <a:pt x="1124" y="3700"/>
                  </a:lnTo>
                  <a:lnTo>
                    <a:pt x="1277" y="3726"/>
                  </a:lnTo>
                  <a:lnTo>
                    <a:pt x="1430" y="3726"/>
                  </a:lnTo>
                  <a:lnTo>
                    <a:pt x="1634" y="3700"/>
                  </a:lnTo>
                  <a:lnTo>
                    <a:pt x="1812" y="3649"/>
                  </a:lnTo>
                  <a:lnTo>
                    <a:pt x="1991" y="3573"/>
                  </a:lnTo>
                  <a:lnTo>
                    <a:pt x="2170" y="3496"/>
                  </a:lnTo>
                  <a:lnTo>
                    <a:pt x="2323" y="3394"/>
                  </a:lnTo>
                  <a:lnTo>
                    <a:pt x="2476" y="3267"/>
                  </a:lnTo>
                  <a:lnTo>
                    <a:pt x="2578" y="3139"/>
                  </a:lnTo>
                  <a:lnTo>
                    <a:pt x="2680" y="2986"/>
                  </a:lnTo>
                  <a:lnTo>
                    <a:pt x="2782" y="2833"/>
                  </a:lnTo>
                  <a:lnTo>
                    <a:pt x="2910" y="2476"/>
                  </a:lnTo>
                  <a:lnTo>
                    <a:pt x="2986" y="2118"/>
                  </a:lnTo>
                  <a:lnTo>
                    <a:pt x="3037" y="1736"/>
                  </a:lnTo>
                  <a:lnTo>
                    <a:pt x="3037" y="1353"/>
                  </a:lnTo>
                  <a:lnTo>
                    <a:pt x="3012" y="970"/>
                  </a:lnTo>
                  <a:lnTo>
                    <a:pt x="2961" y="562"/>
                  </a:lnTo>
                  <a:lnTo>
                    <a:pt x="2884" y="205"/>
                  </a:lnTo>
                  <a:lnTo>
                    <a:pt x="2884" y="128"/>
                  </a:lnTo>
                  <a:lnTo>
                    <a:pt x="2833" y="77"/>
                  </a:lnTo>
                  <a:lnTo>
                    <a:pt x="2782" y="52"/>
                  </a:lnTo>
                  <a:lnTo>
                    <a:pt x="2731" y="26"/>
                  </a:lnTo>
                  <a:lnTo>
                    <a:pt x="2654"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3"/>
            <p:cNvSpPr/>
            <p:nvPr/>
          </p:nvSpPr>
          <p:spPr>
            <a:xfrm>
              <a:off x="3354850" y="4135175"/>
              <a:ext cx="75925" cy="93150"/>
            </a:xfrm>
            <a:custGeom>
              <a:rect b="b" l="l" r="r" t="t"/>
              <a:pathLst>
                <a:path extrusionOk="0" h="3726" w="3037">
                  <a:moveTo>
                    <a:pt x="358" y="1"/>
                  </a:moveTo>
                  <a:lnTo>
                    <a:pt x="307" y="26"/>
                  </a:lnTo>
                  <a:lnTo>
                    <a:pt x="256" y="52"/>
                  </a:lnTo>
                  <a:lnTo>
                    <a:pt x="205" y="77"/>
                  </a:lnTo>
                  <a:lnTo>
                    <a:pt x="154" y="128"/>
                  </a:lnTo>
                  <a:lnTo>
                    <a:pt x="128" y="205"/>
                  </a:lnTo>
                  <a:lnTo>
                    <a:pt x="77" y="562"/>
                  </a:lnTo>
                  <a:lnTo>
                    <a:pt x="26" y="970"/>
                  </a:lnTo>
                  <a:lnTo>
                    <a:pt x="1" y="1353"/>
                  </a:lnTo>
                  <a:lnTo>
                    <a:pt x="1" y="1736"/>
                  </a:lnTo>
                  <a:lnTo>
                    <a:pt x="52" y="2118"/>
                  </a:lnTo>
                  <a:lnTo>
                    <a:pt x="128" y="2476"/>
                  </a:lnTo>
                  <a:lnTo>
                    <a:pt x="256" y="2833"/>
                  </a:lnTo>
                  <a:lnTo>
                    <a:pt x="358" y="2986"/>
                  </a:lnTo>
                  <a:lnTo>
                    <a:pt x="460" y="3139"/>
                  </a:lnTo>
                  <a:lnTo>
                    <a:pt x="562" y="3267"/>
                  </a:lnTo>
                  <a:lnTo>
                    <a:pt x="715" y="3394"/>
                  </a:lnTo>
                  <a:lnTo>
                    <a:pt x="868" y="3496"/>
                  </a:lnTo>
                  <a:lnTo>
                    <a:pt x="1047" y="3573"/>
                  </a:lnTo>
                  <a:lnTo>
                    <a:pt x="1225" y="3649"/>
                  </a:lnTo>
                  <a:lnTo>
                    <a:pt x="1404" y="3700"/>
                  </a:lnTo>
                  <a:lnTo>
                    <a:pt x="1583" y="3726"/>
                  </a:lnTo>
                  <a:lnTo>
                    <a:pt x="1761" y="3726"/>
                  </a:lnTo>
                  <a:lnTo>
                    <a:pt x="1914" y="3700"/>
                  </a:lnTo>
                  <a:lnTo>
                    <a:pt x="2067" y="3675"/>
                  </a:lnTo>
                  <a:lnTo>
                    <a:pt x="2323" y="3547"/>
                  </a:lnTo>
                  <a:lnTo>
                    <a:pt x="2552" y="3394"/>
                  </a:lnTo>
                  <a:lnTo>
                    <a:pt x="2731" y="3190"/>
                  </a:lnTo>
                  <a:lnTo>
                    <a:pt x="2884" y="2960"/>
                  </a:lnTo>
                  <a:lnTo>
                    <a:pt x="2986" y="2680"/>
                  </a:lnTo>
                  <a:lnTo>
                    <a:pt x="3037" y="2399"/>
                  </a:lnTo>
                  <a:lnTo>
                    <a:pt x="3037" y="2272"/>
                  </a:lnTo>
                  <a:lnTo>
                    <a:pt x="3011" y="2118"/>
                  </a:lnTo>
                  <a:lnTo>
                    <a:pt x="2986" y="1965"/>
                  </a:lnTo>
                  <a:lnTo>
                    <a:pt x="2935" y="1812"/>
                  </a:lnTo>
                  <a:lnTo>
                    <a:pt x="2884" y="1685"/>
                  </a:lnTo>
                  <a:lnTo>
                    <a:pt x="2807" y="1557"/>
                  </a:lnTo>
                  <a:lnTo>
                    <a:pt x="2654" y="1327"/>
                  </a:lnTo>
                  <a:lnTo>
                    <a:pt x="2450" y="1149"/>
                  </a:lnTo>
                  <a:lnTo>
                    <a:pt x="2246" y="996"/>
                  </a:lnTo>
                  <a:lnTo>
                    <a:pt x="1991" y="843"/>
                  </a:lnTo>
                  <a:lnTo>
                    <a:pt x="1480" y="587"/>
                  </a:lnTo>
                  <a:lnTo>
                    <a:pt x="970" y="358"/>
                  </a:lnTo>
                  <a:lnTo>
                    <a:pt x="741" y="230"/>
                  </a:lnTo>
                  <a:lnTo>
                    <a:pt x="562" y="77"/>
                  </a:lnTo>
                  <a:lnTo>
                    <a:pt x="485" y="26"/>
                  </a:lnTo>
                  <a:lnTo>
                    <a:pt x="434"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3"/>
            <p:cNvSpPr/>
            <p:nvPr/>
          </p:nvSpPr>
          <p:spPr>
            <a:xfrm>
              <a:off x="3386100" y="4111575"/>
              <a:ext cx="84225" cy="120575"/>
            </a:xfrm>
            <a:custGeom>
              <a:rect b="b" l="l" r="r" t="t"/>
              <a:pathLst>
                <a:path extrusionOk="0" h="4823" w="3369">
                  <a:moveTo>
                    <a:pt x="1506" y="1"/>
                  </a:moveTo>
                  <a:lnTo>
                    <a:pt x="1455" y="26"/>
                  </a:lnTo>
                  <a:lnTo>
                    <a:pt x="1379" y="77"/>
                  </a:lnTo>
                  <a:lnTo>
                    <a:pt x="1328" y="154"/>
                  </a:lnTo>
                  <a:lnTo>
                    <a:pt x="1302" y="230"/>
                  </a:lnTo>
                  <a:lnTo>
                    <a:pt x="1226" y="511"/>
                  </a:lnTo>
                  <a:lnTo>
                    <a:pt x="1073" y="766"/>
                  </a:lnTo>
                  <a:lnTo>
                    <a:pt x="715" y="1327"/>
                  </a:lnTo>
                  <a:lnTo>
                    <a:pt x="511" y="1634"/>
                  </a:lnTo>
                  <a:lnTo>
                    <a:pt x="358" y="1914"/>
                  </a:lnTo>
                  <a:lnTo>
                    <a:pt x="205" y="2220"/>
                  </a:lnTo>
                  <a:lnTo>
                    <a:pt x="77" y="2527"/>
                  </a:lnTo>
                  <a:lnTo>
                    <a:pt x="26" y="2833"/>
                  </a:lnTo>
                  <a:lnTo>
                    <a:pt x="1" y="3139"/>
                  </a:lnTo>
                  <a:lnTo>
                    <a:pt x="1" y="3318"/>
                  </a:lnTo>
                  <a:lnTo>
                    <a:pt x="26" y="3496"/>
                  </a:lnTo>
                  <a:lnTo>
                    <a:pt x="77" y="3675"/>
                  </a:lnTo>
                  <a:lnTo>
                    <a:pt x="154" y="3853"/>
                  </a:lnTo>
                  <a:lnTo>
                    <a:pt x="230" y="4007"/>
                  </a:lnTo>
                  <a:lnTo>
                    <a:pt x="333" y="4134"/>
                  </a:lnTo>
                  <a:lnTo>
                    <a:pt x="435" y="4287"/>
                  </a:lnTo>
                  <a:lnTo>
                    <a:pt x="537" y="4389"/>
                  </a:lnTo>
                  <a:lnTo>
                    <a:pt x="664" y="4491"/>
                  </a:lnTo>
                  <a:lnTo>
                    <a:pt x="817" y="4593"/>
                  </a:lnTo>
                  <a:lnTo>
                    <a:pt x="945" y="4670"/>
                  </a:lnTo>
                  <a:lnTo>
                    <a:pt x="1098" y="4746"/>
                  </a:lnTo>
                  <a:lnTo>
                    <a:pt x="1277" y="4772"/>
                  </a:lnTo>
                  <a:lnTo>
                    <a:pt x="1430" y="4823"/>
                  </a:lnTo>
                  <a:lnTo>
                    <a:pt x="1940" y="4823"/>
                  </a:lnTo>
                  <a:lnTo>
                    <a:pt x="2093" y="4772"/>
                  </a:lnTo>
                  <a:lnTo>
                    <a:pt x="2272" y="4721"/>
                  </a:lnTo>
                  <a:lnTo>
                    <a:pt x="2425" y="4670"/>
                  </a:lnTo>
                  <a:lnTo>
                    <a:pt x="2603" y="4542"/>
                  </a:lnTo>
                  <a:lnTo>
                    <a:pt x="2782" y="4415"/>
                  </a:lnTo>
                  <a:lnTo>
                    <a:pt x="2935" y="4236"/>
                  </a:lnTo>
                  <a:lnTo>
                    <a:pt x="3063" y="4058"/>
                  </a:lnTo>
                  <a:lnTo>
                    <a:pt x="3165" y="3853"/>
                  </a:lnTo>
                  <a:lnTo>
                    <a:pt x="3267" y="3649"/>
                  </a:lnTo>
                  <a:lnTo>
                    <a:pt x="3343" y="3420"/>
                  </a:lnTo>
                  <a:lnTo>
                    <a:pt x="3369" y="3216"/>
                  </a:lnTo>
                  <a:lnTo>
                    <a:pt x="3369" y="3011"/>
                  </a:lnTo>
                  <a:lnTo>
                    <a:pt x="3343" y="2782"/>
                  </a:lnTo>
                  <a:lnTo>
                    <a:pt x="3318" y="2578"/>
                  </a:lnTo>
                  <a:lnTo>
                    <a:pt x="3267" y="2374"/>
                  </a:lnTo>
                  <a:lnTo>
                    <a:pt x="3114" y="1940"/>
                  </a:lnTo>
                  <a:lnTo>
                    <a:pt x="2910" y="1531"/>
                  </a:lnTo>
                  <a:lnTo>
                    <a:pt x="2680" y="1149"/>
                  </a:lnTo>
                  <a:lnTo>
                    <a:pt x="2399" y="766"/>
                  </a:lnTo>
                  <a:lnTo>
                    <a:pt x="2119" y="409"/>
                  </a:lnTo>
                  <a:lnTo>
                    <a:pt x="1812" y="77"/>
                  </a:lnTo>
                  <a:lnTo>
                    <a:pt x="1736" y="26"/>
                  </a:lnTo>
                  <a:lnTo>
                    <a:pt x="1659"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3"/>
            <p:cNvSpPr/>
            <p:nvPr/>
          </p:nvSpPr>
          <p:spPr>
            <a:xfrm>
              <a:off x="3405250" y="4162600"/>
              <a:ext cx="45950" cy="65725"/>
            </a:xfrm>
            <a:custGeom>
              <a:rect b="b" l="l" r="r" t="t"/>
              <a:pathLst>
                <a:path extrusionOk="0" h="2629" w="1838">
                  <a:moveTo>
                    <a:pt x="817" y="1"/>
                  </a:moveTo>
                  <a:lnTo>
                    <a:pt x="766" y="52"/>
                  </a:lnTo>
                  <a:lnTo>
                    <a:pt x="715" y="128"/>
                  </a:lnTo>
                  <a:lnTo>
                    <a:pt x="664" y="281"/>
                  </a:lnTo>
                  <a:lnTo>
                    <a:pt x="587" y="409"/>
                  </a:lnTo>
                  <a:lnTo>
                    <a:pt x="383" y="715"/>
                  </a:lnTo>
                  <a:lnTo>
                    <a:pt x="179" y="1047"/>
                  </a:lnTo>
                  <a:lnTo>
                    <a:pt x="102" y="1200"/>
                  </a:lnTo>
                  <a:lnTo>
                    <a:pt x="51" y="1379"/>
                  </a:lnTo>
                  <a:lnTo>
                    <a:pt x="0" y="1532"/>
                  </a:lnTo>
                  <a:lnTo>
                    <a:pt x="0" y="1710"/>
                  </a:lnTo>
                  <a:lnTo>
                    <a:pt x="26" y="1914"/>
                  </a:lnTo>
                  <a:lnTo>
                    <a:pt x="77" y="2093"/>
                  </a:lnTo>
                  <a:lnTo>
                    <a:pt x="179" y="2246"/>
                  </a:lnTo>
                  <a:lnTo>
                    <a:pt x="307" y="2399"/>
                  </a:lnTo>
                  <a:lnTo>
                    <a:pt x="434" y="2501"/>
                  </a:lnTo>
                  <a:lnTo>
                    <a:pt x="613" y="2578"/>
                  </a:lnTo>
                  <a:lnTo>
                    <a:pt x="766" y="2629"/>
                  </a:lnTo>
                  <a:lnTo>
                    <a:pt x="970" y="2629"/>
                  </a:lnTo>
                  <a:lnTo>
                    <a:pt x="1149" y="2603"/>
                  </a:lnTo>
                  <a:lnTo>
                    <a:pt x="1327" y="2527"/>
                  </a:lnTo>
                  <a:lnTo>
                    <a:pt x="1429" y="2476"/>
                  </a:lnTo>
                  <a:lnTo>
                    <a:pt x="1506" y="2399"/>
                  </a:lnTo>
                  <a:lnTo>
                    <a:pt x="1659" y="2195"/>
                  </a:lnTo>
                  <a:lnTo>
                    <a:pt x="1786" y="1991"/>
                  </a:lnTo>
                  <a:lnTo>
                    <a:pt x="1812" y="1863"/>
                  </a:lnTo>
                  <a:lnTo>
                    <a:pt x="1837" y="1761"/>
                  </a:lnTo>
                  <a:lnTo>
                    <a:pt x="1837" y="1506"/>
                  </a:lnTo>
                  <a:lnTo>
                    <a:pt x="1786" y="1277"/>
                  </a:lnTo>
                  <a:lnTo>
                    <a:pt x="1710" y="1047"/>
                  </a:lnTo>
                  <a:lnTo>
                    <a:pt x="1582" y="843"/>
                  </a:lnTo>
                  <a:lnTo>
                    <a:pt x="1455" y="613"/>
                  </a:lnTo>
                  <a:lnTo>
                    <a:pt x="1302" y="409"/>
                  </a:lnTo>
                  <a:lnTo>
                    <a:pt x="995" y="52"/>
                  </a:lnTo>
                  <a:lnTo>
                    <a:pt x="919"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3"/>
            <p:cNvSpPr/>
            <p:nvPr/>
          </p:nvSpPr>
          <p:spPr>
            <a:xfrm>
              <a:off x="3396950" y="4223200"/>
              <a:ext cx="62550" cy="50425"/>
            </a:xfrm>
            <a:custGeom>
              <a:rect b="b" l="l" r="r" t="t"/>
              <a:pathLst>
                <a:path extrusionOk="0" h="2017" w="2502">
                  <a:moveTo>
                    <a:pt x="103" y="1"/>
                  </a:moveTo>
                  <a:lnTo>
                    <a:pt x="52" y="52"/>
                  </a:lnTo>
                  <a:lnTo>
                    <a:pt x="1" y="103"/>
                  </a:lnTo>
                  <a:lnTo>
                    <a:pt x="1" y="179"/>
                  </a:lnTo>
                  <a:lnTo>
                    <a:pt x="1" y="2017"/>
                  </a:lnTo>
                  <a:lnTo>
                    <a:pt x="2501" y="2017"/>
                  </a:lnTo>
                  <a:lnTo>
                    <a:pt x="2501" y="179"/>
                  </a:lnTo>
                  <a:lnTo>
                    <a:pt x="2476" y="103"/>
                  </a:lnTo>
                  <a:lnTo>
                    <a:pt x="2450" y="52"/>
                  </a:lnTo>
                  <a:lnTo>
                    <a:pt x="2399"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3"/>
            <p:cNvSpPr/>
            <p:nvPr/>
          </p:nvSpPr>
          <p:spPr>
            <a:xfrm>
              <a:off x="3345925" y="4268500"/>
              <a:ext cx="164600" cy="84850"/>
            </a:xfrm>
            <a:custGeom>
              <a:rect b="b" l="l" r="r" t="t"/>
              <a:pathLst>
                <a:path extrusionOk="0" h="3394" w="6584">
                  <a:moveTo>
                    <a:pt x="868" y="0"/>
                  </a:moveTo>
                  <a:lnTo>
                    <a:pt x="689" y="26"/>
                  </a:lnTo>
                  <a:lnTo>
                    <a:pt x="536" y="77"/>
                  </a:lnTo>
                  <a:lnTo>
                    <a:pt x="383" y="153"/>
                  </a:lnTo>
                  <a:lnTo>
                    <a:pt x="256" y="281"/>
                  </a:lnTo>
                  <a:lnTo>
                    <a:pt x="153" y="409"/>
                  </a:lnTo>
                  <a:lnTo>
                    <a:pt x="51" y="562"/>
                  </a:lnTo>
                  <a:lnTo>
                    <a:pt x="0" y="715"/>
                  </a:lnTo>
                  <a:lnTo>
                    <a:pt x="0" y="893"/>
                  </a:lnTo>
                  <a:lnTo>
                    <a:pt x="0" y="3394"/>
                  </a:lnTo>
                  <a:lnTo>
                    <a:pt x="6583" y="3394"/>
                  </a:lnTo>
                  <a:lnTo>
                    <a:pt x="6583" y="893"/>
                  </a:lnTo>
                  <a:lnTo>
                    <a:pt x="6558" y="715"/>
                  </a:lnTo>
                  <a:lnTo>
                    <a:pt x="6507" y="562"/>
                  </a:lnTo>
                  <a:lnTo>
                    <a:pt x="6430" y="409"/>
                  </a:lnTo>
                  <a:lnTo>
                    <a:pt x="6328" y="281"/>
                  </a:lnTo>
                  <a:lnTo>
                    <a:pt x="6201" y="153"/>
                  </a:lnTo>
                  <a:lnTo>
                    <a:pt x="6048" y="77"/>
                  </a:lnTo>
                  <a:lnTo>
                    <a:pt x="5869" y="26"/>
                  </a:lnTo>
                  <a:lnTo>
                    <a:pt x="5690"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3"/>
            <p:cNvSpPr/>
            <p:nvPr/>
          </p:nvSpPr>
          <p:spPr>
            <a:xfrm>
              <a:off x="3504750" y="4295925"/>
              <a:ext cx="36400" cy="24275"/>
            </a:xfrm>
            <a:custGeom>
              <a:rect b="b" l="l" r="r" t="t"/>
              <a:pathLst>
                <a:path extrusionOk="0" h="971" w="1456">
                  <a:moveTo>
                    <a:pt x="1" y="1"/>
                  </a:moveTo>
                  <a:lnTo>
                    <a:pt x="1" y="970"/>
                  </a:lnTo>
                  <a:lnTo>
                    <a:pt x="1455" y="970"/>
                  </a:lnTo>
                  <a:lnTo>
                    <a:pt x="1455"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3"/>
            <p:cNvSpPr/>
            <p:nvPr/>
          </p:nvSpPr>
          <p:spPr>
            <a:xfrm>
              <a:off x="3535375" y="4287625"/>
              <a:ext cx="25550" cy="40850"/>
            </a:xfrm>
            <a:custGeom>
              <a:rect b="b" l="l" r="r" t="t"/>
              <a:pathLst>
                <a:path extrusionOk="0" h="1634" w="1022">
                  <a:moveTo>
                    <a:pt x="179" y="1"/>
                  </a:moveTo>
                  <a:lnTo>
                    <a:pt x="103" y="26"/>
                  </a:lnTo>
                  <a:lnTo>
                    <a:pt x="52" y="52"/>
                  </a:lnTo>
                  <a:lnTo>
                    <a:pt x="26" y="103"/>
                  </a:lnTo>
                  <a:lnTo>
                    <a:pt x="1" y="179"/>
                  </a:lnTo>
                  <a:lnTo>
                    <a:pt x="1" y="1481"/>
                  </a:lnTo>
                  <a:lnTo>
                    <a:pt x="26" y="1532"/>
                  </a:lnTo>
                  <a:lnTo>
                    <a:pt x="52" y="1583"/>
                  </a:lnTo>
                  <a:lnTo>
                    <a:pt x="103" y="1634"/>
                  </a:lnTo>
                  <a:lnTo>
                    <a:pt x="919" y="1634"/>
                  </a:lnTo>
                  <a:lnTo>
                    <a:pt x="970" y="1583"/>
                  </a:lnTo>
                  <a:lnTo>
                    <a:pt x="1021" y="1532"/>
                  </a:lnTo>
                  <a:lnTo>
                    <a:pt x="1021" y="1481"/>
                  </a:lnTo>
                  <a:lnTo>
                    <a:pt x="1021" y="179"/>
                  </a:lnTo>
                  <a:lnTo>
                    <a:pt x="1021" y="103"/>
                  </a:lnTo>
                  <a:lnTo>
                    <a:pt x="970" y="52"/>
                  </a:lnTo>
                  <a:lnTo>
                    <a:pt x="919" y="26"/>
                  </a:lnTo>
                  <a:lnTo>
                    <a:pt x="868"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3"/>
            <p:cNvSpPr/>
            <p:nvPr/>
          </p:nvSpPr>
          <p:spPr>
            <a:xfrm>
              <a:off x="3261725" y="4075850"/>
              <a:ext cx="346400" cy="277500"/>
            </a:xfrm>
            <a:custGeom>
              <a:rect b="b" l="l" r="r" t="t"/>
              <a:pathLst>
                <a:path extrusionOk="0" h="11100" w="13856">
                  <a:moveTo>
                    <a:pt x="255" y="1"/>
                  </a:moveTo>
                  <a:lnTo>
                    <a:pt x="153" y="26"/>
                  </a:lnTo>
                  <a:lnTo>
                    <a:pt x="77" y="77"/>
                  </a:lnTo>
                  <a:lnTo>
                    <a:pt x="26" y="154"/>
                  </a:lnTo>
                  <a:lnTo>
                    <a:pt x="0" y="230"/>
                  </a:lnTo>
                  <a:lnTo>
                    <a:pt x="26" y="332"/>
                  </a:lnTo>
                  <a:lnTo>
                    <a:pt x="77" y="409"/>
                  </a:lnTo>
                  <a:lnTo>
                    <a:pt x="153" y="460"/>
                  </a:lnTo>
                  <a:lnTo>
                    <a:pt x="1761" y="460"/>
                  </a:lnTo>
                  <a:lnTo>
                    <a:pt x="128" y="10845"/>
                  </a:lnTo>
                  <a:lnTo>
                    <a:pt x="128" y="10921"/>
                  </a:lnTo>
                  <a:lnTo>
                    <a:pt x="153" y="10998"/>
                  </a:lnTo>
                  <a:lnTo>
                    <a:pt x="230" y="11074"/>
                  </a:lnTo>
                  <a:lnTo>
                    <a:pt x="306" y="11100"/>
                  </a:lnTo>
                  <a:lnTo>
                    <a:pt x="434" y="11100"/>
                  </a:lnTo>
                  <a:lnTo>
                    <a:pt x="511" y="11049"/>
                  </a:lnTo>
                  <a:lnTo>
                    <a:pt x="562" y="10998"/>
                  </a:lnTo>
                  <a:lnTo>
                    <a:pt x="587" y="10896"/>
                  </a:lnTo>
                  <a:lnTo>
                    <a:pt x="2220" y="460"/>
                  </a:lnTo>
                  <a:lnTo>
                    <a:pt x="11635" y="460"/>
                  </a:lnTo>
                  <a:lnTo>
                    <a:pt x="13294" y="10896"/>
                  </a:lnTo>
                  <a:lnTo>
                    <a:pt x="13319" y="10998"/>
                  </a:lnTo>
                  <a:lnTo>
                    <a:pt x="13371" y="11049"/>
                  </a:lnTo>
                  <a:lnTo>
                    <a:pt x="13447" y="11100"/>
                  </a:lnTo>
                  <a:lnTo>
                    <a:pt x="13549" y="11100"/>
                  </a:lnTo>
                  <a:lnTo>
                    <a:pt x="13651" y="11074"/>
                  </a:lnTo>
                  <a:lnTo>
                    <a:pt x="13702" y="10998"/>
                  </a:lnTo>
                  <a:lnTo>
                    <a:pt x="13753" y="10921"/>
                  </a:lnTo>
                  <a:lnTo>
                    <a:pt x="13753" y="10845"/>
                  </a:lnTo>
                  <a:lnTo>
                    <a:pt x="12120" y="460"/>
                  </a:lnTo>
                  <a:lnTo>
                    <a:pt x="13728" y="460"/>
                  </a:lnTo>
                  <a:lnTo>
                    <a:pt x="13779" y="409"/>
                  </a:lnTo>
                  <a:lnTo>
                    <a:pt x="13830" y="332"/>
                  </a:lnTo>
                  <a:lnTo>
                    <a:pt x="13855" y="230"/>
                  </a:lnTo>
                  <a:lnTo>
                    <a:pt x="13830" y="154"/>
                  </a:lnTo>
                  <a:lnTo>
                    <a:pt x="13779" y="77"/>
                  </a:lnTo>
                  <a:lnTo>
                    <a:pt x="13728" y="26"/>
                  </a:lnTo>
                  <a:lnTo>
                    <a:pt x="1362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3"/>
            <p:cNvSpPr/>
            <p:nvPr/>
          </p:nvSpPr>
          <p:spPr>
            <a:xfrm>
              <a:off x="3236200" y="4347600"/>
              <a:ext cx="397425" cy="53600"/>
            </a:xfrm>
            <a:custGeom>
              <a:rect b="b" l="l" r="r" t="t"/>
              <a:pathLst>
                <a:path extrusionOk="0" h="2144" w="15897">
                  <a:moveTo>
                    <a:pt x="1327" y="0"/>
                  </a:moveTo>
                  <a:lnTo>
                    <a:pt x="1047" y="26"/>
                  </a:lnTo>
                  <a:lnTo>
                    <a:pt x="817" y="102"/>
                  </a:lnTo>
                  <a:lnTo>
                    <a:pt x="588" y="230"/>
                  </a:lnTo>
                  <a:lnTo>
                    <a:pt x="383" y="383"/>
                  </a:lnTo>
                  <a:lnTo>
                    <a:pt x="230" y="587"/>
                  </a:lnTo>
                  <a:lnTo>
                    <a:pt x="103" y="791"/>
                  </a:lnTo>
                  <a:lnTo>
                    <a:pt x="26" y="1046"/>
                  </a:lnTo>
                  <a:lnTo>
                    <a:pt x="1" y="1302"/>
                  </a:lnTo>
                  <a:lnTo>
                    <a:pt x="1" y="1965"/>
                  </a:lnTo>
                  <a:lnTo>
                    <a:pt x="26" y="2042"/>
                  </a:lnTo>
                  <a:lnTo>
                    <a:pt x="52" y="2093"/>
                  </a:lnTo>
                  <a:lnTo>
                    <a:pt x="103" y="2144"/>
                  </a:lnTo>
                  <a:lnTo>
                    <a:pt x="15795" y="2144"/>
                  </a:lnTo>
                  <a:lnTo>
                    <a:pt x="15846" y="2093"/>
                  </a:lnTo>
                  <a:lnTo>
                    <a:pt x="15897" y="2042"/>
                  </a:lnTo>
                  <a:lnTo>
                    <a:pt x="15897" y="1965"/>
                  </a:lnTo>
                  <a:lnTo>
                    <a:pt x="15897" y="1302"/>
                  </a:lnTo>
                  <a:lnTo>
                    <a:pt x="15871" y="1046"/>
                  </a:lnTo>
                  <a:lnTo>
                    <a:pt x="15795" y="791"/>
                  </a:lnTo>
                  <a:lnTo>
                    <a:pt x="15693" y="587"/>
                  </a:lnTo>
                  <a:lnTo>
                    <a:pt x="15514" y="383"/>
                  </a:lnTo>
                  <a:lnTo>
                    <a:pt x="15336" y="230"/>
                  </a:lnTo>
                  <a:lnTo>
                    <a:pt x="15106" y="102"/>
                  </a:lnTo>
                  <a:lnTo>
                    <a:pt x="14851" y="26"/>
                  </a:lnTo>
                  <a:lnTo>
                    <a:pt x="1459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3"/>
            <p:cNvSpPr/>
            <p:nvPr/>
          </p:nvSpPr>
          <p:spPr>
            <a:xfrm>
              <a:off x="3576850" y="4347600"/>
              <a:ext cx="56775" cy="53600"/>
            </a:xfrm>
            <a:custGeom>
              <a:rect b="b" l="l" r="r" t="t"/>
              <a:pathLst>
                <a:path extrusionOk="0" h="2144" w="2271">
                  <a:moveTo>
                    <a:pt x="0" y="0"/>
                  </a:moveTo>
                  <a:lnTo>
                    <a:pt x="255" y="26"/>
                  </a:lnTo>
                  <a:lnTo>
                    <a:pt x="510" y="102"/>
                  </a:lnTo>
                  <a:lnTo>
                    <a:pt x="714" y="230"/>
                  </a:lnTo>
                  <a:lnTo>
                    <a:pt x="919" y="383"/>
                  </a:lnTo>
                  <a:lnTo>
                    <a:pt x="1072" y="587"/>
                  </a:lnTo>
                  <a:lnTo>
                    <a:pt x="1199" y="791"/>
                  </a:lnTo>
                  <a:lnTo>
                    <a:pt x="1276" y="1046"/>
                  </a:lnTo>
                  <a:lnTo>
                    <a:pt x="1301" y="1302"/>
                  </a:lnTo>
                  <a:lnTo>
                    <a:pt x="1301" y="1965"/>
                  </a:lnTo>
                  <a:lnTo>
                    <a:pt x="1301" y="2042"/>
                  </a:lnTo>
                  <a:lnTo>
                    <a:pt x="1250" y="2093"/>
                  </a:lnTo>
                  <a:lnTo>
                    <a:pt x="1199" y="2144"/>
                  </a:lnTo>
                  <a:lnTo>
                    <a:pt x="2169" y="2144"/>
                  </a:lnTo>
                  <a:lnTo>
                    <a:pt x="2220" y="2093"/>
                  </a:lnTo>
                  <a:lnTo>
                    <a:pt x="2271" y="2042"/>
                  </a:lnTo>
                  <a:lnTo>
                    <a:pt x="2271" y="1965"/>
                  </a:lnTo>
                  <a:lnTo>
                    <a:pt x="2271" y="1302"/>
                  </a:lnTo>
                  <a:lnTo>
                    <a:pt x="2245" y="1046"/>
                  </a:lnTo>
                  <a:lnTo>
                    <a:pt x="2169" y="791"/>
                  </a:lnTo>
                  <a:lnTo>
                    <a:pt x="2067" y="587"/>
                  </a:lnTo>
                  <a:lnTo>
                    <a:pt x="1888" y="383"/>
                  </a:lnTo>
                  <a:lnTo>
                    <a:pt x="1710" y="230"/>
                  </a:lnTo>
                  <a:lnTo>
                    <a:pt x="1480" y="102"/>
                  </a:lnTo>
                  <a:lnTo>
                    <a:pt x="1225" y="26"/>
                  </a:lnTo>
                  <a:lnTo>
                    <a:pt x="970"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4" name="Google Shape;5014;p73"/>
          <p:cNvGrpSpPr/>
          <p:nvPr/>
        </p:nvGrpSpPr>
        <p:grpSpPr>
          <a:xfrm>
            <a:off x="5564604" y="3956092"/>
            <a:ext cx="282456" cy="400803"/>
            <a:chOff x="4793925" y="4040125"/>
            <a:chExt cx="280075" cy="397425"/>
          </a:xfrm>
        </p:grpSpPr>
        <p:sp>
          <p:nvSpPr>
            <p:cNvPr id="5015" name="Google Shape;5015;p73"/>
            <p:cNvSpPr/>
            <p:nvPr/>
          </p:nvSpPr>
          <p:spPr>
            <a:xfrm>
              <a:off x="4903650" y="4040125"/>
              <a:ext cx="60625" cy="77225"/>
            </a:xfrm>
            <a:custGeom>
              <a:rect b="b" l="l" r="r" t="t"/>
              <a:pathLst>
                <a:path extrusionOk="0" h="3089" w="2425">
                  <a:moveTo>
                    <a:pt x="1149" y="1"/>
                  </a:moveTo>
                  <a:lnTo>
                    <a:pt x="919" y="26"/>
                  </a:lnTo>
                  <a:lnTo>
                    <a:pt x="715" y="103"/>
                  </a:lnTo>
                  <a:lnTo>
                    <a:pt x="536" y="205"/>
                  </a:lnTo>
                  <a:lnTo>
                    <a:pt x="358" y="358"/>
                  </a:lnTo>
                  <a:lnTo>
                    <a:pt x="230" y="511"/>
                  </a:lnTo>
                  <a:lnTo>
                    <a:pt x="103" y="715"/>
                  </a:lnTo>
                  <a:lnTo>
                    <a:pt x="52" y="919"/>
                  </a:lnTo>
                  <a:lnTo>
                    <a:pt x="1" y="1124"/>
                  </a:lnTo>
                  <a:lnTo>
                    <a:pt x="26" y="1379"/>
                  </a:lnTo>
                  <a:lnTo>
                    <a:pt x="77" y="1608"/>
                  </a:lnTo>
                  <a:lnTo>
                    <a:pt x="179" y="1838"/>
                  </a:lnTo>
                  <a:lnTo>
                    <a:pt x="307" y="2017"/>
                  </a:lnTo>
                  <a:lnTo>
                    <a:pt x="383" y="2093"/>
                  </a:lnTo>
                  <a:lnTo>
                    <a:pt x="434" y="2195"/>
                  </a:lnTo>
                  <a:lnTo>
                    <a:pt x="460" y="2297"/>
                  </a:lnTo>
                  <a:lnTo>
                    <a:pt x="460" y="2399"/>
                  </a:lnTo>
                  <a:lnTo>
                    <a:pt x="460" y="3088"/>
                  </a:lnTo>
                  <a:lnTo>
                    <a:pt x="1965" y="3088"/>
                  </a:lnTo>
                  <a:lnTo>
                    <a:pt x="1965" y="2399"/>
                  </a:lnTo>
                  <a:lnTo>
                    <a:pt x="1991" y="2297"/>
                  </a:lnTo>
                  <a:lnTo>
                    <a:pt x="2016" y="2195"/>
                  </a:lnTo>
                  <a:lnTo>
                    <a:pt x="2067" y="2093"/>
                  </a:lnTo>
                  <a:lnTo>
                    <a:pt x="2118" y="2017"/>
                  </a:lnTo>
                  <a:lnTo>
                    <a:pt x="2246" y="1838"/>
                  </a:lnTo>
                  <a:lnTo>
                    <a:pt x="2348" y="1634"/>
                  </a:lnTo>
                  <a:lnTo>
                    <a:pt x="2425" y="1430"/>
                  </a:lnTo>
                  <a:lnTo>
                    <a:pt x="2425" y="1200"/>
                  </a:lnTo>
                  <a:lnTo>
                    <a:pt x="2399" y="945"/>
                  </a:lnTo>
                  <a:lnTo>
                    <a:pt x="2323" y="715"/>
                  </a:lnTo>
                  <a:lnTo>
                    <a:pt x="2220" y="511"/>
                  </a:lnTo>
                  <a:lnTo>
                    <a:pt x="2042" y="333"/>
                  </a:lnTo>
                  <a:lnTo>
                    <a:pt x="1863" y="179"/>
                  </a:lnTo>
                  <a:lnTo>
                    <a:pt x="1634" y="77"/>
                  </a:lnTo>
                  <a:lnTo>
                    <a:pt x="1404"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3"/>
            <p:cNvSpPr/>
            <p:nvPr/>
          </p:nvSpPr>
          <p:spPr>
            <a:xfrm>
              <a:off x="4843700" y="4406275"/>
              <a:ext cx="179900" cy="31275"/>
            </a:xfrm>
            <a:custGeom>
              <a:rect b="b" l="l" r="r" t="t"/>
              <a:pathLst>
                <a:path extrusionOk="0" h="1251" w="7196">
                  <a:moveTo>
                    <a:pt x="0" y="1"/>
                  </a:moveTo>
                  <a:lnTo>
                    <a:pt x="0" y="1047"/>
                  </a:lnTo>
                  <a:lnTo>
                    <a:pt x="26" y="1123"/>
                  </a:lnTo>
                  <a:lnTo>
                    <a:pt x="51" y="1174"/>
                  </a:lnTo>
                  <a:lnTo>
                    <a:pt x="128" y="1225"/>
                  </a:lnTo>
                  <a:lnTo>
                    <a:pt x="204" y="1251"/>
                  </a:lnTo>
                  <a:lnTo>
                    <a:pt x="6991" y="1251"/>
                  </a:lnTo>
                  <a:lnTo>
                    <a:pt x="7068" y="1225"/>
                  </a:lnTo>
                  <a:lnTo>
                    <a:pt x="7145" y="1174"/>
                  </a:lnTo>
                  <a:lnTo>
                    <a:pt x="7170" y="1123"/>
                  </a:lnTo>
                  <a:lnTo>
                    <a:pt x="7196" y="1047"/>
                  </a:lnTo>
                  <a:lnTo>
                    <a:pt x="719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3"/>
            <p:cNvSpPr/>
            <p:nvPr/>
          </p:nvSpPr>
          <p:spPr>
            <a:xfrm>
              <a:off x="4805425" y="4148575"/>
              <a:ext cx="256450" cy="263475"/>
            </a:xfrm>
            <a:custGeom>
              <a:rect b="b" l="l" r="r" t="t"/>
              <a:pathLst>
                <a:path extrusionOk="0" h="10539" w="10258">
                  <a:moveTo>
                    <a:pt x="3419" y="0"/>
                  </a:moveTo>
                  <a:lnTo>
                    <a:pt x="3419" y="1838"/>
                  </a:lnTo>
                  <a:lnTo>
                    <a:pt x="3394" y="2016"/>
                  </a:lnTo>
                  <a:lnTo>
                    <a:pt x="3343" y="2169"/>
                  </a:lnTo>
                  <a:lnTo>
                    <a:pt x="3215" y="2297"/>
                  </a:lnTo>
                  <a:lnTo>
                    <a:pt x="3062" y="2399"/>
                  </a:lnTo>
                  <a:lnTo>
                    <a:pt x="2730" y="2552"/>
                  </a:lnTo>
                  <a:lnTo>
                    <a:pt x="2424" y="2731"/>
                  </a:lnTo>
                  <a:lnTo>
                    <a:pt x="2118" y="2935"/>
                  </a:lnTo>
                  <a:lnTo>
                    <a:pt x="1812" y="3164"/>
                  </a:lnTo>
                  <a:lnTo>
                    <a:pt x="1557" y="3420"/>
                  </a:lnTo>
                  <a:lnTo>
                    <a:pt x="1302" y="3675"/>
                  </a:lnTo>
                  <a:lnTo>
                    <a:pt x="1072" y="3955"/>
                  </a:lnTo>
                  <a:lnTo>
                    <a:pt x="842" y="4262"/>
                  </a:lnTo>
                  <a:lnTo>
                    <a:pt x="664" y="4568"/>
                  </a:lnTo>
                  <a:lnTo>
                    <a:pt x="485" y="4899"/>
                  </a:lnTo>
                  <a:lnTo>
                    <a:pt x="332" y="5231"/>
                  </a:lnTo>
                  <a:lnTo>
                    <a:pt x="230" y="5588"/>
                  </a:lnTo>
                  <a:lnTo>
                    <a:pt x="128" y="5946"/>
                  </a:lnTo>
                  <a:lnTo>
                    <a:pt x="51" y="6328"/>
                  </a:lnTo>
                  <a:lnTo>
                    <a:pt x="0" y="6711"/>
                  </a:lnTo>
                  <a:lnTo>
                    <a:pt x="0" y="7094"/>
                  </a:lnTo>
                  <a:lnTo>
                    <a:pt x="0" y="8880"/>
                  </a:lnTo>
                  <a:lnTo>
                    <a:pt x="0" y="9058"/>
                  </a:lnTo>
                  <a:lnTo>
                    <a:pt x="26" y="9212"/>
                  </a:lnTo>
                  <a:lnTo>
                    <a:pt x="77" y="9365"/>
                  </a:lnTo>
                  <a:lnTo>
                    <a:pt x="128" y="9518"/>
                  </a:lnTo>
                  <a:lnTo>
                    <a:pt x="204" y="9671"/>
                  </a:lnTo>
                  <a:lnTo>
                    <a:pt x="281" y="9798"/>
                  </a:lnTo>
                  <a:lnTo>
                    <a:pt x="485" y="10054"/>
                  </a:lnTo>
                  <a:lnTo>
                    <a:pt x="715" y="10258"/>
                  </a:lnTo>
                  <a:lnTo>
                    <a:pt x="868" y="10334"/>
                  </a:lnTo>
                  <a:lnTo>
                    <a:pt x="995" y="10411"/>
                  </a:lnTo>
                  <a:lnTo>
                    <a:pt x="1148" y="10462"/>
                  </a:lnTo>
                  <a:lnTo>
                    <a:pt x="1327" y="10487"/>
                  </a:lnTo>
                  <a:lnTo>
                    <a:pt x="1480" y="10513"/>
                  </a:lnTo>
                  <a:lnTo>
                    <a:pt x="1659" y="10538"/>
                  </a:lnTo>
                  <a:lnTo>
                    <a:pt x="8599" y="10538"/>
                  </a:lnTo>
                  <a:lnTo>
                    <a:pt x="8778" y="10513"/>
                  </a:lnTo>
                  <a:lnTo>
                    <a:pt x="8931" y="10487"/>
                  </a:lnTo>
                  <a:lnTo>
                    <a:pt x="9109" y="10462"/>
                  </a:lnTo>
                  <a:lnTo>
                    <a:pt x="9262" y="10411"/>
                  </a:lnTo>
                  <a:lnTo>
                    <a:pt x="9390" y="10334"/>
                  </a:lnTo>
                  <a:lnTo>
                    <a:pt x="9543" y="10258"/>
                  </a:lnTo>
                  <a:lnTo>
                    <a:pt x="9773" y="10054"/>
                  </a:lnTo>
                  <a:lnTo>
                    <a:pt x="9977" y="9798"/>
                  </a:lnTo>
                  <a:lnTo>
                    <a:pt x="10053" y="9671"/>
                  </a:lnTo>
                  <a:lnTo>
                    <a:pt x="10130" y="9518"/>
                  </a:lnTo>
                  <a:lnTo>
                    <a:pt x="10181" y="9365"/>
                  </a:lnTo>
                  <a:lnTo>
                    <a:pt x="10232" y="9212"/>
                  </a:lnTo>
                  <a:lnTo>
                    <a:pt x="10258" y="9058"/>
                  </a:lnTo>
                  <a:lnTo>
                    <a:pt x="10258" y="8880"/>
                  </a:lnTo>
                  <a:lnTo>
                    <a:pt x="10258" y="7094"/>
                  </a:lnTo>
                  <a:lnTo>
                    <a:pt x="10258" y="6711"/>
                  </a:lnTo>
                  <a:lnTo>
                    <a:pt x="10206" y="6328"/>
                  </a:lnTo>
                  <a:lnTo>
                    <a:pt x="10130" y="5946"/>
                  </a:lnTo>
                  <a:lnTo>
                    <a:pt x="10028" y="5588"/>
                  </a:lnTo>
                  <a:lnTo>
                    <a:pt x="9926" y="5231"/>
                  </a:lnTo>
                  <a:lnTo>
                    <a:pt x="9773" y="4899"/>
                  </a:lnTo>
                  <a:lnTo>
                    <a:pt x="9594" y="4568"/>
                  </a:lnTo>
                  <a:lnTo>
                    <a:pt x="9415" y="4262"/>
                  </a:lnTo>
                  <a:lnTo>
                    <a:pt x="9186" y="3955"/>
                  </a:lnTo>
                  <a:lnTo>
                    <a:pt x="8956" y="3675"/>
                  </a:lnTo>
                  <a:lnTo>
                    <a:pt x="8701" y="3420"/>
                  </a:lnTo>
                  <a:lnTo>
                    <a:pt x="8446" y="3164"/>
                  </a:lnTo>
                  <a:lnTo>
                    <a:pt x="8140" y="2935"/>
                  </a:lnTo>
                  <a:lnTo>
                    <a:pt x="7834" y="2731"/>
                  </a:lnTo>
                  <a:lnTo>
                    <a:pt x="7527" y="2552"/>
                  </a:lnTo>
                  <a:lnTo>
                    <a:pt x="7196" y="2399"/>
                  </a:lnTo>
                  <a:lnTo>
                    <a:pt x="7043" y="2297"/>
                  </a:lnTo>
                  <a:lnTo>
                    <a:pt x="6915" y="2169"/>
                  </a:lnTo>
                  <a:lnTo>
                    <a:pt x="6864" y="2016"/>
                  </a:lnTo>
                  <a:lnTo>
                    <a:pt x="6838" y="1838"/>
                  </a:lnTo>
                  <a:lnTo>
                    <a:pt x="6838"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3"/>
            <p:cNvSpPr/>
            <p:nvPr/>
          </p:nvSpPr>
          <p:spPr>
            <a:xfrm>
              <a:off x="5027400" y="4117325"/>
              <a:ext cx="46600" cy="47225"/>
            </a:xfrm>
            <a:custGeom>
              <a:rect b="b" l="l" r="r" t="t"/>
              <a:pathLst>
                <a:path extrusionOk="0" h="1889" w="1864">
                  <a:moveTo>
                    <a:pt x="919" y="0"/>
                  </a:moveTo>
                  <a:lnTo>
                    <a:pt x="741" y="26"/>
                  </a:lnTo>
                  <a:lnTo>
                    <a:pt x="562" y="77"/>
                  </a:lnTo>
                  <a:lnTo>
                    <a:pt x="409" y="179"/>
                  </a:lnTo>
                  <a:lnTo>
                    <a:pt x="256" y="281"/>
                  </a:lnTo>
                  <a:lnTo>
                    <a:pt x="154" y="408"/>
                  </a:lnTo>
                  <a:lnTo>
                    <a:pt x="52" y="587"/>
                  </a:lnTo>
                  <a:lnTo>
                    <a:pt x="1" y="766"/>
                  </a:lnTo>
                  <a:lnTo>
                    <a:pt x="1" y="944"/>
                  </a:lnTo>
                  <a:lnTo>
                    <a:pt x="1" y="1148"/>
                  </a:lnTo>
                  <a:lnTo>
                    <a:pt x="52" y="1301"/>
                  </a:lnTo>
                  <a:lnTo>
                    <a:pt x="154" y="1480"/>
                  </a:lnTo>
                  <a:lnTo>
                    <a:pt x="256" y="1608"/>
                  </a:lnTo>
                  <a:lnTo>
                    <a:pt x="409" y="1735"/>
                  </a:lnTo>
                  <a:lnTo>
                    <a:pt x="562" y="1812"/>
                  </a:lnTo>
                  <a:lnTo>
                    <a:pt x="741" y="1863"/>
                  </a:lnTo>
                  <a:lnTo>
                    <a:pt x="919" y="1888"/>
                  </a:lnTo>
                  <a:lnTo>
                    <a:pt x="1123" y="1863"/>
                  </a:lnTo>
                  <a:lnTo>
                    <a:pt x="1302" y="1812"/>
                  </a:lnTo>
                  <a:lnTo>
                    <a:pt x="1455" y="1735"/>
                  </a:lnTo>
                  <a:lnTo>
                    <a:pt x="1583" y="1608"/>
                  </a:lnTo>
                  <a:lnTo>
                    <a:pt x="1710" y="1480"/>
                  </a:lnTo>
                  <a:lnTo>
                    <a:pt x="1787" y="1301"/>
                  </a:lnTo>
                  <a:lnTo>
                    <a:pt x="1863" y="1148"/>
                  </a:lnTo>
                  <a:lnTo>
                    <a:pt x="1863" y="944"/>
                  </a:lnTo>
                  <a:lnTo>
                    <a:pt x="1863" y="766"/>
                  </a:lnTo>
                  <a:lnTo>
                    <a:pt x="1787" y="587"/>
                  </a:lnTo>
                  <a:lnTo>
                    <a:pt x="1710" y="408"/>
                  </a:lnTo>
                  <a:lnTo>
                    <a:pt x="1583" y="281"/>
                  </a:lnTo>
                  <a:lnTo>
                    <a:pt x="1455" y="179"/>
                  </a:lnTo>
                  <a:lnTo>
                    <a:pt x="1302" y="77"/>
                  </a:lnTo>
                  <a:lnTo>
                    <a:pt x="1123" y="26"/>
                  </a:lnTo>
                  <a:lnTo>
                    <a:pt x="919"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3"/>
            <p:cNvSpPr/>
            <p:nvPr/>
          </p:nvSpPr>
          <p:spPr>
            <a:xfrm>
              <a:off x="4804775" y="4064375"/>
              <a:ext cx="46600" cy="46600"/>
            </a:xfrm>
            <a:custGeom>
              <a:rect b="b" l="l" r="r" t="t"/>
              <a:pathLst>
                <a:path extrusionOk="0" h="1864" w="1864">
                  <a:moveTo>
                    <a:pt x="741" y="0"/>
                  </a:moveTo>
                  <a:lnTo>
                    <a:pt x="562" y="77"/>
                  </a:lnTo>
                  <a:lnTo>
                    <a:pt x="409" y="154"/>
                  </a:lnTo>
                  <a:lnTo>
                    <a:pt x="256" y="256"/>
                  </a:lnTo>
                  <a:lnTo>
                    <a:pt x="154" y="409"/>
                  </a:lnTo>
                  <a:lnTo>
                    <a:pt x="52" y="562"/>
                  </a:lnTo>
                  <a:lnTo>
                    <a:pt x="1" y="740"/>
                  </a:lnTo>
                  <a:lnTo>
                    <a:pt x="1" y="944"/>
                  </a:lnTo>
                  <a:lnTo>
                    <a:pt x="1" y="1123"/>
                  </a:lnTo>
                  <a:lnTo>
                    <a:pt x="52" y="1302"/>
                  </a:lnTo>
                  <a:lnTo>
                    <a:pt x="154" y="1455"/>
                  </a:lnTo>
                  <a:lnTo>
                    <a:pt x="256" y="1608"/>
                  </a:lnTo>
                  <a:lnTo>
                    <a:pt x="409" y="1710"/>
                  </a:lnTo>
                  <a:lnTo>
                    <a:pt x="562" y="1812"/>
                  </a:lnTo>
                  <a:lnTo>
                    <a:pt x="741" y="1863"/>
                  </a:lnTo>
                  <a:lnTo>
                    <a:pt x="1123" y="1863"/>
                  </a:lnTo>
                  <a:lnTo>
                    <a:pt x="1302" y="1812"/>
                  </a:lnTo>
                  <a:lnTo>
                    <a:pt x="1455" y="1710"/>
                  </a:lnTo>
                  <a:lnTo>
                    <a:pt x="1608" y="1608"/>
                  </a:lnTo>
                  <a:lnTo>
                    <a:pt x="1710" y="1455"/>
                  </a:lnTo>
                  <a:lnTo>
                    <a:pt x="1787" y="1302"/>
                  </a:lnTo>
                  <a:lnTo>
                    <a:pt x="1863" y="1123"/>
                  </a:lnTo>
                  <a:lnTo>
                    <a:pt x="1863" y="944"/>
                  </a:lnTo>
                  <a:lnTo>
                    <a:pt x="1863" y="740"/>
                  </a:lnTo>
                  <a:lnTo>
                    <a:pt x="1787" y="562"/>
                  </a:lnTo>
                  <a:lnTo>
                    <a:pt x="1710" y="409"/>
                  </a:lnTo>
                  <a:lnTo>
                    <a:pt x="1608" y="256"/>
                  </a:lnTo>
                  <a:lnTo>
                    <a:pt x="1455" y="154"/>
                  </a:lnTo>
                  <a:lnTo>
                    <a:pt x="1302" y="77"/>
                  </a:lnTo>
                  <a:lnTo>
                    <a:pt x="112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3"/>
            <p:cNvSpPr/>
            <p:nvPr/>
          </p:nvSpPr>
          <p:spPr>
            <a:xfrm>
              <a:off x="4793925" y="4144100"/>
              <a:ext cx="33850" cy="33850"/>
            </a:xfrm>
            <a:custGeom>
              <a:rect b="b" l="l" r="r" t="t"/>
              <a:pathLst>
                <a:path extrusionOk="0" h="1354" w="1354">
                  <a:moveTo>
                    <a:pt x="562" y="1"/>
                  </a:moveTo>
                  <a:lnTo>
                    <a:pt x="435" y="52"/>
                  </a:lnTo>
                  <a:lnTo>
                    <a:pt x="307" y="103"/>
                  </a:lnTo>
                  <a:lnTo>
                    <a:pt x="205" y="179"/>
                  </a:lnTo>
                  <a:lnTo>
                    <a:pt x="129" y="282"/>
                  </a:lnTo>
                  <a:lnTo>
                    <a:pt x="52" y="409"/>
                  </a:lnTo>
                  <a:lnTo>
                    <a:pt x="26" y="537"/>
                  </a:lnTo>
                  <a:lnTo>
                    <a:pt x="1" y="664"/>
                  </a:lnTo>
                  <a:lnTo>
                    <a:pt x="26" y="817"/>
                  </a:lnTo>
                  <a:lnTo>
                    <a:pt x="52" y="945"/>
                  </a:lnTo>
                  <a:lnTo>
                    <a:pt x="129" y="1047"/>
                  </a:lnTo>
                  <a:lnTo>
                    <a:pt x="205" y="1149"/>
                  </a:lnTo>
                  <a:lnTo>
                    <a:pt x="307" y="1226"/>
                  </a:lnTo>
                  <a:lnTo>
                    <a:pt x="435" y="1302"/>
                  </a:lnTo>
                  <a:lnTo>
                    <a:pt x="562" y="1328"/>
                  </a:lnTo>
                  <a:lnTo>
                    <a:pt x="690" y="1353"/>
                  </a:lnTo>
                  <a:lnTo>
                    <a:pt x="817" y="1328"/>
                  </a:lnTo>
                  <a:lnTo>
                    <a:pt x="945" y="1302"/>
                  </a:lnTo>
                  <a:lnTo>
                    <a:pt x="1073" y="1226"/>
                  </a:lnTo>
                  <a:lnTo>
                    <a:pt x="1175" y="1149"/>
                  </a:lnTo>
                  <a:lnTo>
                    <a:pt x="1251" y="1047"/>
                  </a:lnTo>
                  <a:lnTo>
                    <a:pt x="1302" y="945"/>
                  </a:lnTo>
                  <a:lnTo>
                    <a:pt x="1353" y="817"/>
                  </a:lnTo>
                  <a:lnTo>
                    <a:pt x="1353" y="664"/>
                  </a:lnTo>
                  <a:lnTo>
                    <a:pt x="1353" y="537"/>
                  </a:lnTo>
                  <a:lnTo>
                    <a:pt x="1302" y="409"/>
                  </a:lnTo>
                  <a:lnTo>
                    <a:pt x="1251" y="282"/>
                  </a:lnTo>
                  <a:lnTo>
                    <a:pt x="1175" y="179"/>
                  </a:lnTo>
                  <a:lnTo>
                    <a:pt x="1073" y="103"/>
                  </a:lnTo>
                  <a:lnTo>
                    <a:pt x="945" y="52"/>
                  </a:lnTo>
                  <a:lnTo>
                    <a:pt x="817"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3"/>
            <p:cNvSpPr/>
            <p:nvPr/>
          </p:nvSpPr>
          <p:spPr>
            <a:xfrm>
              <a:off x="5030600" y="4118600"/>
              <a:ext cx="43400" cy="45950"/>
            </a:xfrm>
            <a:custGeom>
              <a:rect b="b" l="l" r="r" t="t"/>
              <a:pathLst>
                <a:path extrusionOk="0" h="1838" w="1736">
                  <a:moveTo>
                    <a:pt x="1123" y="0"/>
                  </a:moveTo>
                  <a:lnTo>
                    <a:pt x="1174" y="128"/>
                  </a:lnTo>
                  <a:lnTo>
                    <a:pt x="1225" y="230"/>
                  </a:lnTo>
                  <a:lnTo>
                    <a:pt x="1251" y="383"/>
                  </a:lnTo>
                  <a:lnTo>
                    <a:pt x="1251" y="511"/>
                  </a:lnTo>
                  <a:lnTo>
                    <a:pt x="1225" y="689"/>
                  </a:lnTo>
                  <a:lnTo>
                    <a:pt x="1174" y="868"/>
                  </a:lnTo>
                  <a:lnTo>
                    <a:pt x="1097" y="1021"/>
                  </a:lnTo>
                  <a:lnTo>
                    <a:pt x="970" y="1174"/>
                  </a:lnTo>
                  <a:lnTo>
                    <a:pt x="842" y="1276"/>
                  </a:lnTo>
                  <a:lnTo>
                    <a:pt x="689" y="1378"/>
                  </a:lnTo>
                  <a:lnTo>
                    <a:pt x="511" y="1429"/>
                  </a:lnTo>
                  <a:lnTo>
                    <a:pt x="306" y="1455"/>
                  </a:lnTo>
                  <a:lnTo>
                    <a:pt x="153" y="1429"/>
                  </a:lnTo>
                  <a:lnTo>
                    <a:pt x="0" y="1404"/>
                  </a:lnTo>
                  <a:lnTo>
                    <a:pt x="153" y="1582"/>
                  </a:lnTo>
                  <a:lnTo>
                    <a:pt x="332" y="1710"/>
                  </a:lnTo>
                  <a:lnTo>
                    <a:pt x="562" y="1812"/>
                  </a:lnTo>
                  <a:lnTo>
                    <a:pt x="689" y="1837"/>
                  </a:lnTo>
                  <a:lnTo>
                    <a:pt x="791" y="1837"/>
                  </a:lnTo>
                  <a:lnTo>
                    <a:pt x="995" y="1812"/>
                  </a:lnTo>
                  <a:lnTo>
                    <a:pt x="1174" y="1761"/>
                  </a:lnTo>
                  <a:lnTo>
                    <a:pt x="1327" y="1684"/>
                  </a:lnTo>
                  <a:lnTo>
                    <a:pt x="1455" y="1557"/>
                  </a:lnTo>
                  <a:lnTo>
                    <a:pt x="1582" y="1429"/>
                  </a:lnTo>
                  <a:lnTo>
                    <a:pt x="1659" y="1250"/>
                  </a:lnTo>
                  <a:lnTo>
                    <a:pt x="1735" y="1097"/>
                  </a:lnTo>
                  <a:lnTo>
                    <a:pt x="1735" y="893"/>
                  </a:lnTo>
                  <a:lnTo>
                    <a:pt x="1735" y="740"/>
                  </a:lnTo>
                  <a:lnTo>
                    <a:pt x="1684" y="613"/>
                  </a:lnTo>
                  <a:lnTo>
                    <a:pt x="1633" y="460"/>
                  </a:lnTo>
                  <a:lnTo>
                    <a:pt x="1557" y="357"/>
                  </a:lnTo>
                  <a:lnTo>
                    <a:pt x="1480" y="230"/>
                  </a:lnTo>
                  <a:lnTo>
                    <a:pt x="1353" y="153"/>
                  </a:lnTo>
                  <a:lnTo>
                    <a:pt x="1251" y="77"/>
                  </a:lnTo>
                  <a:lnTo>
                    <a:pt x="112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3"/>
            <p:cNvSpPr/>
            <p:nvPr/>
          </p:nvSpPr>
          <p:spPr>
            <a:xfrm>
              <a:off x="4807975" y="4065650"/>
              <a:ext cx="43400" cy="45325"/>
            </a:xfrm>
            <a:custGeom>
              <a:rect b="b" l="l" r="r" t="t"/>
              <a:pathLst>
                <a:path extrusionOk="0" h="1813" w="1736">
                  <a:moveTo>
                    <a:pt x="1123" y="0"/>
                  </a:moveTo>
                  <a:lnTo>
                    <a:pt x="1174" y="103"/>
                  </a:lnTo>
                  <a:lnTo>
                    <a:pt x="1225" y="230"/>
                  </a:lnTo>
                  <a:lnTo>
                    <a:pt x="1251" y="358"/>
                  </a:lnTo>
                  <a:lnTo>
                    <a:pt x="1251" y="485"/>
                  </a:lnTo>
                  <a:lnTo>
                    <a:pt x="1225" y="689"/>
                  </a:lnTo>
                  <a:lnTo>
                    <a:pt x="1174" y="868"/>
                  </a:lnTo>
                  <a:lnTo>
                    <a:pt x="1097" y="1021"/>
                  </a:lnTo>
                  <a:lnTo>
                    <a:pt x="970" y="1149"/>
                  </a:lnTo>
                  <a:lnTo>
                    <a:pt x="842" y="1276"/>
                  </a:lnTo>
                  <a:lnTo>
                    <a:pt x="689" y="1353"/>
                  </a:lnTo>
                  <a:lnTo>
                    <a:pt x="511" y="1404"/>
                  </a:lnTo>
                  <a:lnTo>
                    <a:pt x="306" y="1429"/>
                  </a:lnTo>
                  <a:lnTo>
                    <a:pt x="153" y="1429"/>
                  </a:lnTo>
                  <a:lnTo>
                    <a:pt x="0" y="1378"/>
                  </a:lnTo>
                  <a:lnTo>
                    <a:pt x="0" y="1378"/>
                  </a:lnTo>
                  <a:lnTo>
                    <a:pt x="153" y="1557"/>
                  </a:lnTo>
                  <a:lnTo>
                    <a:pt x="332" y="1710"/>
                  </a:lnTo>
                  <a:lnTo>
                    <a:pt x="562" y="1787"/>
                  </a:lnTo>
                  <a:lnTo>
                    <a:pt x="689" y="1812"/>
                  </a:lnTo>
                  <a:lnTo>
                    <a:pt x="995" y="1812"/>
                  </a:lnTo>
                  <a:lnTo>
                    <a:pt x="1174" y="1761"/>
                  </a:lnTo>
                  <a:lnTo>
                    <a:pt x="1327" y="1659"/>
                  </a:lnTo>
                  <a:lnTo>
                    <a:pt x="1480" y="1557"/>
                  </a:lnTo>
                  <a:lnTo>
                    <a:pt x="1582" y="1404"/>
                  </a:lnTo>
                  <a:lnTo>
                    <a:pt x="1659" y="1251"/>
                  </a:lnTo>
                  <a:lnTo>
                    <a:pt x="1735" y="1072"/>
                  </a:lnTo>
                  <a:lnTo>
                    <a:pt x="1735" y="893"/>
                  </a:lnTo>
                  <a:lnTo>
                    <a:pt x="1735" y="740"/>
                  </a:lnTo>
                  <a:lnTo>
                    <a:pt x="1710" y="587"/>
                  </a:lnTo>
                  <a:lnTo>
                    <a:pt x="1633" y="460"/>
                  </a:lnTo>
                  <a:lnTo>
                    <a:pt x="1557" y="332"/>
                  </a:lnTo>
                  <a:lnTo>
                    <a:pt x="1480" y="230"/>
                  </a:lnTo>
                  <a:lnTo>
                    <a:pt x="1378" y="128"/>
                  </a:lnTo>
                  <a:lnTo>
                    <a:pt x="1251" y="51"/>
                  </a:lnTo>
                  <a:lnTo>
                    <a:pt x="112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3"/>
            <p:cNvSpPr/>
            <p:nvPr/>
          </p:nvSpPr>
          <p:spPr>
            <a:xfrm>
              <a:off x="4795850" y="4144100"/>
              <a:ext cx="31925" cy="33850"/>
            </a:xfrm>
            <a:custGeom>
              <a:rect b="b" l="l" r="r" t="t"/>
              <a:pathLst>
                <a:path extrusionOk="0" h="1354" w="1277">
                  <a:moveTo>
                    <a:pt x="740" y="1"/>
                  </a:moveTo>
                  <a:lnTo>
                    <a:pt x="791" y="128"/>
                  </a:lnTo>
                  <a:lnTo>
                    <a:pt x="791" y="282"/>
                  </a:lnTo>
                  <a:lnTo>
                    <a:pt x="791" y="409"/>
                  </a:lnTo>
                  <a:lnTo>
                    <a:pt x="740" y="537"/>
                  </a:lnTo>
                  <a:lnTo>
                    <a:pt x="689" y="664"/>
                  </a:lnTo>
                  <a:lnTo>
                    <a:pt x="613" y="766"/>
                  </a:lnTo>
                  <a:lnTo>
                    <a:pt x="511" y="843"/>
                  </a:lnTo>
                  <a:lnTo>
                    <a:pt x="383" y="894"/>
                  </a:lnTo>
                  <a:lnTo>
                    <a:pt x="256" y="945"/>
                  </a:lnTo>
                  <a:lnTo>
                    <a:pt x="0" y="945"/>
                  </a:lnTo>
                  <a:lnTo>
                    <a:pt x="103" y="1098"/>
                  </a:lnTo>
                  <a:lnTo>
                    <a:pt x="230" y="1226"/>
                  </a:lnTo>
                  <a:lnTo>
                    <a:pt x="409" y="1328"/>
                  </a:lnTo>
                  <a:lnTo>
                    <a:pt x="613" y="1353"/>
                  </a:lnTo>
                  <a:lnTo>
                    <a:pt x="740" y="1328"/>
                  </a:lnTo>
                  <a:lnTo>
                    <a:pt x="868" y="1302"/>
                  </a:lnTo>
                  <a:lnTo>
                    <a:pt x="996" y="1226"/>
                  </a:lnTo>
                  <a:lnTo>
                    <a:pt x="1098" y="1149"/>
                  </a:lnTo>
                  <a:lnTo>
                    <a:pt x="1174" y="1047"/>
                  </a:lnTo>
                  <a:lnTo>
                    <a:pt x="1225" y="945"/>
                  </a:lnTo>
                  <a:lnTo>
                    <a:pt x="1276" y="817"/>
                  </a:lnTo>
                  <a:lnTo>
                    <a:pt x="1276" y="664"/>
                  </a:lnTo>
                  <a:lnTo>
                    <a:pt x="1276" y="537"/>
                  </a:lnTo>
                  <a:lnTo>
                    <a:pt x="1251" y="435"/>
                  </a:lnTo>
                  <a:lnTo>
                    <a:pt x="1200" y="333"/>
                  </a:lnTo>
                  <a:lnTo>
                    <a:pt x="1123" y="230"/>
                  </a:lnTo>
                  <a:lnTo>
                    <a:pt x="1047" y="154"/>
                  </a:lnTo>
                  <a:lnTo>
                    <a:pt x="970" y="77"/>
                  </a:lnTo>
                  <a:lnTo>
                    <a:pt x="842" y="26"/>
                  </a:lnTo>
                  <a:lnTo>
                    <a:pt x="740"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3"/>
            <p:cNvSpPr/>
            <p:nvPr/>
          </p:nvSpPr>
          <p:spPr>
            <a:xfrm>
              <a:off x="4876225" y="4110950"/>
              <a:ext cx="114850" cy="43400"/>
            </a:xfrm>
            <a:custGeom>
              <a:rect b="b" l="l" r="r" t="t"/>
              <a:pathLst>
                <a:path extrusionOk="0" h="1736" w="4594">
                  <a:moveTo>
                    <a:pt x="205" y="0"/>
                  </a:moveTo>
                  <a:lnTo>
                    <a:pt x="128" y="26"/>
                  </a:lnTo>
                  <a:lnTo>
                    <a:pt x="77" y="77"/>
                  </a:lnTo>
                  <a:lnTo>
                    <a:pt x="26" y="128"/>
                  </a:lnTo>
                  <a:lnTo>
                    <a:pt x="0" y="204"/>
                  </a:lnTo>
                  <a:lnTo>
                    <a:pt x="0" y="1556"/>
                  </a:lnTo>
                  <a:lnTo>
                    <a:pt x="26" y="1633"/>
                  </a:lnTo>
                  <a:lnTo>
                    <a:pt x="77" y="1684"/>
                  </a:lnTo>
                  <a:lnTo>
                    <a:pt x="128" y="1735"/>
                  </a:lnTo>
                  <a:lnTo>
                    <a:pt x="4466" y="1735"/>
                  </a:lnTo>
                  <a:lnTo>
                    <a:pt x="4517" y="1684"/>
                  </a:lnTo>
                  <a:lnTo>
                    <a:pt x="4568" y="1633"/>
                  </a:lnTo>
                  <a:lnTo>
                    <a:pt x="4593" y="1556"/>
                  </a:lnTo>
                  <a:lnTo>
                    <a:pt x="4593" y="204"/>
                  </a:lnTo>
                  <a:lnTo>
                    <a:pt x="4568" y="128"/>
                  </a:lnTo>
                  <a:lnTo>
                    <a:pt x="4517" y="77"/>
                  </a:lnTo>
                  <a:lnTo>
                    <a:pt x="4466" y="26"/>
                  </a:lnTo>
                  <a:lnTo>
                    <a:pt x="4389"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3"/>
            <p:cNvSpPr/>
            <p:nvPr/>
          </p:nvSpPr>
          <p:spPr>
            <a:xfrm>
              <a:off x="4970625" y="4110950"/>
              <a:ext cx="20450" cy="43400"/>
            </a:xfrm>
            <a:custGeom>
              <a:rect b="b" l="l" r="r" t="t"/>
              <a:pathLst>
                <a:path extrusionOk="0" h="1736" w="818">
                  <a:moveTo>
                    <a:pt x="1" y="0"/>
                  </a:moveTo>
                  <a:lnTo>
                    <a:pt x="52" y="26"/>
                  </a:lnTo>
                  <a:lnTo>
                    <a:pt x="128" y="77"/>
                  </a:lnTo>
                  <a:lnTo>
                    <a:pt x="154" y="128"/>
                  </a:lnTo>
                  <a:lnTo>
                    <a:pt x="179" y="204"/>
                  </a:lnTo>
                  <a:lnTo>
                    <a:pt x="179" y="1556"/>
                  </a:lnTo>
                  <a:lnTo>
                    <a:pt x="154" y="1633"/>
                  </a:lnTo>
                  <a:lnTo>
                    <a:pt x="128" y="1684"/>
                  </a:lnTo>
                  <a:lnTo>
                    <a:pt x="52" y="1735"/>
                  </a:lnTo>
                  <a:lnTo>
                    <a:pt x="690" y="1735"/>
                  </a:lnTo>
                  <a:lnTo>
                    <a:pt x="741" y="1684"/>
                  </a:lnTo>
                  <a:lnTo>
                    <a:pt x="792" y="1633"/>
                  </a:lnTo>
                  <a:lnTo>
                    <a:pt x="817" y="1556"/>
                  </a:lnTo>
                  <a:lnTo>
                    <a:pt x="817" y="204"/>
                  </a:lnTo>
                  <a:lnTo>
                    <a:pt x="792" y="128"/>
                  </a:lnTo>
                  <a:lnTo>
                    <a:pt x="741" y="77"/>
                  </a:lnTo>
                  <a:lnTo>
                    <a:pt x="690" y="26"/>
                  </a:lnTo>
                  <a:lnTo>
                    <a:pt x="613"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3"/>
            <p:cNvSpPr/>
            <p:nvPr/>
          </p:nvSpPr>
          <p:spPr>
            <a:xfrm>
              <a:off x="4834750" y="4309950"/>
              <a:ext cx="197775" cy="72750"/>
            </a:xfrm>
            <a:custGeom>
              <a:rect b="b" l="l" r="r" t="t"/>
              <a:pathLst>
                <a:path extrusionOk="0" h="2910" w="7911">
                  <a:moveTo>
                    <a:pt x="333" y="1"/>
                  </a:moveTo>
                  <a:lnTo>
                    <a:pt x="205" y="26"/>
                  </a:lnTo>
                  <a:lnTo>
                    <a:pt x="77" y="103"/>
                  </a:lnTo>
                  <a:lnTo>
                    <a:pt x="26" y="205"/>
                  </a:lnTo>
                  <a:lnTo>
                    <a:pt x="1" y="333"/>
                  </a:lnTo>
                  <a:lnTo>
                    <a:pt x="1" y="2297"/>
                  </a:lnTo>
                  <a:lnTo>
                    <a:pt x="1" y="2425"/>
                  </a:lnTo>
                  <a:lnTo>
                    <a:pt x="52" y="2527"/>
                  </a:lnTo>
                  <a:lnTo>
                    <a:pt x="103" y="2655"/>
                  </a:lnTo>
                  <a:lnTo>
                    <a:pt x="180" y="2731"/>
                  </a:lnTo>
                  <a:lnTo>
                    <a:pt x="256" y="2808"/>
                  </a:lnTo>
                  <a:lnTo>
                    <a:pt x="358" y="2859"/>
                  </a:lnTo>
                  <a:lnTo>
                    <a:pt x="486" y="2910"/>
                  </a:lnTo>
                  <a:lnTo>
                    <a:pt x="7426" y="2910"/>
                  </a:lnTo>
                  <a:lnTo>
                    <a:pt x="7528" y="2859"/>
                  </a:lnTo>
                  <a:lnTo>
                    <a:pt x="7656" y="2808"/>
                  </a:lnTo>
                  <a:lnTo>
                    <a:pt x="7732" y="2731"/>
                  </a:lnTo>
                  <a:lnTo>
                    <a:pt x="7809" y="2655"/>
                  </a:lnTo>
                  <a:lnTo>
                    <a:pt x="7860" y="2527"/>
                  </a:lnTo>
                  <a:lnTo>
                    <a:pt x="7911" y="2425"/>
                  </a:lnTo>
                  <a:lnTo>
                    <a:pt x="7911" y="2297"/>
                  </a:lnTo>
                  <a:lnTo>
                    <a:pt x="7911" y="333"/>
                  </a:lnTo>
                  <a:lnTo>
                    <a:pt x="7885" y="205"/>
                  </a:lnTo>
                  <a:lnTo>
                    <a:pt x="7834" y="103"/>
                  </a:lnTo>
                  <a:lnTo>
                    <a:pt x="7707" y="26"/>
                  </a:lnTo>
                  <a:lnTo>
                    <a:pt x="7579"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3"/>
            <p:cNvSpPr/>
            <p:nvPr/>
          </p:nvSpPr>
          <p:spPr>
            <a:xfrm>
              <a:off x="4946400" y="4335475"/>
              <a:ext cx="30000" cy="29375"/>
            </a:xfrm>
            <a:custGeom>
              <a:rect b="b" l="l" r="r" t="t"/>
              <a:pathLst>
                <a:path extrusionOk="0" h="1175" w="1200">
                  <a:moveTo>
                    <a:pt x="485" y="1"/>
                  </a:moveTo>
                  <a:lnTo>
                    <a:pt x="357" y="26"/>
                  </a:lnTo>
                  <a:lnTo>
                    <a:pt x="281" y="103"/>
                  </a:lnTo>
                  <a:lnTo>
                    <a:pt x="179" y="154"/>
                  </a:lnTo>
                  <a:lnTo>
                    <a:pt x="102" y="256"/>
                  </a:lnTo>
                  <a:lnTo>
                    <a:pt x="51" y="358"/>
                  </a:lnTo>
                  <a:lnTo>
                    <a:pt x="26" y="460"/>
                  </a:lnTo>
                  <a:lnTo>
                    <a:pt x="0" y="587"/>
                  </a:lnTo>
                  <a:lnTo>
                    <a:pt x="26" y="689"/>
                  </a:lnTo>
                  <a:lnTo>
                    <a:pt x="51" y="817"/>
                  </a:lnTo>
                  <a:lnTo>
                    <a:pt x="102" y="919"/>
                  </a:lnTo>
                  <a:lnTo>
                    <a:pt x="179" y="996"/>
                  </a:lnTo>
                  <a:lnTo>
                    <a:pt x="281" y="1072"/>
                  </a:lnTo>
                  <a:lnTo>
                    <a:pt x="357" y="1123"/>
                  </a:lnTo>
                  <a:lnTo>
                    <a:pt x="485" y="1149"/>
                  </a:lnTo>
                  <a:lnTo>
                    <a:pt x="587" y="1174"/>
                  </a:lnTo>
                  <a:lnTo>
                    <a:pt x="715" y="1149"/>
                  </a:lnTo>
                  <a:lnTo>
                    <a:pt x="817" y="1123"/>
                  </a:lnTo>
                  <a:lnTo>
                    <a:pt x="919" y="1072"/>
                  </a:lnTo>
                  <a:lnTo>
                    <a:pt x="1021" y="996"/>
                  </a:lnTo>
                  <a:lnTo>
                    <a:pt x="1097" y="919"/>
                  </a:lnTo>
                  <a:lnTo>
                    <a:pt x="1148" y="817"/>
                  </a:lnTo>
                  <a:lnTo>
                    <a:pt x="1174" y="689"/>
                  </a:lnTo>
                  <a:lnTo>
                    <a:pt x="1199" y="587"/>
                  </a:lnTo>
                  <a:lnTo>
                    <a:pt x="1174" y="460"/>
                  </a:lnTo>
                  <a:lnTo>
                    <a:pt x="1148" y="358"/>
                  </a:lnTo>
                  <a:lnTo>
                    <a:pt x="1097" y="256"/>
                  </a:lnTo>
                  <a:lnTo>
                    <a:pt x="1021" y="154"/>
                  </a:lnTo>
                  <a:lnTo>
                    <a:pt x="919" y="103"/>
                  </a:lnTo>
                  <a:lnTo>
                    <a:pt x="817" y="26"/>
                  </a:lnTo>
                  <a:lnTo>
                    <a:pt x="715" y="1"/>
                  </a:lnTo>
                  <a:close/>
                </a:path>
              </a:pathLst>
            </a:custGeom>
            <a:solidFill>
              <a:srgbClr val="6EDC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3"/>
            <p:cNvSpPr/>
            <p:nvPr/>
          </p:nvSpPr>
          <p:spPr>
            <a:xfrm>
              <a:off x="4948950" y="4336125"/>
              <a:ext cx="27450" cy="28725"/>
            </a:xfrm>
            <a:custGeom>
              <a:rect b="b" l="l" r="r" t="t"/>
              <a:pathLst>
                <a:path extrusionOk="0" h="1149" w="1098">
                  <a:moveTo>
                    <a:pt x="664" y="0"/>
                  </a:moveTo>
                  <a:lnTo>
                    <a:pt x="740" y="128"/>
                  </a:lnTo>
                  <a:lnTo>
                    <a:pt x="766" y="306"/>
                  </a:lnTo>
                  <a:lnTo>
                    <a:pt x="740" y="408"/>
                  </a:lnTo>
                  <a:lnTo>
                    <a:pt x="715" y="536"/>
                  </a:lnTo>
                  <a:lnTo>
                    <a:pt x="664" y="638"/>
                  </a:lnTo>
                  <a:lnTo>
                    <a:pt x="587" y="714"/>
                  </a:lnTo>
                  <a:lnTo>
                    <a:pt x="485" y="791"/>
                  </a:lnTo>
                  <a:lnTo>
                    <a:pt x="383" y="842"/>
                  </a:lnTo>
                  <a:lnTo>
                    <a:pt x="281" y="868"/>
                  </a:lnTo>
                  <a:lnTo>
                    <a:pt x="153" y="893"/>
                  </a:lnTo>
                  <a:lnTo>
                    <a:pt x="0" y="868"/>
                  </a:lnTo>
                  <a:lnTo>
                    <a:pt x="0" y="868"/>
                  </a:lnTo>
                  <a:lnTo>
                    <a:pt x="77" y="970"/>
                  </a:lnTo>
                  <a:lnTo>
                    <a:pt x="204" y="1072"/>
                  </a:lnTo>
                  <a:lnTo>
                    <a:pt x="332" y="1123"/>
                  </a:lnTo>
                  <a:lnTo>
                    <a:pt x="485" y="1148"/>
                  </a:lnTo>
                  <a:lnTo>
                    <a:pt x="613" y="1123"/>
                  </a:lnTo>
                  <a:lnTo>
                    <a:pt x="715" y="1097"/>
                  </a:lnTo>
                  <a:lnTo>
                    <a:pt x="817" y="1046"/>
                  </a:lnTo>
                  <a:lnTo>
                    <a:pt x="919" y="970"/>
                  </a:lnTo>
                  <a:lnTo>
                    <a:pt x="995" y="893"/>
                  </a:lnTo>
                  <a:lnTo>
                    <a:pt x="1046" y="791"/>
                  </a:lnTo>
                  <a:lnTo>
                    <a:pt x="1072" y="663"/>
                  </a:lnTo>
                  <a:lnTo>
                    <a:pt x="1097" y="561"/>
                  </a:lnTo>
                  <a:lnTo>
                    <a:pt x="1072" y="459"/>
                  </a:lnTo>
                  <a:lnTo>
                    <a:pt x="1046" y="357"/>
                  </a:lnTo>
                  <a:lnTo>
                    <a:pt x="970" y="204"/>
                  </a:lnTo>
                  <a:lnTo>
                    <a:pt x="842" y="77"/>
                  </a:lnTo>
                  <a:lnTo>
                    <a:pt x="664" y="0"/>
                  </a:lnTo>
                  <a:close/>
                </a:path>
              </a:pathLst>
            </a:custGeom>
            <a:solidFill>
              <a:srgbClr val="6EDC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3"/>
            <p:cNvSpPr/>
            <p:nvPr/>
          </p:nvSpPr>
          <p:spPr>
            <a:xfrm>
              <a:off x="4890900" y="4337400"/>
              <a:ext cx="13425" cy="12775"/>
            </a:xfrm>
            <a:custGeom>
              <a:rect b="b" l="l" r="r" t="t"/>
              <a:pathLst>
                <a:path extrusionOk="0" h="511" w="537">
                  <a:moveTo>
                    <a:pt x="179" y="0"/>
                  </a:moveTo>
                  <a:lnTo>
                    <a:pt x="77" y="77"/>
                  </a:lnTo>
                  <a:lnTo>
                    <a:pt x="26" y="153"/>
                  </a:lnTo>
                  <a:lnTo>
                    <a:pt x="0" y="255"/>
                  </a:lnTo>
                  <a:lnTo>
                    <a:pt x="26" y="357"/>
                  </a:lnTo>
                  <a:lnTo>
                    <a:pt x="77" y="434"/>
                  </a:lnTo>
                  <a:lnTo>
                    <a:pt x="179" y="485"/>
                  </a:lnTo>
                  <a:lnTo>
                    <a:pt x="281" y="510"/>
                  </a:lnTo>
                  <a:lnTo>
                    <a:pt x="358" y="485"/>
                  </a:lnTo>
                  <a:lnTo>
                    <a:pt x="460" y="434"/>
                  </a:lnTo>
                  <a:lnTo>
                    <a:pt x="511" y="357"/>
                  </a:lnTo>
                  <a:lnTo>
                    <a:pt x="536" y="255"/>
                  </a:lnTo>
                  <a:lnTo>
                    <a:pt x="511" y="153"/>
                  </a:lnTo>
                  <a:lnTo>
                    <a:pt x="460" y="77"/>
                  </a:lnTo>
                  <a:lnTo>
                    <a:pt x="358" y="0"/>
                  </a:lnTo>
                  <a:close/>
                </a:path>
              </a:pathLst>
            </a:custGeom>
            <a:solidFill>
              <a:srgbClr val="6EDC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3"/>
            <p:cNvSpPr/>
            <p:nvPr/>
          </p:nvSpPr>
          <p:spPr>
            <a:xfrm>
              <a:off x="4863475" y="4352050"/>
              <a:ext cx="12775" cy="12800"/>
            </a:xfrm>
            <a:custGeom>
              <a:rect b="b" l="l" r="r" t="t"/>
              <a:pathLst>
                <a:path extrusionOk="0" h="512" w="511">
                  <a:moveTo>
                    <a:pt x="255" y="1"/>
                  </a:moveTo>
                  <a:lnTo>
                    <a:pt x="153" y="26"/>
                  </a:lnTo>
                  <a:lnTo>
                    <a:pt x="77" y="77"/>
                  </a:lnTo>
                  <a:lnTo>
                    <a:pt x="26" y="154"/>
                  </a:lnTo>
                  <a:lnTo>
                    <a:pt x="0" y="256"/>
                  </a:lnTo>
                  <a:lnTo>
                    <a:pt x="26" y="358"/>
                  </a:lnTo>
                  <a:lnTo>
                    <a:pt x="77" y="435"/>
                  </a:lnTo>
                  <a:lnTo>
                    <a:pt x="153" y="486"/>
                  </a:lnTo>
                  <a:lnTo>
                    <a:pt x="255" y="511"/>
                  </a:lnTo>
                  <a:lnTo>
                    <a:pt x="357" y="486"/>
                  </a:lnTo>
                  <a:lnTo>
                    <a:pt x="434" y="435"/>
                  </a:lnTo>
                  <a:lnTo>
                    <a:pt x="510" y="358"/>
                  </a:lnTo>
                  <a:lnTo>
                    <a:pt x="510" y="256"/>
                  </a:lnTo>
                  <a:lnTo>
                    <a:pt x="510" y="154"/>
                  </a:lnTo>
                  <a:lnTo>
                    <a:pt x="434" y="77"/>
                  </a:lnTo>
                  <a:lnTo>
                    <a:pt x="357" y="26"/>
                  </a:lnTo>
                  <a:lnTo>
                    <a:pt x="255" y="1"/>
                  </a:lnTo>
                  <a:close/>
                </a:path>
              </a:pathLst>
            </a:custGeom>
            <a:solidFill>
              <a:srgbClr val="6EDC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3"/>
            <p:cNvSpPr/>
            <p:nvPr/>
          </p:nvSpPr>
          <p:spPr>
            <a:xfrm>
              <a:off x="4911300" y="4275525"/>
              <a:ext cx="12800" cy="12775"/>
            </a:xfrm>
            <a:custGeom>
              <a:rect b="b" l="l" r="r" t="t"/>
              <a:pathLst>
                <a:path extrusionOk="0" h="511" w="512">
                  <a:moveTo>
                    <a:pt x="154" y="0"/>
                  </a:moveTo>
                  <a:lnTo>
                    <a:pt x="77" y="77"/>
                  </a:lnTo>
                  <a:lnTo>
                    <a:pt x="26" y="153"/>
                  </a:lnTo>
                  <a:lnTo>
                    <a:pt x="1" y="255"/>
                  </a:lnTo>
                  <a:lnTo>
                    <a:pt x="26" y="357"/>
                  </a:lnTo>
                  <a:lnTo>
                    <a:pt x="77" y="434"/>
                  </a:lnTo>
                  <a:lnTo>
                    <a:pt x="154" y="485"/>
                  </a:lnTo>
                  <a:lnTo>
                    <a:pt x="256" y="510"/>
                  </a:lnTo>
                  <a:lnTo>
                    <a:pt x="358" y="485"/>
                  </a:lnTo>
                  <a:lnTo>
                    <a:pt x="435" y="434"/>
                  </a:lnTo>
                  <a:lnTo>
                    <a:pt x="486" y="357"/>
                  </a:lnTo>
                  <a:lnTo>
                    <a:pt x="511" y="255"/>
                  </a:lnTo>
                  <a:lnTo>
                    <a:pt x="486" y="153"/>
                  </a:lnTo>
                  <a:lnTo>
                    <a:pt x="435" y="77"/>
                  </a:lnTo>
                  <a:lnTo>
                    <a:pt x="35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3"/>
            <p:cNvSpPr/>
            <p:nvPr/>
          </p:nvSpPr>
          <p:spPr>
            <a:xfrm>
              <a:off x="4940025" y="4235975"/>
              <a:ext cx="12775" cy="13400"/>
            </a:xfrm>
            <a:custGeom>
              <a:rect b="b" l="l" r="r" t="t"/>
              <a:pathLst>
                <a:path extrusionOk="0" h="536" w="511">
                  <a:moveTo>
                    <a:pt x="255" y="0"/>
                  </a:moveTo>
                  <a:lnTo>
                    <a:pt x="153" y="26"/>
                  </a:lnTo>
                  <a:lnTo>
                    <a:pt x="77" y="77"/>
                  </a:lnTo>
                  <a:lnTo>
                    <a:pt x="26" y="179"/>
                  </a:lnTo>
                  <a:lnTo>
                    <a:pt x="0" y="255"/>
                  </a:lnTo>
                  <a:lnTo>
                    <a:pt x="26" y="357"/>
                  </a:lnTo>
                  <a:lnTo>
                    <a:pt x="77" y="459"/>
                  </a:lnTo>
                  <a:lnTo>
                    <a:pt x="153" y="510"/>
                  </a:lnTo>
                  <a:lnTo>
                    <a:pt x="255" y="536"/>
                  </a:lnTo>
                  <a:lnTo>
                    <a:pt x="357" y="510"/>
                  </a:lnTo>
                  <a:lnTo>
                    <a:pt x="434" y="459"/>
                  </a:lnTo>
                  <a:lnTo>
                    <a:pt x="510" y="357"/>
                  </a:lnTo>
                  <a:lnTo>
                    <a:pt x="510" y="255"/>
                  </a:lnTo>
                  <a:lnTo>
                    <a:pt x="510" y="179"/>
                  </a:lnTo>
                  <a:lnTo>
                    <a:pt x="434" y="77"/>
                  </a:lnTo>
                  <a:lnTo>
                    <a:pt x="357" y="26"/>
                  </a:lnTo>
                  <a:lnTo>
                    <a:pt x="25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3"/>
            <p:cNvSpPr/>
            <p:nvPr/>
          </p:nvSpPr>
          <p:spPr>
            <a:xfrm>
              <a:off x="4957225" y="4271050"/>
              <a:ext cx="12800" cy="12775"/>
            </a:xfrm>
            <a:custGeom>
              <a:rect b="b" l="l" r="r" t="t"/>
              <a:pathLst>
                <a:path extrusionOk="0" h="511" w="512">
                  <a:moveTo>
                    <a:pt x="256" y="0"/>
                  </a:moveTo>
                  <a:lnTo>
                    <a:pt x="154" y="26"/>
                  </a:lnTo>
                  <a:lnTo>
                    <a:pt x="77" y="77"/>
                  </a:lnTo>
                  <a:lnTo>
                    <a:pt x="26" y="154"/>
                  </a:lnTo>
                  <a:lnTo>
                    <a:pt x="1" y="256"/>
                  </a:lnTo>
                  <a:lnTo>
                    <a:pt x="26" y="358"/>
                  </a:lnTo>
                  <a:lnTo>
                    <a:pt x="77" y="434"/>
                  </a:lnTo>
                  <a:lnTo>
                    <a:pt x="154" y="511"/>
                  </a:lnTo>
                  <a:lnTo>
                    <a:pt x="358" y="511"/>
                  </a:lnTo>
                  <a:lnTo>
                    <a:pt x="435" y="434"/>
                  </a:lnTo>
                  <a:lnTo>
                    <a:pt x="511" y="358"/>
                  </a:lnTo>
                  <a:lnTo>
                    <a:pt x="511" y="256"/>
                  </a:lnTo>
                  <a:lnTo>
                    <a:pt x="511" y="154"/>
                  </a:lnTo>
                  <a:lnTo>
                    <a:pt x="435"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4" name="Google Shape;5034;p73"/>
          <p:cNvGrpSpPr/>
          <p:nvPr/>
        </p:nvGrpSpPr>
        <p:grpSpPr>
          <a:xfrm>
            <a:off x="4749534" y="3956092"/>
            <a:ext cx="400803" cy="400173"/>
            <a:chOff x="3985725" y="4040125"/>
            <a:chExt cx="397425" cy="396800"/>
          </a:xfrm>
        </p:grpSpPr>
        <p:sp>
          <p:nvSpPr>
            <p:cNvPr id="5035" name="Google Shape;5035;p73"/>
            <p:cNvSpPr/>
            <p:nvPr/>
          </p:nvSpPr>
          <p:spPr>
            <a:xfrm>
              <a:off x="4061625" y="4040125"/>
              <a:ext cx="245625" cy="211175"/>
            </a:xfrm>
            <a:custGeom>
              <a:rect b="b" l="l" r="r" t="t"/>
              <a:pathLst>
                <a:path extrusionOk="0" h="8447" w="9825">
                  <a:moveTo>
                    <a:pt x="2348" y="1"/>
                  </a:moveTo>
                  <a:lnTo>
                    <a:pt x="2246" y="26"/>
                  </a:lnTo>
                  <a:lnTo>
                    <a:pt x="2093" y="103"/>
                  </a:lnTo>
                  <a:lnTo>
                    <a:pt x="1966" y="230"/>
                  </a:lnTo>
                  <a:lnTo>
                    <a:pt x="1838" y="358"/>
                  </a:lnTo>
                  <a:lnTo>
                    <a:pt x="1736" y="486"/>
                  </a:lnTo>
                  <a:lnTo>
                    <a:pt x="1583" y="588"/>
                  </a:lnTo>
                  <a:lnTo>
                    <a:pt x="1430" y="664"/>
                  </a:lnTo>
                  <a:lnTo>
                    <a:pt x="1328" y="690"/>
                  </a:lnTo>
                  <a:lnTo>
                    <a:pt x="1226" y="715"/>
                  </a:lnTo>
                  <a:lnTo>
                    <a:pt x="1124" y="690"/>
                  </a:lnTo>
                  <a:lnTo>
                    <a:pt x="1047" y="664"/>
                  </a:lnTo>
                  <a:lnTo>
                    <a:pt x="868" y="613"/>
                  </a:lnTo>
                  <a:lnTo>
                    <a:pt x="741" y="486"/>
                  </a:lnTo>
                  <a:lnTo>
                    <a:pt x="639" y="384"/>
                  </a:lnTo>
                  <a:lnTo>
                    <a:pt x="537" y="307"/>
                  </a:lnTo>
                  <a:lnTo>
                    <a:pt x="435" y="256"/>
                  </a:lnTo>
                  <a:lnTo>
                    <a:pt x="333" y="256"/>
                  </a:lnTo>
                  <a:lnTo>
                    <a:pt x="231" y="281"/>
                  </a:lnTo>
                  <a:lnTo>
                    <a:pt x="154" y="333"/>
                  </a:lnTo>
                  <a:lnTo>
                    <a:pt x="77" y="409"/>
                  </a:lnTo>
                  <a:lnTo>
                    <a:pt x="26" y="486"/>
                  </a:lnTo>
                  <a:lnTo>
                    <a:pt x="1" y="613"/>
                  </a:lnTo>
                  <a:lnTo>
                    <a:pt x="1" y="1200"/>
                  </a:lnTo>
                  <a:lnTo>
                    <a:pt x="1" y="6916"/>
                  </a:lnTo>
                  <a:lnTo>
                    <a:pt x="1098" y="6916"/>
                  </a:lnTo>
                  <a:lnTo>
                    <a:pt x="1098" y="2017"/>
                  </a:lnTo>
                  <a:lnTo>
                    <a:pt x="1124" y="1966"/>
                  </a:lnTo>
                  <a:lnTo>
                    <a:pt x="1149" y="1940"/>
                  </a:lnTo>
                  <a:lnTo>
                    <a:pt x="1175" y="1914"/>
                  </a:lnTo>
                  <a:lnTo>
                    <a:pt x="1226" y="1889"/>
                  </a:lnTo>
                  <a:lnTo>
                    <a:pt x="1328" y="1889"/>
                  </a:lnTo>
                  <a:lnTo>
                    <a:pt x="1430" y="1863"/>
                  </a:lnTo>
                  <a:lnTo>
                    <a:pt x="1583" y="1787"/>
                  </a:lnTo>
                  <a:lnTo>
                    <a:pt x="1736" y="1685"/>
                  </a:lnTo>
                  <a:lnTo>
                    <a:pt x="1838" y="1557"/>
                  </a:lnTo>
                  <a:lnTo>
                    <a:pt x="1966" y="1404"/>
                  </a:lnTo>
                  <a:lnTo>
                    <a:pt x="2093" y="1302"/>
                  </a:lnTo>
                  <a:lnTo>
                    <a:pt x="2246" y="1226"/>
                  </a:lnTo>
                  <a:lnTo>
                    <a:pt x="2348" y="1200"/>
                  </a:lnTo>
                  <a:lnTo>
                    <a:pt x="2578" y="1200"/>
                  </a:lnTo>
                  <a:lnTo>
                    <a:pt x="2655" y="1226"/>
                  </a:lnTo>
                  <a:lnTo>
                    <a:pt x="2833" y="1302"/>
                  </a:lnTo>
                  <a:lnTo>
                    <a:pt x="2961" y="1404"/>
                  </a:lnTo>
                  <a:lnTo>
                    <a:pt x="3063" y="1557"/>
                  </a:lnTo>
                  <a:lnTo>
                    <a:pt x="3190" y="1685"/>
                  </a:lnTo>
                  <a:lnTo>
                    <a:pt x="3318" y="1787"/>
                  </a:lnTo>
                  <a:lnTo>
                    <a:pt x="3471" y="1863"/>
                  </a:lnTo>
                  <a:lnTo>
                    <a:pt x="3573" y="1889"/>
                  </a:lnTo>
                  <a:lnTo>
                    <a:pt x="3803" y="1889"/>
                  </a:lnTo>
                  <a:lnTo>
                    <a:pt x="3879" y="1863"/>
                  </a:lnTo>
                  <a:lnTo>
                    <a:pt x="4058" y="1787"/>
                  </a:lnTo>
                  <a:lnTo>
                    <a:pt x="4186" y="1685"/>
                  </a:lnTo>
                  <a:lnTo>
                    <a:pt x="4288" y="1557"/>
                  </a:lnTo>
                  <a:lnTo>
                    <a:pt x="4415" y="1404"/>
                  </a:lnTo>
                  <a:lnTo>
                    <a:pt x="4543" y="1302"/>
                  </a:lnTo>
                  <a:lnTo>
                    <a:pt x="4696" y="1226"/>
                  </a:lnTo>
                  <a:lnTo>
                    <a:pt x="4798" y="1200"/>
                  </a:lnTo>
                  <a:lnTo>
                    <a:pt x="5028" y="1200"/>
                  </a:lnTo>
                  <a:lnTo>
                    <a:pt x="5104" y="1226"/>
                  </a:lnTo>
                  <a:lnTo>
                    <a:pt x="5283" y="1302"/>
                  </a:lnTo>
                  <a:lnTo>
                    <a:pt x="5410" y="1404"/>
                  </a:lnTo>
                  <a:lnTo>
                    <a:pt x="5538" y="1557"/>
                  </a:lnTo>
                  <a:lnTo>
                    <a:pt x="5640" y="1685"/>
                  </a:lnTo>
                  <a:lnTo>
                    <a:pt x="5767" y="1787"/>
                  </a:lnTo>
                  <a:lnTo>
                    <a:pt x="5946" y="1863"/>
                  </a:lnTo>
                  <a:lnTo>
                    <a:pt x="6023" y="1889"/>
                  </a:lnTo>
                  <a:lnTo>
                    <a:pt x="6252" y="1889"/>
                  </a:lnTo>
                  <a:lnTo>
                    <a:pt x="6354" y="1863"/>
                  </a:lnTo>
                  <a:lnTo>
                    <a:pt x="6507" y="1787"/>
                  </a:lnTo>
                  <a:lnTo>
                    <a:pt x="6635" y="1685"/>
                  </a:lnTo>
                  <a:lnTo>
                    <a:pt x="6763" y="1557"/>
                  </a:lnTo>
                  <a:lnTo>
                    <a:pt x="6865" y="1404"/>
                  </a:lnTo>
                  <a:lnTo>
                    <a:pt x="6992" y="1302"/>
                  </a:lnTo>
                  <a:lnTo>
                    <a:pt x="7171" y="1226"/>
                  </a:lnTo>
                  <a:lnTo>
                    <a:pt x="7247" y="1200"/>
                  </a:lnTo>
                  <a:lnTo>
                    <a:pt x="7477" y="1200"/>
                  </a:lnTo>
                  <a:lnTo>
                    <a:pt x="7579" y="1226"/>
                  </a:lnTo>
                  <a:lnTo>
                    <a:pt x="7732" y="1302"/>
                  </a:lnTo>
                  <a:lnTo>
                    <a:pt x="7860" y="1404"/>
                  </a:lnTo>
                  <a:lnTo>
                    <a:pt x="7987" y="1557"/>
                  </a:lnTo>
                  <a:lnTo>
                    <a:pt x="8089" y="1685"/>
                  </a:lnTo>
                  <a:lnTo>
                    <a:pt x="8217" y="1787"/>
                  </a:lnTo>
                  <a:lnTo>
                    <a:pt x="8396" y="1863"/>
                  </a:lnTo>
                  <a:lnTo>
                    <a:pt x="8498" y="1889"/>
                  </a:lnTo>
                  <a:lnTo>
                    <a:pt x="8600" y="1889"/>
                  </a:lnTo>
                  <a:lnTo>
                    <a:pt x="8651" y="1914"/>
                  </a:lnTo>
                  <a:lnTo>
                    <a:pt x="8702" y="1940"/>
                  </a:lnTo>
                  <a:lnTo>
                    <a:pt x="8727" y="1966"/>
                  </a:lnTo>
                  <a:lnTo>
                    <a:pt x="8753" y="2017"/>
                  </a:lnTo>
                  <a:lnTo>
                    <a:pt x="8753" y="8446"/>
                  </a:lnTo>
                  <a:lnTo>
                    <a:pt x="9824" y="8446"/>
                  </a:lnTo>
                  <a:lnTo>
                    <a:pt x="9824" y="613"/>
                  </a:lnTo>
                  <a:lnTo>
                    <a:pt x="9799" y="486"/>
                  </a:lnTo>
                  <a:lnTo>
                    <a:pt x="9748" y="409"/>
                  </a:lnTo>
                  <a:lnTo>
                    <a:pt x="9671" y="333"/>
                  </a:lnTo>
                  <a:lnTo>
                    <a:pt x="9595" y="281"/>
                  </a:lnTo>
                  <a:lnTo>
                    <a:pt x="9493" y="256"/>
                  </a:lnTo>
                  <a:lnTo>
                    <a:pt x="9391" y="256"/>
                  </a:lnTo>
                  <a:lnTo>
                    <a:pt x="9289" y="307"/>
                  </a:lnTo>
                  <a:lnTo>
                    <a:pt x="9187" y="384"/>
                  </a:lnTo>
                  <a:lnTo>
                    <a:pt x="9085" y="486"/>
                  </a:lnTo>
                  <a:lnTo>
                    <a:pt x="8957" y="613"/>
                  </a:lnTo>
                  <a:lnTo>
                    <a:pt x="8778" y="664"/>
                  </a:lnTo>
                  <a:lnTo>
                    <a:pt x="8702" y="690"/>
                  </a:lnTo>
                  <a:lnTo>
                    <a:pt x="8600" y="715"/>
                  </a:lnTo>
                  <a:lnTo>
                    <a:pt x="8498" y="690"/>
                  </a:lnTo>
                  <a:lnTo>
                    <a:pt x="8396" y="664"/>
                  </a:lnTo>
                  <a:lnTo>
                    <a:pt x="8217" y="588"/>
                  </a:lnTo>
                  <a:lnTo>
                    <a:pt x="8089" y="486"/>
                  </a:lnTo>
                  <a:lnTo>
                    <a:pt x="7987" y="358"/>
                  </a:lnTo>
                  <a:lnTo>
                    <a:pt x="7860" y="230"/>
                  </a:lnTo>
                  <a:lnTo>
                    <a:pt x="7732" y="103"/>
                  </a:lnTo>
                  <a:lnTo>
                    <a:pt x="7579" y="26"/>
                  </a:lnTo>
                  <a:lnTo>
                    <a:pt x="7477" y="1"/>
                  </a:lnTo>
                  <a:lnTo>
                    <a:pt x="7247" y="1"/>
                  </a:lnTo>
                  <a:lnTo>
                    <a:pt x="7171" y="26"/>
                  </a:lnTo>
                  <a:lnTo>
                    <a:pt x="6992" y="103"/>
                  </a:lnTo>
                  <a:lnTo>
                    <a:pt x="6865" y="230"/>
                  </a:lnTo>
                  <a:lnTo>
                    <a:pt x="6763" y="358"/>
                  </a:lnTo>
                  <a:lnTo>
                    <a:pt x="6635" y="486"/>
                  </a:lnTo>
                  <a:lnTo>
                    <a:pt x="6507" y="588"/>
                  </a:lnTo>
                  <a:lnTo>
                    <a:pt x="6354" y="664"/>
                  </a:lnTo>
                  <a:lnTo>
                    <a:pt x="6252" y="690"/>
                  </a:lnTo>
                  <a:lnTo>
                    <a:pt x="6150" y="715"/>
                  </a:lnTo>
                  <a:lnTo>
                    <a:pt x="6023" y="690"/>
                  </a:lnTo>
                  <a:lnTo>
                    <a:pt x="5946" y="664"/>
                  </a:lnTo>
                  <a:lnTo>
                    <a:pt x="5767" y="588"/>
                  </a:lnTo>
                  <a:lnTo>
                    <a:pt x="5640" y="486"/>
                  </a:lnTo>
                  <a:lnTo>
                    <a:pt x="5538" y="358"/>
                  </a:lnTo>
                  <a:lnTo>
                    <a:pt x="5410" y="230"/>
                  </a:lnTo>
                  <a:lnTo>
                    <a:pt x="5283" y="103"/>
                  </a:lnTo>
                  <a:lnTo>
                    <a:pt x="5104" y="26"/>
                  </a:lnTo>
                  <a:lnTo>
                    <a:pt x="5028" y="1"/>
                  </a:lnTo>
                  <a:lnTo>
                    <a:pt x="4798" y="1"/>
                  </a:lnTo>
                  <a:lnTo>
                    <a:pt x="4696" y="26"/>
                  </a:lnTo>
                  <a:lnTo>
                    <a:pt x="4543" y="103"/>
                  </a:lnTo>
                  <a:lnTo>
                    <a:pt x="4415" y="230"/>
                  </a:lnTo>
                  <a:lnTo>
                    <a:pt x="4288" y="358"/>
                  </a:lnTo>
                  <a:lnTo>
                    <a:pt x="4186" y="486"/>
                  </a:lnTo>
                  <a:lnTo>
                    <a:pt x="4058" y="588"/>
                  </a:lnTo>
                  <a:lnTo>
                    <a:pt x="3879" y="664"/>
                  </a:lnTo>
                  <a:lnTo>
                    <a:pt x="3803" y="690"/>
                  </a:lnTo>
                  <a:lnTo>
                    <a:pt x="3675" y="715"/>
                  </a:lnTo>
                  <a:lnTo>
                    <a:pt x="3573" y="690"/>
                  </a:lnTo>
                  <a:lnTo>
                    <a:pt x="3471" y="664"/>
                  </a:lnTo>
                  <a:lnTo>
                    <a:pt x="3318" y="588"/>
                  </a:lnTo>
                  <a:lnTo>
                    <a:pt x="3190" y="486"/>
                  </a:lnTo>
                  <a:lnTo>
                    <a:pt x="3063" y="358"/>
                  </a:lnTo>
                  <a:lnTo>
                    <a:pt x="2961" y="230"/>
                  </a:lnTo>
                  <a:lnTo>
                    <a:pt x="2833" y="103"/>
                  </a:lnTo>
                  <a:lnTo>
                    <a:pt x="2655" y="26"/>
                  </a:lnTo>
                  <a:lnTo>
                    <a:pt x="2578"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3"/>
            <p:cNvSpPr/>
            <p:nvPr/>
          </p:nvSpPr>
          <p:spPr>
            <a:xfrm>
              <a:off x="4205800" y="4281250"/>
              <a:ext cx="176075" cy="155675"/>
            </a:xfrm>
            <a:custGeom>
              <a:rect b="b" l="l" r="r" t="t"/>
              <a:pathLst>
                <a:path extrusionOk="0" h="6227" w="7043">
                  <a:moveTo>
                    <a:pt x="434" y="1"/>
                  </a:moveTo>
                  <a:lnTo>
                    <a:pt x="1123" y="715"/>
                  </a:lnTo>
                  <a:lnTo>
                    <a:pt x="1174" y="817"/>
                  </a:lnTo>
                  <a:lnTo>
                    <a:pt x="1225" y="945"/>
                  </a:lnTo>
                  <a:lnTo>
                    <a:pt x="1251" y="1047"/>
                  </a:lnTo>
                  <a:lnTo>
                    <a:pt x="1225" y="1174"/>
                  </a:lnTo>
                  <a:lnTo>
                    <a:pt x="26" y="5180"/>
                  </a:lnTo>
                  <a:lnTo>
                    <a:pt x="0" y="5384"/>
                  </a:lnTo>
                  <a:lnTo>
                    <a:pt x="0" y="5563"/>
                  </a:lnTo>
                  <a:lnTo>
                    <a:pt x="52" y="5742"/>
                  </a:lnTo>
                  <a:lnTo>
                    <a:pt x="154" y="5895"/>
                  </a:lnTo>
                  <a:lnTo>
                    <a:pt x="281" y="6048"/>
                  </a:lnTo>
                  <a:lnTo>
                    <a:pt x="434" y="6150"/>
                  </a:lnTo>
                  <a:lnTo>
                    <a:pt x="613" y="6201"/>
                  </a:lnTo>
                  <a:lnTo>
                    <a:pt x="817" y="6226"/>
                  </a:lnTo>
                  <a:lnTo>
                    <a:pt x="6226" y="6226"/>
                  </a:lnTo>
                  <a:lnTo>
                    <a:pt x="6430" y="6201"/>
                  </a:lnTo>
                  <a:lnTo>
                    <a:pt x="6609" y="6150"/>
                  </a:lnTo>
                  <a:lnTo>
                    <a:pt x="6762" y="6048"/>
                  </a:lnTo>
                  <a:lnTo>
                    <a:pt x="6890" y="5895"/>
                  </a:lnTo>
                  <a:lnTo>
                    <a:pt x="6966" y="5742"/>
                  </a:lnTo>
                  <a:lnTo>
                    <a:pt x="7043" y="5563"/>
                  </a:lnTo>
                  <a:lnTo>
                    <a:pt x="7043" y="5384"/>
                  </a:lnTo>
                  <a:lnTo>
                    <a:pt x="7017" y="5180"/>
                  </a:lnTo>
                  <a:lnTo>
                    <a:pt x="5818" y="1174"/>
                  </a:lnTo>
                  <a:lnTo>
                    <a:pt x="5793" y="1047"/>
                  </a:lnTo>
                  <a:lnTo>
                    <a:pt x="5818" y="945"/>
                  </a:lnTo>
                  <a:lnTo>
                    <a:pt x="5844" y="817"/>
                  </a:lnTo>
                  <a:lnTo>
                    <a:pt x="5920" y="715"/>
                  </a:lnTo>
                  <a:lnTo>
                    <a:pt x="6584"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3"/>
            <p:cNvSpPr/>
            <p:nvPr/>
          </p:nvSpPr>
          <p:spPr>
            <a:xfrm>
              <a:off x="4335925" y="4281250"/>
              <a:ext cx="45950" cy="155675"/>
            </a:xfrm>
            <a:custGeom>
              <a:rect b="b" l="l" r="r" t="t"/>
              <a:pathLst>
                <a:path extrusionOk="0" h="6227" w="1838">
                  <a:moveTo>
                    <a:pt x="639" y="1"/>
                  </a:moveTo>
                  <a:lnTo>
                    <a:pt x="128" y="715"/>
                  </a:lnTo>
                  <a:lnTo>
                    <a:pt x="52" y="817"/>
                  </a:lnTo>
                  <a:lnTo>
                    <a:pt x="1" y="945"/>
                  </a:lnTo>
                  <a:lnTo>
                    <a:pt x="1" y="1047"/>
                  </a:lnTo>
                  <a:lnTo>
                    <a:pt x="26" y="1174"/>
                  </a:lnTo>
                  <a:lnTo>
                    <a:pt x="1225" y="5180"/>
                  </a:lnTo>
                  <a:lnTo>
                    <a:pt x="1251" y="5384"/>
                  </a:lnTo>
                  <a:lnTo>
                    <a:pt x="1225" y="5563"/>
                  </a:lnTo>
                  <a:lnTo>
                    <a:pt x="1174" y="5742"/>
                  </a:lnTo>
                  <a:lnTo>
                    <a:pt x="1098" y="5895"/>
                  </a:lnTo>
                  <a:lnTo>
                    <a:pt x="970" y="6048"/>
                  </a:lnTo>
                  <a:lnTo>
                    <a:pt x="817" y="6150"/>
                  </a:lnTo>
                  <a:lnTo>
                    <a:pt x="613" y="6201"/>
                  </a:lnTo>
                  <a:lnTo>
                    <a:pt x="434" y="6226"/>
                  </a:lnTo>
                  <a:lnTo>
                    <a:pt x="1021" y="6226"/>
                  </a:lnTo>
                  <a:lnTo>
                    <a:pt x="1225" y="6201"/>
                  </a:lnTo>
                  <a:lnTo>
                    <a:pt x="1404" y="6150"/>
                  </a:lnTo>
                  <a:lnTo>
                    <a:pt x="1557" y="6048"/>
                  </a:lnTo>
                  <a:lnTo>
                    <a:pt x="1685" y="5895"/>
                  </a:lnTo>
                  <a:lnTo>
                    <a:pt x="1761" y="5742"/>
                  </a:lnTo>
                  <a:lnTo>
                    <a:pt x="1838" y="5563"/>
                  </a:lnTo>
                  <a:lnTo>
                    <a:pt x="1838" y="5384"/>
                  </a:lnTo>
                  <a:lnTo>
                    <a:pt x="1812" y="5180"/>
                  </a:lnTo>
                  <a:lnTo>
                    <a:pt x="613" y="1174"/>
                  </a:lnTo>
                  <a:lnTo>
                    <a:pt x="588" y="1047"/>
                  </a:lnTo>
                  <a:lnTo>
                    <a:pt x="613" y="945"/>
                  </a:lnTo>
                  <a:lnTo>
                    <a:pt x="639" y="817"/>
                  </a:lnTo>
                  <a:lnTo>
                    <a:pt x="715" y="715"/>
                  </a:lnTo>
                  <a:lnTo>
                    <a:pt x="1379"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3"/>
            <p:cNvSpPr/>
            <p:nvPr/>
          </p:nvSpPr>
          <p:spPr>
            <a:xfrm>
              <a:off x="4232600" y="4336125"/>
              <a:ext cx="121850" cy="79750"/>
            </a:xfrm>
            <a:custGeom>
              <a:rect b="b" l="l" r="r" t="t"/>
              <a:pathLst>
                <a:path extrusionOk="0" h="3190" w="4874">
                  <a:moveTo>
                    <a:pt x="1123" y="0"/>
                  </a:moveTo>
                  <a:lnTo>
                    <a:pt x="1021" y="26"/>
                  </a:lnTo>
                  <a:lnTo>
                    <a:pt x="919" y="77"/>
                  </a:lnTo>
                  <a:lnTo>
                    <a:pt x="868" y="128"/>
                  </a:lnTo>
                  <a:lnTo>
                    <a:pt x="817" y="230"/>
                  </a:lnTo>
                  <a:lnTo>
                    <a:pt x="26" y="2909"/>
                  </a:lnTo>
                  <a:lnTo>
                    <a:pt x="0" y="3011"/>
                  </a:lnTo>
                  <a:lnTo>
                    <a:pt x="51" y="3087"/>
                  </a:lnTo>
                  <a:lnTo>
                    <a:pt x="128" y="3164"/>
                  </a:lnTo>
                  <a:lnTo>
                    <a:pt x="230" y="3189"/>
                  </a:lnTo>
                  <a:lnTo>
                    <a:pt x="4670" y="3189"/>
                  </a:lnTo>
                  <a:lnTo>
                    <a:pt x="4772" y="3164"/>
                  </a:lnTo>
                  <a:lnTo>
                    <a:pt x="4848" y="3087"/>
                  </a:lnTo>
                  <a:lnTo>
                    <a:pt x="4874" y="3011"/>
                  </a:lnTo>
                  <a:lnTo>
                    <a:pt x="4874" y="2909"/>
                  </a:lnTo>
                  <a:lnTo>
                    <a:pt x="4083" y="230"/>
                  </a:lnTo>
                  <a:lnTo>
                    <a:pt x="4032" y="128"/>
                  </a:lnTo>
                  <a:lnTo>
                    <a:pt x="3955" y="77"/>
                  </a:lnTo>
                  <a:lnTo>
                    <a:pt x="3879" y="26"/>
                  </a:lnTo>
                  <a:lnTo>
                    <a:pt x="3776"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3"/>
            <p:cNvSpPr/>
            <p:nvPr/>
          </p:nvSpPr>
          <p:spPr>
            <a:xfrm>
              <a:off x="4309150" y="4336125"/>
              <a:ext cx="45300" cy="79750"/>
            </a:xfrm>
            <a:custGeom>
              <a:rect b="b" l="l" r="r" t="t"/>
              <a:pathLst>
                <a:path extrusionOk="0" h="3190" w="1812">
                  <a:moveTo>
                    <a:pt x="0" y="0"/>
                  </a:moveTo>
                  <a:lnTo>
                    <a:pt x="102" y="26"/>
                  </a:lnTo>
                  <a:lnTo>
                    <a:pt x="179" y="77"/>
                  </a:lnTo>
                  <a:lnTo>
                    <a:pt x="230" y="128"/>
                  </a:lnTo>
                  <a:lnTo>
                    <a:pt x="281" y="230"/>
                  </a:lnTo>
                  <a:lnTo>
                    <a:pt x="1097" y="2909"/>
                  </a:lnTo>
                  <a:lnTo>
                    <a:pt x="1097" y="3011"/>
                  </a:lnTo>
                  <a:lnTo>
                    <a:pt x="1046" y="3087"/>
                  </a:lnTo>
                  <a:lnTo>
                    <a:pt x="970" y="3164"/>
                  </a:lnTo>
                  <a:lnTo>
                    <a:pt x="868" y="3189"/>
                  </a:lnTo>
                  <a:lnTo>
                    <a:pt x="1608" y="3189"/>
                  </a:lnTo>
                  <a:lnTo>
                    <a:pt x="1710" y="3164"/>
                  </a:lnTo>
                  <a:lnTo>
                    <a:pt x="1786" y="3087"/>
                  </a:lnTo>
                  <a:lnTo>
                    <a:pt x="1812" y="3011"/>
                  </a:lnTo>
                  <a:lnTo>
                    <a:pt x="1812" y="2909"/>
                  </a:lnTo>
                  <a:lnTo>
                    <a:pt x="1021" y="230"/>
                  </a:lnTo>
                  <a:lnTo>
                    <a:pt x="970" y="128"/>
                  </a:lnTo>
                  <a:lnTo>
                    <a:pt x="893" y="77"/>
                  </a:lnTo>
                  <a:lnTo>
                    <a:pt x="817" y="26"/>
                  </a:lnTo>
                  <a:lnTo>
                    <a:pt x="714"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3"/>
            <p:cNvSpPr/>
            <p:nvPr/>
          </p:nvSpPr>
          <p:spPr>
            <a:xfrm>
              <a:off x="3990825" y="4244900"/>
              <a:ext cx="169075" cy="192025"/>
            </a:xfrm>
            <a:custGeom>
              <a:rect b="b" l="l" r="r" t="t"/>
              <a:pathLst>
                <a:path extrusionOk="0" h="7681" w="6763">
                  <a:moveTo>
                    <a:pt x="485" y="0"/>
                  </a:moveTo>
                  <a:lnTo>
                    <a:pt x="1200" y="791"/>
                  </a:lnTo>
                  <a:lnTo>
                    <a:pt x="1251" y="868"/>
                  </a:lnTo>
                  <a:lnTo>
                    <a:pt x="1302" y="970"/>
                  </a:lnTo>
                  <a:lnTo>
                    <a:pt x="1302" y="1046"/>
                  </a:lnTo>
                  <a:lnTo>
                    <a:pt x="1302" y="1149"/>
                  </a:lnTo>
                  <a:lnTo>
                    <a:pt x="26" y="6711"/>
                  </a:lnTo>
                  <a:lnTo>
                    <a:pt x="1" y="6890"/>
                  </a:lnTo>
                  <a:lnTo>
                    <a:pt x="26" y="7068"/>
                  </a:lnTo>
                  <a:lnTo>
                    <a:pt x="77" y="7247"/>
                  </a:lnTo>
                  <a:lnTo>
                    <a:pt x="179" y="7374"/>
                  </a:lnTo>
                  <a:lnTo>
                    <a:pt x="307" y="7502"/>
                  </a:lnTo>
                  <a:lnTo>
                    <a:pt x="460" y="7604"/>
                  </a:lnTo>
                  <a:lnTo>
                    <a:pt x="613" y="7655"/>
                  </a:lnTo>
                  <a:lnTo>
                    <a:pt x="817" y="7680"/>
                  </a:lnTo>
                  <a:lnTo>
                    <a:pt x="5971" y="7680"/>
                  </a:lnTo>
                  <a:lnTo>
                    <a:pt x="6150" y="7655"/>
                  </a:lnTo>
                  <a:lnTo>
                    <a:pt x="6329" y="7604"/>
                  </a:lnTo>
                  <a:lnTo>
                    <a:pt x="6482" y="7502"/>
                  </a:lnTo>
                  <a:lnTo>
                    <a:pt x="6584" y="7374"/>
                  </a:lnTo>
                  <a:lnTo>
                    <a:pt x="6686" y="7247"/>
                  </a:lnTo>
                  <a:lnTo>
                    <a:pt x="6737" y="7068"/>
                  </a:lnTo>
                  <a:lnTo>
                    <a:pt x="6762" y="6890"/>
                  </a:lnTo>
                  <a:lnTo>
                    <a:pt x="6737" y="6711"/>
                  </a:lnTo>
                  <a:lnTo>
                    <a:pt x="5487" y="1149"/>
                  </a:lnTo>
                  <a:lnTo>
                    <a:pt x="5461" y="1046"/>
                  </a:lnTo>
                  <a:lnTo>
                    <a:pt x="5487" y="970"/>
                  </a:lnTo>
                  <a:lnTo>
                    <a:pt x="5512" y="868"/>
                  </a:lnTo>
                  <a:lnTo>
                    <a:pt x="5563" y="791"/>
                  </a:lnTo>
                  <a:lnTo>
                    <a:pt x="630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3"/>
            <p:cNvSpPr/>
            <p:nvPr/>
          </p:nvSpPr>
          <p:spPr>
            <a:xfrm>
              <a:off x="4111400" y="4244900"/>
              <a:ext cx="48500" cy="192025"/>
            </a:xfrm>
            <a:custGeom>
              <a:rect b="b" l="l" r="r" t="t"/>
              <a:pathLst>
                <a:path extrusionOk="0" h="7681" w="1940">
                  <a:moveTo>
                    <a:pt x="740" y="0"/>
                  </a:moveTo>
                  <a:lnTo>
                    <a:pt x="102" y="791"/>
                  </a:lnTo>
                  <a:lnTo>
                    <a:pt x="51" y="868"/>
                  </a:lnTo>
                  <a:lnTo>
                    <a:pt x="0" y="970"/>
                  </a:lnTo>
                  <a:lnTo>
                    <a:pt x="0" y="1046"/>
                  </a:lnTo>
                  <a:lnTo>
                    <a:pt x="0" y="1149"/>
                  </a:lnTo>
                  <a:lnTo>
                    <a:pt x="1276" y="6711"/>
                  </a:lnTo>
                  <a:lnTo>
                    <a:pt x="1301" y="6890"/>
                  </a:lnTo>
                  <a:lnTo>
                    <a:pt x="1276" y="7068"/>
                  </a:lnTo>
                  <a:lnTo>
                    <a:pt x="1225" y="7247"/>
                  </a:lnTo>
                  <a:lnTo>
                    <a:pt x="1123" y="7374"/>
                  </a:lnTo>
                  <a:lnTo>
                    <a:pt x="995" y="7502"/>
                  </a:lnTo>
                  <a:lnTo>
                    <a:pt x="842" y="7604"/>
                  </a:lnTo>
                  <a:lnTo>
                    <a:pt x="689" y="7655"/>
                  </a:lnTo>
                  <a:lnTo>
                    <a:pt x="485" y="7680"/>
                  </a:lnTo>
                  <a:lnTo>
                    <a:pt x="1148" y="7680"/>
                  </a:lnTo>
                  <a:lnTo>
                    <a:pt x="1327" y="7655"/>
                  </a:lnTo>
                  <a:lnTo>
                    <a:pt x="1506" y="7604"/>
                  </a:lnTo>
                  <a:lnTo>
                    <a:pt x="1659" y="7502"/>
                  </a:lnTo>
                  <a:lnTo>
                    <a:pt x="1761" y="7374"/>
                  </a:lnTo>
                  <a:lnTo>
                    <a:pt x="1863" y="7247"/>
                  </a:lnTo>
                  <a:lnTo>
                    <a:pt x="1914" y="7068"/>
                  </a:lnTo>
                  <a:lnTo>
                    <a:pt x="1939" y="6890"/>
                  </a:lnTo>
                  <a:lnTo>
                    <a:pt x="1914" y="6711"/>
                  </a:lnTo>
                  <a:lnTo>
                    <a:pt x="664" y="1149"/>
                  </a:lnTo>
                  <a:lnTo>
                    <a:pt x="638" y="1046"/>
                  </a:lnTo>
                  <a:lnTo>
                    <a:pt x="664" y="970"/>
                  </a:lnTo>
                  <a:lnTo>
                    <a:pt x="689" y="868"/>
                  </a:lnTo>
                  <a:lnTo>
                    <a:pt x="740" y="791"/>
                  </a:lnTo>
                  <a:lnTo>
                    <a:pt x="1480"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3"/>
            <p:cNvSpPr/>
            <p:nvPr/>
          </p:nvSpPr>
          <p:spPr>
            <a:xfrm>
              <a:off x="4021450" y="4312500"/>
              <a:ext cx="108475" cy="103375"/>
            </a:xfrm>
            <a:custGeom>
              <a:rect b="b" l="l" r="r" t="t"/>
              <a:pathLst>
                <a:path extrusionOk="0" h="4135" w="4339">
                  <a:moveTo>
                    <a:pt x="1098" y="1"/>
                  </a:moveTo>
                  <a:lnTo>
                    <a:pt x="996" y="26"/>
                  </a:lnTo>
                  <a:lnTo>
                    <a:pt x="894" y="78"/>
                  </a:lnTo>
                  <a:lnTo>
                    <a:pt x="817" y="154"/>
                  </a:lnTo>
                  <a:lnTo>
                    <a:pt x="791" y="231"/>
                  </a:lnTo>
                  <a:lnTo>
                    <a:pt x="0" y="3675"/>
                  </a:lnTo>
                  <a:lnTo>
                    <a:pt x="0" y="3777"/>
                  </a:lnTo>
                  <a:lnTo>
                    <a:pt x="0" y="3854"/>
                  </a:lnTo>
                  <a:lnTo>
                    <a:pt x="26" y="3930"/>
                  </a:lnTo>
                  <a:lnTo>
                    <a:pt x="77" y="3981"/>
                  </a:lnTo>
                  <a:lnTo>
                    <a:pt x="128" y="4058"/>
                  </a:lnTo>
                  <a:lnTo>
                    <a:pt x="205" y="4083"/>
                  </a:lnTo>
                  <a:lnTo>
                    <a:pt x="281" y="4109"/>
                  </a:lnTo>
                  <a:lnTo>
                    <a:pt x="358" y="4134"/>
                  </a:lnTo>
                  <a:lnTo>
                    <a:pt x="3981" y="4134"/>
                  </a:lnTo>
                  <a:lnTo>
                    <a:pt x="4057" y="4109"/>
                  </a:lnTo>
                  <a:lnTo>
                    <a:pt x="4134" y="4083"/>
                  </a:lnTo>
                  <a:lnTo>
                    <a:pt x="4211" y="4058"/>
                  </a:lnTo>
                  <a:lnTo>
                    <a:pt x="4262" y="3981"/>
                  </a:lnTo>
                  <a:lnTo>
                    <a:pt x="4287" y="3930"/>
                  </a:lnTo>
                  <a:lnTo>
                    <a:pt x="4313" y="3854"/>
                  </a:lnTo>
                  <a:lnTo>
                    <a:pt x="4338" y="3777"/>
                  </a:lnTo>
                  <a:lnTo>
                    <a:pt x="4313" y="3675"/>
                  </a:lnTo>
                  <a:lnTo>
                    <a:pt x="3547" y="231"/>
                  </a:lnTo>
                  <a:lnTo>
                    <a:pt x="3496" y="154"/>
                  </a:lnTo>
                  <a:lnTo>
                    <a:pt x="3420" y="78"/>
                  </a:lnTo>
                  <a:lnTo>
                    <a:pt x="3343" y="26"/>
                  </a:lnTo>
                  <a:lnTo>
                    <a:pt x="3241" y="1"/>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3"/>
            <p:cNvSpPr/>
            <p:nvPr/>
          </p:nvSpPr>
          <p:spPr>
            <a:xfrm>
              <a:off x="4062900" y="4350150"/>
              <a:ext cx="12800" cy="12775"/>
            </a:xfrm>
            <a:custGeom>
              <a:rect b="b" l="l" r="r" t="t"/>
              <a:pathLst>
                <a:path extrusionOk="0" h="511" w="512">
                  <a:moveTo>
                    <a:pt x="256" y="0"/>
                  </a:moveTo>
                  <a:lnTo>
                    <a:pt x="154" y="26"/>
                  </a:lnTo>
                  <a:lnTo>
                    <a:pt x="78" y="77"/>
                  </a:lnTo>
                  <a:lnTo>
                    <a:pt x="26" y="153"/>
                  </a:lnTo>
                  <a:lnTo>
                    <a:pt x="1" y="256"/>
                  </a:lnTo>
                  <a:lnTo>
                    <a:pt x="26" y="358"/>
                  </a:lnTo>
                  <a:lnTo>
                    <a:pt x="78" y="434"/>
                  </a:lnTo>
                  <a:lnTo>
                    <a:pt x="154" y="511"/>
                  </a:lnTo>
                  <a:lnTo>
                    <a:pt x="358" y="511"/>
                  </a:lnTo>
                  <a:lnTo>
                    <a:pt x="435" y="434"/>
                  </a:lnTo>
                  <a:lnTo>
                    <a:pt x="511" y="358"/>
                  </a:lnTo>
                  <a:lnTo>
                    <a:pt x="511" y="256"/>
                  </a:lnTo>
                  <a:lnTo>
                    <a:pt x="511" y="153"/>
                  </a:lnTo>
                  <a:lnTo>
                    <a:pt x="435" y="77"/>
                  </a:lnTo>
                  <a:lnTo>
                    <a:pt x="358" y="26"/>
                  </a:lnTo>
                  <a:lnTo>
                    <a:pt x="256" y="0"/>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3"/>
            <p:cNvSpPr/>
            <p:nvPr/>
          </p:nvSpPr>
          <p:spPr>
            <a:xfrm>
              <a:off x="4092250" y="4383950"/>
              <a:ext cx="13425" cy="12775"/>
            </a:xfrm>
            <a:custGeom>
              <a:rect b="b" l="l" r="r" t="t"/>
              <a:pathLst>
                <a:path extrusionOk="0" h="511" w="537">
                  <a:moveTo>
                    <a:pt x="281" y="1"/>
                  </a:moveTo>
                  <a:lnTo>
                    <a:pt x="179" y="26"/>
                  </a:lnTo>
                  <a:lnTo>
                    <a:pt x="77" y="77"/>
                  </a:lnTo>
                  <a:lnTo>
                    <a:pt x="26" y="154"/>
                  </a:lnTo>
                  <a:lnTo>
                    <a:pt x="1" y="256"/>
                  </a:lnTo>
                  <a:lnTo>
                    <a:pt x="26" y="358"/>
                  </a:lnTo>
                  <a:lnTo>
                    <a:pt x="77" y="434"/>
                  </a:lnTo>
                  <a:lnTo>
                    <a:pt x="179" y="485"/>
                  </a:lnTo>
                  <a:lnTo>
                    <a:pt x="281" y="511"/>
                  </a:lnTo>
                  <a:lnTo>
                    <a:pt x="358" y="485"/>
                  </a:lnTo>
                  <a:lnTo>
                    <a:pt x="460" y="434"/>
                  </a:lnTo>
                  <a:lnTo>
                    <a:pt x="511" y="358"/>
                  </a:lnTo>
                  <a:lnTo>
                    <a:pt x="537" y="256"/>
                  </a:lnTo>
                  <a:lnTo>
                    <a:pt x="511" y="154"/>
                  </a:lnTo>
                  <a:lnTo>
                    <a:pt x="460" y="77"/>
                  </a:lnTo>
                  <a:lnTo>
                    <a:pt x="358" y="26"/>
                  </a:lnTo>
                  <a:lnTo>
                    <a:pt x="281"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3"/>
            <p:cNvSpPr/>
            <p:nvPr/>
          </p:nvSpPr>
          <p:spPr>
            <a:xfrm>
              <a:off x="4045700" y="4383950"/>
              <a:ext cx="12775" cy="12775"/>
            </a:xfrm>
            <a:custGeom>
              <a:rect b="b" l="l" r="r" t="t"/>
              <a:pathLst>
                <a:path extrusionOk="0" h="511" w="511">
                  <a:moveTo>
                    <a:pt x="255" y="1"/>
                  </a:moveTo>
                  <a:lnTo>
                    <a:pt x="153" y="26"/>
                  </a:lnTo>
                  <a:lnTo>
                    <a:pt x="77" y="77"/>
                  </a:lnTo>
                  <a:lnTo>
                    <a:pt x="26" y="154"/>
                  </a:lnTo>
                  <a:lnTo>
                    <a:pt x="0" y="256"/>
                  </a:lnTo>
                  <a:lnTo>
                    <a:pt x="26" y="358"/>
                  </a:lnTo>
                  <a:lnTo>
                    <a:pt x="77" y="434"/>
                  </a:lnTo>
                  <a:lnTo>
                    <a:pt x="153" y="485"/>
                  </a:lnTo>
                  <a:lnTo>
                    <a:pt x="255" y="511"/>
                  </a:lnTo>
                  <a:lnTo>
                    <a:pt x="357" y="485"/>
                  </a:lnTo>
                  <a:lnTo>
                    <a:pt x="434" y="434"/>
                  </a:lnTo>
                  <a:lnTo>
                    <a:pt x="485" y="358"/>
                  </a:lnTo>
                  <a:lnTo>
                    <a:pt x="510" y="256"/>
                  </a:lnTo>
                  <a:lnTo>
                    <a:pt x="485" y="154"/>
                  </a:lnTo>
                  <a:lnTo>
                    <a:pt x="434" y="77"/>
                  </a:lnTo>
                  <a:lnTo>
                    <a:pt x="357" y="26"/>
                  </a:lnTo>
                  <a:lnTo>
                    <a:pt x="255" y="1"/>
                  </a:lnTo>
                  <a:close/>
                </a:path>
              </a:pathLst>
            </a:custGeom>
            <a:solidFill>
              <a:srgbClr val="461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3"/>
            <p:cNvSpPr/>
            <p:nvPr/>
          </p:nvSpPr>
          <p:spPr>
            <a:xfrm>
              <a:off x="4266400" y="4385875"/>
              <a:ext cx="12775" cy="12775"/>
            </a:xfrm>
            <a:custGeom>
              <a:rect b="b" l="l" r="r" t="t"/>
              <a:pathLst>
                <a:path extrusionOk="0" h="511" w="511">
                  <a:moveTo>
                    <a:pt x="256" y="0"/>
                  </a:moveTo>
                  <a:lnTo>
                    <a:pt x="154" y="26"/>
                  </a:lnTo>
                  <a:lnTo>
                    <a:pt x="52" y="77"/>
                  </a:lnTo>
                  <a:lnTo>
                    <a:pt x="0" y="153"/>
                  </a:lnTo>
                  <a:lnTo>
                    <a:pt x="0" y="255"/>
                  </a:lnTo>
                  <a:lnTo>
                    <a:pt x="0" y="357"/>
                  </a:lnTo>
                  <a:lnTo>
                    <a:pt x="52" y="434"/>
                  </a:lnTo>
                  <a:lnTo>
                    <a:pt x="154" y="485"/>
                  </a:lnTo>
                  <a:lnTo>
                    <a:pt x="256" y="511"/>
                  </a:lnTo>
                  <a:lnTo>
                    <a:pt x="358" y="485"/>
                  </a:lnTo>
                  <a:lnTo>
                    <a:pt x="434" y="434"/>
                  </a:lnTo>
                  <a:lnTo>
                    <a:pt x="485" y="357"/>
                  </a:lnTo>
                  <a:lnTo>
                    <a:pt x="511" y="255"/>
                  </a:lnTo>
                  <a:lnTo>
                    <a:pt x="485" y="153"/>
                  </a:lnTo>
                  <a:lnTo>
                    <a:pt x="434" y="77"/>
                  </a:lnTo>
                  <a:lnTo>
                    <a:pt x="358" y="26"/>
                  </a:lnTo>
                  <a:lnTo>
                    <a:pt x="256"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3"/>
            <p:cNvSpPr/>
            <p:nvPr/>
          </p:nvSpPr>
          <p:spPr>
            <a:xfrm>
              <a:off x="4301475" y="4380775"/>
              <a:ext cx="12800" cy="13400"/>
            </a:xfrm>
            <a:custGeom>
              <a:rect b="b" l="l" r="r" t="t"/>
              <a:pathLst>
                <a:path extrusionOk="0" h="536" w="512">
                  <a:moveTo>
                    <a:pt x="256" y="0"/>
                  </a:moveTo>
                  <a:lnTo>
                    <a:pt x="154" y="26"/>
                  </a:lnTo>
                  <a:lnTo>
                    <a:pt x="77" y="77"/>
                  </a:lnTo>
                  <a:lnTo>
                    <a:pt x="1" y="179"/>
                  </a:lnTo>
                  <a:lnTo>
                    <a:pt x="1" y="255"/>
                  </a:lnTo>
                  <a:lnTo>
                    <a:pt x="1" y="357"/>
                  </a:lnTo>
                  <a:lnTo>
                    <a:pt x="77" y="459"/>
                  </a:lnTo>
                  <a:lnTo>
                    <a:pt x="154" y="510"/>
                  </a:lnTo>
                  <a:lnTo>
                    <a:pt x="256" y="536"/>
                  </a:lnTo>
                  <a:lnTo>
                    <a:pt x="358" y="510"/>
                  </a:lnTo>
                  <a:lnTo>
                    <a:pt x="435" y="459"/>
                  </a:lnTo>
                  <a:lnTo>
                    <a:pt x="486" y="357"/>
                  </a:lnTo>
                  <a:lnTo>
                    <a:pt x="511" y="255"/>
                  </a:lnTo>
                  <a:lnTo>
                    <a:pt x="486" y="179"/>
                  </a:lnTo>
                  <a:lnTo>
                    <a:pt x="435" y="77"/>
                  </a:lnTo>
                  <a:lnTo>
                    <a:pt x="358" y="26"/>
                  </a:lnTo>
                  <a:lnTo>
                    <a:pt x="256" y="0"/>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3"/>
            <p:cNvSpPr/>
            <p:nvPr/>
          </p:nvSpPr>
          <p:spPr>
            <a:xfrm>
              <a:off x="4308500" y="4357800"/>
              <a:ext cx="12775" cy="12775"/>
            </a:xfrm>
            <a:custGeom>
              <a:rect b="b" l="l" r="r" t="t"/>
              <a:pathLst>
                <a:path extrusionOk="0" h="511" w="511">
                  <a:moveTo>
                    <a:pt x="256" y="1"/>
                  </a:moveTo>
                  <a:lnTo>
                    <a:pt x="154" y="26"/>
                  </a:lnTo>
                  <a:lnTo>
                    <a:pt x="77" y="77"/>
                  </a:lnTo>
                  <a:lnTo>
                    <a:pt x="26" y="154"/>
                  </a:lnTo>
                  <a:lnTo>
                    <a:pt x="1" y="256"/>
                  </a:lnTo>
                  <a:lnTo>
                    <a:pt x="26" y="358"/>
                  </a:lnTo>
                  <a:lnTo>
                    <a:pt x="77" y="434"/>
                  </a:lnTo>
                  <a:lnTo>
                    <a:pt x="154" y="485"/>
                  </a:lnTo>
                  <a:lnTo>
                    <a:pt x="256" y="511"/>
                  </a:lnTo>
                  <a:lnTo>
                    <a:pt x="358" y="485"/>
                  </a:lnTo>
                  <a:lnTo>
                    <a:pt x="434" y="434"/>
                  </a:lnTo>
                  <a:lnTo>
                    <a:pt x="485" y="358"/>
                  </a:lnTo>
                  <a:lnTo>
                    <a:pt x="511" y="256"/>
                  </a:lnTo>
                  <a:lnTo>
                    <a:pt x="485" y="154"/>
                  </a:lnTo>
                  <a:lnTo>
                    <a:pt x="434" y="77"/>
                  </a:lnTo>
                  <a:lnTo>
                    <a:pt x="358" y="26"/>
                  </a:lnTo>
                  <a:lnTo>
                    <a:pt x="256"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3"/>
            <p:cNvSpPr/>
            <p:nvPr/>
          </p:nvSpPr>
          <p:spPr>
            <a:xfrm>
              <a:off x="4275325" y="4350775"/>
              <a:ext cx="12775" cy="12800"/>
            </a:xfrm>
            <a:custGeom>
              <a:rect b="b" l="l" r="r" t="t"/>
              <a:pathLst>
                <a:path extrusionOk="0" h="512" w="511">
                  <a:moveTo>
                    <a:pt x="256" y="1"/>
                  </a:moveTo>
                  <a:lnTo>
                    <a:pt x="179" y="26"/>
                  </a:lnTo>
                  <a:lnTo>
                    <a:pt x="77" y="77"/>
                  </a:lnTo>
                  <a:lnTo>
                    <a:pt x="26" y="154"/>
                  </a:lnTo>
                  <a:lnTo>
                    <a:pt x="1" y="256"/>
                  </a:lnTo>
                  <a:lnTo>
                    <a:pt x="26" y="358"/>
                  </a:lnTo>
                  <a:lnTo>
                    <a:pt x="77" y="435"/>
                  </a:lnTo>
                  <a:lnTo>
                    <a:pt x="179" y="486"/>
                  </a:lnTo>
                  <a:lnTo>
                    <a:pt x="256" y="511"/>
                  </a:lnTo>
                  <a:lnTo>
                    <a:pt x="358" y="486"/>
                  </a:lnTo>
                  <a:lnTo>
                    <a:pt x="460" y="435"/>
                  </a:lnTo>
                  <a:lnTo>
                    <a:pt x="511" y="358"/>
                  </a:lnTo>
                  <a:lnTo>
                    <a:pt x="511" y="256"/>
                  </a:lnTo>
                  <a:lnTo>
                    <a:pt x="511" y="154"/>
                  </a:lnTo>
                  <a:lnTo>
                    <a:pt x="460" y="77"/>
                  </a:lnTo>
                  <a:lnTo>
                    <a:pt x="358" y="26"/>
                  </a:lnTo>
                  <a:lnTo>
                    <a:pt x="256" y="1"/>
                  </a:lnTo>
                  <a:close/>
                </a:path>
              </a:pathLst>
            </a:custGeom>
            <a:solidFill>
              <a:srgbClr val="4BF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3"/>
            <p:cNvSpPr/>
            <p:nvPr/>
          </p:nvSpPr>
          <p:spPr>
            <a:xfrm>
              <a:off x="3985725" y="4207900"/>
              <a:ext cx="179275" cy="38300"/>
            </a:xfrm>
            <a:custGeom>
              <a:rect b="b" l="l" r="r" t="t"/>
              <a:pathLst>
                <a:path extrusionOk="0" h="1532" w="7171">
                  <a:moveTo>
                    <a:pt x="511" y="0"/>
                  </a:moveTo>
                  <a:lnTo>
                    <a:pt x="409" y="26"/>
                  </a:lnTo>
                  <a:lnTo>
                    <a:pt x="332" y="51"/>
                  </a:lnTo>
                  <a:lnTo>
                    <a:pt x="230" y="102"/>
                  </a:lnTo>
                  <a:lnTo>
                    <a:pt x="154" y="154"/>
                  </a:lnTo>
                  <a:lnTo>
                    <a:pt x="103" y="230"/>
                  </a:lnTo>
                  <a:lnTo>
                    <a:pt x="52" y="332"/>
                  </a:lnTo>
                  <a:lnTo>
                    <a:pt x="26" y="409"/>
                  </a:lnTo>
                  <a:lnTo>
                    <a:pt x="1" y="511"/>
                  </a:lnTo>
                  <a:lnTo>
                    <a:pt x="1" y="1021"/>
                  </a:lnTo>
                  <a:lnTo>
                    <a:pt x="26" y="1123"/>
                  </a:lnTo>
                  <a:lnTo>
                    <a:pt x="52" y="1225"/>
                  </a:lnTo>
                  <a:lnTo>
                    <a:pt x="103" y="1327"/>
                  </a:lnTo>
                  <a:lnTo>
                    <a:pt x="154" y="1404"/>
                  </a:lnTo>
                  <a:lnTo>
                    <a:pt x="230" y="1455"/>
                  </a:lnTo>
                  <a:lnTo>
                    <a:pt x="332" y="1506"/>
                  </a:lnTo>
                  <a:lnTo>
                    <a:pt x="409" y="1531"/>
                  </a:lnTo>
                  <a:lnTo>
                    <a:pt x="6762" y="1531"/>
                  </a:lnTo>
                  <a:lnTo>
                    <a:pt x="6864" y="1506"/>
                  </a:lnTo>
                  <a:lnTo>
                    <a:pt x="6941" y="1455"/>
                  </a:lnTo>
                  <a:lnTo>
                    <a:pt x="7017" y="1404"/>
                  </a:lnTo>
                  <a:lnTo>
                    <a:pt x="7094" y="1327"/>
                  </a:lnTo>
                  <a:lnTo>
                    <a:pt x="7145" y="1225"/>
                  </a:lnTo>
                  <a:lnTo>
                    <a:pt x="7170" y="1123"/>
                  </a:lnTo>
                  <a:lnTo>
                    <a:pt x="7170" y="1021"/>
                  </a:lnTo>
                  <a:lnTo>
                    <a:pt x="7170" y="511"/>
                  </a:lnTo>
                  <a:lnTo>
                    <a:pt x="7170" y="409"/>
                  </a:lnTo>
                  <a:lnTo>
                    <a:pt x="7145" y="332"/>
                  </a:lnTo>
                  <a:lnTo>
                    <a:pt x="7094" y="230"/>
                  </a:lnTo>
                  <a:lnTo>
                    <a:pt x="7017" y="154"/>
                  </a:lnTo>
                  <a:lnTo>
                    <a:pt x="6941" y="102"/>
                  </a:lnTo>
                  <a:lnTo>
                    <a:pt x="6864" y="51"/>
                  </a:lnTo>
                  <a:lnTo>
                    <a:pt x="6762" y="26"/>
                  </a:lnTo>
                  <a:lnTo>
                    <a:pt x="6660"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3"/>
            <p:cNvSpPr/>
            <p:nvPr/>
          </p:nvSpPr>
          <p:spPr>
            <a:xfrm>
              <a:off x="4203875" y="4244900"/>
              <a:ext cx="179275" cy="38300"/>
            </a:xfrm>
            <a:custGeom>
              <a:rect b="b" l="l" r="r" t="t"/>
              <a:pathLst>
                <a:path extrusionOk="0" h="1532" w="7171">
                  <a:moveTo>
                    <a:pt x="409" y="0"/>
                  </a:moveTo>
                  <a:lnTo>
                    <a:pt x="333" y="26"/>
                  </a:lnTo>
                  <a:lnTo>
                    <a:pt x="231" y="77"/>
                  </a:lnTo>
                  <a:lnTo>
                    <a:pt x="154" y="153"/>
                  </a:lnTo>
                  <a:lnTo>
                    <a:pt x="103" y="230"/>
                  </a:lnTo>
                  <a:lnTo>
                    <a:pt x="52" y="307"/>
                  </a:lnTo>
                  <a:lnTo>
                    <a:pt x="26" y="409"/>
                  </a:lnTo>
                  <a:lnTo>
                    <a:pt x="1" y="511"/>
                  </a:lnTo>
                  <a:lnTo>
                    <a:pt x="1" y="1021"/>
                  </a:lnTo>
                  <a:lnTo>
                    <a:pt x="26" y="1123"/>
                  </a:lnTo>
                  <a:lnTo>
                    <a:pt x="52" y="1225"/>
                  </a:lnTo>
                  <a:lnTo>
                    <a:pt x="103" y="1302"/>
                  </a:lnTo>
                  <a:lnTo>
                    <a:pt x="154" y="1378"/>
                  </a:lnTo>
                  <a:lnTo>
                    <a:pt x="231" y="1429"/>
                  </a:lnTo>
                  <a:lnTo>
                    <a:pt x="333" y="1480"/>
                  </a:lnTo>
                  <a:lnTo>
                    <a:pt x="409" y="1506"/>
                  </a:lnTo>
                  <a:lnTo>
                    <a:pt x="511" y="1531"/>
                  </a:lnTo>
                  <a:lnTo>
                    <a:pt x="6661" y="1531"/>
                  </a:lnTo>
                  <a:lnTo>
                    <a:pt x="6763" y="1506"/>
                  </a:lnTo>
                  <a:lnTo>
                    <a:pt x="6865" y="1480"/>
                  </a:lnTo>
                  <a:lnTo>
                    <a:pt x="6941" y="1429"/>
                  </a:lnTo>
                  <a:lnTo>
                    <a:pt x="7018" y="1378"/>
                  </a:lnTo>
                  <a:lnTo>
                    <a:pt x="7094" y="1302"/>
                  </a:lnTo>
                  <a:lnTo>
                    <a:pt x="7145" y="1225"/>
                  </a:lnTo>
                  <a:lnTo>
                    <a:pt x="7171" y="1123"/>
                  </a:lnTo>
                  <a:lnTo>
                    <a:pt x="7171" y="1021"/>
                  </a:lnTo>
                  <a:lnTo>
                    <a:pt x="7171" y="511"/>
                  </a:lnTo>
                  <a:lnTo>
                    <a:pt x="7171" y="409"/>
                  </a:lnTo>
                  <a:lnTo>
                    <a:pt x="7145" y="307"/>
                  </a:lnTo>
                  <a:lnTo>
                    <a:pt x="7094" y="230"/>
                  </a:lnTo>
                  <a:lnTo>
                    <a:pt x="7018" y="153"/>
                  </a:lnTo>
                  <a:lnTo>
                    <a:pt x="6941" y="77"/>
                  </a:lnTo>
                  <a:lnTo>
                    <a:pt x="6865" y="26"/>
                  </a:lnTo>
                  <a:lnTo>
                    <a:pt x="676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2" name="Google Shape;5052;p73"/>
          <p:cNvGrpSpPr/>
          <p:nvPr/>
        </p:nvGrpSpPr>
        <p:grpSpPr>
          <a:xfrm>
            <a:off x="6261326" y="3956748"/>
            <a:ext cx="400803" cy="398862"/>
            <a:chOff x="5484775" y="4040775"/>
            <a:chExt cx="397425" cy="395500"/>
          </a:xfrm>
        </p:grpSpPr>
        <p:sp>
          <p:nvSpPr>
            <p:cNvPr id="5053" name="Google Shape;5053;p73"/>
            <p:cNvSpPr/>
            <p:nvPr/>
          </p:nvSpPr>
          <p:spPr>
            <a:xfrm>
              <a:off x="5500725" y="4077125"/>
              <a:ext cx="24250" cy="304300"/>
            </a:xfrm>
            <a:custGeom>
              <a:rect b="b" l="l" r="r" t="t"/>
              <a:pathLst>
                <a:path extrusionOk="0" h="12172" w="970">
                  <a:moveTo>
                    <a:pt x="0" y="1"/>
                  </a:moveTo>
                  <a:lnTo>
                    <a:pt x="0" y="12172"/>
                  </a:lnTo>
                  <a:lnTo>
                    <a:pt x="970" y="12172"/>
                  </a:lnTo>
                  <a:lnTo>
                    <a:pt x="970"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3"/>
            <p:cNvSpPr/>
            <p:nvPr/>
          </p:nvSpPr>
          <p:spPr>
            <a:xfrm>
              <a:off x="5842000" y="4077125"/>
              <a:ext cx="24900" cy="304300"/>
            </a:xfrm>
            <a:custGeom>
              <a:rect b="b" l="l" r="r" t="t"/>
              <a:pathLst>
                <a:path extrusionOk="0" h="12172" w="996">
                  <a:moveTo>
                    <a:pt x="0" y="1"/>
                  </a:moveTo>
                  <a:lnTo>
                    <a:pt x="0" y="12172"/>
                  </a:lnTo>
                  <a:lnTo>
                    <a:pt x="995" y="12172"/>
                  </a:lnTo>
                  <a:lnTo>
                    <a:pt x="995"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3"/>
            <p:cNvSpPr/>
            <p:nvPr/>
          </p:nvSpPr>
          <p:spPr>
            <a:xfrm>
              <a:off x="5854750" y="4077125"/>
              <a:ext cx="12150" cy="304300"/>
            </a:xfrm>
            <a:custGeom>
              <a:rect b="b" l="l" r="r" t="t"/>
              <a:pathLst>
                <a:path extrusionOk="0" h="12172" w="486">
                  <a:moveTo>
                    <a:pt x="0" y="1"/>
                  </a:moveTo>
                  <a:lnTo>
                    <a:pt x="0" y="12172"/>
                  </a:lnTo>
                  <a:lnTo>
                    <a:pt x="485" y="12172"/>
                  </a:lnTo>
                  <a:lnTo>
                    <a:pt x="485"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3"/>
            <p:cNvSpPr/>
            <p:nvPr/>
          </p:nvSpPr>
          <p:spPr>
            <a:xfrm>
              <a:off x="5512850" y="4077125"/>
              <a:ext cx="12125" cy="304300"/>
            </a:xfrm>
            <a:custGeom>
              <a:rect b="b" l="l" r="r" t="t"/>
              <a:pathLst>
                <a:path extrusionOk="0" h="12172" w="485">
                  <a:moveTo>
                    <a:pt x="0" y="1"/>
                  </a:moveTo>
                  <a:lnTo>
                    <a:pt x="0" y="12172"/>
                  </a:lnTo>
                  <a:lnTo>
                    <a:pt x="485" y="12172"/>
                  </a:lnTo>
                  <a:lnTo>
                    <a:pt x="485"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3"/>
            <p:cNvSpPr/>
            <p:nvPr/>
          </p:nvSpPr>
          <p:spPr>
            <a:xfrm>
              <a:off x="5484775" y="4377575"/>
              <a:ext cx="397425" cy="58700"/>
            </a:xfrm>
            <a:custGeom>
              <a:rect b="b" l="l" r="r" t="t"/>
              <a:pathLst>
                <a:path extrusionOk="0" h="2348" w="15897">
                  <a:moveTo>
                    <a:pt x="485" y="1"/>
                  </a:moveTo>
                  <a:lnTo>
                    <a:pt x="358" y="26"/>
                  </a:lnTo>
                  <a:lnTo>
                    <a:pt x="256" y="103"/>
                  </a:lnTo>
                  <a:lnTo>
                    <a:pt x="179" y="154"/>
                  </a:lnTo>
                  <a:lnTo>
                    <a:pt x="102" y="256"/>
                  </a:lnTo>
                  <a:lnTo>
                    <a:pt x="51" y="358"/>
                  </a:lnTo>
                  <a:lnTo>
                    <a:pt x="26" y="460"/>
                  </a:lnTo>
                  <a:lnTo>
                    <a:pt x="0" y="587"/>
                  </a:lnTo>
                  <a:lnTo>
                    <a:pt x="0" y="1761"/>
                  </a:lnTo>
                  <a:lnTo>
                    <a:pt x="26" y="1889"/>
                  </a:lnTo>
                  <a:lnTo>
                    <a:pt x="51" y="1991"/>
                  </a:lnTo>
                  <a:lnTo>
                    <a:pt x="102" y="2093"/>
                  </a:lnTo>
                  <a:lnTo>
                    <a:pt x="179" y="2195"/>
                  </a:lnTo>
                  <a:lnTo>
                    <a:pt x="256" y="2246"/>
                  </a:lnTo>
                  <a:lnTo>
                    <a:pt x="358" y="2297"/>
                  </a:lnTo>
                  <a:lnTo>
                    <a:pt x="485" y="2348"/>
                  </a:lnTo>
                  <a:lnTo>
                    <a:pt x="15437" y="2348"/>
                  </a:lnTo>
                  <a:lnTo>
                    <a:pt x="15539" y="2297"/>
                  </a:lnTo>
                  <a:lnTo>
                    <a:pt x="15642" y="2246"/>
                  </a:lnTo>
                  <a:lnTo>
                    <a:pt x="15744" y="2195"/>
                  </a:lnTo>
                  <a:lnTo>
                    <a:pt x="15795" y="2093"/>
                  </a:lnTo>
                  <a:lnTo>
                    <a:pt x="15871" y="1991"/>
                  </a:lnTo>
                  <a:lnTo>
                    <a:pt x="15897" y="1889"/>
                  </a:lnTo>
                  <a:lnTo>
                    <a:pt x="15897" y="1761"/>
                  </a:lnTo>
                  <a:lnTo>
                    <a:pt x="15897" y="587"/>
                  </a:lnTo>
                  <a:lnTo>
                    <a:pt x="15897" y="460"/>
                  </a:lnTo>
                  <a:lnTo>
                    <a:pt x="15871" y="358"/>
                  </a:lnTo>
                  <a:lnTo>
                    <a:pt x="15795" y="256"/>
                  </a:lnTo>
                  <a:lnTo>
                    <a:pt x="15744" y="154"/>
                  </a:lnTo>
                  <a:lnTo>
                    <a:pt x="15642" y="103"/>
                  </a:lnTo>
                  <a:lnTo>
                    <a:pt x="15539" y="26"/>
                  </a:lnTo>
                  <a:lnTo>
                    <a:pt x="15437"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3"/>
            <p:cNvSpPr/>
            <p:nvPr/>
          </p:nvSpPr>
          <p:spPr>
            <a:xfrm>
              <a:off x="5574075" y="4075225"/>
              <a:ext cx="11500" cy="174800"/>
            </a:xfrm>
            <a:custGeom>
              <a:rect b="b" l="l" r="r" t="t"/>
              <a:pathLst>
                <a:path extrusionOk="0" h="6992" w="460">
                  <a:moveTo>
                    <a:pt x="230" y="0"/>
                  </a:moveTo>
                  <a:lnTo>
                    <a:pt x="128" y="26"/>
                  </a:lnTo>
                  <a:lnTo>
                    <a:pt x="77" y="77"/>
                  </a:lnTo>
                  <a:lnTo>
                    <a:pt x="26" y="153"/>
                  </a:lnTo>
                  <a:lnTo>
                    <a:pt x="1" y="230"/>
                  </a:lnTo>
                  <a:lnTo>
                    <a:pt x="1" y="6762"/>
                  </a:lnTo>
                  <a:lnTo>
                    <a:pt x="26" y="6838"/>
                  </a:lnTo>
                  <a:lnTo>
                    <a:pt x="77" y="6915"/>
                  </a:lnTo>
                  <a:lnTo>
                    <a:pt x="128" y="6966"/>
                  </a:lnTo>
                  <a:lnTo>
                    <a:pt x="230" y="6991"/>
                  </a:lnTo>
                  <a:lnTo>
                    <a:pt x="332" y="6966"/>
                  </a:lnTo>
                  <a:lnTo>
                    <a:pt x="383" y="6915"/>
                  </a:lnTo>
                  <a:lnTo>
                    <a:pt x="434" y="6838"/>
                  </a:lnTo>
                  <a:lnTo>
                    <a:pt x="460" y="6762"/>
                  </a:lnTo>
                  <a:lnTo>
                    <a:pt x="460" y="230"/>
                  </a:lnTo>
                  <a:lnTo>
                    <a:pt x="434" y="153"/>
                  </a:lnTo>
                  <a:lnTo>
                    <a:pt x="383" y="77"/>
                  </a:lnTo>
                  <a:lnTo>
                    <a:pt x="332"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3"/>
            <p:cNvSpPr/>
            <p:nvPr/>
          </p:nvSpPr>
          <p:spPr>
            <a:xfrm>
              <a:off x="5636600" y="4075225"/>
              <a:ext cx="12125" cy="174800"/>
            </a:xfrm>
            <a:custGeom>
              <a:rect b="b" l="l" r="r" t="t"/>
              <a:pathLst>
                <a:path extrusionOk="0" h="6992" w="485">
                  <a:moveTo>
                    <a:pt x="230" y="0"/>
                  </a:moveTo>
                  <a:lnTo>
                    <a:pt x="153" y="26"/>
                  </a:lnTo>
                  <a:lnTo>
                    <a:pt x="77" y="77"/>
                  </a:lnTo>
                  <a:lnTo>
                    <a:pt x="26" y="153"/>
                  </a:lnTo>
                  <a:lnTo>
                    <a:pt x="0" y="230"/>
                  </a:lnTo>
                  <a:lnTo>
                    <a:pt x="0" y="6762"/>
                  </a:lnTo>
                  <a:lnTo>
                    <a:pt x="26" y="6838"/>
                  </a:lnTo>
                  <a:lnTo>
                    <a:pt x="77" y="6915"/>
                  </a:lnTo>
                  <a:lnTo>
                    <a:pt x="153" y="6966"/>
                  </a:lnTo>
                  <a:lnTo>
                    <a:pt x="230" y="6991"/>
                  </a:lnTo>
                  <a:lnTo>
                    <a:pt x="332" y="6966"/>
                  </a:lnTo>
                  <a:lnTo>
                    <a:pt x="408" y="6915"/>
                  </a:lnTo>
                  <a:lnTo>
                    <a:pt x="459" y="6838"/>
                  </a:lnTo>
                  <a:lnTo>
                    <a:pt x="485" y="6762"/>
                  </a:lnTo>
                  <a:lnTo>
                    <a:pt x="485" y="230"/>
                  </a:lnTo>
                  <a:lnTo>
                    <a:pt x="459" y="153"/>
                  </a:lnTo>
                  <a:lnTo>
                    <a:pt x="408" y="77"/>
                  </a:lnTo>
                  <a:lnTo>
                    <a:pt x="332"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3"/>
            <p:cNvSpPr/>
            <p:nvPr/>
          </p:nvSpPr>
          <p:spPr>
            <a:xfrm>
              <a:off x="5699750" y="4075225"/>
              <a:ext cx="11500" cy="174800"/>
            </a:xfrm>
            <a:custGeom>
              <a:rect b="b" l="l" r="r" t="t"/>
              <a:pathLst>
                <a:path extrusionOk="0" h="6992" w="460">
                  <a:moveTo>
                    <a:pt x="230" y="0"/>
                  </a:moveTo>
                  <a:lnTo>
                    <a:pt x="128" y="26"/>
                  </a:lnTo>
                  <a:lnTo>
                    <a:pt x="51" y="77"/>
                  </a:lnTo>
                  <a:lnTo>
                    <a:pt x="0" y="153"/>
                  </a:lnTo>
                  <a:lnTo>
                    <a:pt x="0" y="230"/>
                  </a:lnTo>
                  <a:lnTo>
                    <a:pt x="0" y="6762"/>
                  </a:lnTo>
                  <a:lnTo>
                    <a:pt x="0" y="6838"/>
                  </a:lnTo>
                  <a:lnTo>
                    <a:pt x="51" y="6915"/>
                  </a:lnTo>
                  <a:lnTo>
                    <a:pt x="128" y="6966"/>
                  </a:lnTo>
                  <a:lnTo>
                    <a:pt x="230" y="6991"/>
                  </a:lnTo>
                  <a:lnTo>
                    <a:pt x="306" y="6966"/>
                  </a:lnTo>
                  <a:lnTo>
                    <a:pt x="383" y="6915"/>
                  </a:lnTo>
                  <a:lnTo>
                    <a:pt x="434" y="6838"/>
                  </a:lnTo>
                  <a:lnTo>
                    <a:pt x="459" y="6762"/>
                  </a:lnTo>
                  <a:lnTo>
                    <a:pt x="459" y="230"/>
                  </a:lnTo>
                  <a:lnTo>
                    <a:pt x="434" y="153"/>
                  </a:lnTo>
                  <a:lnTo>
                    <a:pt x="383" y="77"/>
                  </a:lnTo>
                  <a:lnTo>
                    <a:pt x="306" y="26"/>
                  </a:lnTo>
                  <a:lnTo>
                    <a:pt x="230"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3"/>
            <p:cNvSpPr/>
            <p:nvPr/>
          </p:nvSpPr>
          <p:spPr>
            <a:xfrm>
              <a:off x="5746300" y="4075225"/>
              <a:ext cx="42125" cy="174800"/>
            </a:xfrm>
            <a:custGeom>
              <a:rect b="b" l="l" r="r" t="t"/>
              <a:pathLst>
                <a:path extrusionOk="0" h="6992" w="1685">
                  <a:moveTo>
                    <a:pt x="179" y="0"/>
                  </a:moveTo>
                  <a:lnTo>
                    <a:pt x="103" y="26"/>
                  </a:lnTo>
                  <a:lnTo>
                    <a:pt x="26" y="102"/>
                  </a:lnTo>
                  <a:lnTo>
                    <a:pt x="1" y="179"/>
                  </a:lnTo>
                  <a:lnTo>
                    <a:pt x="1" y="281"/>
                  </a:lnTo>
                  <a:lnTo>
                    <a:pt x="1226" y="6787"/>
                  </a:lnTo>
                  <a:lnTo>
                    <a:pt x="1251" y="6864"/>
                  </a:lnTo>
                  <a:lnTo>
                    <a:pt x="1302" y="6940"/>
                  </a:lnTo>
                  <a:lnTo>
                    <a:pt x="1379" y="6966"/>
                  </a:lnTo>
                  <a:lnTo>
                    <a:pt x="1455" y="6991"/>
                  </a:lnTo>
                  <a:lnTo>
                    <a:pt x="1506" y="6991"/>
                  </a:lnTo>
                  <a:lnTo>
                    <a:pt x="1583" y="6940"/>
                  </a:lnTo>
                  <a:lnTo>
                    <a:pt x="1659" y="6889"/>
                  </a:lnTo>
                  <a:lnTo>
                    <a:pt x="1685" y="6813"/>
                  </a:lnTo>
                  <a:lnTo>
                    <a:pt x="1685" y="6711"/>
                  </a:lnTo>
                  <a:lnTo>
                    <a:pt x="460" y="179"/>
                  </a:lnTo>
                  <a:lnTo>
                    <a:pt x="409" y="102"/>
                  </a:lnTo>
                  <a:lnTo>
                    <a:pt x="358" y="51"/>
                  </a:lnTo>
                  <a:lnTo>
                    <a:pt x="281"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3"/>
            <p:cNvSpPr/>
            <p:nvPr/>
          </p:nvSpPr>
          <p:spPr>
            <a:xfrm>
              <a:off x="5547925" y="4242975"/>
              <a:ext cx="63825" cy="63175"/>
            </a:xfrm>
            <a:custGeom>
              <a:rect b="b" l="l" r="r" t="t"/>
              <a:pathLst>
                <a:path extrusionOk="0" h="2527" w="2553">
                  <a:moveTo>
                    <a:pt x="1276" y="1"/>
                  </a:moveTo>
                  <a:lnTo>
                    <a:pt x="1021" y="26"/>
                  </a:lnTo>
                  <a:lnTo>
                    <a:pt x="791" y="103"/>
                  </a:lnTo>
                  <a:lnTo>
                    <a:pt x="562" y="205"/>
                  </a:lnTo>
                  <a:lnTo>
                    <a:pt x="383" y="358"/>
                  </a:lnTo>
                  <a:lnTo>
                    <a:pt x="230" y="562"/>
                  </a:lnTo>
                  <a:lnTo>
                    <a:pt x="103" y="766"/>
                  </a:lnTo>
                  <a:lnTo>
                    <a:pt x="26" y="1021"/>
                  </a:lnTo>
                  <a:lnTo>
                    <a:pt x="0" y="1277"/>
                  </a:lnTo>
                  <a:lnTo>
                    <a:pt x="26" y="1532"/>
                  </a:lnTo>
                  <a:lnTo>
                    <a:pt x="103" y="1761"/>
                  </a:lnTo>
                  <a:lnTo>
                    <a:pt x="230" y="1965"/>
                  </a:lnTo>
                  <a:lnTo>
                    <a:pt x="383" y="2170"/>
                  </a:lnTo>
                  <a:lnTo>
                    <a:pt x="562" y="2323"/>
                  </a:lnTo>
                  <a:lnTo>
                    <a:pt x="791" y="2425"/>
                  </a:lnTo>
                  <a:lnTo>
                    <a:pt x="1021" y="2501"/>
                  </a:lnTo>
                  <a:lnTo>
                    <a:pt x="1276" y="2527"/>
                  </a:lnTo>
                  <a:lnTo>
                    <a:pt x="1531" y="2501"/>
                  </a:lnTo>
                  <a:lnTo>
                    <a:pt x="1761" y="2425"/>
                  </a:lnTo>
                  <a:lnTo>
                    <a:pt x="1991" y="2323"/>
                  </a:lnTo>
                  <a:lnTo>
                    <a:pt x="2169" y="2170"/>
                  </a:lnTo>
                  <a:lnTo>
                    <a:pt x="2322" y="1965"/>
                  </a:lnTo>
                  <a:lnTo>
                    <a:pt x="2450" y="1761"/>
                  </a:lnTo>
                  <a:lnTo>
                    <a:pt x="2527" y="1532"/>
                  </a:lnTo>
                  <a:lnTo>
                    <a:pt x="2552" y="1277"/>
                  </a:lnTo>
                  <a:lnTo>
                    <a:pt x="2527" y="1021"/>
                  </a:lnTo>
                  <a:lnTo>
                    <a:pt x="2450" y="766"/>
                  </a:lnTo>
                  <a:lnTo>
                    <a:pt x="2322" y="562"/>
                  </a:lnTo>
                  <a:lnTo>
                    <a:pt x="2169" y="358"/>
                  </a:lnTo>
                  <a:lnTo>
                    <a:pt x="1991" y="205"/>
                  </a:lnTo>
                  <a:lnTo>
                    <a:pt x="1761" y="103"/>
                  </a:lnTo>
                  <a:lnTo>
                    <a:pt x="1531" y="26"/>
                  </a:lnTo>
                  <a:lnTo>
                    <a:pt x="127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3"/>
            <p:cNvSpPr/>
            <p:nvPr/>
          </p:nvSpPr>
          <p:spPr>
            <a:xfrm>
              <a:off x="5611075" y="4242975"/>
              <a:ext cx="63175" cy="63175"/>
            </a:xfrm>
            <a:custGeom>
              <a:rect b="b" l="l" r="r" t="t"/>
              <a:pathLst>
                <a:path extrusionOk="0" h="2527" w="2527">
                  <a:moveTo>
                    <a:pt x="1251" y="1"/>
                  </a:moveTo>
                  <a:lnTo>
                    <a:pt x="996" y="26"/>
                  </a:lnTo>
                  <a:lnTo>
                    <a:pt x="766" y="103"/>
                  </a:lnTo>
                  <a:lnTo>
                    <a:pt x="562" y="205"/>
                  </a:lnTo>
                  <a:lnTo>
                    <a:pt x="358" y="358"/>
                  </a:lnTo>
                  <a:lnTo>
                    <a:pt x="205" y="562"/>
                  </a:lnTo>
                  <a:lnTo>
                    <a:pt x="103" y="766"/>
                  </a:lnTo>
                  <a:lnTo>
                    <a:pt x="26" y="1021"/>
                  </a:lnTo>
                  <a:lnTo>
                    <a:pt x="1" y="1277"/>
                  </a:lnTo>
                  <a:lnTo>
                    <a:pt x="26" y="1532"/>
                  </a:lnTo>
                  <a:lnTo>
                    <a:pt x="103" y="1761"/>
                  </a:lnTo>
                  <a:lnTo>
                    <a:pt x="205" y="1965"/>
                  </a:lnTo>
                  <a:lnTo>
                    <a:pt x="358" y="2170"/>
                  </a:lnTo>
                  <a:lnTo>
                    <a:pt x="562" y="2323"/>
                  </a:lnTo>
                  <a:lnTo>
                    <a:pt x="766" y="2425"/>
                  </a:lnTo>
                  <a:lnTo>
                    <a:pt x="996" y="2501"/>
                  </a:lnTo>
                  <a:lnTo>
                    <a:pt x="1251" y="2527"/>
                  </a:lnTo>
                  <a:lnTo>
                    <a:pt x="1506" y="2501"/>
                  </a:lnTo>
                  <a:lnTo>
                    <a:pt x="1761" y="2425"/>
                  </a:lnTo>
                  <a:lnTo>
                    <a:pt x="1965" y="2323"/>
                  </a:lnTo>
                  <a:lnTo>
                    <a:pt x="2169" y="2170"/>
                  </a:lnTo>
                  <a:lnTo>
                    <a:pt x="2322" y="1965"/>
                  </a:lnTo>
                  <a:lnTo>
                    <a:pt x="2424" y="1761"/>
                  </a:lnTo>
                  <a:lnTo>
                    <a:pt x="2501" y="1532"/>
                  </a:lnTo>
                  <a:lnTo>
                    <a:pt x="2527" y="1277"/>
                  </a:lnTo>
                  <a:lnTo>
                    <a:pt x="2501" y="1021"/>
                  </a:lnTo>
                  <a:lnTo>
                    <a:pt x="2424" y="766"/>
                  </a:lnTo>
                  <a:lnTo>
                    <a:pt x="2322" y="562"/>
                  </a:lnTo>
                  <a:lnTo>
                    <a:pt x="2169" y="358"/>
                  </a:lnTo>
                  <a:lnTo>
                    <a:pt x="1965" y="205"/>
                  </a:lnTo>
                  <a:lnTo>
                    <a:pt x="1761" y="103"/>
                  </a:lnTo>
                  <a:lnTo>
                    <a:pt x="1506" y="26"/>
                  </a:lnTo>
                  <a:lnTo>
                    <a:pt x="12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3"/>
            <p:cNvSpPr/>
            <p:nvPr/>
          </p:nvSpPr>
          <p:spPr>
            <a:xfrm>
              <a:off x="5673600" y="4242975"/>
              <a:ext cx="63175" cy="63175"/>
            </a:xfrm>
            <a:custGeom>
              <a:rect b="b" l="l" r="r" t="t"/>
              <a:pathLst>
                <a:path extrusionOk="0" h="2527" w="2527">
                  <a:moveTo>
                    <a:pt x="1276" y="1"/>
                  </a:moveTo>
                  <a:lnTo>
                    <a:pt x="1021" y="26"/>
                  </a:lnTo>
                  <a:lnTo>
                    <a:pt x="766" y="103"/>
                  </a:lnTo>
                  <a:lnTo>
                    <a:pt x="561" y="205"/>
                  </a:lnTo>
                  <a:lnTo>
                    <a:pt x="383" y="358"/>
                  </a:lnTo>
                  <a:lnTo>
                    <a:pt x="230" y="562"/>
                  </a:lnTo>
                  <a:lnTo>
                    <a:pt x="102" y="766"/>
                  </a:lnTo>
                  <a:lnTo>
                    <a:pt x="26" y="1021"/>
                  </a:lnTo>
                  <a:lnTo>
                    <a:pt x="0" y="1277"/>
                  </a:lnTo>
                  <a:lnTo>
                    <a:pt x="26" y="1532"/>
                  </a:lnTo>
                  <a:lnTo>
                    <a:pt x="102" y="1761"/>
                  </a:lnTo>
                  <a:lnTo>
                    <a:pt x="230" y="1965"/>
                  </a:lnTo>
                  <a:lnTo>
                    <a:pt x="383" y="2170"/>
                  </a:lnTo>
                  <a:lnTo>
                    <a:pt x="561" y="2323"/>
                  </a:lnTo>
                  <a:lnTo>
                    <a:pt x="766" y="2425"/>
                  </a:lnTo>
                  <a:lnTo>
                    <a:pt x="1021" y="2501"/>
                  </a:lnTo>
                  <a:lnTo>
                    <a:pt x="1276" y="2527"/>
                  </a:lnTo>
                  <a:lnTo>
                    <a:pt x="1531" y="2501"/>
                  </a:lnTo>
                  <a:lnTo>
                    <a:pt x="1761" y="2425"/>
                  </a:lnTo>
                  <a:lnTo>
                    <a:pt x="1990" y="2323"/>
                  </a:lnTo>
                  <a:lnTo>
                    <a:pt x="2169" y="2170"/>
                  </a:lnTo>
                  <a:lnTo>
                    <a:pt x="2322" y="1965"/>
                  </a:lnTo>
                  <a:lnTo>
                    <a:pt x="2450" y="1761"/>
                  </a:lnTo>
                  <a:lnTo>
                    <a:pt x="2501" y="1532"/>
                  </a:lnTo>
                  <a:lnTo>
                    <a:pt x="2526" y="1277"/>
                  </a:lnTo>
                  <a:lnTo>
                    <a:pt x="2501" y="1021"/>
                  </a:lnTo>
                  <a:lnTo>
                    <a:pt x="2450" y="766"/>
                  </a:lnTo>
                  <a:lnTo>
                    <a:pt x="2322" y="562"/>
                  </a:lnTo>
                  <a:lnTo>
                    <a:pt x="2169" y="358"/>
                  </a:lnTo>
                  <a:lnTo>
                    <a:pt x="1990" y="205"/>
                  </a:lnTo>
                  <a:lnTo>
                    <a:pt x="1761" y="103"/>
                  </a:lnTo>
                  <a:lnTo>
                    <a:pt x="1531" y="26"/>
                  </a:lnTo>
                  <a:lnTo>
                    <a:pt x="127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3"/>
            <p:cNvSpPr/>
            <p:nvPr/>
          </p:nvSpPr>
          <p:spPr>
            <a:xfrm>
              <a:off x="5755875" y="4242975"/>
              <a:ext cx="63175" cy="63175"/>
            </a:xfrm>
            <a:custGeom>
              <a:rect b="b" l="l" r="r" t="t"/>
              <a:pathLst>
                <a:path extrusionOk="0" h="2527" w="2527">
                  <a:moveTo>
                    <a:pt x="1276" y="1"/>
                  </a:moveTo>
                  <a:lnTo>
                    <a:pt x="1021" y="26"/>
                  </a:lnTo>
                  <a:lnTo>
                    <a:pt x="766" y="103"/>
                  </a:lnTo>
                  <a:lnTo>
                    <a:pt x="562" y="205"/>
                  </a:lnTo>
                  <a:lnTo>
                    <a:pt x="383" y="358"/>
                  </a:lnTo>
                  <a:lnTo>
                    <a:pt x="205" y="562"/>
                  </a:lnTo>
                  <a:lnTo>
                    <a:pt x="103" y="766"/>
                  </a:lnTo>
                  <a:lnTo>
                    <a:pt x="26" y="1021"/>
                  </a:lnTo>
                  <a:lnTo>
                    <a:pt x="1" y="1277"/>
                  </a:lnTo>
                  <a:lnTo>
                    <a:pt x="26" y="1532"/>
                  </a:lnTo>
                  <a:lnTo>
                    <a:pt x="103" y="1761"/>
                  </a:lnTo>
                  <a:lnTo>
                    <a:pt x="205" y="1965"/>
                  </a:lnTo>
                  <a:lnTo>
                    <a:pt x="383" y="2170"/>
                  </a:lnTo>
                  <a:lnTo>
                    <a:pt x="562" y="2323"/>
                  </a:lnTo>
                  <a:lnTo>
                    <a:pt x="766" y="2425"/>
                  </a:lnTo>
                  <a:lnTo>
                    <a:pt x="1021" y="2501"/>
                  </a:lnTo>
                  <a:lnTo>
                    <a:pt x="1276" y="2527"/>
                  </a:lnTo>
                  <a:lnTo>
                    <a:pt x="1532" y="2501"/>
                  </a:lnTo>
                  <a:lnTo>
                    <a:pt x="1761" y="2425"/>
                  </a:lnTo>
                  <a:lnTo>
                    <a:pt x="1965" y="2323"/>
                  </a:lnTo>
                  <a:lnTo>
                    <a:pt x="2169" y="2170"/>
                  </a:lnTo>
                  <a:lnTo>
                    <a:pt x="2322" y="1965"/>
                  </a:lnTo>
                  <a:lnTo>
                    <a:pt x="2425" y="1761"/>
                  </a:lnTo>
                  <a:lnTo>
                    <a:pt x="2501" y="1532"/>
                  </a:lnTo>
                  <a:lnTo>
                    <a:pt x="2527" y="1277"/>
                  </a:lnTo>
                  <a:lnTo>
                    <a:pt x="2501" y="1021"/>
                  </a:lnTo>
                  <a:lnTo>
                    <a:pt x="2425" y="766"/>
                  </a:lnTo>
                  <a:lnTo>
                    <a:pt x="2322" y="562"/>
                  </a:lnTo>
                  <a:lnTo>
                    <a:pt x="2169" y="358"/>
                  </a:lnTo>
                  <a:lnTo>
                    <a:pt x="1965" y="205"/>
                  </a:lnTo>
                  <a:lnTo>
                    <a:pt x="1761" y="103"/>
                  </a:lnTo>
                  <a:lnTo>
                    <a:pt x="1532" y="26"/>
                  </a:lnTo>
                  <a:lnTo>
                    <a:pt x="127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3"/>
            <p:cNvSpPr/>
            <p:nvPr/>
          </p:nvSpPr>
          <p:spPr>
            <a:xfrm>
              <a:off x="5558775" y="4243625"/>
              <a:ext cx="52975" cy="62525"/>
            </a:xfrm>
            <a:custGeom>
              <a:rect b="b" l="l" r="r" t="t"/>
              <a:pathLst>
                <a:path extrusionOk="0" h="2501" w="2119">
                  <a:moveTo>
                    <a:pt x="1097" y="0"/>
                  </a:moveTo>
                  <a:lnTo>
                    <a:pt x="1276" y="179"/>
                  </a:lnTo>
                  <a:lnTo>
                    <a:pt x="1404" y="409"/>
                  </a:lnTo>
                  <a:lnTo>
                    <a:pt x="1506" y="664"/>
                  </a:lnTo>
                  <a:lnTo>
                    <a:pt x="1531" y="817"/>
                  </a:lnTo>
                  <a:lnTo>
                    <a:pt x="1531" y="944"/>
                  </a:lnTo>
                  <a:lnTo>
                    <a:pt x="1506" y="1200"/>
                  </a:lnTo>
                  <a:lnTo>
                    <a:pt x="1429" y="1455"/>
                  </a:lnTo>
                  <a:lnTo>
                    <a:pt x="1302" y="1659"/>
                  </a:lnTo>
                  <a:lnTo>
                    <a:pt x="1148" y="1837"/>
                  </a:lnTo>
                  <a:lnTo>
                    <a:pt x="970" y="1990"/>
                  </a:lnTo>
                  <a:lnTo>
                    <a:pt x="766" y="2118"/>
                  </a:lnTo>
                  <a:lnTo>
                    <a:pt x="511" y="2195"/>
                  </a:lnTo>
                  <a:lnTo>
                    <a:pt x="255" y="2220"/>
                  </a:lnTo>
                  <a:lnTo>
                    <a:pt x="0" y="2195"/>
                  </a:lnTo>
                  <a:lnTo>
                    <a:pt x="179" y="2322"/>
                  </a:lnTo>
                  <a:lnTo>
                    <a:pt x="383" y="2424"/>
                  </a:lnTo>
                  <a:lnTo>
                    <a:pt x="613" y="2475"/>
                  </a:lnTo>
                  <a:lnTo>
                    <a:pt x="842" y="2501"/>
                  </a:lnTo>
                  <a:lnTo>
                    <a:pt x="1097" y="2475"/>
                  </a:lnTo>
                  <a:lnTo>
                    <a:pt x="1327" y="2399"/>
                  </a:lnTo>
                  <a:lnTo>
                    <a:pt x="1557" y="2297"/>
                  </a:lnTo>
                  <a:lnTo>
                    <a:pt x="1735" y="2144"/>
                  </a:lnTo>
                  <a:lnTo>
                    <a:pt x="1888" y="1939"/>
                  </a:lnTo>
                  <a:lnTo>
                    <a:pt x="2016" y="1735"/>
                  </a:lnTo>
                  <a:lnTo>
                    <a:pt x="2093" y="1506"/>
                  </a:lnTo>
                  <a:lnTo>
                    <a:pt x="2118" y="1251"/>
                  </a:lnTo>
                  <a:lnTo>
                    <a:pt x="2093" y="1021"/>
                  </a:lnTo>
                  <a:lnTo>
                    <a:pt x="2041" y="791"/>
                  </a:lnTo>
                  <a:lnTo>
                    <a:pt x="1939" y="613"/>
                  </a:lnTo>
                  <a:lnTo>
                    <a:pt x="1812" y="434"/>
                  </a:lnTo>
                  <a:lnTo>
                    <a:pt x="1659" y="281"/>
                  </a:lnTo>
                  <a:lnTo>
                    <a:pt x="1506" y="153"/>
                  </a:lnTo>
                  <a:lnTo>
                    <a:pt x="1302" y="51"/>
                  </a:lnTo>
                  <a:lnTo>
                    <a:pt x="1097"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3"/>
            <p:cNvSpPr/>
            <p:nvPr/>
          </p:nvSpPr>
          <p:spPr>
            <a:xfrm>
              <a:off x="5621925" y="4243625"/>
              <a:ext cx="52325" cy="62525"/>
            </a:xfrm>
            <a:custGeom>
              <a:rect b="b" l="l" r="r" t="t"/>
              <a:pathLst>
                <a:path extrusionOk="0" h="2501" w="2093">
                  <a:moveTo>
                    <a:pt x="1072" y="0"/>
                  </a:moveTo>
                  <a:lnTo>
                    <a:pt x="1251" y="179"/>
                  </a:lnTo>
                  <a:lnTo>
                    <a:pt x="1404" y="409"/>
                  </a:lnTo>
                  <a:lnTo>
                    <a:pt x="1480" y="664"/>
                  </a:lnTo>
                  <a:lnTo>
                    <a:pt x="1506" y="817"/>
                  </a:lnTo>
                  <a:lnTo>
                    <a:pt x="1506" y="944"/>
                  </a:lnTo>
                  <a:lnTo>
                    <a:pt x="1480" y="1200"/>
                  </a:lnTo>
                  <a:lnTo>
                    <a:pt x="1404" y="1455"/>
                  </a:lnTo>
                  <a:lnTo>
                    <a:pt x="1302" y="1659"/>
                  </a:lnTo>
                  <a:lnTo>
                    <a:pt x="1148" y="1837"/>
                  </a:lnTo>
                  <a:lnTo>
                    <a:pt x="944" y="1990"/>
                  </a:lnTo>
                  <a:lnTo>
                    <a:pt x="740" y="2118"/>
                  </a:lnTo>
                  <a:lnTo>
                    <a:pt x="511" y="2195"/>
                  </a:lnTo>
                  <a:lnTo>
                    <a:pt x="255" y="2220"/>
                  </a:lnTo>
                  <a:lnTo>
                    <a:pt x="0" y="2195"/>
                  </a:lnTo>
                  <a:lnTo>
                    <a:pt x="179" y="2322"/>
                  </a:lnTo>
                  <a:lnTo>
                    <a:pt x="383" y="2424"/>
                  </a:lnTo>
                  <a:lnTo>
                    <a:pt x="587" y="2475"/>
                  </a:lnTo>
                  <a:lnTo>
                    <a:pt x="817" y="2501"/>
                  </a:lnTo>
                  <a:lnTo>
                    <a:pt x="1072" y="2475"/>
                  </a:lnTo>
                  <a:lnTo>
                    <a:pt x="1327" y="2399"/>
                  </a:lnTo>
                  <a:lnTo>
                    <a:pt x="1531" y="2297"/>
                  </a:lnTo>
                  <a:lnTo>
                    <a:pt x="1735" y="2144"/>
                  </a:lnTo>
                  <a:lnTo>
                    <a:pt x="1888" y="1939"/>
                  </a:lnTo>
                  <a:lnTo>
                    <a:pt x="1990" y="1735"/>
                  </a:lnTo>
                  <a:lnTo>
                    <a:pt x="2067" y="1506"/>
                  </a:lnTo>
                  <a:lnTo>
                    <a:pt x="2093" y="1251"/>
                  </a:lnTo>
                  <a:lnTo>
                    <a:pt x="2067" y="1021"/>
                  </a:lnTo>
                  <a:lnTo>
                    <a:pt x="2016" y="791"/>
                  </a:lnTo>
                  <a:lnTo>
                    <a:pt x="1914" y="613"/>
                  </a:lnTo>
                  <a:lnTo>
                    <a:pt x="1812" y="434"/>
                  </a:lnTo>
                  <a:lnTo>
                    <a:pt x="1659" y="281"/>
                  </a:lnTo>
                  <a:lnTo>
                    <a:pt x="1480" y="153"/>
                  </a:lnTo>
                  <a:lnTo>
                    <a:pt x="1276" y="51"/>
                  </a:lnTo>
                  <a:lnTo>
                    <a:pt x="1072"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3"/>
            <p:cNvSpPr/>
            <p:nvPr/>
          </p:nvSpPr>
          <p:spPr>
            <a:xfrm>
              <a:off x="5684425" y="4243625"/>
              <a:ext cx="52350" cy="62525"/>
            </a:xfrm>
            <a:custGeom>
              <a:rect b="b" l="l" r="r" t="t"/>
              <a:pathLst>
                <a:path extrusionOk="0" h="2501" w="2094">
                  <a:moveTo>
                    <a:pt x="1098" y="0"/>
                  </a:moveTo>
                  <a:lnTo>
                    <a:pt x="1277" y="179"/>
                  </a:lnTo>
                  <a:lnTo>
                    <a:pt x="1404" y="409"/>
                  </a:lnTo>
                  <a:lnTo>
                    <a:pt x="1481" y="664"/>
                  </a:lnTo>
                  <a:lnTo>
                    <a:pt x="1506" y="817"/>
                  </a:lnTo>
                  <a:lnTo>
                    <a:pt x="1532" y="944"/>
                  </a:lnTo>
                  <a:lnTo>
                    <a:pt x="1506" y="1200"/>
                  </a:lnTo>
                  <a:lnTo>
                    <a:pt x="1430" y="1455"/>
                  </a:lnTo>
                  <a:lnTo>
                    <a:pt x="1302" y="1659"/>
                  </a:lnTo>
                  <a:lnTo>
                    <a:pt x="1149" y="1837"/>
                  </a:lnTo>
                  <a:lnTo>
                    <a:pt x="970" y="1990"/>
                  </a:lnTo>
                  <a:lnTo>
                    <a:pt x="741" y="2118"/>
                  </a:lnTo>
                  <a:lnTo>
                    <a:pt x="511" y="2195"/>
                  </a:lnTo>
                  <a:lnTo>
                    <a:pt x="256" y="2220"/>
                  </a:lnTo>
                  <a:lnTo>
                    <a:pt x="1" y="2195"/>
                  </a:lnTo>
                  <a:lnTo>
                    <a:pt x="179" y="2322"/>
                  </a:lnTo>
                  <a:lnTo>
                    <a:pt x="384" y="2424"/>
                  </a:lnTo>
                  <a:lnTo>
                    <a:pt x="613" y="2475"/>
                  </a:lnTo>
                  <a:lnTo>
                    <a:pt x="843" y="2501"/>
                  </a:lnTo>
                  <a:lnTo>
                    <a:pt x="1098" y="2475"/>
                  </a:lnTo>
                  <a:lnTo>
                    <a:pt x="1328" y="2399"/>
                  </a:lnTo>
                  <a:lnTo>
                    <a:pt x="1557" y="2297"/>
                  </a:lnTo>
                  <a:lnTo>
                    <a:pt x="1736" y="2144"/>
                  </a:lnTo>
                  <a:lnTo>
                    <a:pt x="1889" y="1939"/>
                  </a:lnTo>
                  <a:lnTo>
                    <a:pt x="2017" y="1735"/>
                  </a:lnTo>
                  <a:lnTo>
                    <a:pt x="2068" y="1506"/>
                  </a:lnTo>
                  <a:lnTo>
                    <a:pt x="2093" y="1251"/>
                  </a:lnTo>
                  <a:lnTo>
                    <a:pt x="2093" y="1021"/>
                  </a:lnTo>
                  <a:lnTo>
                    <a:pt x="2017" y="791"/>
                  </a:lnTo>
                  <a:lnTo>
                    <a:pt x="1940" y="613"/>
                  </a:lnTo>
                  <a:lnTo>
                    <a:pt x="1812" y="434"/>
                  </a:lnTo>
                  <a:lnTo>
                    <a:pt x="1659" y="281"/>
                  </a:lnTo>
                  <a:lnTo>
                    <a:pt x="1481" y="153"/>
                  </a:lnTo>
                  <a:lnTo>
                    <a:pt x="1302" y="51"/>
                  </a:lnTo>
                  <a:lnTo>
                    <a:pt x="109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3"/>
            <p:cNvSpPr/>
            <p:nvPr/>
          </p:nvSpPr>
          <p:spPr>
            <a:xfrm>
              <a:off x="5766725" y="4243625"/>
              <a:ext cx="52325" cy="62525"/>
            </a:xfrm>
            <a:custGeom>
              <a:rect b="b" l="l" r="r" t="t"/>
              <a:pathLst>
                <a:path extrusionOk="0" h="2501" w="2093">
                  <a:moveTo>
                    <a:pt x="1098" y="0"/>
                  </a:moveTo>
                  <a:lnTo>
                    <a:pt x="1276" y="179"/>
                  </a:lnTo>
                  <a:lnTo>
                    <a:pt x="1404" y="409"/>
                  </a:lnTo>
                  <a:lnTo>
                    <a:pt x="1480" y="664"/>
                  </a:lnTo>
                  <a:lnTo>
                    <a:pt x="1506" y="817"/>
                  </a:lnTo>
                  <a:lnTo>
                    <a:pt x="1506" y="944"/>
                  </a:lnTo>
                  <a:lnTo>
                    <a:pt x="1480" y="1200"/>
                  </a:lnTo>
                  <a:lnTo>
                    <a:pt x="1429" y="1455"/>
                  </a:lnTo>
                  <a:lnTo>
                    <a:pt x="1302" y="1659"/>
                  </a:lnTo>
                  <a:lnTo>
                    <a:pt x="1149" y="1837"/>
                  </a:lnTo>
                  <a:lnTo>
                    <a:pt x="970" y="1990"/>
                  </a:lnTo>
                  <a:lnTo>
                    <a:pt x="740" y="2118"/>
                  </a:lnTo>
                  <a:lnTo>
                    <a:pt x="511" y="2195"/>
                  </a:lnTo>
                  <a:lnTo>
                    <a:pt x="255" y="2220"/>
                  </a:lnTo>
                  <a:lnTo>
                    <a:pt x="0" y="2195"/>
                  </a:lnTo>
                  <a:lnTo>
                    <a:pt x="179" y="2322"/>
                  </a:lnTo>
                  <a:lnTo>
                    <a:pt x="383" y="2424"/>
                  </a:lnTo>
                  <a:lnTo>
                    <a:pt x="587" y="2475"/>
                  </a:lnTo>
                  <a:lnTo>
                    <a:pt x="842" y="2501"/>
                  </a:lnTo>
                  <a:lnTo>
                    <a:pt x="1098" y="2475"/>
                  </a:lnTo>
                  <a:lnTo>
                    <a:pt x="1327" y="2399"/>
                  </a:lnTo>
                  <a:lnTo>
                    <a:pt x="1531" y="2297"/>
                  </a:lnTo>
                  <a:lnTo>
                    <a:pt x="1735" y="2144"/>
                  </a:lnTo>
                  <a:lnTo>
                    <a:pt x="1888" y="1939"/>
                  </a:lnTo>
                  <a:lnTo>
                    <a:pt x="1991" y="1735"/>
                  </a:lnTo>
                  <a:lnTo>
                    <a:pt x="2067" y="1506"/>
                  </a:lnTo>
                  <a:lnTo>
                    <a:pt x="2093" y="1251"/>
                  </a:lnTo>
                  <a:lnTo>
                    <a:pt x="2093" y="1021"/>
                  </a:lnTo>
                  <a:lnTo>
                    <a:pt x="2016" y="791"/>
                  </a:lnTo>
                  <a:lnTo>
                    <a:pt x="1940" y="613"/>
                  </a:lnTo>
                  <a:lnTo>
                    <a:pt x="1812" y="434"/>
                  </a:lnTo>
                  <a:lnTo>
                    <a:pt x="1659" y="281"/>
                  </a:lnTo>
                  <a:lnTo>
                    <a:pt x="1480" y="153"/>
                  </a:lnTo>
                  <a:lnTo>
                    <a:pt x="1302" y="51"/>
                  </a:lnTo>
                  <a:lnTo>
                    <a:pt x="109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3"/>
            <p:cNvSpPr/>
            <p:nvPr/>
          </p:nvSpPr>
          <p:spPr>
            <a:xfrm>
              <a:off x="5484775" y="4040775"/>
              <a:ext cx="397425" cy="40200"/>
            </a:xfrm>
            <a:custGeom>
              <a:rect b="b" l="l" r="r" t="t"/>
              <a:pathLst>
                <a:path extrusionOk="0" h="1608" w="15897">
                  <a:moveTo>
                    <a:pt x="485" y="0"/>
                  </a:moveTo>
                  <a:lnTo>
                    <a:pt x="358" y="51"/>
                  </a:lnTo>
                  <a:lnTo>
                    <a:pt x="256" y="102"/>
                  </a:lnTo>
                  <a:lnTo>
                    <a:pt x="179" y="179"/>
                  </a:lnTo>
                  <a:lnTo>
                    <a:pt x="102" y="255"/>
                  </a:lnTo>
                  <a:lnTo>
                    <a:pt x="51" y="358"/>
                  </a:lnTo>
                  <a:lnTo>
                    <a:pt x="26" y="460"/>
                  </a:lnTo>
                  <a:lnTo>
                    <a:pt x="0" y="587"/>
                  </a:lnTo>
                  <a:lnTo>
                    <a:pt x="0" y="1021"/>
                  </a:lnTo>
                  <a:lnTo>
                    <a:pt x="26" y="1149"/>
                  </a:lnTo>
                  <a:lnTo>
                    <a:pt x="51" y="1251"/>
                  </a:lnTo>
                  <a:lnTo>
                    <a:pt x="102" y="1353"/>
                  </a:lnTo>
                  <a:lnTo>
                    <a:pt x="179" y="1429"/>
                  </a:lnTo>
                  <a:lnTo>
                    <a:pt x="256" y="1506"/>
                  </a:lnTo>
                  <a:lnTo>
                    <a:pt x="358" y="1557"/>
                  </a:lnTo>
                  <a:lnTo>
                    <a:pt x="485" y="1608"/>
                  </a:lnTo>
                  <a:lnTo>
                    <a:pt x="15437" y="1608"/>
                  </a:lnTo>
                  <a:lnTo>
                    <a:pt x="15539" y="1557"/>
                  </a:lnTo>
                  <a:lnTo>
                    <a:pt x="15642" y="1506"/>
                  </a:lnTo>
                  <a:lnTo>
                    <a:pt x="15744" y="1429"/>
                  </a:lnTo>
                  <a:lnTo>
                    <a:pt x="15795" y="1353"/>
                  </a:lnTo>
                  <a:lnTo>
                    <a:pt x="15871" y="1251"/>
                  </a:lnTo>
                  <a:lnTo>
                    <a:pt x="15897" y="1149"/>
                  </a:lnTo>
                  <a:lnTo>
                    <a:pt x="15897" y="1021"/>
                  </a:lnTo>
                  <a:lnTo>
                    <a:pt x="15897" y="587"/>
                  </a:lnTo>
                  <a:lnTo>
                    <a:pt x="15897" y="460"/>
                  </a:lnTo>
                  <a:lnTo>
                    <a:pt x="15871" y="358"/>
                  </a:lnTo>
                  <a:lnTo>
                    <a:pt x="15795" y="255"/>
                  </a:lnTo>
                  <a:lnTo>
                    <a:pt x="15744" y="179"/>
                  </a:lnTo>
                  <a:lnTo>
                    <a:pt x="15642" y="102"/>
                  </a:lnTo>
                  <a:lnTo>
                    <a:pt x="15539" y="51"/>
                  </a:lnTo>
                  <a:lnTo>
                    <a:pt x="15437"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1" name="Google Shape;5071;p73"/>
          <p:cNvGrpSpPr/>
          <p:nvPr/>
        </p:nvGrpSpPr>
        <p:grpSpPr>
          <a:xfrm>
            <a:off x="7029450" y="3956092"/>
            <a:ext cx="377003" cy="400803"/>
            <a:chOff x="6246425" y="4040125"/>
            <a:chExt cx="373825" cy="397425"/>
          </a:xfrm>
        </p:grpSpPr>
        <p:sp>
          <p:nvSpPr>
            <p:cNvPr id="5072" name="Google Shape;5072;p73"/>
            <p:cNvSpPr/>
            <p:nvPr/>
          </p:nvSpPr>
          <p:spPr>
            <a:xfrm>
              <a:off x="6246425" y="4103925"/>
              <a:ext cx="313225" cy="333625"/>
            </a:xfrm>
            <a:custGeom>
              <a:rect b="b" l="l" r="r" t="t"/>
              <a:pathLst>
                <a:path extrusionOk="0" h="13345" w="12529">
                  <a:moveTo>
                    <a:pt x="10819" y="0"/>
                  </a:moveTo>
                  <a:lnTo>
                    <a:pt x="10487" y="26"/>
                  </a:lnTo>
                  <a:lnTo>
                    <a:pt x="10334" y="77"/>
                  </a:lnTo>
                  <a:lnTo>
                    <a:pt x="10181" y="128"/>
                  </a:lnTo>
                  <a:lnTo>
                    <a:pt x="10053" y="205"/>
                  </a:lnTo>
                  <a:lnTo>
                    <a:pt x="9900" y="307"/>
                  </a:lnTo>
                  <a:lnTo>
                    <a:pt x="9773" y="409"/>
                  </a:lnTo>
                  <a:lnTo>
                    <a:pt x="9645" y="511"/>
                  </a:lnTo>
                  <a:lnTo>
                    <a:pt x="1301" y="9543"/>
                  </a:lnTo>
                  <a:lnTo>
                    <a:pt x="1199" y="9671"/>
                  </a:lnTo>
                  <a:lnTo>
                    <a:pt x="1148" y="9798"/>
                  </a:lnTo>
                  <a:lnTo>
                    <a:pt x="1097" y="9951"/>
                  </a:lnTo>
                  <a:lnTo>
                    <a:pt x="1097" y="10079"/>
                  </a:lnTo>
                  <a:lnTo>
                    <a:pt x="1123" y="10232"/>
                  </a:lnTo>
                  <a:lnTo>
                    <a:pt x="1148" y="10360"/>
                  </a:lnTo>
                  <a:lnTo>
                    <a:pt x="1225" y="10487"/>
                  </a:lnTo>
                  <a:lnTo>
                    <a:pt x="1327" y="10589"/>
                  </a:lnTo>
                  <a:lnTo>
                    <a:pt x="1352" y="10640"/>
                  </a:lnTo>
                  <a:lnTo>
                    <a:pt x="1327" y="10666"/>
                  </a:lnTo>
                  <a:lnTo>
                    <a:pt x="230" y="11865"/>
                  </a:lnTo>
                  <a:lnTo>
                    <a:pt x="128" y="11993"/>
                  </a:lnTo>
                  <a:lnTo>
                    <a:pt x="51" y="12146"/>
                  </a:lnTo>
                  <a:lnTo>
                    <a:pt x="0" y="12299"/>
                  </a:lnTo>
                  <a:lnTo>
                    <a:pt x="0" y="12477"/>
                  </a:lnTo>
                  <a:lnTo>
                    <a:pt x="0" y="12631"/>
                  </a:lnTo>
                  <a:lnTo>
                    <a:pt x="51" y="12809"/>
                  </a:lnTo>
                  <a:lnTo>
                    <a:pt x="128" y="12937"/>
                  </a:lnTo>
                  <a:lnTo>
                    <a:pt x="255" y="13090"/>
                  </a:lnTo>
                  <a:lnTo>
                    <a:pt x="383" y="13192"/>
                  </a:lnTo>
                  <a:lnTo>
                    <a:pt x="536" y="13268"/>
                  </a:lnTo>
                  <a:lnTo>
                    <a:pt x="715" y="13319"/>
                  </a:lnTo>
                  <a:lnTo>
                    <a:pt x="868" y="13345"/>
                  </a:lnTo>
                  <a:lnTo>
                    <a:pt x="1046" y="13319"/>
                  </a:lnTo>
                  <a:lnTo>
                    <a:pt x="1199" y="13268"/>
                  </a:lnTo>
                  <a:lnTo>
                    <a:pt x="1352" y="13166"/>
                  </a:lnTo>
                  <a:lnTo>
                    <a:pt x="1506" y="13064"/>
                  </a:lnTo>
                  <a:lnTo>
                    <a:pt x="2603" y="11865"/>
                  </a:lnTo>
                  <a:lnTo>
                    <a:pt x="2654" y="11840"/>
                  </a:lnTo>
                  <a:lnTo>
                    <a:pt x="2679" y="11840"/>
                  </a:lnTo>
                  <a:lnTo>
                    <a:pt x="2807" y="11942"/>
                  </a:lnTo>
                  <a:lnTo>
                    <a:pt x="2934" y="11993"/>
                  </a:lnTo>
                  <a:lnTo>
                    <a:pt x="3088" y="12044"/>
                  </a:lnTo>
                  <a:lnTo>
                    <a:pt x="3215" y="12044"/>
                  </a:lnTo>
                  <a:lnTo>
                    <a:pt x="3368" y="12018"/>
                  </a:lnTo>
                  <a:lnTo>
                    <a:pt x="3496" y="11993"/>
                  </a:lnTo>
                  <a:lnTo>
                    <a:pt x="3623" y="11916"/>
                  </a:lnTo>
                  <a:lnTo>
                    <a:pt x="3725" y="11814"/>
                  </a:lnTo>
                  <a:lnTo>
                    <a:pt x="12095" y="2782"/>
                  </a:lnTo>
                  <a:lnTo>
                    <a:pt x="12197" y="2654"/>
                  </a:lnTo>
                  <a:lnTo>
                    <a:pt x="12299" y="2501"/>
                  </a:lnTo>
                  <a:lnTo>
                    <a:pt x="12375" y="2373"/>
                  </a:lnTo>
                  <a:lnTo>
                    <a:pt x="12426" y="2220"/>
                  </a:lnTo>
                  <a:lnTo>
                    <a:pt x="12477" y="2067"/>
                  </a:lnTo>
                  <a:lnTo>
                    <a:pt x="12503" y="1914"/>
                  </a:lnTo>
                  <a:lnTo>
                    <a:pt x="12528" y="1582"/>
                  </a:lnTo>
                  <a:lnTo>
                    <a:pt x="12477" y="1276"/>
                  </a:lnTo>
                  <a:lnTo>
                    <a:pt x="12452" y="1123"/>
                  </a:lnTo>
                  <a:lnTo>
                    <a:pt x="12375" y="970"/>
                  </a:lnTo>
                  <a:lnTo>
                    <a:pt x="12324" y="817"/>
                  </a:lnTo>
                  <a:lnTo>
                    <a:pt x="12222" y="689"/>
                  </a:lnTo>
                  <a:lnTo>
                    <a:pt x="12120" y="562"/>
                  </a:lnTo>
                  <a:lnTo>
                    <a:pt x="11992" y="434"/>
                  </a:lnTo>
                  <a:lnTo>
                    <a:pt x="11865" y="332"/>
                  </a:lnTo>
                  <a:lnTo>
                    <a:pt x="11737" y="230"/>
                  </a:lnTo>
                  <a:lnTo>
                    <a:pt x="11584" y="153"/>
                  </a:lnTo>
                  <a:lnTo>
                    <a:pt x="11431" y="77"/>
                  </a:lnTo>
                  <a:lnTo>
                    <a:pt x="11278" y="51"/>
                  </a:lnTo>
                  <a:lnTo>
                    <a:pt x="1112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3"/>
            <p:cNvSpPr/>
            <p:nvPr/>
          </p:nvSpPr>
          <p:spPr>
            <a:xfrm>
              <a:off x="6473500" y="4040125"/>
              <a:ext cx="146750" cy="146750"/>
            </a:xfrm>
            <a:custGeom>
              <a:rect b="b" l="l" r="r" t="t"/>
              <a:pathLst>
                <a:path extrusionOk="0" h="5870" w="5870">
                  <a:moveTo>
                    <a:pt x="3114" y="1"/>
                  </a:moveTo>
                  <a:lnTo>
                    <a:pt x="2884" y="52"/>
                  </a:lnTo>
                  <a:lnTo>
                    <a:pt x="2680" y="103"/>
                  </a:lnTo>
                  <a:lnTo>
                    <a:pt x="2450" y="205"/>
                  </a:lnTo>
                  <a:lnTo>
                    <a:pt x="2246" y="307"/>
                  </a:lnTo>
                  <a:lnTo>
                    <a:pt x="2067" y="435"/>
                  </a:lnTo>
                  <a:lnTo>
                    <a:pt x="1889" y="562"/>
                  </a:lnTo>
                  <a:lnTo>
                    <a:pt x="1710" y="741"/>
                  </a:lnTo>
                  <a:lnTo>
                    <a:pt x="179" y="2399"/>
                  </a:lnTo>
                  <a:lnTo>
                    <a:pt x="103" y="2501"/>
                  </a:lnTo>
                  <a:lnTo>
                    <a:pt x="52" y="2603"/>
                  </a:lnTo>
                  <a:lnTo>
                    <a:pt x="1" y="2731"/>
                  </a:lnTo>
                  <a:lnTo>
                    <a:pt x="1" y="2859"/>
                  </a:lnTo>
                  <a:lnTo>
                    <a:pt x="26" y="2986"/>
                  </a:lnTo>
                  <a:lnTo>
                    <a:pt x="52" y="3114"/>
                  </a:lnTo>
                  <a:lnTo>
                    <a:pt x="128" y="3241"/>
                  </a:lnTo>
                  <a:lnTo>
                    <a:pt x="230" y="3343"/>
                  </a:lnTo>
                  <a:lnTo>
                    <a:pt x="2782" y="5691"/>
                  </a:lnTo>
                  <a:lnTo>
                    <a:pt x="2884" y="5793"/>
                  </a:lnTo>
                  <a:lnTo>
                    <a:pt x="3012" y="5844"/>
                  </a:lnTo>
                  <a:lnTo>
                    <a:pt x="3139" y="5869"/>
                  </a:lnTo>
                  <a:lnTo>
                    <a:pt x="3394" y="5869"/>
                  </a:lnTo>
                  <a:lnTo>
                    <a:pt x="3496" y="5818"/>
                  </a:lnTo>
                  <a:lnTo>
                    <a:pt x="3624" y="5742"/>
                  </a:lnTo>
                  <a:lnTo>
                    <a:pt x="3726" y="5665"/>
                  </a:lnTo>
                  <a:lnTo>
                    <a:pt x="5257" y="4007"/>
                  </a:lnTo>
                  <a:lnTo>
                    <a:pt x="5410" y="3828"/>
                  </a:lnTo>
                  <a:lnTo>
                    <a:pt x="5538" y="3650"/>
                  </a:lnTo>
                  <a:lnTo>
                    <a:pt x="5640" y="3445"/>
                  </a:lnTo>
                  <a:lnTo>
                    <a:pt x="5742" y="3216"/>
                  </a:lnTo>
                  <a:lnTo>
                    <a:pt x="5793" y="3012"/>
                  </a:lnTo>
                  <a:lnTo>
                    <a:pt x="5844" y="2782"/>
                  </a:lnTo>
                  <a:lnTo>
                    <a:pt x="5869" y="2552"/>
                  </a:lnTo>
                  <a:lnTo>
                    <a:pt x="5869" y="2348"/>
                  </a:lnTo>
                  <a:lnTo>
                    <a:pt x="5844" y="2119"/>
                  </a:lnTo>
                  <a:lnTo>
                    <a:pt x="5818" y="1889"/>
                  </a:lnTo>
                  <a:lnTo>
                    <a:pt x="5742" y="1685"/>
                  </a:lnTo>
                  <a:lnTo>
                    <a:pt x="5665" y="1455"/>
                  </a:lnTo>
                  <a:lnTo>
                    <a:pt x="5563" y="1251"/>
                  </a:lnTo>
                  <a:lnTo>
                    <a:pt x="5436" y="1072"/>
                  </a:lnTo>
                  <a:lnTo>
                    <a:pt x="5282" y="894"/>
                  </a:lnTo>
                  <a:lnTo>
                    <a:pt x="5129" y="715"/>
                  </a:lnTo>
                  <a:lnTo>
                    <a:pt x="5027" y="613"/>
                  </a:lnTo>
                  <a:lnTo>
                    <a:pt x="4823" y="460"/>
                  </a:lnTo>
                  <a:lnTo>
                    <a:pt x="4645" y="333"/>
                  </a:lnTo>
                  <a:lnTo>
                    <a:pt x="4440" y="230"/>
                  </a:lnTo>
                  <a:lnTo>
                    <a:pt x="4211" y="128"/>
                  </a:lnTo>
                  <a:lnTo>
                    <a:pt x="4007" y="52"/>
                  </a:lnTo>
                  <a:lnTo>
                    <a:pt x="3777" y="26"/>
                  </a:lnTo>
                  <a:lnTo>
                    <a:pt x="3547"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3"/>
            <p:cNvSpPr/>
            <p:nvPr/>
          </p:nvSpPr>
          <p:spPr>
            <a:xfrm>
              <a:off x="6314675" y="4165800"/>
              <a:ext cx="185000" cy="198400"/>
            </a:xfrm>
            <a:custGeom>
              <a:rect b="b" l="l" r="r" t="t"/>
              <a:pathLst>
                <a:path extrusionOk="0" h="7936" w="7400">
                  <a:moveTo>
                    <a:pt x="7068" y="0"/>
                  </a:moveTo>
                  <a:lnTo>
                    <a:pt x="6992" y="77"/>
                  </a:lnTo>
                  <a:lnTo>
                    <a:pt x="5486" y="1710"/>
                  </a:lnTo>
                  <a:lnTo>
                    <a:pt x="5257" y="1506"/>
                  </a:lnTo>
                  <a:lnTo>
                    <a:pt x="5180" y="1455"/>
                  </a:lnTo>
                  <a:lnTo>
                    <a:pt x="5103" y="1429"/>
                  </a:lnTo>
                  <a:lnTo>
                    <a:pt x="5001" y="1455"/>
                  </a:lnTo>
                  <a:lnTo>
                    <a:pt x="4925" y="1506"/>
                  </a:lnTo>
                  <a:lnTo>
                    <a:pt x="4874" y="1582"/>
                  </a:lnTo>
                  <a:lnTo>
                    <a:pt x="4874" y="1684"/>
                  </a:lnTo>
                  <a:lnTo>
                    <a:pt x="4899" y="1761"/>
                  </a:lnTo>
                  <a:lnTo>
                    <a:pt x="4950" y="1838"/>
                  </a:lnTo>
                  <a:lnTo>
                    <a:pt x="5154" y="2042"/>
                  </a:lnTo>
                  <a:lnTo>
                    <a:pt x="4134" y="3164"/>
                  </a:lnTo>
                  <a:lnTo>
                    <a:pt x="3088" y="4287"/>
                  </a:lnTo>
                  <a:lnTo>
                    <a:pt x="2884" y="4083"/>
                  </a:lnTo>
                  <a:lnTo>
                    <a:pt x="2807" y="4032"/>
                  </a:lnTo>
                  <a:lnTo>
                    <a:pt x="2705" y="4006"/>
                  </a:lnTo>
                  <a:lnTo>
                    <a:pt x="2628" y="4032"/>
                  </a:lnTo>
                  <a:lnTo>
                    <a:pt x="2552" y="4083"/>
                  </a:lnTo>
                  <a:lnTo>
                    <a:pt x="2501" y="4159"/>
                  </a:lnTo>
                  <a:lnTo>
                    <a:pt x="2475" y="4261"/>
                  </a:lnTo>
                  <a:lnTo>
                    <a:pt x="2501" y="4338"/>
                  </a:lnTo>
                  <a:lnTo>
                    <a:pt x="2552" y="4415"/>
                  </a:lnTo>
                  <a:lnTo>
                    <a:pt x="2781" y="4619"/>
                  </a:lnTo>
                  <a:lnTo>
                    <a:pt x="715" y="6864"/>
                  </a:lnTo>
                  <a:lnTo>
                    <a:pt x="485" y="6660"/>
                  </a:lnTo>
                  <a:lnTo>
                    <a:pt x="409" y="6609"/>
                  </a:lnTo>
                  <a:lnTo>
                    <a:pt x="332" y="6583"/>
                  </a:lnTo>
                  <a:lnTo>
                    <a:pt x="230" y="6609"/>
                  </a:lnTo>
                  <a:lnTo>
                    <a:pt x="153" y="6660"/>
                  </a:lnTo>
                  <a:lnTo>
                    <a:pt x="102" y="6736"/>
                  </a:lnTo>
                  <a:lnTo>
                    <a:pt x="102" y="6839"/>
                  </a:lnTo>
                  <a:lnTo>
                    <a:pt x="128" y="6915"/>
                  </a:lnTo>
                  <a:lnTo>
                    <a:pt x="179" y="6992"/>
                  </a:lnTo>
                  <a:lnTo>
                    <a:pt x="383" y="7196"/>
                  </a:lnTo>
                  <a:lnTo>
                    <a:pt x="77" y="7553"/>
                  </a:lnTo>
                  <a:lnTo>
                    <a:pt x="26" y="7630"/>
                  </a:lnTo>
                  <a:lnTo>
                    <a:pt x="0" y="7706"/>
                  </a:lnTo>
                  <a:lnTo>
                    <a:pt x="26" y="7808"/>
                  </a:lnTo>
                  <a:lnTo>
                    <a:pt x="77" y="7885"/>
                  </a:lnTo>
                  <a:lnTo>
                    <a:pt x="153" y="7910"/>
                  </a:lnTo>
                  <a:lnTo>
                    <a:pt x="255" y="7936"/>
                  </a:lnTo>
                  <a:lnTo>
                    <a:pt x="332" y="7910"/>
                  </a:lnTo>
                  <a:lnTo>
                    <a:pt x="409" y="7859"/>
                  </a:lnTo>
                  <a:lnTo>
                    <a:pt x="893" y="7349"/>
                  </a:lnTo>
                  <a:lnTo>
                    <a:pt x="1939" y="6226"/>
                  </a:lnTo>
                  <a:lnTo>
                    <a:pt x="2144" y="6430"/>
                  </a:lnTo>
                  <a:lnTo>
                    <a:pt x="2220" y="6481"/>
                  </a:lnTo>
                  <a:lnTo>
                    <a:pt x="2399" y="6481"/>
                  </a:lnTo>
                  <a:lnTo>
                    <a:pt x="2475" y="6430"/>
                  </a:lnTo>
                  <a:lnTo>
                    <a:pt x="2526" y="6328"/>
                  </a:lnTo>
                  <a:lnTo>
                    <a:pt x="2552" y="6252"/>
                  </a:lnTo>
                  <a:lnTo>
                    <a:pt x="2526" y="6175"/>
                  </a:lnTo>
                  <a:lnTo>
                    <a:pt x="2475" y="6099"/>
                  </a:lnTo>
                  <a:lnTo>
                    <a:pt x="2246" y="5894"/>
                  </a:lnTo>
                  <a:lnTo>
                    <a:pt x="3292" y="4772"/>
                  </a:lnTo>
                  <a:lnTo>
                    <a:pt x="4312" y="3649"/>
                  </a:lnTo>
                  <a:lnTo>
                    <a:pt x="4542" y="3853"/>
                  </a:lnTo>
                  <a:lnTo>
                    <a:pt x="4619" y="3904"/>
                  </a:lnTo>
                  <a:lnTo>
                    <a:pt x="4695" y="3930"/>
                  </a:lnTo>
                  <a:lnTo>
                    <a:pt x="4797" y="3904"/>
                  </a:lnTo>
                  <a:lnTo>
                    <a:pt x="4874" y="3853"/>
                  </a:lnTo>
                  <a:lnTo>
                    <a:pt x="4925" y="3777"/>
                  </a:lnTo>
                  <a:lnTo>
                    <a:pt x="4925" y="3675"/>
                  </a:lnTo>
                  <a:lnTo>
                    <a:pt x="4899" y="3598"/>
                  </a:lnTo>
                  <a:lnTo>
                    <a:pt x="4848" y="3522"/>
                  </a:lnTo>
                  <a:lnTo>
                    <a:pt x="4644" y="3317"/>
                  </a:lnTo>
                  <a:lnTo>
                    <a:pt x="5665" y="2195"/>
                  </a:lnTo>
                  <a:lnTo>
                    <a:pt x="6711" y="1072"/>
                  </a:lnTo>
                  <a:lnTo>
                    <a:pt x="6915" y="1276"/>
                  </a:lnTo>
                  <a:lnTo>
                    <a:pt x="6992" y="1327"/>
                  </a:lnTo>
                  <a:lnTo>
                    <a:pt x="7094" y="1353"/>
                  </a:lnTo>
                  <a:lnTo>
                    <a:pt x="7170" y="1327"/>
                  </a:lnTo>
                  <a:lnTo>
                    <a:pt x="7247" y="1276"/>
                  </a:lnTo>
                  <a:lnTo>
                    <a:pt x="7298" y="1200"/>
                  </a:lnTo>
                  <a:lnTo>
                    <a:pt x="7323" y="1098"/>
                  </a:lnTo>
                  <a:lnTo>
                    <a:pt x="7298" y="1021"/>
                  </a:lnTo>
                  <a:lnTo>
                    <a:pt x="7247" y="944"/>
                  </a:lnTo>
                  <a:lnTo>
                    <a:pt x="7017" y="740"/>
                  </a:lnTo>
                  <a:lnTo>
                    <a:pt x="7349" y="383"/>
                  </a:lnTo>
                  <a:lnTo>
                    <a:pt x="7400" y="307"/>
                  </a:lnTo>
                  <a:lnTo>
                    <a:pt x="7400" y="205"/>
                  </a:lnTo>
                  <a:lnTo>
                    <a:pt x="7374" y="128"/>
                  </a:lnTo>
                  <a:lnTo>
                    <a:pt x="7323" y="51"/>
                  </a:lnTo>
                  <a:lnTo>
                    <a:pt x="7247"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5" name="Google Shape;5075;p73"/>
          <p:cNvGrpSpPr/>
          <p:nvPr/>
        </p:nvGrpSpPr>
        <p:grpSpPr>
          <a:xfrm>
            <a:off x="7773748" y="3985061"/>
            <a:ext cx="400173" cy="342260"/>
            <a:chOff x="6984450" y="4068850"/>
            <a:chExt cx="396800" cy="339375"/>
          </a:xfrm>
        </p:grpSpPr>
        <p:sp>
          <p:nvSpPr>
            <p:cNvPr id="5076" name="Google Shape;5076;p73"/>
            <p:cNvSpPr/>
            <p:nvPr/>
          </p:nvSpPr>
          <p:spPr>
            <a:xfrm>
              <a:off x="7078225" y="4093725"/>
              <a:ext cx="208625" cy="49775"/>
            </a:xfrm>
            <a:custGeom>
              <a:rect b="b" l="l" r="r" t="t"/>
              <a:pathLst>
                <a:path extrusionOk="0" h="1991" w="8345">
                  <a:moveTo>
                    <a:pt x="1" y="0"/>
                  </a:moveTo>
                  <a:lnTo>
                    <a:pt x="1" y="1990"/>
                  </a:lnTo>
                  <a:lnTo>
                    <a:pt x="8344" y="1990"/>
                  </a:lnTo>
                  <a:lnTo>
                    <a:pt x="834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3"/>
            <p:cNvSpPr/>
            <p:nvPr/>
          </p:nvSpPr>
          <p:spPr>
            <a:xfrm>
              <a:off x="7078225" y="4376950"/>
              <a:ext cx="51700" cy="31275"/>
            </a:xfrm>
            <a:custGeom>
              <a:rect b="b" l="l" r="r" t="t"/>
              <a:pathLst>
                <a:path extrusionOk="0" h="1251" w="2068">
                  <a:moveTo>
                    <a:pt x="1" y="0"/>
                  </a:moveTo>
                  <a:lnTo>
                    <a:pt x="1" y="663"/>
                  </a:lnTo>
                  <a:lnTo>
                    <a:pt x="1" y="791"/>
                  </a:lnTo>
                  <a:lnTo>
                    <a:pt x="52" y="893"/>
                  </a:lnTo>
                  <a:lnTo>
                    <a:pt x="103" y="995"/>
                  </a:lnTo>
                  <a:lnTo>
                    <a:pt x="179" y="1072"/>
                  </a:lnTo>
                  <a:lnTo>
                    <a:pt x="256" y="1148"/>
                  </a:lnTo>
                  <a:lnTo>
                    <a:pt x="358" y="1199"/>
                  </a:lnTo>
                  <a:lnTo>
                    <a:pt x="460" y="1250"/>
                  </a:lnTo>
                  <a:lnTo>
                    <a:pt x="1583" y="1250"/>
                  </a:lnTo>
                  <a:lnTo>
                    <a:pt x="1710" y="1199"/>
                  </a:lnTo>
                  <a:lnTo>
                    <a:pt x="1787" y="1148"/>
                  </a:lnTo>
                  <a:lnTo>
                    <a:pt x="1889" y="1072"/>
                  </a:lnTo>
                  <a:lnTo>
                    <a:pt x="1965" y="995"/>
                  </a:lnTo>
                  <a:lnTo>
                    <a:pt x="2016" y="893"/>
                  </a:lnTo>
                  <a:lnTo>
                    <a:pt x="2042" y="791"/>
                  </a:lnTo>
                  <a:lnTo>
                    <a:pt x="2067" y="663"/>
                  </a:lnTo>
                  <a:lnTo>
                    <a:pt x="2067"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3"/>
            <p:cNvSpPr/>
            <p:nvPr/>
          </p:nvSpPr>
          <p:spPr>
            <a:xfrm>
              <a:off x="7235775" y="4376950"/>
              <a:ext cx="51700" cy="31275"/>
            </a:xfrm>
            <a:custGeom>
              <a:rect b="b" l="l" r="r" t="t"/>
              <a:pathLst>
                <a:path extrusionOk="0" h="1251" w="2068">
                  <a:moveTo>
                    <a:pt x="1" y="0"/>
                  </a:moveTo>
                  <a:lnTo>
                    <a:pt x="1" y="663"/>
                  </a:lnTo>
                  <a:lnTo>
                    <a:pt x="26" y="791"/>
                  </a:lnTo>
                  <a:lnTo>
                    <a:pt x="52" y="893"/>
                  </a:lnTo>
                  <a:lnTo>
                    <a:pt x="103" y="995"/>
                  </a:lnTo>
                  <a:lnTo>
                    <a:pt x="180" y="1072"/>
                  </a:lnTo>
                  <a:lnTo>
                    <a:pt x="256" y="1148"/>
                  </a:lnTo>
                  <a:lnTo>
                    <a:pt x="358" y="1199"/>
                  </a:lnTo>
                  <a:lnTo>
                    <a:pt x="486" y="1250"/>
                  </a:lnTo>
                  <a:lnTo>
                    <a:pt x="1583" y="1250"/>
                  </a:lnTo>
                  <a:lnTo>
                    <a:pt x="1710" y="1199"/>
                  </a:lnTo>
                  <a:lnTo>
                    <a:pt x="1813" y="1148"/>
                  </a:lnTo>
                  <a:lnTo>
                    <a:pt x="1889" y="1072"/>
                  </a:lnTo>
                  <a:lnTo>
                    <a:pt x="1966" y="995"/>
                  </a:lnTo>
                  <a:lnTo>
                    <a:pt x="2017" y="893"/>
                  </a:lnTo>
                  <a:lnTo>
                    <a:pt x="2042" y="791"/>
                  </a:lnTo>
                  <a:lnTo>
                    <a:pt x="2068" y="663"/>
                  </a:lnTo>
                  <a:lnTo>
                    <a:pt x="2068"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3"/>
            <p:cNvSpPr/>
            <p:nvPr/>
          </p:nvSpPr>
          <p:spPr>
            <a:xfrm>
              <a:off x="6984450" y="4137725"/>
              <a:ext cx="396800" cy="244350"/>
            </a:xfrm>
            <a:custGeom>
              <a:rect b="b" l="l" r="r" t="t"/>
              <a:pathLst>
                <a:path extrusionOk="0" h="9774" w="15872">
                  <a:moveTo>
                    <a:pt x="3139" y="1"/>
                  </a:moveTo>
                  <a:lnTo>
                    <a:pt x="2910" y="26"/>
                  </a:lnTo>
                  <a:lnTo>
                    <a:pt x="2705" y="77"/>
                  </a:lnTo>
                  <a:lnTo>
                    <a:pt x="2476" y="154"/>
                  </a:lnTo>
                  <a:lnTo>
                    <a:pt x="2272" y="230"/>
                  </a:lnTo>
                  <a:lnTo>
                    <a:pt x="2093" y="332"/>
                  </a:lnTo>
                  <a:lnTo>
                    <a:pt x="1914" y="460"/>
                  </a:lnTo>
                  <a:lnTo>
                    <a:pt x="1736" y="588"/>
                  </a:lnTo>
                  <a:lnTo>
                    <a:pt x="1583" y="741"/>
                  </a:lnTo>
                  <a:lnTo>
                    <a:pt x="1430" y="894"/>
                  </a:lnTo>
                  <a:lnTo>
                    <a:pt x="1302" y="1072"/>
                  </a:lnTo>
                  <a:lnTo>
                    <a:pt x="1174" y="1251"/>
                  </a:lnTo>
                  <a:lnTo>
                    <a:pt x="1072" y="1430"/>
                  </a:lnTo>
                  <a:lnTo>
                    <a:pt x="996" y="1634"/>
                  </a:lnTo>
                  <a:lnTo>
                    <a:pt x="919" y="1863"/>
                  </a:lnTo>
                  <a:lnTo>
                    <a:pt x="868" y="2067"/>
                  </a:lnTo>
                  <a:lnTo>
                    <a:pt x="26" y="6788"/>
                  </a:lnTo>
                  <a:lnTo>
                    <a:pt x="1" y="7069"/>
                  </a:lnTo>
                  <a:lnTo>
                    <a:pt x="1" y="7349"/>
                  </a:lnTo>
                  <a:lnTo>
                    <a:pt x="26" y="7630"/>
                  </a:lnTo>
                  <a:lnTo>
                    <a:pt x="77" y="7911"/>
                  </a:lnTo>
                  <a:lnTo>
                    <a:pt x="154" y="8166"/>
                  </a:lnTo>
                  <a:lnTo>
                    <a:pt x="281" y="8421"/>
                  </a:lnTo>
                  <a:lnTo>
                    <a:pt x="409" y="8650"/>
                  </a:lnTo>
                  <a:lnTo>
                    <a:pt x="588" y="8855"/>
                  </a:lnTo>
                  <a:lnTo>
                    <a:pt x="766" y="9059"/>
                  </a:lnTo>
                  <a:lnTo>
                    <a:pt x="970" y="9237"/>
                  </a:lnTo>
                  <a:lnTo>
                    <a:pt x="1174" y="9390"/>
                  </a:lnTo>
                  <a:lnTo>
                    <a:pt x="1430" y="9518"/>
                  </a:lnTo>
                  <a:lnTo>
                    <a:pt x="1685" y="9620"/>
                  </a:lnTo>
                  <a:lnTo>
                    <a:pt x="1940" y="9697"/>
                  </a:lnTo>
                  <a:lnTo>
                    <a:pt x="2221" y="9748"/>
                  </a:lnTo>
                  <a:lnTo>
                    <a:pt x="2527" y="9773"/>
                  </a:lnTo>
                  <a:lnTo>
                    <a:pt x="13345" y="9773"/>
                  </a:lnTo>
                  <a:lnTo>
                    <a:pt x="13652" y="9748"/>
                  </a:lnTo>
                  <a:lnTo>
                    <a:pt x="13932" y="9697"/>
                  </a:lnTo>
                  <a:lnTo>
                    <a:pt x="14187" y="9620"/>
                  </a:lnTo>
                  <a:lnTo>
                    <a:pt x="14443" y="9518"/>
                  </a:lnTo>
                  <a:lnTo>
                    <a:pt x="14672" y="9390"/>
                  </a:lnTo>
                  <a:lnTo>
                    <a:pt x="14902" y="9237"/>
                  </a:lnTo>
                  <a:lnTo>
                    <a:pt x="15106" y="9059"/>
                  </a:lnTo>
                  <a:lnTo>
                    <a:pt x="15285" y="8855"/>
                  </a:lnTo>
                  <a:lnTo>
                    <a:pt x="15463" y="8650"/>
                  </a:lnTo>
                  <a:lnTo>
                    <a:pt x="15591" y="8421"/>
                  </a:lnTo>
                  <a:lnTo>
                    <a:pt x="15693" y="8166"/>
                  </a:lnTo>
                  <a:lnTo>
                    <a:pt x="15795" y="7911"/>
                  </a:lnTo>
                  <a:lnTo>
                    <a:pt x="15846" y="7630"/>
                  </a:lnTo>
                  <a:lnTo>
                    <a:pt x="15871" y="7349"/>
                  </a:lnTo>
                  <a:lnTo>
                    <a:pt x="15871" y="7069"/>
                  </a:lnTo>
                  <a:lnTo>
                    <a:pt x="15846" y="6788"/>
                  </a:lnTo>
                  <a:lnTo>
                    <a:pt x="15004" y="2067"/>
                  </a:lnTo>
                  <a:lnTo>
                    <a:pt x="14953" y="1863"/>
                  </a:lnTo>
                  <a:lnTo>
                    <a:pt x="14876" y="1634"/>
                  </a:lnTo>
                  <a:lnTo>
                    <a:pt x="14800" y="1430"/>
                  </a:lnTo>
                  <a:lnTo>
                    <a:pt x="14698" y="1251"/>
                  </a:lnTo>
                  <a:lnTo>
                    <a:pt x="14570" y="1072"/>
                  </a:lnTo>
                  <a:lnTo>
                    <a:pt x="14443" y="894"/>
                  </a:lnTo>
                  <a:lnTo>
                    <a:pt x="14290" y="741"/>
                  </a:lnTo>
                  <a:lnTo>
                    <a:pt x="14136" y="588"/>
                  </a:lnTo>
                  <a:lnTo>
                    <a:pt x="13958" y="460"/>
                  </a:lnTo>
                  <a:lnTo>
                    <a:pt x="13779" y="332"/>
                  </a:lnTo>
                  <a:lnTo>
                    <a:pt x="13575" y="230"/>
                  </a:lnTo>
                  <a:lnTo>
                    <a:pt x="13371" y="154"/>
                  </a:lnTo>
                  <a:lnTo>
                    <a:pt x="13167" y="77"/>
                  </a:lnTo>
                  <a:lnTo>
                    <a:pt x="12963" y="26"/>
                  </a:lnTo>
                  <a:lnTo>
                    <a:pt x="12733"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3"/>
            <p:cNvSpPr/>
            <p:nvPr/>
          </p:nvSpPr>
          <p:spPr>
            <a:xfrm>
              <a:off x="7026550" y="4068850"/>
              <a:ext cx="312600" cy="31900"/>
            </a:xfrm>
            <a:custGeom>
              <a:rect b="b" l="l" r="r" t="t"/>
              <a:pathLst>
                <a:path extrusionOk="0" h="1276" w="12504">
                  <a:moveTo>
                    <a:pt x="256" y="0"/>
                  </a:moveTo>
                  <a:lnTo>
                    <a:pt x="154" y="26"/>
                  </a:lnTo>
                  <a:lnTo>
                    <a:pt x="77" y="77"/>
                  </a:lnTo>
                  <a:lnTo>
                    <a:pt x="26" y="153"/>
                  </a:lnTo>
                  <a:lnTo>
                    <a:pt x="1" y="281"/>
                  </a:lnTo>
                  <a:lnTo>
                    <a:pt x="1" y="1021"/>
                  </a:lnTo>
                  <a:lnTo>
                    <a:pt x="26" y="1123"/>
                  </a:lnTo>
                  <a:lnTo>
                    <a:pt x="77" y="1199"/>
                  </a:lnTo>
                  <a:lnTo>
                    <a:pt x="154" y="1276"/>
                  </a:lnTo>
                  <a:lnTo>
                    <a:pt x="12350" y="1276"/>
                  </a:lnTo>
                  <a:lnTo>
                    <a:pt x="12427" y="1199"/>
                  </a:lnTo>
                  <a:lnTo>
                    <a:pt x="12478" y="1123"/>
                  </a:lnTo>
                  <a:lnTo>
                    <a:pt x="12503" y="1021"/>
                  </a:lnTo>
                  <a:lnTo>
                    <a:pt x="12503" y="281"/>
                  </a:lnTo>
                  <a:lnTo>
                    <a:pt x="12478" y="153"/>
                  </a:lnTo>
                  <a:lnTo>
                    <a:pt x="12427" y="77"/>
                  </a:lnTo>
                  <a:lnTo>
                    <a:pt x="12350" y="26"/>
                  </a:lnTo>
                  <a:lnTo>
                    <a:pt x="1224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3"/>
            <p:cNvSpPr/>
            <p:nvPr/>
          </p:nvSpPr>
          <p:spPr>
            <a:xfrm>
              <a:off x="7311700" y="4068850"/>
              <a:ext cx="27450" cy="31900"/>
            </a:xfrm>
            <a:custGeom>
              <a:rect b="b" l="l" r="r" t="t"/>
              <a:pathLst>
                <a:path extrusionOk="0" h="1276" w="1098">
                  <a:moveTo>
                    <a:pt x="0" y="0"/>
                  </a:moveTo>
                  <a:lnTo>
                    <a:pt x="102" y="26"/>
                  </a:lnTo>
                  <a:lnTo>
                    <a:pt x="204" y="77"/>
                  </a:lnTo>
                  <a:lnTo>
                    <a:pt x="255" y="153"/>
                  </a:lnTo>
                  <a:lnTo>
                    <a:pt x="281" y="281"/>
                  </a:lnTo>
                  <a:lnTo>
                    <a:pt x="281" y="1021"/>
                  </a:lnTo>
                  <a:lnTo>
                    <a:pt x="255" y="1123"/>
                  </a:lnTo>
                  <a:lnTo>
                    <a:pt x="204" y="1199"/>
                  </a:lnTo>
                  <a:lnTo>
                    <a:pt x="102" y="1276"/>
                  </a:lnTo>
                  <a:lnTo>
                    <a:pt x="944" y="1276"/>
                  </a:lnTo>
                  <a:lnTo>
                    <a:pt x="1021" y="1199"/>
                  </a:lnTo>
                  <a:lnTo>
                    <a:pt x="1072" y="1123"/>
                  </a:lnTo>
                  <a:lnTo>
                    <a:pt x="1097" y="1021"/>
                  </a:lnTo>
                  <a:lnTo>
                    <a:pt x="1097" y="281"/>
                  </a:lnTo>
                  <a:lnTo>
                    <a:pt x="1072" y="153"/>
                  </a:lnTo>
                  <a:lnTo>
                    <a:pt x="1021" y="77"/>
                  </a:lnTo>
                  <a:lnTo>
                    <a:pt x="944" y="26"/>
                  </a:lnTo>
                  <a:lnTo>
                    <a:pt x="842"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3"/>
            <p:cNvSpPr/>
            <p:nvPr/>
          </p:nvSpPr>
          <p:spPr>
            <a:xfrm>
              <a:off x="7094800" y="4288275"/>
              <a:ext cx="40850" cy="31275"/>
            </a:xfrm>
            <a:custGeom>
              <a:rect b="b" l="l" r="r" t="t"/>
              <a:pathLst>
                <a:path extrusionOk="0" h="1251" w="1634">
                  <a:moveTo>
                    <a:pt x="231" y="0"/>
                  </a:moveTo>
                  <a:lnTo>
                    <a:pt x="154" y="26"/>
                  </a:lnTo>
                  <a:lnTo>
                    <a:pt x="78" y="77"/>
                  </a:lnTo>
                  <a:lnTo>
                    <a:pt x="26" y="153"/>
                  </a:lnTo>
                  <a:lnTo>
                    <a:pt x="1" y="230"/>
                  </a:lnTo>
                  <a:lnTo>
                    <a:pt x="1" y="995"/>
                  </a:lnTo>
                  <a:lnTo>
                    <a:pt x="26" y="1098"/>
                  </a:lnTo>
                  <a:lnTo>
                    <a:pt x="78" y="1174"/>
                  </a:lnTo>
                  <a:lnTo>
                    <a:pt x="154" y="1225"/>
                  </a:lnTo>
                  <a:lnTo>
                    <a:pt x="231" y="1251"/>
                  </a:lnTo>
                  <a:lnTo>
                    <a:pt x="1404" y="1251"/>
                  </a:lnTo>
                  <a:lnTo>
                    <a:pt x="1506" y="1225"/>
                  </a:lnTo>
                  <a:lnTo>
                    <a:pt x="1583" y="1174"/>
                  </a:lnTo>
                  <a:lnTo>
                    <a:pt x="1634" y="1098"/>
                  </a:lnTo>
                  <a:lnTo>
                    <a:pt x="1634" y="995"/>
                  </a:lnTo>
                  <a:lnTo>
                    <a:pt x="1634" y="230"/>
                  </a:lnTo>
                  <a:lnTo>
                    <a:pt x="1634" y="153"/>
                  </a:lnTo>
                  <a:lnTo>
                    <a:pt x="1583" y="77"/>
                  </a:lnTo>
                  <a:lnTo>
                    <a:pt x="1506" y="26"/>
                  </a:lnTo>
                  <a:lnTo>
                    <a:pt x="140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3"/>
            <p:cNvSpPr/>
            <p:nvPr/>
          </p:nvSpPr>
          <p:spPr>
            <a:xfrm>
              <a:off x="7162425" y="4288275"/>
              <a:ext cx="40850" cy="31275"/>
            </a:xfrm>
            <a:custGeom>
              <a:rect b="b" l="l" r="r" t="t"/>
              <a:pathLst>
                <a:path extrusionOk="0" h="1251" w="1634">
                  <a:moveTo>
                    <a:pt x="230" y="0"/>
                  </a:moveTo>
                  <a:lnTo>
                    <a:pt x="128" y="26"/>
                  </a:lnTo>
                  <a:lnTo>
                    <a:pt x="52" y="77"/>
                  </a:lnTo>
                  <a:lnTo>
                    <a:pt x="1" y="153"/>
                  </a:lnTo>
                  <a:lnTo>
                    <a:pt x="1" y="230"/>
                  </a:lnTo>
                  <a:lnTo>
                    <a:pt x="1" y="995"/>
                  </a:lnTo>
                  <a:lnTo>
                    <a:pt x="1" y="1098"/>
                  </a:lnTo>
                  <a:lnTo>
                    <a:pt x="52" y="1174"/>
                  </a:lnTo>
                  <a:lnTo>
                    <a:pt x="128" y="1225"/>
                  </a:lnTo>
                  <a:lnTo>
                    <a:pt x="230" y="1251"/>
                  </a:lnTo>
                  <a:lnTo>
                    <a:pt x="1404" y="1251"/>
                  </a:lnTo>
                  <a:lnTo>
                    <a:pt x="1481" y="1225"/>
                  </a:lnTo>
                  <a:lnTo>
                    <a:pt x="1557" y="1174"/>
                  </a:lnTo>
                  <a:lnTo>
                    <a:pt x="1608" y="1098"/>
                  </a:lnTo>
                  <a:lnTo>
                    <a:pt x="1634" y="995"/>
                  </a:lnTo>
                  <a:lnTo>
                    <a:pt x="1634" y="230"/>
                  </a:lnTo>
                  <a:lnTo>
                    <a:pt x="1608" y="153"/>
                  </a:lnTo>
                  <a:lnTo>
                    <a:pt x="1557" y="77"/>
                  </a:lnTo>
                  <a:lnTo>
                    <a:pt x="1481" y="26"/>
                  </a:lnTo>
                  <a:lnTo>
                    <a:pt x="140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3"/>
            <p:cNvSpPr/>
            <p:nvPr/>
          </p:nvSpPr>
          <p:spPr>
            <a:xfrm>
              <a:off x="7229400" y="4288275"/>
              <a:ext cx="41500" cy="31275"/>
            </a:xfrm>
            <a:custGeom>
              <a:rect b="b" l="l" r="r" t="t"/>
              <a:pathLst>
                <a:path extrusionOk="0" h="1251" w="1660">
                  <a:moveTo>
                    <a:pt x="256" y="0"/>
                  </a:moveTo>
                  <a:lnTo>
                    <a:pt x="154" y="26"/>
                  </a:lnTo>
                  <a:lnTo>
                    <a:pt x="77" y="77"/>
                  </a:lnTo>
                  <a:lnTo>
                    <a:pt x="26" y="153"/>
                  </a:lnTo>
                  <a:lnTo>
                    <a:pt x="1" y="230"/>
                  </a:lnTo>
                  <a:lnTo>
                    <a:pt x="1" y="995"/>
                  </a:lnTo>
                  <a:lnTo>
                    <a:pt x="26" y="1098"/>
                  </a:lnTo>
                  <a:lnTo>
                    <a:pt x="77" y="1174"/>
                  </a:lnTo>
                  <a:lnTo>
                    <a:pt x="154" y="1225"/>
                  </a:lnTo>
                  <a:lnTo>
                    <a:pt x="256" y="1251"/>
                  </a:lnTo>
                  <a:lnTo>
                    <a:pt x="1430" y="1251"/>
                  </a:lnTo>
                  <a:lnTo>
                    <a:pt x="1506" y="1225"/>
                  </a:lnTo>
                  <a:lnTo>
                    <a:pt x="1583" y="1174"/>
                  </a:lnTo>
                  <a:lnTo>
                    <a:pt x="1634" y="1098"/>
                  </a:lnTo>
                  <a:lnTo>
                    <a:pt x="1659" y="995"/>
                  </a:lnTo>
                  <a:lnTo>
                    <a:pt x="1659" y="230"/>
                  </a:lnTo>
                  <a:lnTo>
                    <a:pt x="1634" y="153"/>
                  </a:lnTo>
                  <a:lnTo>
                    <a:pt x="1583" y="77"/>
                  </a:lnTo>
                  <a:lnTo>
                    <a:pt x="1506" y="26"/>
                  </a:lnTo>
                  <a:lnTo>
                    <a:pt x="1430"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3"/>
            <p:cNvSpPr/>
            <p:nvPr/>
          </p:nvSpPr>
          <p:spPr>
            <a:xfrm>
              <a:off x="7094800" y="4200250"/>
              <a:ext cx="176100" cy="54875"/>
            </a:xfrm>
            <a:custGeom>
              <a:rect b="b" l="l" r="r" t="t"/>
              <a:pathLst>
                <a:path extrusionOk="0" h="2195" w="7044">
                  <a:moveTo>
                    <a:pt x="333" y="0"/>
                  </a:moveTo>
                  <a:lnTo>
                    <a:pt x="256" y="26"/>
                  </a:lnTo>
                  <a:lnTo>
                    <a:pt x="180" y="77"/>
                  </a:lnTo>
                  <a:lnTo>
                    <a:pt x="129" y="128"/>
                  </a:lnTo>
                  <a:lnTo>
                    <a:pt x="78" y="179"/>
                  </a:lnTo>
                  <a:lnTo>
                    <a:pt x="26" y="255"/>
                  </a:lnTo>
                  <a:lnTo>
                    <a:pt x="1" y="332"/>
                  </a:lnTo>
                  <a:lnTo>
                    <a:pt x="1" y="434"/>
                  </a:lnTo>
                  <a:lnTo>
                    <a:pt x="1" y="1761"/>
                  </a:lnTo>
                  <a:lnTo>
                    <a:pt x="1" y="1863"/>
                  </a:lnTo>
                  <a:lnTo>
                    <a:pt x="26" y="1939"/>
                  </a:lnTo>
                  <a:lnTo>
                    <a:pt x="78" y="2016"/>
                  </a:lnTo>
                  <a:lnTo>
                    <a:pt x="129" y="2067"/>
                  </a:lnTo>
                  <a:lnTo>
                    <a:pt x="180" y="2118"/>
                  </a:lnTo>
                  <a:lnTo>
                    <a:pt x="256" y="2169"/>
                  </a:lnTo>
                  <a:lnTo>
                    <a:pt x="333" y="2195"/>
                  </a:lnTo>
                  <a:lnTo>
                    <a:pt x="6686" y="2195"/>
                  </a:lnTo>
                  <a:lnTo>
                    <a:pt x="6788" y="2169"/>
                  </a:lnTo>
                  <a:lnTo>
                    <a:pt x="6839" y="2118"/>
                  </a:lnTo>
                  <a:lnTo>
                    <a:pt x="6916" y="2067"/>
                  </a:lnTo>
                  <a:lnTo>
                    <a:pt x="6967" y="2016"/>
                  </a:lnTo>
                  <a:lnTo>
                    <a:pt x="7018" y="1939"/>
                  </a:lnTo>
                  <a:lnTo>
                    <a:pt x="7043" y="1863"/>
                  </a:lnTo>
                  <a:lnTo>
                    <a:pt x="7043" y="1761"/>
                  </a:lnTo>
                  <a:lnTo>
                    <a:pt x="7043" y="434"/>
                  </a:lnTo>
                  <a:lnTo>
                    <a:pt x="7043" y="332"/>
                  </a:lnTo>
                  <a:lnTo>
                    <a:pt x="7018" y="255"/>
                  </a:lnTo>
                  <a:lnTo>
                    <a:pt x="6967" y="179"/>
                  </a:lnTo>
                  <a:lnTo>
                    <a:pt x="6916" y="128"/>
                  </a:lnTo>
                  <a:lnTo>
                    <a:pt x="6839" y="77"/>
                  </a:lnTo>
                  <a:lnTo>
                    <a:pt x="6788" y="26"/>
                  </a:lnTo>
                  <a:lnTo>
                    <a:pt x="6686"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3"/>
            <p:cNvSpPr/>
            <p:nvPr/>
          </p:nvSpPr>
          <p:spPr>
            <a:xfrm>
              <a:off x="7241525" y="4200250"/>
              <a:ext cx="29375" cy="54875"/>
            </a:xfrm>
            <a:custGeom>
              <a:rect b="b" l="l" r="r" t="t"/>
              <a:pathLst>
                <a:path extrusionOk="0" h="2195" w="1175">
                  <a:moveTo>
                    <a:pt x="1" y="0"/>
                  </a:moveTo>
                  <a:lnTo>
                    <a:pt x="77" y="26"/>
                  </a:lnTo>
                  <a:lnTo>
                    <a:pt x="154" y="77"/>
                  </a:lnTo>
                  <a:lnTo>
                    <a:pt x="230" y="128"/>
                  </a:lnTo>
                  <a:lnTo>
                    <a:pt x="281" y="179"/>
                  </a:lnTo>
                  <a:lnTo>
                    <a:pt x="307" y="255"/>
                  </a:lnTo>
                  <a:lnTo>
                    <a:pt x="332" y="332"/>
                  </a:lnTo>
                  <a:lnTo>
                    <a:pt x="358" y="434"/>
                  </a:lnTo>
                  <a:lnTo>
                    <a:pt x="358" y="1761"/>
                  </a:lnTo>
                  <a:lnTo>
                    <a:pt x="332" y="1863"/>
                  </a:lnTo>
                  <a:lnTo>
                    <a:pt x="307" y="1939"/>
                  </a:lnTo>
                  <a:lnTo>
                    <a:pt x="281" y="2016"/>
                  </a:lnTo>
                  <a:lnTo>
                    <a:pt x="230" y="2067"/>
                  </a:lnTo>
                  <a:lnTo>
                    <a:pt x="154" y="2118"/>
                  </a:lnTo>
                  <a:lnTo>
                    <a:pt x="77" y="2169"/>
                  </a:lnTo>
                  <a:lnTo>
                    <a:pt x="1" y="2195"/>
                  </a:lnTo>
                  <a:lnTo>
                    <a:pt x="817" y="2195"/>
                  </a:lnTo>
                  <a:lnTo>
                    <a:pt x="919" y="2169"/>
                  </a:lnTo>
                  <a:lnTo>
                    <a:pt x="970" y="2118"/>
                  </a:lnTo>
                  <a:lnTo>
                    <a:pt x="1047" y="2067"/>
                  </a:lnTo>
                  <a:lnTo>
                    <a:pt x="1098" y="2016"/>
                  </a:lnTo>
                  <a:lnTo>
                    <a:pt x="1149" y="1939"/>
                  </a:lnTo>
                  <a:lnTo>
                    <a:pt x="1174" y="1863"/>
                  </a:lnTo>
                  <a:lnTo>
                    <a:pt x="1174" y="1761"/>
                  </a:lnTo>
                  <a:lnTo>
                    <a:pt x="1174" y="434"/>
                  </a:lnTo>
                  <a:lnTo>
                    <a:pt x="1174" y="332"/>
                  </a:lnTo>
                  <a:lnTo>
                    <a:pt x="1149" y="255"/>
                  </a:lnTo>
                  <a:lnTo>
                    <a:pt x="1098" y="179"/>
                  </a:lnTo>
                  <a:lnTo>
                    <a:pt x="1047" y="128"/>
                  </a:lnTo>
                  <a:lnTo>
                    <a:pt x="970" y="77"/>
                  </a:lnTo>
                  <a:lnTo>
                    <a:pt x="919" y="26"/>
                  </a:lnTo>
                  <a:lnTo>
                    <a:pt x="817"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7" name="Google Shape;5087;p73"/>
          <p:cNvGrpSpPr/>
          <p:nvPr/>
        </p:nvGrpSpPr>
        <p:grpSpPr>
          <a:xfrm>
            <a:off x="7773118" y="2565270"/>
            <a:ext cx="400803" cy="396290"/>
            <a:chOff x="6983825" y="2661025"/>
            <a:chExt cx="397425" cy="392950"/>
          </a:xfrm>
        </p:grpSpPr>
        <p:sp>
          <p:nvSpPr>
            <p:cNvPr id="5088" name="Google Shape;5088;p73"/>
            <p:cNvSpPr/>
            <p:nvPr/>
          </p:nvSpPr>
          <p:spPr>
            <a:xfrm>
              <a:off x="7114575" y="2712050"/>
              <a:ext cx="61900" cy="128875"/>
            </a:xfrm>
            <a:custGeom>
              <a:rect b="b" l="l" r="r" t="t"/>
              <a:pathLst>
                <a:path extrusionOk="0" h="5155" w="2476">
                  <a:moveTo>
                    <a:pt x="971" y="0"/>
                  </a:moveTo>
                  <a:lnTo>
                    <a:pt x="1" y="307"/>
                  </a:lnTo>
                  <a:lnTo>
                    <a:pt x="1506" y="5155"/>
                  </a:lnTo>
                  <a:lnTo>
                    <a:pt x="2476" y="4848"/>
                  </a:lnTo>
                  <a:lnTo>
                    <a:pt x="971"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3"/>
            <p:cNvSpPr/>
            <p:nvPr/>
          </p:nvSpPr>
          <p:spPr>
            <a:xfrm>
              <a:off x="7221750" y="2761175"/>
              <a:ext cx="123150" cy="85500"/>
            </a:xfrm>
            <a:custGeom>
              <a:rect b="b" l="l" r="r" t="t"/>
              <a:pathLst>
                <a:path extrusionOk="0" h="3420" w="4926">
                  <a:moveTo>
                    <a:pt x="4415" y="0"/>
                  </a:moveTo>
                  <a:lnTo>
                    <a:pt x="1" y="2552"/>
                  </a:lnTo>
                  <a:lnTo>
                    <a:pt x="511" y="3419"/>
                  </a:lnTo>
                  <a:lnTo>
                    <a:pt x="4925" y="893"/>
                  </a:lnTo>
                  <a:lnTo>
                    <a:pt x="4415"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3"/>
            <p:cNvSpPr/>
            <p:nvPr/>
          </p:nvSpPr>
          <p:spPr>
            <a:xfrm>
              <a:off x="7026550" y="2902775"/>
              <a:ext cx="105925" cy="75925"/>
            </a:xfrm>
            <a:custGeom>
              <a:rect b="b" l="l" r="r" t="t"/>
              <a:pathLst>
                <a:path extrusionOk="0" h="3037" w="4237">
                  <a:moveTo>
                    <a:pt x="3726" y="1"/>
                  </a:moveTo>
                  <a:lnTo>
                    <a:pt x="1" y="2144"/>
                  </a:lnTo>
                  <a:lnTo>
                    <a:pt x="511" y="3037"/>
                  </a:lnTo>
                  <a:lnTo>
                    <a:pt x="4236" y="894"/>
                  </a:lnTo>
                  <a:lnTo>
                    <a:pt x="3726"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3"/>
            <p:cNvSpPr/>
            <p:nvPr/>
          </p:nvSpPr>
          <p:spPr>
            <a:xfrm>
              <a:off x="7180300" y="2880450"/>
              <a:ext cx="112925" cy="102100"/>
            </a:xfrm>
            <a:custGeom>
              <a:rect b="b" l="l" r="r" t="t"/>
              <a:pathLst>
                <a:path extrusionOk="0" h="4084" w="4517">
                  <a:moveTo>
                    <a:pt x="663" y="1"/>
                  </a:moveTo>
                  <a:lnTo>
                    <a:pt x="0" y="792"/>
                  </a:lnTo>
                  <a:lnTo>
                    <a:pt x="3853" y="4083"/>
                  </a:lnTo>
                  <a:lnTo>
                    <a:pt x="4516" y="3318"/>
                  </a:lnTo>
                  <a:lnTo>
                    <a:pt x="663"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3"/>
            <p:cNvSpPr/>
            <p:nvPr/>
          </p:nvSpPr>
          <p:spPr>
            <a:xfrm>
              <a:off x="7309775" y="2732450"/>
              <a:ext cx="71475" cy="71475"/>
            </a:xfrm>
            <a:custGeom>
              <a:rect b="b" l="l" r="r" t="t"/>
              <a:pathLst>
                <a:path extrusionOk="0" h="2859" w="2859">
                  <a:moveTo>
                    <a:pt x="1430" y="1"/>
                  </a:moveTo>
                  <a:lnTo>
                    <a:pt x="1149" y="26"/>
                  </a:lnTo>
                  <a:lnTo>
                    <a:pt x="894" y="103"/>
                  </a:lnTo>
                  <a:lnTo>
                    <a:pt x="639" y="256"/>
                  </a:lnTo>
                  <a:lnTo>
                    <a:pt x="435" y="435"/>
                  </a:lnTo>
                  <a:lnTo>
                    <a:pt x="256" y="639"/>
                  </a:lnTo>
                  <a:lnTo>
                    <a:pt x="128" y="868"/>
                  </a:lnTo>
                  <a:lnTo>
                    <a:pt x="26" y="1149"/>
                  </a:lnTo>
                  <a:lnTo>
                    <a:pt x="1" y="1430"/>
                  </a:lnTo>
                  <a:lnTo>
                    <a:pt x="26" y="1710"/>
                  </a:lnTo>
                  <a:lnTo>
                    <a:pt x="128" y="1991"/>
                  </a:lnTo>
                  <a:lnTo>
                    <a:pt x="256" y="2221"/>
                  </a:lnTo>
                  <a:lnTo>
                    <a:pt x="435" y="2450"/>
                  </a:lnTo>
                  <a:lnTo>
                    <a:pt x="639" y="2629"/>
                  </a:lnTo>
                  <a:lnTo>
                    <a:pt x="894" y="2757"/>
                  </a:lnTo>
                  <a:lnTo>
                    <a:pt x="1149" y="2833"/>
                  </a:lnTo>
                  <a:lnTo>
                    <a:pt x="1430" y="2859"/>
                  </a:lnTo>
                  <a:lnTo>
                    <a:pt x="1736" y="2833"/>
                  </a:lnTo>
                  <a:lnTo>
                    <a:pt x="1991" y="2757"/>
                  </a:lnTo>
                  <a:lnTo>
                    <a:pt x="2246" y="2629"/>
                  </a:lnTo>
                  <a:lnTo>
                    <a:pt x="2450" y="2450"/>
                  </a:lnTo>
                  <a:lnTo>
                    <a:pt x="2629" y="2221"/>
                  </a:lnTo>
                  <a:lnTo>
                    <a:pt x="2756" y="1991"/>
                  </a:lnTo>
                  <a:lnTo>
                    <a:pt x="2833" y="1710"/>
                  </a:lnTo>
                  <a:lnTo>
                    <a:pt x="2858" y="1430"/>
                  </a:lnTo>
                  <a:lnTo>
                    <a:pt x="2833" y="1149"/>
                  </a:lnTo>
                  <a:lnTo>
                    <a:pt x="2756" y="868"/>
                  </a:lnTo>
                  <a:lnTo>
                    <a:pt x="2629" y="639"/>
                  </a:lnTo>
                  <a:lnTo>
                    <a:pt x="2450" y="435"/>
                  </a:lnTo>
                  <a:lnTo>
                    <a:pt x="2246" y="256"/>
                  </a:lnTo>
                  <a:lnTo>
                    <a:pt x="1991" y="103"/>
                  </a:lnTo>
                  <a:lnTo>
                    <a:pt x="1736" y="26"/>
                  </a:lnTo>
                  <a:lnTo>
                    <a:pt x="1430"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3"/>
            <p:cNvSpPr/>
            <p:nvPr/>
          </p:nvSpPr>
          <p:spPr>
            <a:xfrm>
              <a:off x="7076325" y="2661025"/>
              <a:ext cx="95700" cy="95075"/>
            </a:xfrm>
            <a:custGeom>
              <a:rect b="b" l="l" r="r" t="t"/>
              <a:pathLst>
                <a:path extrusionOk="0" h="3803" w="3828">
                  <a:moveTo>
                    <a:pt x="1735" y="0"/>
                  </a:moveTo>
                  <a:lnTo>
                    <a:pt x="1531" y="51"/>
                  </a:lnTo>
                  <a:lnTo>
                    <a:pt x="1352" y="77"/>
                  </a:lnTo>
                  <a:lnTo>
                    <a:pt x="1174" y="153"/>
                  </a:lnTo>
                  <a:lnTo>
                    <a:pt x="1021" y="230"/>
                  </a:lnTo>
                  <a:lnTo>
                    <a:pt x="842" y="332"/>
                  </a:lnTo>
                  <a:lnTo>
                    <a:pt x="714" y="434"/>
                  </a:lnTo>
                  <a:lnTo>
                    <a:pt x="561" y="562"/>
                  </a:lnTo>
                  <a:lnTo>
                    <a:pt x="459" y="689"/>
                  </a:lnTo>
                  <a:lnTo>
                    <a:pt x="332" y="842"/>
                  </a:lnTo>
                  <a:lnTo>
                    <a:pt x="255" y="995"/>
                  </a:lnTo>
                  <a:lnTo>
                    <a:pt x="153" y="1174"/>
                  </a:lnTo>
                  <a:lnTo>
                    <a:pt x="102" y="1353"/>
                  </a:lnTo>
                  <a:lnTo>
                    <a:pt x="51" y="1531"/>
                  </a:lnTo>
                  <a:lnTo>
                    <a:pt x="26" y="1710"/>
                  </a:lnTo>
                  <a:lnTo>
                    <a:pt x="0" y="1914"/>
                  </a:lnTo>
                  <a:lnTo>
                    <a:pt x="26" y="2092"/>
                  </a:lnTo>
                  <a:lnTo>
                    <a:pt x="51" y="2297"/>
                  </a:lnTo>
                  <a:lnTo>
                    <a:pt x="102" y="2475"/>
                  </a:lnTo>
                  <a:lnTo>
                    <a:pt x="153" y="2654"/>
                  </a:lnTo>
                  <a:lnTo>
                    <a:pt x="255" y="2807"/>
                  </a:lnTo>
                  <a:lnTo>
                    <a:pt x="332" y="2986"/>
                  </a:lnTo>
                  <a:lnTo>
                    <a:pt x="459" y="3113"/>
                  </a:lnTo>
                  <a:lnTo>
                    <a:pt x="561" y="3266"/>
                  </a:lnTo>
                  <a:lnTo>
                    <a:pt x="714" y="3368"/>
                  </a:lnTo>
                  <a:lnTo>
                    <a:pt x="842" y="3496"/>
                  </a:lnTo>
                  <a:lnTo>
                    <a:pt x="1021" y="3572"/>
                  </a:lnTo>
                  <a:lnTo>
                    <a:pt x="1174" y="3674"/>
                  </a:lnTo>
                  <a:lnTo>
                    <a:pt x="1352" y="3725"/>
                  </a:lnTo>
                  <a:lnTo>
                    <a:pt x="1531" y="3777"/>
                  </a:lnTo>
                  <a:lnTo>
                    <a:pt x="1735" y="3802"/>
                  </a:lnTo>
                  <a:lnTo>
                    <a:pt x="2118" y="3802"/>
                  </a:lnTo>
                  <a:lnTo>
                    <a:pt x="2296" y="3777"/>
                  </a:lnTo>
                  <a:lnTo>
                    <a:pt x="2475" y="3725"/>
                  </a:lnTo>
                  <a:lnTo>
                    <a:pt x="2654" y="3674"/>
                  </a:lnTo>
                  <a:lnTo>
                    <a:pt x="2832" y="3572"/>
                  </a:lnTo>
                  <a:lnTo>
                    <a:pt x="2985" y="3496"/>
                  </a:lnTo>
                  <a:lnTo>
                    <a:pt x="3138" y="3368"/>
                  </a:lnTo>
                  <a:lnTo>
                    <a:pt x="3266" y="3266"/>
                  </a:lnTo>
                  <a:lnTo>
                    <a:pt x="3394" y="3113"/>
                  </a:lnTo>
                  <a:lnTo>
                    <a:pt x="3496" y="2986"/>
                  </a:lnTo>
                  <a:lnTo>
                    <a:pt x="3598" y="2807"/>
                  </a:lnTo>
                  <a:lnTo>
                    <a:pt x="3674" y="2654"/>
                  </a:lnTo>
                  <a:lnTo>
                    <a:pt x="3751" y="2475"/>
                  </a:lnTo>
                  <a:lnTo>
                    <a:pt x="3776" y="2297"/>
                  </a:lnTo>
                  <a:lnTo>
                    <a:pt x="3827" y="2092"/>
                  </a:lnTo>
                  <a:lnTo>
                    <a:pt x="3827" y="1914"/>
                  </a:lnTo>
                  <a:lnTo>
                    <a:pt x="3827" y="1710"/>
                  </a:lnTo>
                  <a:lnTo>
                    <a:pt x="3776" y="1531"/>
                  </a:lnTo>
                  <a:lnTo>
                    <a:pt x="3751" y="1353"/>
                  </a:lnTo>
                  <a:lnTo>
                    <a:pt x="3674" y="1174"/>
                  </a:lnTo>
                  <a:lnTo>
                    <a:pt x="3598" y="995"/>
                  </a:lnTo>
                  <a:lnTo>
                    <a:pt x="3496" y="842"/>
                  </a:lnTo>
                  <a:lnTo>
                    <a:pt x="3394" y="689"/>
                  </a:lnTo>
                  <a:lnTo>
                    <a:pt x="3266" y="562"/>
                  </a:lnTo>
                  <a:lnTo>
                    <a:pt x="3138" y="434"/>
                  </a:lnTo>
                  <a:lnTo>
                    <a:pt x="2985" y="332"/>
                  </a:lnTo>
                  <a:lnTo>
                    <a:pt x="2832" y="230"/>
                  </a:lnTo>
                  <a:lnTo>
                    <a:pt x="2654" y="153"/>
                  </a:lnTo>
                  <a:lnTo>
                    <a:pt x="2475" y="77"/>
                  </a:lnTo>
                  <a:lnTo>
                    <a:pt x="2296" y="51"/>
                  </a:lnTo>
                  <a:lnTo>
                    <a:pt x="2118" y="0"/>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3"/>
            <p:cNvSpPr/>
            <p:nvPr/>
          </p:nvSpPr>
          <p:spPr>
            <a:xfrm>
              <a:off x="7262575" y="2946150"/>
              <a:ext cx="107825" cy="107825"/>
            </a:xfrm>
            <a:custGeom>
              <a:rect b="b" l="l" r="r" t="t"/>
              <a:pathLst>
                <a:path extrusionOk="0" h="4313" w="4313">
                  <a:moveTo>
                    <a:pt x="1940" y="1"/>
                  </a:moveTo>
                  <a:lnTo>
                    <a:pt x="1710" y="26"/>
                  </a:lnTo>
                  <a:lnTo>
                    <a:pt x="1506" y="77"/>
                  </a:lnTo>
                  <a:lnTo>
                    <a:pt x="1302" y="154"/>
                  </a:lnTo>
                  <a:lnTo>
                    <a:pt x="1123" y="256"/>
                  </a:lnTo>
                  <a:lnTo>
                    <a:pt x="945" y="358"/>
                  </a:lnTo>
                  <a:lnTo>
                    <a:pt x="766" y="485"/>
                  </a:lnTo>
                  <a:lnTo>
                    <a:pt x="613" y="613"/>
                  </a:lnTo>
                  <a:lnTo>
                    <a:pt x="485" y="766"/>
                  </a:lnTo>
                  <a:lnTo>
                    <a:pt x="358" y="945"/>
                  </a:lnTo>
                  <a:lnTo>
                    <a:pt x="256" y="1123"/>
                  </a:lnTo>
                  <a:lnTo>
                    <a:pt x="154" y="1302"/>
                  </a:lnTo>
                  <a:lnTo>
                    <a:pt x="77" y="1506"/>
                  </a:lnTo>
                  <a:lnTo>
                    <a:pt x="26" y="1710"/>
                  </a:lnTo>
                  <a:lnTo>
                    <a:pt x="1" y="1940"/>
                  </a:lnTo>
                  <a:lnTo>
                    <a:pt x="1" y="2144"/>
                  </a:lnTo>
                  <a:lnTo>
                    <a:pt x="1" y="2374"/>
                  </a:lnTo>
                  <a:lnTo>
                    <a:pt x="26" y="2578"/>
                  </a:lnTo>
                  <a:lnTo>
                    <a:pt x="77" y="2782"/>
                  </a:lnTo>
                  <a:lnTo>
                    <a:pt x="154" y="2986"/>
                  </a:lnTo>
                  <a:lnTo>
                    <a:pt x="256" y="3190"/>
                  </a:lnTo>
                  <a:lnTo>
                    <a:pt x="358" y="3369"/>
                  </a:lnTo>
                  <a:lnTo>
                    <a:pt x="485" y="3522"/>
                  </a:lnTo>
                  <a:lnTo>
                    <a:pt x="613" y="3675"/>
                  </a:lnTo>
                  <a:lnTo>
                    <a:pt x="766" y="3828"/>
                  </a:lnTo>
                  <a:lnTo>
                    <a:pt x="945" y="3930"/>
                  </a:lnTo>
                  <a:lnTo>
                    <a:pt x="1123" y="4058"/>
                  </a:lnTo>
                  <a:lnTo>
                    <a:pt x="1302" y="4134"/>
                  </a:lnTo>
                  <a:lnTo>
                    <a:pt x="1506" y="4211"/>
                  </a:lnTo>
                  <a:lnTo>
                    <a:pt x="1710" y="4262"/>
                  </a:lnTo>
                  <a:lnTo>
                    <a:pt x="1940" y="4287"/>
                  </a:lnTo>
                  <a:lnTo>
                    <a:pt x="2144" y="4313"/>
                  </a:lnTo>
                  <a:lnTo>
                    <a:pt x="2374" y="4287"/>
                  </a:lnTo>
                  <a:lnTo>
                    <a:pt x="2578" y="4262"/>
                  </a:lnTo>
                  <a:lnTo>
                    <a:pt x="2782" y="4211"/>
                  </a:lnTo>
                  <a:lnTo>
                    <a:pt x="2986" y="4134"/>
                  </a:lnTo>
                  <a:lnTo>
                    <a:pt x="3190" y="4058"/>
                  </a:lnTo>
                  <a:lnTo>
                    <a:pt x="3369" y="3930"/>
                  </a:lnTo>
                  <a:lnTo>
                    <a:pt x="3522" y="3828"/>
                  </a:lnTo>
                  <a:lnTo>
                    <a:pt x="3675" y="3675"/>
                  </a:lnTo>
                  <a:lnTo>
                    <a:pt x="3828" y="3522"/>
                  </a:lnTo>
                  <a:lnTo>
                    <a:pt x="3930" y="3369"/>
                  </a:lnTo>
                  <a:lnTo>
                    <a:pt x="4058" y="3190"/>
                  </a:lnTo>
                  <a:lnTo>
                    <a:pt x="4134" y="2986"/>
                  </a:lnTo>
                  <a:lnTo>
                    <a:pt x="4211" y="2782"/>
                  </a:lnTo>
                  <a:lnTo>
                    <a:pt x="4262" y="2578"/>
                  </a:lnTo>
                  <a:lnTo>
                    <a:pt x="4313" y="2374"/>
                  </a:lnTo>
                  <a:lnTo>
                    <a:pt x="4313" y="2144"/>
                  </a:lnTo>
                  <a:lnTo>
                    <a:pt x="4313" y="1940"/>
                  </a:lnTo>
                  <a:lnTo>
                    <a:pt x="4262" y="1710"/>
                  </a:lnTo>
                  <a:lnTo>
                    <a:pt x="4211" y="1506"/>
                  </a:lnTo>
                  <a:lnTo>
                    <a:pt x="4134" y="1302"/>
                  </a:lnTo>
                  <a:lnTo>
                    <a:pt x="4058" y="1123"/>
                  </a:lnTo>
                  <a:lnTo>
                    <a:pt x="3930" y="945"/>
                  </a:lnTo>
                  <a:lnTo>
                    <a:pt x="3828" y="766"/>
                  </a:lnTo>
                  <a:lnTo>
                    <a:pt x="3675" y="613"/>
                  </a:lnTo>
                  <a:lnTo>
                    <a:pt x="3522" y="485"/>
                  </a:lnTo>
                  <a:lnTo>
                    <a:pt x="3369" y="358"/>
                  </a:lnTo>
                  <a:lnTo>
                    <a:pt x="3190" y="256"/>
                  </a:lnTo>
                  <a:lnTo>
                    <a:pt x="2986" y="154"/>
                  </a:lnTo>
                  <a:lnTo>
                    <a:pt x="2782" y="77"/>
                  </a:lnTo>
                  <a:lnTo>
                    <a:pt x="2578" y="26"/>
                  </a:lnTo>
                  <a:lnTo>
                    <a:pt x="2374"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3"/>
            <p:cNvSpPr/>
            <p:nvPr/>
          </p:nvSpPr>
          <p:spPr>
            <a:xfrm>
              <a:off x="7279150" y="2948700"/>
              <a:ext cx="91250" cy="105275"/>
            </a:xfrm>
            <a:custGeom>
              <a:rect b="b" l="l" r="r" t="t"/>
              <a:pathLst>
                <a:path extrusionOk="0" h="4211" w="3650">
                  <a:moveTo>
                    <a:pt x="2221" y="1"/>
                  </a:moveTo>
                  <a:lnTo>
                    <a:pt x="2374" y="179"/>
                  </a:lnTo>
                  <a:lnTo>
                    <a:pt x="2502" y="332"/>
                  </a:lnTo>
                  <a:lnTo>
                    <a:pt x="2604" y="511"/>
                  </a:lnTo>
                  <a:lnTo>
                    <a:pt x="2706" y="715"/>
                  </a:lnTo>
                  <a:lnTo>
                    <a:pt x="2782" y="919"/>
                  </a:lnTo>
                  <a:lnTo>
                    <a:pt x="2859" y="1123"/>
                  </a:lnTo>
                  <a:lnTo>
                    <a:pt x="2884" y="1353"/>
                  </a:lnTo>
                  <a:lnTo>
                    <a:pt x="2884" y="1583"/>
                  </a:lnTo>
                  <a:lnTo>
                    <a:pt x="2884" y="1812"/>
                  </a:lnTo>
                  <a:lnTo>
                    <a:pt x="2859" y="2016"/>
                  </a:lnTo>
                  <a:lnTo>
                    <a:pt x="2808" y="2221"/>
                  </a:lnTo>
                  <a:lnTo>
                    <a:pt x="2731" y="2425"/>
                  </a:lnTo>
                  <a:lnTo>
                    <a:pt x="2629" y="2603"/>
                  </a:lnTo>
                  <a:lnTo>
                    <a:pt x="2527" y="2782"/>
                  </a:lnTo>
                  <a:lnTo>
                    <a:pt x="2399" y="2961"/>
                  </a:lnTo>
                  <a:lnTo>
                    <a:pt x="2272" y="3114"/>
                  </a:lnTo>
                  <a:lnTo>
                    <a:pt x="2119" y="3241"/>
                  </a:lnTo>
                  <a:lnTo>
                    <a:pt x="1940" y="3369"/>
                  </a:lnTo>
                  <a:lnTo>
                    <a:pt x="1762" y="3496"/>
                  </a:lnTo>
                  <a:lnTo>
                    <a:pt x="1583" y="3573"/>
                  </a:lnTo>
                  <a:lnTo>
                    <a:pt x="1379" y="3649"/>
                  </a:lnTo>
                  <a:lnTo>
                    <a:pt x="1175" y="3700"/>
                  </a:lnTo>
                  <a:lnTo>
                    <a:pt x="945" y="3726"/>
                  </a:lnTo>
                  <a:lnTo>
                    <a:pt x="741" y="3752"/>
                  </a:lnTo>
                  <a:lnTo>
                    <a:pt x="537" y="3726"/>
                  </a:lnTo>
                  <a:lnTo>
                    <a:pt x="358" y="3700"/>
                  </a:lnTo>
                  <a:lnTo>
                    <a:pt x="180" y="3675"/>
                  </a:lnTo>
                  <a:lnTo>
                    <a:pt x="1" y="3624"/>
                  </a:lnTo>
                  <a:lnTo>
                    <a:pt x="154" y="3752"/>
                  </a:lnTo>
                  <a:lnTo>
                    <a:pt x="333" y="3854"/>
                  </a:lnTo>
                  <a:lnTo>
                    <a:pt x="486" y="3956"/>
                  </a:lnTo>
                  <a:lnTo>
                    <a:pt x="690" y="4058"/>
                  </a:lnTo>
                  <a:lnTo>
                    <a:pt x="869" y="4109"/>
                  </a:lnTo>
                  <a:lnTo>
                    <a:pt x="1073" y="4160"/>
                  </a:lnTo>
                  <a:lnTo>
                    <a:pt x="1277" y="4185"/>
                  </a:lnTo>
                  <a:lnTo>
                    <a:pt x="1481" y="4211"/>
                  </a:lnTo>
                  <a:lnTo>
                    <a:pt x="3650" y="2042"/>
                  </a:lnTo>
                  <a:lnTo>
                    <a:pt x="3624" y="1710"/>
                  </a:lnTo>
                  <a:lnTo>
                    <a:pt x="3548" y="1379"/>
                  </a:lnTo>
                  <a:lnTo>
                    <a:pt x="3420" y="1072"/>
                  </a:lnTo>
                  <a:lnTo>
                    <a:pt x="3241" y="792"/>
                  </a:lnTo>
                  <a:lnTo>
                    <a:pt x="3037" y="537"/>
                  </a:lnTo>
                  <a:lnTo>
                    <a:pt x="2782" y="332"/>
                  </a:lnTo>
                  <a:lnTo>
                    <a:pt x="2527" y="154"/>
                  </a:lnTo>
                  <a:lnTo>
                    <a:pt x="2221"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3"/>
            <p:cNvSpPr/>
            <p:nvPr/>
          </p:nvSpPr>
          <p:spPr>
            <a:xfrm>
              <a:off x="7279150" y="2948700"/>
              <a:ext cx="91250" cy="105275"/>
            </a:xfrm>
            <a:custGeom>
              <a:rect b="b" l="l" r="r" t="t"/>
              <a:pathLst>
                <a:path extrusionOk="0" fill="none" h="4211" w="3650">
                  <a:moveTo>
                    <a:pt x="1481" y="4211"/>
                  </a:moveTo>
                  <a:lnTo>
                    <a:pt x="1481" y="4211"/>
                  </a:lnTo>
                  <a:lnTo>
                    <a:pt x="1277" y="4185"/>
                  </a:lnTo>
                  <a:lnTo>
                    <a:pt x="1073" y="4160"/>
                  </a:lnTo>
                  <a:lnTo>
                    <a:pt x="869" y="4109"/>
                  </a:lnTo>
                  <a:lnTo>
                    <a:pt x="690" y="4058"/>
                  </a:lnTo>
                  <a:lnTo>
                    <a:pt x="486" y="3956"/>
                  </a:lnTo>
                  <a:lnTo>
                    <a:pt x="333" y="3854"/>
                  </a:lnTo>
                  <a:lnTo>
                    <a:pt x="154" y="3752"/>
                  </a:lnTo>
                  <a:lnTo>
                    <a:pt x="1" y="3624"/>
                  </a:lnTo>
                  <a:lnTo>
                    <a:pt x="1" y="3624"/>
                  </a:lnTo>
                  <a:lnTo>
                    <a:pt x="180" y="3675"/>
                  </a:lnTo>
                  <a:lnTo>
                    <a:pt x="358" y="3700"/>
                  </a:lnTo>
                  <a:lnTo>
                    <a:pt x="537" y="3726"/>
                  </a:lnTo>
                  <a:lnTo>
                    <a:pt x="741" y="3752"/>
                  </a:lnTo>
                  <a:lnTo>
                    <a:pt x="741" y="3752"/>
                  </a:lnTo>
                  <a:lnTo>
                    <a:pt x="945" y="3726"/>
                  </a:lnTo>
                  <a:lnTo>
                    <a:pt x="1175" y="3700"/>
                  </a:lnTo>
                  <a:lnTo>
                    <a:pt x="1379" y="3649"/>
                  </a:lnTo>
                  <a:lnTo>
                    <a:pt x="1583" y="3573"/>
                  </a:lnTo>
                  <a:lnTo>
                    <a:pt x="1762" y="3496"/>
                  </a:lnTo>
                  <a:lnTo>
                    <a:pt x="1940" y="3369"/>
                  </a:lnTo>
                  <a:lnTo>
                    <a:pt x="2119" y="3241"/>
                  </a:lnTo>
                  <a:lnTo>
                    <a:pt x="2272" y="3114"/>
                  </a:lnTo>
                  <a:lnTo>
                    <a:pt x="2399" y="2961"/>
                  </a:lnTo>
                  <a:lnTo>
                    <a:pt x="2527" y="2782"/>
                  </a:lnTo>
                  <a:lnTo>
                    <a:pt x="2629" y="2603"/>
                  </a:lnTo>
                  <a:lnTo>
                    <a:pt x="2731" y="2425"/>
                  </a:lnTo>
                  <a:lnTo>
                    <a:pt x="2808" y="2221"/>
                  </a:lnTo>
                  <a:lnTo>
                    <a:pt x="2859" y="2016"/>
                  </a:lnTo>
                  <a:lnTo>
                    <a:pt x="2884" y="1812"/>
                  </a:lnTo>
                  <a:lnTo>
                    <a:pt x="2884" y="1583"/>
                  </a:lnTo>
                  <a:lnTo>
                    <a:pt x="2884" y="1583"/>
                  </a:lnTo>
                  <a:lnTo>
                    <a:pt x="2884" y="1353"/>
                  </a:lnTo>
                  <a:lnTo>
                    <a:pt x="2859" y="1123"/>
                  </a:lnTo>
                  <a:lnTo>
                    <a:pt x="2782" y="919"/>
                  </a:lnTo>
                  <a:lnTo>
                    <a:pt x="2706" y="715"/>
                  </a:lnTo>
                  <a:lnTo>
                    <a:pt x="2604" y="511"/>
                  </a:lnTo>
                  <a:lnTo>
                    <a:pt x="2502" y="332"/>
                  </a:lnTo>
                  <a:lnTo>
                    <a:pt x="2374" y="179"/>
                  </a:lnTo>
                  <a:lnTo>
                    <a:pt x="2221" y="1"/>
                  </a:lnTo>
                  <a:lnTo>
                    <a:pt x="2221" y="1"/>
                  </a:lnTo>
                  <a:lnTo>
                    <a:pt x="2527" y="154"/>
                  </a:lnTo>
                  <a:lnTo>
                    <a:pt x="2782" y="332"/>
                  </a:lnTo>
                  <a:lnTo>
                    <a:pt x="3037" y="537"/>
                  </a:lnTo>
                  <a:lnTo>
                    <a:pt x="3241" y="792"/>
                  </a:lnTo>
                  <a:lnTo>
                    <a:pt x="3420" y="1072"/>
                  </a:lnTo>
                  <a:lnTo>
                    <a:pt x="3548" y="1379"/>
                  </a:lnTo>
                  <a:lnTo>
                    <a:pt x="3624" y="1710"/>
                  </a:lnTo>
                  <a:lnTo>
                    <a:pt x="3650" y="2042"/>
                  </a:lnTo>
                  <a:lnTo>
                    <a:pt x="3650" y="20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3"/>
            <p:cNvSpPr/>
            <p:nvPr/>
          </p:nvSpPr>
          <p:spPr>
            <a:xfrm>
              <a:off x="7087800" y="2789875"/>
              <a:ext cx="178000" cy="177350"/>
            </a:xfrm>
            <a:custGeom>
              <a:rect b="b" l="l" r="r" t="t"/>
              <a:pathLst>
                <a:path extrusionOk="0" h="7094" w="7120">
                  <a:moveTo>
                    <a:pt x="3547" y="0"/>
                  </a:moveTo>
                  <a:lnTo>
                    <a:pt x="3190" y="26"/>
                  </a:lnTo>
                  <a:lnTo>
                    <a:pt x="2833" y="77"/>
                  </a:lnTo>
                  <a:lnTo>
                    <a:pt x="2501" y="153"/>
                  </a:lnTo>
                  <a:lnTo>
                    <a:pt x="2169" y="281"/>
                  </a:lnTo>
                  <a:lnTo>
                    <a:pt x="1863" y="434"/>
                  </a:lnTo>
                  <a:lnTo>
                    <a:pt x="1582" y="613"/>
                  </a:lnTo>
                  <a:lnTo>
                    <a:pt x="1302" y="817"/>
                  </a:lnTo>
                  <a:lnTo>
                    <a:pt x="1046" y="1046"/>
                  </a:lnTo>
                  <a:lnTo>
                    <a:pt x="817" y="1302"/>
                  </a:lnTo>
                  <a:lnTo>
                    <a:pt x="613" y="1557"/>
                  </a:lnTo>
                  <a:lnTo>
                    <a:pt x="434" y="1863"/>
                  </a:lnTo>
                  <a:lnTo>
                    <a:pt x="281" y="2169"/>
                  </a:lnTo>
                  <a:lnTo>
                    <a:pt x="179" y="2501"/>
                  </a:lnTo>
                  <a:lnTo>
                    <a:pt x="77" y="2833"/>
                  </a:lnTo>
                  <a:lnTo>
                    <a:pt x="26" y="3190"/>
                  </a:lnTo>
                  <a:lnTo>
                    <a:pt x="0" y="3547"/>
                  </a:lnTo>
                  <a:lnTo>
                    <a:pt x="26" y="3904"/>
                  </a:lnTo>
                  <a:lnTo>
                    <a:pt x="77" y="4261"/>
                  </a:lnTo>
                  <a:lnTo>
                    <a:pt x="179" y="4593"/>
                  </a:lnTo>
                  <a:lnTo>
                    <a:pt x="281" y="4925"/>
                  </a:lnTo>
                  <a:lnTo>
                    <a:pt x="434" y="5231"/>
                  </a:lnTo>
                  <a:lnTo>
                    <a:pt x="613" y="5537"/>
                  </a:lnTo>
                  <a:lnTo>
                    <a:pt x="817" y="5818"/>
                  </a:lnTo>
                  <a:lnTo>
                    <a:pt x="1046" y="6048"/>
                  </a:lnTo>
                  <a:lnTo>
                    <a:pt x="1302" y="6277"/>
                  </a:lnTo>
                  <a:lnTo>
                    <a:pt x="1582" y="6481"/>
                  </a:lnTo>
                  <a:lnTo>
                    <a:pt x="1863" y="6660"/>
                  </a:lnTo>
                  <a:lnTo>
                    <a:pt x="2169" y="6813"/>
                  </a:lnTo>
                  <a:lnTo>
                    <a:pt x="2501" y="6941"/>
                  </a:lnTo>
                  <a:lnTo>
                    <a:pt x="2833" y="7017"/>
                  </a:lnTo>
                  <a:lnTo>
                    <a:pt x="3190" y="7094"/>
                  </a:lnTo>
                  <a:lnTo>
                    <a:pt x="3930" y="7094"/>
                  </a:lnTo>
                  <a:lnTo>
                    <a:pt x="4287" y="7017"/>
                  </a:lnTo>
                  <a:lnTo>
                    <a:pt x="4619" y="6941"/>
                  </a:lnTo>
                  <a:lnTo>
                    <a:pt x="4950" y="6813"/>
                  </a:lnTo>
                  <a:lnTo>
                    <a:pt x="5257" y="6660"/>
                  </a:lnTo>
                  <a:lnTo>
                    <a:pt x="5537" y="6481"/>
                  </a:lnTo>
                  <a:lnTo>
                    <a:pt x="5818" y="6277"/>
                  </a:lnTo>
                  <a:lnTo>
                    <a:pt x="6073" y="6048"/>
                  </a:lnTo>
                  <a:lnTo>
                    <a:pt x="6303" y="5818"/>
                  </a:lnTo>
                  <a:lnTo>
                    <a:pt x="6507" y="5537"/>
                  </a:lnTo>
                  <a:lnTo>
                    <a:pt x="6685" y="5231"/>
                  </a:lnTo>
                  <a:lnTo>
                    <a:pt x="6838" y="4925"/>
                  </a:lnTo>
                  <a:lnTo>
                    <a:pt x="6941" y="4593"/>
                  </a:lnTo>
                  <a:lnTo>
                    <a:pt x="7043" y="4261"/>
                  </a:lnTo>
                  <a:lnTo>
                    <a:pt x="7094" y="3904"/>
                  </a:lnTo>
                  <a:lnTo>
                    <a:pt x="7119" y="3547"/>
                  </a:lnTo>
                  <a:lnTo>
                    <a:pt x="7094" y="3190"/>
                  </a:lnTo>
                  <a:lnTo>
                    <a:pt x="7043" y="2833"/>
                  </a:lnTo>
                  <a:lnTo>
                    <a:pt x="6941" y="2501"/>
                  </a:lnTo>
                  <a:lnTo>
                    <a:pt x="6838" y="2169"/>
                  </a:lnTo>
                  <a:lnTo>
                    <a:pt x="6685" y="1863"/>
                  </a:lnTo>
                  <a:lnTo>
                    <a:pt x="6507" y="1557"/>
                  </a:lnTo>
                  <a:lnTo>
                    <a:pt x="6303" y="1302"/>
                  </a:lnTo>
                  <a:lnTo>
                    <a:pt x="6073" y="1046"/>
                  </a:lnTo>
                  <a:lnTo>
                    <a:pt x="5818" y="817"/>
                  </a:lnTo>
                  <a:lnTo>
                    <a:pt x="5537" y="613"/>
                  </a:lnTo>
                  <a:lnTo>
                    <a:pt x="5257" y="434"/>
                  </a:lnTo>
                  <a:lnTo>
                    <a:pt x="4950" y="281"/>
                  </a:lnTo>
                  <a:lnTo>
                    <a:pt x="4619" y="153"/>
                  </a:lnTo>
                  <a:lnTo>
                    <a:pt x="4287" y="77"/>
                  </a:lnTo>
                  <a:lnTo>
                    <a:pt x="3930" y="26"/>
                  </a:lnTo>
                  <a:lnTo>
                    <a:pt x="3547"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3"/>
            <p:cNvSpPr/>
            <p:nvPr/>
          </p:nvSpPr>
          <p:spPr>
            <a:xfrm>
              <a:off x="6983825" y="2931475"/>
              <a:ext cx="84850" cy="84875"/>
            </a:xfrm>
            <a:custGeom>
              <a:rect b="b" l="l" r="r" t="t"/>
              <a:pathLst>
                <a:path extrusionOk="0" h="3395" w="3394">
                  <a:moveTo>
                    <a:pt x="1710" y="1"/>
                  </a:moveTo>
                  <a:lnTo>
                    <a:pt x="1531" y="26"/>
                  </a:lnTo>
                  <a:lnTo>
                    <a:pt x="1353" y="52"/>
                  </a:lnTo>
                  <a:lnTo>
                    <a:pt x="1199" y="77"/>
                  </a:lnTo>
                  <a:lnTo>
                    <a:pt x="1046" y="128"/>
                  </a:lnTo>
                  <a:lnTo>
                    <a:pt x="893" y="205"/>
                  </a:lnTo>
                  <a:lnTo>
                    <a:pt x="766" y="307"/>
                  </a:lnTo>
                  <a:lnTo>
                    <a:pt x="638" y="384"/>
                  </a:lnTo>
                  <a:lnTo>
                    <a:pt x="511" y="511"/>
                  </a:lnTo>
                  <a:lnTo>
                    <a:pt x="408" y="613"/>
                  </a:lnTo>
                  <a:lnTo>
                    <a:pt x="306" y="741"/>
                  </a:lnTo>
                  <a:lnTo>
                    <a:pt x="204" y="894"/>
                  </a:lnTo>
                  <a:lnTo>
                    <a:pt x="153" y="1047"/>
                  </a:lnTo>
                  <a:lnTo>
                    <a:pt x="77" y="1200"/>
                  </a:lnTo>
                  <a:lnTo>
                    <a:pt x="51" y="1353"/>
                  </a:lnTo>
                  <a:lnTo>
                    <a:pt x="26" y="1532"/>
                  </a:lnTo>
                  <a:lnTo>
                    <a:pt x="0" y="1710"/>
                  </a:lnTo>
                  <a:lnTo>
                    <a:pt x="26" y="1863"/>
                  </a:lnTo>
                  <a:lnTo>
                    <a:pt x="51" y="2042"/>
                  </a:lnTo>
                  <a:lnTo>
                    <a:pt x="77" y="2195"/>
                  </a:lnTo>
                  <a:lnTo>
                    <a:pt x="153" y="2348"/>
                  </a:lnTo>
                  <a:lnTo>
                    <a:pt x="204" y="2501"/>
                  </a:lnTo>
                  <a:lnTo>
                    <a:pt x="306" y="2654"/>
                  </a:lnTo>
                  <a:lnTo>
                    <a:pt x="408" y="2782"/>
                  </a:lnTo>
                  <a:lnTo>
                    <a:pt x="511" y="2910"/>
                  </a:lnTo>
                  <a:lnTo>
                    <a:pt x="638" y="3012"/>
                  </a:lnTo>
                  <a:lnTo>
                    <a:pt x="766" y="3114"/>
                  </a:lnTo>
                  <a:lnTo>
                    <a:pt x="893" y="3190"/>
                  </a:lnTo>
                  <a:lnTo>
                    <a:pt x="1046" y="3267"/>
                  </a:lnTo>
                  <a:lnTo>
                    <a:pt x="1199" y="3318"/>
                  </a:lnTo>
                  <a:lnTo>
                    <a:pt x="1353" y="3369"/>
                  </a:lnTo>
                  <a:lnTo>
                    <a:pt x="1531" y="3394"/>
                  </a:lnTo>
                  <a:lnTo>
                    <a:pt x="1888" y="3394"/>
                  </a:lnTo>
                  <a:lnTo>
                    <a:pt x="2041" y="3369"/>
                  </a:lnTo>
                  <a:lnTo>
                    <a:pt x="2220" y="3318"/>
                  </a:lnTo>
                  <a:lnTo>
                    <a:pt x="2373" y="3267"/>
                  </a:lnTo>
                  <a:lnTo>
                    <a:pt x="2501" y="3190"/>
                  </a:lnTo>
                  <a:lnTo>
                    <a:pt x="2654" y="3114"/>
                  </a:lnTo>
                  <a:lnTo>
                    <a:pt x="2781" y="3012"/>
                  </a:lnTo>
                  <a:lnTo>
                    <a:pt x="2909" y="2910"/>
                  </a:lnTo>
                  <a:lnTo>
                    <a:pt x="3011" y="2782"/>
                  </a:lnTo>
                  <a:lnTo>
                    <a:pt x="3113" y="2654"/>
                  </a:lnTo>
                  <a:lnTo>
                    <a:pt x="3190" y="2501"/>
                  </a:lnTo>
                  <a:lnTo>
                    <a:pt x="3266" y="2348"/>
                  </a:lnTo>
                  <a:lnTo>
                    <a:pt x="3317" y="2195"/>
                  </a:lnTo>
                  <a:lnTo>
                    <a:pt x="3368" y="2042"/>
                  </a:lnTo>
                  <a:lnTo>
                    <a:pt x="3394" y="1863"/>
                  </a:lnTo>
                  <a:lnTo>
                    <a:pt x="3394" y="1710"/>
                  </a:lnTo>
                  <a:lnTo>
                    <a:pt x="3394" y="1532"/>
                  </a:lnTo>
                  <a:lnTo>
                    <a:pt x="3368" y="1353"/>
                  </a:lnTo>
                  <a:lnTo>
                    <a:pt x="3317" y="1200"/>
                  </a:lnTo>
                  <a:lnTo>
                    <a:pt x="3266" y="1047"/>
                  </a:lnTo>
                  <a:lnTo>
                    <a:pt x="3190" y="894"/>
                  </a:lnTo>
                  <a:lnTo>
                    <a:pt x="3113" y="741"/>
                  </a:lnTo>
                  <a:lnTo>
                    <a:pt x="3011" y="613"/>
                  </a:lnTo>
                  <a:lnTo>
                    <a:pt x="2909" y="511"/>
                  </a:lnTo>
                  <a:lnTo>
                    <a:pt x="2781" y="384"/>
                  </a:lnTo>
                  <a:lnTo>
                    <a:pt x="2654" y="307"/>
                  </a:lnTo>
                  <a:lnTo>
                    <a:pt x="2501" y="205"/>
                  </a:lnTo>
                  <a:lnTo>
                    <a:pt x="2373" y="128"/>
                  </a:lnTo>
                  <a:lnTo>
                    <a:pt x="2220" y="77"/>
                  </a:lnTo>
                  <a:lnTo>
                    <a:pt x="2041" y="52"/>
                  </a:lnTo>
                  <a:lnTo>
                    <a:pt x="1888" y="26"/>
                  </a:lnTo>
                  <a:lnTo>
                    <a:pt x="1710"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2" name="Shape 5102"/>
        <p:cNvGrpSpPr/>
        <p:nvPr/>
      </p:nvGrpSpPr>
      <p:grpSpPr>
        <a:xfrm>
          <a:off x="0" y="0"/>
          <a:ext cx="0" cy="0"/>
          <a:chOff x="0" y="0"/>
          <a:chExt cx="0" cy="0"/>
        </a:xfrm>
      </p:grpSpPr>
      <p:sp>
        <p:nvSpPr>
          <p:cNvPr id="5103" name="Google Shape;5103;p74"/>
          <p:cNvSpPr txBox="1"/>
          <p:nvPr>
            <p:ph idx="4294967295" type="body"/>
          </p:nvPr>
        </p:nvSpPr>
        <p:spPr>
          <a:xfrm>
            <a:off x="720000" y="1161288"/>
            <a:ext cx="7704000" cy="365700"/>
          </a:xfrm>
          <a:prstGeom prst="rect">
            <a:avLst/>
          </a:prstGeom>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600"/>
              <a:t>Here’s an assortment of alternative resources whose style fits that of this template</a:t>
            </a:r>
            <a:endParaRPr sz="1600">
              <a:solidFill>
                <a:schemeClr val="accent1"/>
              </a:solidFill>
            </a:endParaRPr>
          </a:p>
        </p:txBody>
      </p:sp>
      <p:sp>
        <p:nvSpPr>
          <p:cNvPr id="5104" name="Google Shape;5104;p74"/>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5105" name="Google Shape;5105;p74"/>
          <p:cNvGrpSpPr/>
          <p:nvPr/>
        </p:nvGrpSpPr>
        <p:grpSpPr>
          <a:xfrm>
            <a:off x="1677784" y="1944443"/>
            <a:ext cx="1437625" cy="949800"/>
            <a:chOff x="1720850" y="238125"/>
            <a:chExt cx="1437625" cy="949800"/>
          </a:xfrm>
        </p:grpSpPr>
        <p:sp>
          <p:nvSpPr>
            <p:cNvPr id="5106" name="Google Shape;5106;p74"/>
            <p:cNvSpPr/>
            <p:nvPr/>
          </p:nvSpPr>
          <p:spPr>
            <a:xfrm>
              <a:off x="3058950" y="1060475"/>
              <a:ext cx="99525" cy="127450"/>
            </a:xfrm>
            <a:custGeom>
              <a:rect b="b" l="l" r="r" t="t"/>
              <a:pathLst>
                <a:path extrusionOk="0" h="5098" w="3981">
                  <a:moveTo>
                    <a:pt x="2762" y="0"/>
                  </a:moveTo>
                  <a:lnTo>
                    <a:pt x="2579" y="21"/>
                  </a:lnTo>
                  <a:lnTo>
                    <a:pt x="2376" y="82"/>
                  </a:lnTo>
                  <a:lnTo>
                    <a:pt x="2193" y="163"/>
                  </a:lnTo>
                  <a:lnTo>
                    <a:pt x="1990" y="264"/>
                  </a:lnTo>
                  <a:lnTo>
                    <a:pt x="1787" y="407"/>
                  </a:lnTo>
                  <a:lnTo>
                    <a:pt x="1584" y="549"/>
                  </a:lnTo>
                  <a:lnTo>
                    <a:pt x="1402" y="711"/>
                  </a:lnTo>
                  <a:lnTo>
                    <a:pt x="1219" y="894"/>
                  </a:lnTo>
                  <a:lnTo>
                    <a:pt x="1036" y="1097"/>
                  </a:lnTo>
                  <a:lnTo>
                    <a:pt x="874" y="1300"/>
                  </a:lnTo>
                  <a:lnTo>
                    <a:pt x="731" y="1523"/>
                  </a:lnTo>
                  <a:lnTo>
                    <a:pt x="589" y="1747"/>
                  </a:lnTo>
                  <a:lnTo>
                    <a:pt x="447" y="1990"/>
                  </a:lnTo>
                  <a:lnTo>
                    <a:pt x="346" y="2214"/>
                  </a:lnTo>
                  <a:lnTo>
                    <a:pt x="244" y="2457"/>
                  </a:lnTo>
                  <a:lnTo>
                    <a:pt x="163" y="2721"/>
                  </a:lnTo>
                  <a:lnTo>
                    <a:pt x="102" y="2965"/>
                  </a:lnTo>
                  <a:lnTo>
                    <a:pt x="41" y="3209"/>
                  </a:lnTo>
                  <a:lnTo>
                    <a:pt x="21" y="3452"/>
                  </a:lnTo>
                  <a:lnTo>
                    <a:pt x="0" y="3696"/>
                  </a:lnTo>
                  <a:lnTo>
                    <a:pt x="21" y="3919"/>
                  </a:lnTo>
                  <a:lnTo>
                    <a:pt x="41" y="4122"/>
                  </a:lnTo>
                  <a:lnTo>
                    <a:pt x="102" y="4325"/>
                  </a:lnTo>
                  <a:lnTo>
                    <a:pt x="163" y="4488"/>
                  </a:lnTo>
                  <a:lnTo>
                    <a:pt x="244" y="4630"/>
                  </a:lnTo>
                  <a:lnTo>
                    <a:pt x="346" y="4772"/>
                  </a:lnTo>
                  <a:lnTo>
                    <a:pt x="467" y="4874"/>
                  </a:lnTo>
                  <a:lnTo>
                    <a:pt x="589" y="4975"/>
                  </a:lnTo>
                  <a:lnTo>
                    <a:pt x="731" y="5036"/>
                  </a:lnTo>
                  <a:lnTo>
                    <a:pt x="894" y="5077"/>
                  </a:lnTo>
                  <a:lnTo>
                    <a:pt x="1056" y="5097"/>
                  </a:lnTo>
                  <a:lnTo>
                    <a:pt x="1219" y="5097"/>
                  </a:lnTo>
                  <a:lnTo>
                    <a:pt x="1402" y="5056"/>
                  </a:lnTo>
                  <a:lnTo>
                    <a:pt x="1605" y="5016"/>
                  </a:lnTo>
                  <a:lnTo>
                    <a:pt x="1787" y="4935"/>
                  </a:lnTo>
                  <a:lnTo>
                    <a:pt x="1990" y="4833"/>
                  </a:lnTo>
                  <a:lnTo>
                    <a:pt x="2193" y="4691"/>
                  </a:lnTo>
                  <a:lnTo>
                    <a:pt x="2396" y="4549"/>
                  </a:lnTo>
                  <a:lnTo>
                    <a:pt x="2579" y="4386"/>
                  </a:lnTo>
                  <a:lnTo>
                    <a:pt x="2762" y="4204"/>
                  </a:lnTo>
                  <a:lnTo>
                    <a:pt x="2945" y="4001"/>
                  </a:lnTo>
                  <a:lnTo>
                    <a:pt x="3107" y="3798"/>
                  </a:lnTo>
                  <a:lnTo>
                    <a:pt x="3249" y="3574"/>
                  </a:lnTo>
                  <a:lnTo>
                    <a:pt x="3391" y="3351"/>
                  </a:lnTo>
                  <a:lnTo>
                    <a:pt x="3513" y="3107"/>
                  </a:lnTo>
                  <a:lnTo>
                    <a:pt x="3635" y="2864"/>
                  </a:lnTo>
                  <a:lnTo>
                    <a:pt x="3737" y="2620"/>
                  </a:lnTo>
                  <a:lnTo>
                    <a:pt x="3818" y="2376"/>
                  </a:lnTo>
                  <a:lnTo>
                    <a:pt x="3879" y="2133"/>
                  </a:lnTo>
                  <a:lnTo>
                    <a:pt x="3940" y="1889"/>
                  </a:lnTo>
                  <a:lnTo>
                    <a:pt x="3960" y="1645"/>
                  </a:lnTo>
                  <a:lnTo>
                    <a:pt x="3980" y="1402"/>
                  </a:lnTo>
                  <a:lnTo>
                    <a:pt x="3960" y="1178"/>
                  </a:lnTo>
                  <a:lnTo>
                    <a:pt x="3919" y="975"/>
                  </a:lnTo>
                  <a:lnTo>
                    <a:pt x="3879" y="772"/>
                  </a:lnTo>
                  <a:lnTo>
                    <a:pt x="3818" y="610"/>
                  </a:lnTo>
                  <a:lnTo>
                    <a:pt x="3737" y="447"/>
                  </a:lnTo>
                  <a:lnTo>
                    <a:pt x="3635" y="325"/>
                  </a:lnTo>
                  <a:lnTo>
                    <a:pt x="3513" y="224"/>
                  </a:lnTo>
                  <a:lnTo>
                    <a:pt x="3391" y="122"/>
                  </a:lnTo>
                  <a:lnTo>
                    <a:pt x="3249" y="61"/>
                  </a:lnTo>
                  <a:lnTo>
                    <a:pt x="3087" y="21"/>
                  </a:lnTo>
                  <a:lnTo>
                    <a:pt x="2924" y="0"/>
                  </a:lnTo>
                  <a:close/>
                </a:path>
              </a:pathLst>
            </a:custGeom>
            <a:solidFill>
              <a:srgbClr val="1F9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4"/>
            <p:cNvSpPr/>
            <p:nvPr/>
          </p:nvSpPr>
          <p:spPr>
            <a:xfrm>
              <a:off x="1765000" y="264000"/>
              <a:ext cx="825950" cy="385825"/>
            </a:xfrm>
            <a:custGeom>
              <a:rect b="b" l="l" r="r" t="t"/>
              <a:pathLst>
                <a:path extrusionOk="0" h="15433" w="33038">
                  <a:moveTo>
                    <a:pt x="15859" y="1"/>
                  </a:moveTo>
                  <a:lnTo>
                    <a:pt x="15432" y="21"/>
                  </a:lnTo>
                  <a:lnTo>
                    <a:pt x="14600" y="82"/>
                  </a:lnTo>
                  <a:lnTo>
                    <a:pt x="14234" y="102"/>
                  </a:lnTo>
                  <a:lnTo>
                    <a:pt x="13828" y="143"/>
                  </a:lnTo>
                  <a:lnTo>
                    <a:pt x="13016" y="224"/>
                  </a:lnTo>
                  <a:lnTo>
                    <a:pt x="12610" y="285"/>
                  </a:lnTo>
                  <a:lnTo>
                    <a:pt x="12265" y="325"/>
                  </a:lnTo>
                  <a:lnTo>
                    <a:pt x="11392" y="488"/>
                  </a:lnTo>
                  <a:lnTo>
                    <a:pt x="10986" y="569"/>
                  </a:lnTo>
                  <a:lnTo>
                    <a:pt x="10498" y="671"/>
                  </a:lnTo>
                  <a:lnTo>
                    <a:pt x="10275" y="711"/>
                  </a:lnTo>
                  <a:lnTo>
                    <a:pt x="9767" y="853"/>
                  </a:lnTo>
                  <a:lnTo>
                    <a:pt x="9260" y="975"/>
                  </a:lnTo>
                  <a:lnTo>
                    <a:pt x="9036" y="1056"/>
                  </a:lnTo>
                  <a:lnTo>
                    <a:pt x="8691" y="1158"/>
                  </a:lnTo>
                  <a:lnTo>
                    <a:pt x="8184" y="1320"/>
                  </a:lnTo>
                  <a:lnTo>
                    <a:pt x="7676" y="1503"/>
                  </a:lnTo>
                  <a:lnTo>
                    <a:pt x="7392" y="1605"/>
                  </a:lnTo>
                  <a:lnTo>
                    <a:pt x="7250" y="1666"/>
                  </a:lnTo>
                  <a:lnTo>
                    <a:pt x="6884" y="1808"/>
                  </a:lnTo>
                  <a:lnTo>
                    <a:pt x="6519" y="1990"/>
                  </a:lnTo>
                  <a:lnTo>
                    <a:pt x="6092" y="2173"/>
                  </a:lnTo>
                  <a:lnTo>
                    <a:pt x="5483" y="2478"/>
                  </a:lnTo>
                  <a:lnTo>
                    <a:pt x="4874" y="2803"/>
                  </a:lnTo>
                  <a:lnTo>
                    <a:pt x="4285" y="3148"/>
                  </a:lnTo>
                  <a:lnTo>
                    <a:pt x="3737" y="3534"/>
                  </a:lnTo>
                  <a:lnTo>
                    <a:pt x="3229" y="3919"/>
                  </a:lnTo>
                  <a:lnTo>
                    <a:pt x="2742" y="4305"/>
                  </a:lnTo>
                  <a:lnTo>
                    <a:pt x="2315" y="4711"/>
                  </a:lnTo>
                  <a:lnTo>
                    <a:pt x="1909" y="5117"/>
                  </a:lnTo>
                  <a:lnTo>
                    <a:pt x="1544" y="5544"/>
                  </a:lnTo>
                  <a:lnTo>
                    <a:pt x="1219" y="5991"/>
                  </a:lnTo>
                  <a:lnTo>
                    <a:pt x="935" y="6417"/>
                  </a:lnTo>
                  <a:lnTo>
                    <a:pt x="691" y="6864"/>
                  </a:lnTo>
                  <a:lnTo>
                    <a:pt x="488" y="7310"/>
                  </a:lnTo>
                  <a:lnTo>
                    <a:pt x="305" y="7777"/>
                  </a:lnTo>
                  <a:lnTo>
                    <a:pt x="183" y="8224"/>
                  </a:lnTo>
                  <a:lnTo>
                    <a:pt x="82" y="8691"/>
                  </a:lnTo>
                  <a:lnTo>
                    <a:pt x="21" y="9158"/>
                  </a:lnTo>
                  <a:lnTo>
                    <a:pt x="1" y="9605"/>
                  </a:lnTo>
                  <a:lnTo>
                    <a:pt x="21" y="15433"/>
                  </a:lnTo>
                  <a:lnTo>
                    <a:pt x="41" y="14966"/>
                  </a:lnTo>
                  <a:lnTo>
                    <a:pt x="102" y="14499"/>
                  </a:lnTo>
                  <a:lnTo>
                    <a:pt x="204" y="14052"/>
                  </a:lnTo>
                  <a:lnTo>
                    <a:pt x="325" y="13585"/>
                  </a:lnTo>
                  <a:lnTo>
                    <a:pt x="488" y="13138"/>
                  </a:lnTo>
                  <a:lnTo>
                    <a:pt x="711" y="12691"/>
                  </a:lnTo>
                  <a:lnTo>
                    <a:pt x="955" y="12245"/>
                  </a:lnTo>
                  <a:lnTo>
                    <a:pt x="1239" y="11798"/>
                  </a:lnTo>
                  <a:lnTo>
                    <a:pt x="1564" y="11371"/>
                  </a:lnTo>
                  <a:lnTo>
                    <a:pt x="1930" y="10945"/>
                  </a:lnTo>
                  <a:lnTo>
                    <a:pt x="2315" y="10519"/>
                  </a:lnTo>
                  <a:lnTo>
                    <a:pt x="2762" y="10133"/>
                  </a:lnTo>
                  <a:lnTo>
                    <a:pt x="3229" y="9727"/>
                  </a:lnTo>
                  <a:lnTo>
                    <a:pt x="3757" y="9341"/>
                  </a:lnTo>
                  <a:lnTo>
                    <a:pt x="4305" y="8975"/>
                  </a:lnTo>
                  <a:lnTo>
                    <a:pt x="4894" y="8610"/>
                  </a:lnTo>
                  <a:lnTo>
                    <a:pt x="5483" y="8285"/>
                  </a:lnTo>
                  <a:lnTo>
                    <a:pt x="6112" y="7981"/>
                  </a:lnTo>
                  <a:lnTo>
                    <a:pt x="6539" y="7798"/>
                  </a:lnTo>
                  <a:lnTo>
                    <a:pt x="6965" y="7615"/>
                  </a:lnTo>
                  <a:lnTo>
                    <a:pt x="7412" y="7432"/>
                  </a:lnTo>
                  <a:lnTo>
                    <a:pt x="7696" y="7310"/>
                  </a:lnTo>
                  <a:lnTo>
                    <a:pt x="8204" y="7148"/>
                  </a:lnTo>
                  <a:lnTo>
                    <a:pt x="8691" y="6986"/>
                  </a:lnTo>
                  <a:lnTo>
                    <a:pt x="9036" y="6864"/>
                  </a:lnTo>
                  <a:lnTo>
                    <a:pt x="9666" y="6701"/>
                  </a:lnTo>
                  <a:lnTo>
                    <a:pt x="10295" y="6539"/>
                  </a:lnTo>
                  <a:lnTo>
                    <a:pt x="10519" y="6478"/>
                  </a:lnTo>
                  <a:lnTo>
                    <a:pt x="11412" y="6295"/>
                  </a:lnTo>
                  <a:lnTo>
                    <a:pt x="12285" y="6153"/>
                  </a:lnTo>
                  <a:lnTo>
                    <a:pt x="13016" y="6052"/>
                  </a:lnTo>
                  <a:lnTo>
                    <a:pt x="13849" y="5950"/>
                  </a:lnTo>
                  <a:lnTo>
                    <a:pt x="14620" y="5889"/>
                  </a:lnTo>
                  <a:lnTo>
                    <a:pt x="15453" y="5848"/>
                  </a:lnTo>
                  <a:lnTo>
                    <a:pt x="16204" y="5828"/>
                  </a:lnTo>
                  <a:lnTo>
                    <a:pt x="17118" y="5828"/>
                  </a:lnTo>
                  <a:lnTo>
                    <a:pt x="18032" y="5848"/>
                  </a:lnTo>
                  <a:lnTo>
                    <a:pt x="18275" y="5869"/>
                  </a:lnTo>
                  <a:lnTo>
                    <a:pt x="18945" y="5909"/>
                  </a:lnTo>
                  <a:lnTo>
                    <a:pt x="19615" y="5970"/>
                  </a:lnTo>
                  <a:lnTo>
                    <a:pt x="19961" y="6011"/>
                  </a:lnTo>
                  <a:lnTo>
                    <a:pt x="20529" y="6092"/>
                  </a:lnTo>
                  <a:lnTo>
                    <a:pt x="21098" y="6173"/>
                  </a:lnTo>
                  <a:lnTo>
                    <a:pt x="21382" y="6234"/>
                  </a:lnTo>
                  <a:lnTo>
                    <a:pt x="22052" y="6356"/>
                  </a:lnTo>
                  <a:lnTo>
                    <a:pt x="22499" y="6458"/>
                  </a:lnTo>
                  <a:lnTo>
                    <a:pt x="22966" y="6559"/>
                  </a:lnTo>
                  <a:lnTo>
                    <a:pt x="23615" y="6722"/>
                  </a:lnTo>
                  <a:lnTo>
                    <a:pt x="24468" y="6965"/>
                  </a:lnTo>
                  <a:lnTo>
                    <a:pt x="25057" y="7168"/>
                  </a:lnTo>
                  <a:lnTo>
                    <a:pt x="25646" y="7371"/>
                  </a:lnTo>
                  <a:lnTo>
                    <a:pt x="25768" y="7432"/>
                  </a:lnTo>
                  <a:lnTo>
                    <a:pt x="26316" y="7656"/>
                  </a:lnTo>
                  <a:lnTo>
                    <a:pt x="26844" y="7879"/>
                  </a:lnTo>
                  <a:lnTo>
                    <a:pt x="27149" y="8021"/>
                  </a:lnTo>
                  <a:lnTo>
                    <a:pt x="27697" y="8305"/>
                  </a:lnTo>
                  <a:lnTo>
                    <a:pt x="28245" y="8610"/>
                  </a:lnTo>
                  <a:lnTo>
                    <a:pt x="28631" y="8854"/>
                  </a:lnTo>
                  <a:lnTo>
                    <a:pt x="28935" y="9036"/>
                  </a:lnTo>
                  <a:lnTo>
                    <a:pt x="29199" y="9219"/>
                  </a:lnTo>
                  <a:lnTo>
                    <a:pt x="29484" y="9402"/>
                  </a:lnTo>
                  <a:lnTo>
                    <a:pt x="29727" y="9585"/>
                  </a:lnTo>
                  <a:lnTo>
                    <a:pt x="29971" y="9788"/>
                  </a:lnTo>
                  <a:lnTo>
                    <a:pt x="30215" y="9991"/>
                  </a:lnTo>
                  <a:lnTo>
                    <a:pt x="30438" y="10194"/>
                  </a:lnTo>
                  <a:lnTo>
                    <a:pt x="30621" y="10356"/>
                  </a:lnTo>
                  <a:lnTo>
                    <a:pt x="30986" y="10722"/>
                  </a:lnTo>
                  <a:lnTo>
                    <a:pt x="31108" y="10864"/>
                  </a:lnTo>
                  <a:lnTo>
                    <a:pt x="31331" y="11108"/>
                  </a:lnTo>
                  <a:lnTo>
                    <a:pt x="31535" y="11351"/>
                  </a:lnTo>
                  <a:lnTo>
                    <a:pt x="31636" y="11493"/>
                  </a:lnTo>
                  <a:lnTo>
                    <a:pt x="31880" y="11818"/>
                  </a:lnTo>
                  <a:lnTo>
                    <a:pt x="32002" y="11981"/>
                  </a:lnTo>
                  <a:lnTo>
                    <a:pt x="32184" y="12285"/>
                  </a:lnTo>
                  <a:lnTo>
                    <a:pt x="32286" y="12488"/>
                  </a:lnTo>
                  <a:lnTo>
                    <a:pt x="32408" y="12732"/>
                  </a:lnTo>
                  <a:lnTo>
                    <a:pt x="32509" y="12935"/>
                  </a:lnTo>
                  <a:lnTo>
                    <a:pt x="32611" y="13199"/>
                  </a:lnTo>
                  <a:lnTo>
                    <a:pt x="32692" y="13402"/>
                  </a:lnTo>
                  <a:lnTo>
                    <a:pt x="32773" y="13646"/>
                  </a:lnTo>
                  <a:lnTo>
                    <a:pt x="32834" y="13869"/>
                  </a:lnTo>
                  <a:lnTo>
                    <a:pt x="32895" y="14113"/>
                  </a:lnTo>
                  <a:lnTo>
                    <a:pt x="32956" y="14316"/>
                  </a:lnTo>
                  <a:lnTo>
                    <a:pt x="32996" y="14580"/>
                  </a:lnTo>
                  <a:lnTo>
                    <a:pt x="33017" y="14783"/>
                  </a:lnTo>
                  <a:lnTo>
                    <a:pt x="33037" y="15047"/>
                  </a:lnTo>
                  <a:lnTo>
                    <a:pt x="33037" y="9524"/>
                  </a:lnTo>
                  <a:lnTo>
                    <a:pt x="33017" y="9361"/>
                  </a:lnTo>
                  <a:lnTo>
                    <a:pt x="33017" y="9219"/>
                  </a:lnTo>
                  <a:lnTo>
                    <a:pt x="32996" y="8975"/>
                  </a:lnTo>
                  <a:lnTo>
                    <a:pt x="32976" y="8752"/>
                  </a:lnTo>
                  <a:lnTo>
                    <a:pt x="32936" y="8508"/>
                  </a:lnTo>
                  <a:lnTo>
                    <a:pt x="32915" y="8427"/>
                  </a:lnTo>
                  <a:lnTo>
                    <a:pt x="32895" y="8285"/>
                  </a:lnTo>
                  <a:lnTo>
                    <a:pt x="32834" y="8041"/>
                  </a:lnTo>
                  <a:lnTo>
                    <a:pt x="32753" y="7838"/>
                  </a:lnTo>
                  <a:lnTo>
                    <a:pt x="32692" y="7595"/>
                  </a:lnTo>
                  <a:lnTo>
                    <a:pt x="32651" y="7493"/>
                  </a:lnTo>
                  <a:lnTo>
                    <a:pt x="32611" y="7371"/>
                  </a:lnTo>
                  <a:lnTo>
                    <a:pt x="32489" y="7128"/>
                  </a:lnTo>
                  <a:lnTo>
                    <a:pt x="32408" y="6925"/>
                  </a:lnTo>
                  <a:lnTo>
                    <a:pt x="32265" y="6661"/>
                  </a:lnTo>
                  <a:lnTo>
                    <a:pt x="32205" y="6539"/>
                  </a:lnTo>
                  <a:lnTo>
                    <a:pt x="32164" y="6458"/>
                  </a:lnTo>
                  <a:lnTo>
                    <a:pt x="31981" y="6173"/>
                  </a:lnTo>
                  <a:lnTo>
                    <a:pt x="31859" y="5991"/>
                  </a:lnTo>
                  <a:lnTo>
                    <a:pt x="31636" y="5666"/>
                  </a:lnTo>
                  <a:lnTo>
                    <a:pt x="31535" y="5564"/>
                  </a:lnTo>
                  <a:lnTo>
                    <a:pt x="31535" y="5544"/>
                  </a:lnTo>
                  <a:lnTo>
                    <a:pt x="31311" y="5280"/>
                  </a:lnTo>
                  <a:lnTo>
                    <a:pt x="31108" y="5036"/>
                  </a:lnTo>
                  <a:lnTo>
                    <a:pt x="30966" y="4914"/>
                  </a:lnTo>
                  <a:lnTo>
                    <a:pt x="30600" y="4549"/>
                  </a:lnTo>
                  <a:lnTo>
                    <a:pt x="30519" y="4468"/>
                  </a:lnTo>
                  <a:lnTo>
                    <a:pt x="30418" y="4366"/>
                  </a:lnTo>
                  <a:lnTo>
                    <a:pt x="30194" y="4163"/>
                  </a:lnTo>
                  <a:lnTo>
                    <a:pt x="29951" y="3980"/>
                  </a:lnTo>
                  <a:lnTo>
                    <a:pt x="29707" y="3777"/>
                  </a:lnTo>
                  <a:lnTo>
                    <a:pt x="29463" y="3595"/>
                  </a:lnTo>
                  <a:lnTo>
                    <a:pt x="29179" y="3392"/>
                  </a:lnTo>
                  <a:lnTo>
                    <a:pt x="28915" y="3229"/>
                  </a:lnTo>
                  <a:lnTo>
                    <a:pt x="28611" y="3026"/>
                  </a:lnTo>
                  <a:lnTo>
                    <a:pt x="28428" y="2925"/>
                  </a:lnTo>
                  <a:lnTo>
                    <a:pt x="28245" y="2803"/>
                  </a:lnTo>
                  <a:lnTo>
                    <a:pt x="27697" y="2498"/>
                  </a:lnTo>
                  <a:lnTo>
                    <a:pt x="27128" y="2214"/>
                  </a:lnTo>
                  <a:lnTo>
                    <a:pt x="26824" y="2072"/>
                  </a:lnTo>
                  <a:lnTo>
                    <a:pt x="26296" y="1828"/>
                  </a:lnTo>
                  <a:lnTo>
                    <a:pt x="25748" y="1625"/>
                  </a:lnTo>
                  <a:lnTo>
                    <a:pt x="25626" y="1564"/>
                  </a:lnTo>
                  <a:lnTo>
                    <a:pt x="25138" y="1381"/>
                  </a:lnTo>
                  <a:lnTo>
                    <a:pt x="24631" y="1219"/>
                  </a:lnTo>
                  <a:lnTo>
                    <a:pt x="24448" y="1158"/>
                  </a:lnTo>
                  <a:lnTo>
                    <a:pt x="23595" y="914"/>
                  </a:lnTo>
                  <a:lnTo>
                    <a:pt x="22945" y="732"/>
                  </a:lnTo>
                  <a:lnTo>
                    <a:pt x="22499" y="630"/>
                  </a:lnTo>
                  <a:lnTo>
                    <a:pt x="22032" y="549"/>
                  </a:lnTo>
                  <a:lnTo>
                    <a:pt x="21504" y="427"/>
                  </a:lnTo>
                  <a:lnTo>
                    <a:pt x="21362" y="407"/>
                  </a:lnTo>
                  <a:lnTo>
                    <a:pt x="21077" y="366"/>
                  </a:lnTo>
                  <a:lnTo>
                    <a:pt x="20509" y="285"/>
                  </a:lnTo>
                  <a:lnTo>
                    <a:pt x="19940" y="204"/>
                  </a:lnTo>
                  <a:lnTo>
                    <a:pt x="19595" y="163"/>
                  </a:lnTo>
                  <a:lnTo>
                    <a:pt x="19392" y="143"/>
                  </a:lnTo>
                  <a:lnTo>
                    <a:pt x="18823" y="82"/>
                  </a:lnTo>
                  <a:lnTo>
                    <a:pt x="18255" y="61"/>
                  </a:lnTo>
                  <a:lnTo>
                    <a:pt x="18011" y="41"/>
                  </a:lnTo>
                  <a:lnTo>
                    <a:pt x="17565" y="21"/>
                  </a:lnTo>
                  <a:lnTo>
                    <a:pt x="17098" y="21"/>
                  </a:lnTo>
                  <a:lnTo>
                    <a:pt x="1620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4"/>
            <p:cNvSpPr/>
            <p:nvPr/>
          </p:nvSpPr>
          <p:spPr>
            <a:xfrm>
              <a:off x="1720850" y="501575"/>
              <a:ext cx="914750" cy="411700"/>
            </a:xfrm>
            <a:custGeom>
              <a:rect b="b" l="l" r="r" t="t"/>
              <a:pathLst>
                <a:path extrusionOk="0" h="16468" w="36590">
                  <a:moveTo>
                    <a:pt x="36570" y="0"/>
                  </a:moveTo>
                  <a:lnTo>
                    <a:pt x="36549" y="528"/>
                  </a:lnTo>
                  <a:lnTo>
                    <a:pt x="36488" y="1036"/>
                  </a:lnTo>
                  <a:lnTo>
                    <a:pt x="36387" y="1544"/>
                  </a:lnTo>
                  <a:lnTo>
                    <a:pt x="36285" y="1929"/>
                  </a:lnTo>
                  <a:lnTo>
                    <a:pt x="36164" y="2295"/>
                  </a:lnTo>
                  <a:lnTo>
                    <a:pt x="36001" y="2681"/>
                  </a:lnTo>
                  <a:lnTo>
                    <a:pt x="35818" y="3046"/>
                  </a:lnTo>
                  <a:lnTo>
                    <a:pt x="35554" y="3534"/>
                  </a:lnTo>
                  <a:lnTo>
                    <a:pt x="35230" y="4021"/>
                  </a:lnTo>
                  <a:lnTo>
                    <a:pt x="34884" y="4508"/>
                  </a:lnTo>
                  <a:lnTo>
                    <a:pt x="34519" y="4914"/>
                  </a:lnTo>
                  <a:lnTo>
                    <a:pt x="34153" y="5320"/>
                  </a:lnTo>
                  <a:lnTo>
                    <a:pt x="33727" y="5706"/>
                  </a:lnTo>
                  <a:lnTo>
                    <a:pt x="33280" y="6112"/>
                  </a:lnTo>
                  <a:lnTo>
                    <a:pt x="32813" y="6478"/>
                  </a:lnTo>
                  <a:lnTo>
                    <a:pt x="32306" y="6843"/>
                  </a:lnTo>
                  <a:lnTo>
                    <a:pt x="31757" y="7209"/>
                  </a:lnTo>
                  <a:lnTo>
                    <a:pt x="31189" y="7554"/>
                  </a:lnTo>
                  <a:lnTo>
                    <a:pt x="30600" y="7879"/>
                  </a:lnTo>
                  <a:lnTo>
                    <a:pt x="29991" y="8183"/>
                  </a:lnTo>
                  <a:lnTo>
                    <a:pt x="29869" y="8244"/>
                  </a:lnTo>
                  <a:lnTo>
                    <a:pt x="29280" y="8508"/>
                  </a:lnTo>
                  <a:lnTo>
                    <a:pt x="28671" y="8772"/>
                  </a:lnTo>
                  <a:lnTo>
                    <a:pt x="28468" y="8853"/>
                  </a:lnTo>
                  <a:lnTo>
                    <a:pt x="27981" y="9036"/>
                  </a:lnTo>
                  <a:lnTo>
                    <a:pt x="27493" y="9199"/>
                  </a:lnTo>
                  <a:lnTo>
                    <a:pt x="27351" y="9239"/>
                  </a:lnTo>
                  <a:lnTo>
                    <a:pt x="26478" y="9524"/>
                  </a:lnTo>
                  <a:lnTo>
                    <a:pt x="26153" y="9605"/>
                  </a:lnTo>
                  <a:lnTo>
                    <a:pt x="25605" y="9747"/>
                  </a:lnTo>
                  <a:lnTo>
                    <a:pt x="25260" y="9848"/>
                  </a:lnTo>
                  <a:lnTo>
                    <a:pt x="24651" y="9970"/>
                  </a:lnTo>
                  <a:lnTo>
                    <a:pt x="24366" y="10052"/>
                  </a:lnTo>
                  <a:lnTo>
                    <a:pt x="23798" y="10153"/>
                  </a:lnTo>
                  <a:lnTo>
                    <a:pt x="23493" y="10214"/>
                  </a:lnTo>
                  <a:lnTo>
                    <a:pt x="22782" y="10315"/>
                  </a:lnTo>
                  <a:lnTo>
                    <a:pt x="22600" y="10356"/>
                  </a:lnTo>
                  <a:lnTo>
                    <a:pt x="21727" y="10458"/>
                  </a:lnTo>
                  <a:lnTo>
                    <a:pt x="21645" y="10478"/>
                  </a:lnTo>
                  <a:lnTo>
                    <a:pt x="20833" y="10539"/>
                  </a:lnTo>
                  <a:lnTo>
                    <a:pt x="20549" y="10559"/>
                  </a:lnTo>
                  <a:lnTo>
                    <a:pt x="19960" y="10600"/>
                  </a:lnTo>
                  <a:lnTo>
                    <a:pt x="19595" y="10620"/>
                  </a:lnTo>
                  <a:lnTo>
                    <a:pt x="19067" y="10640"/>
                  </a:lnTo>
                  <a:lnTo>
                    <a:pt x="18721" y="10640"/>
                  </a:lnTo>
                  <a:lnTo>
                    <a:pt x="18153" y="10661"/>
                  </a:lnTo>
                  <a:lnTo>
                    <a:pt x="17787" y="10640"/>
                  </a:lnTo>
                  <a:lnTo>
                    <a:pt x="17239" y="10640"/>
                  </a:lnTo>
                  <a:lnTo>
                    <a:pt x="16894" y="10620"/>
                  </a:lnTo>
                  <a:lnTo>
                    <a:pt x="16264" y="10600"/>
                  </a:lnTo>
                  <a:lnTo>
                    <a:pt x="15899" y="10559"/>
                  </a:lnTo>
                  <a:lnTo>
                    <a:pt x="15310" y="10519"/>
                  </a:lnTo>
                  <a:lnTo>
                    <a:pt x="14965" y="10478"/>
                  </a:lnTo>
                  <a:lnTo>
                    <a:pt x="14031" y="10376"/>
                  </a:lnTo>
                  <a:lnTo>
                    <a:pt x="13909" y="10356"/>
                  </a:lnTo>
                  <a:lnTo>
                    <a:pt x="12873" y="10194"/>
                  </a:lnTo>
                  <a:lnTo>
                    <a:pt x="12488" y="10112"/>
                  </a:lnTo>
                  <a:lnTo>
                    <a:pt x="12021" y="10031"/>
                  </a:lnTo>
                  <a:lnTo>
                    <a:pt x="11635" y="9950"/>
                  </a:lnTo>
                  <a:lnTo>
                    <a:pt x="11168" y="9828"/>
                  </a:lnTo>
                  <a:lnTo>
                    <a:pt x="10782" y="9747"/>
                  </a:lnTo>
                  <a:lnTo>
                    <a:pt x="10315" y="9625"/>
                  </a:lnTo>
                  <a:lnTo>
                    <a:pt x="9950" y="9503"/>
                  </a:lnTo>
                  <a:lnTo>
                    <a:pt x="9503" y="9381"/>
                  </a:lnTo>
                  <a:lnTo>
                    <a:pt x="9158" y="9260"/>
                  </a:lnTo>
                  <a:lnTo>
                    <a:pt x="8366" y="8975"/>
                  </a:lnTo>
                  <a:lnTo>
                    <a:pt x="8203" y="8935"/>
                  </a:lnTo>
                  <a:lnTo>
                    <a:pt x="7290" y="8549"/>
                  </a:lnTo>
                  <a:lnTo>
                    <a:pt x="7066" y="8447"/>
                  </a:lnTo>
                  <a:lnTo>
                    <a:pt x="6396" y="8143"/>
                  </a:lnTo>
                  <a:lnTo>
                    <a:pt x="6132" y="8001"/>
                  </a:lnTo>
                  <a:lnTo>
                    <a:pt x="5726" y="7777"/>
                  </a:lnTo>
                  <a:lnTo>
                    <a:pt x="5300" y="7554"/>
                  </a:lnTo>
                  <a:lnTo>
                    <a:pt x="4873" y="7290"/>
                  </a:lnTo>
                  <a:lnTo>
                    <a:pt x="4548" y="7087"/>
                  </a:lnTo>
                  <a:lnTo>
                    <a:pt x="4264" y="6884"/>
                  </a:lnTo>
                  <a:lnTo>
                    <a:pt x="3960" y="6681"/>
                  </a:lnTo>
                  <a:lnTo>
                    <a:pt x="3675" y="6478"/>
                  </a:lnTo>
                  <a:lnTo>
                    <a:pt x="3391" y="6254"/>
                  </a:lnTo>
                  <a:lnTo>
                    <a:pt x="3147" y="6031"/>
                  </a:lnTo>
                  <a:lnTo>
                    <a:pt x="2883" y="5808"/>
                  </a:lnTo>
                  <a:lnTo>
                    <a:pt x="2680" y="5625"/>
                  </a:lnTo>
                  <a:lnTo>
                    <a:pt x="2274" y="5219"/>
                  </a:lnTo>
                  <a:lnTo>
                    <a:pt x="2132" y="5077"/>
                  </a:lnTo>
                  <a:lnTo>
                    <a:pt x="1888" y="4792"/>
                  </a:lnTo>
                  <a:lnTo>
                    <a:pt x="1665" y="4508"/>
                  </a:lnTo>
                  <a:lnTo>
                    <a:pt x="1543" y="4366"/>
                  </a:lnTo>
                  <a:lnTo>
                    <a:pt x="1279" y="4001"/>
                  </a:lnTo>
                  <a:lnTo>
                    <a:pt x="1157" y="3818"/>
                  </a:lnTo>
                  <a:lnTo>
                    <a:pt x="954" y="3493"/>
                  </a:lnTo>
                  <a:lnTo>
                    <a:pt x="833" y="3270"/>
                  </a:lnTo>
                  <a:lnTo>
                    <a:pt x="690" y="2985"/>
                  </a:lnTo>
                  <a:lnTo>
                    <a:pt x="589" y="2762"/>
                  </a:lnTo>
                  <a:lnTo>
                    <a:pt x="467" y="2478"/>
                  </a:lnTo>
                  <a:lnTo>
                    <a:pt x="365" y="2234"/>
                  </a:lnTo>
                  <a:lnTo>
                    <a:pt x="284" y="1970"/>
                  </a:lnTo>
                  <a:lnTo>
                    <a:pt x="223" y="1726"/>
                  </a:lnTo>
                  <a:lnTo>
                    <a:pt x="142" y="1462"/>
                  </a:lnTo>
                  <a:lnTo>
                    <a:pt x="102" y="1219"/>
                  </a:lnTo>
                  <a:lnTo>
                    <a:pt x="61" y="955"/>
                  </a:lnTo>
                  <a:lnTo>
                    <a:pt x="20" y="711"/>
                  </a:lnTo>
                  <a:lnTo>
                    <a:pt x="0" y="427"/>
                  </a:lnTo>
                  <a:lnTo>
                    <a:pt x="0" y="5930"/>
                  </a:lnTo>
                  <a:lnTo>
                    <a:pt x="20" y="6092"/>
                  </a:lnTo>
                  <a:lnTo>
                    <a:pt x="20" y="6254"/>
                  </a:lnTo>
                  <a:lnTo>
                    <a:pt x="41" y="6518"/>
                  </a:lnTo>
                  <a:lnTo>
                    <a:pt x="81" y="6762"/>
                  </a:lnTo>
                  <a:lnTo>
                    <a:pt x="122" y="7046"/>
                  </a:lnTo>
                  <a:lnTo>
                    <a:pt x="142" y="7148"/>
                  </a:lnTo>
                  <a:lnTo>
                    <a:pt x="162" y="7290"/>
                  </a:lnTo>
                  <a:lnTo>
                    <a:pt x="223" y="7554"/>
                  </a:lnTo>
                  <a:lnTo>
                    <a:pt x="305" y="7798"/>
                  </a:lnTo>
                  <a:lnTo>
                    <a:pt x="386" y="8062"/>
                  </a:lnTo>
                  <a:lnTo>
                    <a:pt x="426" y="8183"/>
                  </a:lnTo>
                  <a:lnTo>
                    <a:pt x="487" y="8305"/>
                  </a:lnTo>
                  <a:lnTo>
                    <a:pt x="589" y="8569"/>
                  </a:lnTo>
                  <a:lnTo>
                    <a:pt x="711" y="8813"/>
                  </a:lnTo>
                  <a:lnTo>
                    <a:pt x="853" y="9077"/>
                  </a:lnTo>
                  <a:lnTo>
                    <a:pt x="914" y="9219"/>
                  </a:lnTo>
                  <a:lnTo>
                    <a:pt x="975" y="9300"/>
                  </a:lnTo>
                  <a:lnTo>
                    <a:pt x="1178" y="9625"/>
                  </a:lnTo>
                  <a:lnTo>
                    <a:pt x="1300" y="9828"/>
                  </a:lnTo>
                  <a:lnTo>
                    <a:pt x="1564" y="10173"/>
                  </a:lnTo>
                  <a:lnTo>
                    <a:pt x="1645" y="10315"/>
                  </a:lnTo>
                  <a:lnTo>
                    <a:pt x="1665" y="10336"/>
                  </a:lnTo>
                  <a:lnTo>
                    <a:pt x="1909" y="10600"/>
                  </a:lnTo>
                  <a:lnTo>
                    <a:pt x="2152" y="10884"/>
                  </a:lnTo>
                  <a:lnTo>
                    <a:pt x="2274" y="11026"/>
                  </a:lnTo>
                  <a:lnTo>
                    <a:pt x="2701" y="11432"/>
                  </a:lnTo>
                  <a:lnTo>
                    <a:pt x="2782" y="11534"/>
                  </a:lnTo>
                  <a:lnTo>
                    <a:pt x="2883" y="11615"/>
                  </a:lnTo>
                  <a:lnTo>
                    <a:pt x="3147" y="11859"/>
                  </a:lnTo>
                  <a:lnTo>
                    <a:pt x="3411" y="12062"/>
                  </a:lnTo>
                  <a:lnTo>
                    <a:pt x="3696" y="12285"/>
                  </a:lnTo>
                  <a:lnTo>
                    <a:pt x="3960" y="12488"/>
                  </a:lnTo>
                  <a:lnTo>
                    <a:pt x="4264" y="12711"/>
                  </a:lnTo>
                  <a:lnTo>
                    <a:pt x="4569" y="12894"/>
                  </a:lnTo>
                  <a:lnTo>
                    <a:pt x="4894" y="13118"/>
                  </a:lnTo>
                  <a:lnTo>
                    <a:pt x="5097" y="13239"/>
                  </a:lnTo>
                  <a:lnTo>
                    <a:pt x="5320" y="13361"/>
                  </a:lnTo>
                  <a:lnTo>
                    <a:pt x="5726" y="13605"/>
                  </a:lnTo>
                  <a:lnTo>
                    <a:pt x="6152" y="13828"/>
                  </a:lnTo>
                  <a:lnTo>
                    <a:pt x="6416" y="13950"/>
                  </a:lnTo>
                  <a:lnTo>
                    <a:pt x="7087" y="14275"/>
                  </a:lnTo>
                  <a:lnTo>
                    <a:pt x="7310" y="14377"/>
                  </a:lnTo>
                  <a:lnTo>
                    <a:pt x="8224" y="14742"/>
                  </a:lnTo>
                  <a:lnTo>
                    <a:pt x="8386" y="14803"/>
                  </a:lnTo>
                  <a:lnTo>
                    <a:pt x="9178" y="15087"/>
                  </a:lnTo>
                  <a:lnTo>
                    <a:pt x="9320" y="15128"/>
                  </a:lnTo>
                  <a:lnTo>
                    <a:pt x="9523" y="15189"/>
                  </a:lnTo>
                  <a:lnTo>
                    <a:pt x="9970" y="15331"/>
                  </a:lnTo>
                  <a:lnTo>
                    <a:pt x="10335" y="15432"/>
                  </a:lnTo>
                  <a:lnTo>
                    <a:pt x="10802" y="15554"/>
                  </a:lnTo>
                  <a:lnTo>
                    <a:pt x="11188" y="15656"/>
                  </a:lnTo>
                  <a:lnTo>
                    <a:pt x="11655" y="15757"/>
                  </a:lnTo>
                  <a:lnTo>
                    <a:pt x="12041" y="15838"/>
                  </a:lnTo>
                  <a:lnTo>
                    <a:pt x="12508" y="15940"/>
                  </a:lnTo>
                  <a:lnTo>
                    <a:pt x="12792" y="15981"/>
                  </a:lnTo>
                  <a:lnTo>
                    <a:pt x="12873" y="16001"/>
                  </a:lnTo>
                  <a:lnTo>
                    <a:pt x="13929" y="16163"/>
                  </a:lnTo>
                  <a:lnTo>
                    <a:pt x="14051" y="16184"/>
                  </a:lnTo>
                  <a:lnTo>
                    <a:pt x="14985" y="16306"/>
                  </a:lnTo>
                  <a:lnTo>
                    <a:pt x="15127" y="16326"/>
                  </a:lnTo>
                  <a:lnTo>
                    <a:pt x="15330" y="16326"/>
                  </a:lnTo>
                  <a:lnTo>
                    <a:pt x="15919" y="16387"/>
                  </a:lnTo>
                  <a:lnTo>
                    <a:pt x="16285" y="16407"/>
                  </a:lnTo>
                  <a:lnTo>
                    <a:pt x="16914" y="16448"/>
                  </a:lnTo>
                  <a:lnTo>
                    <a:pt x="17259" y="16448"/>
                  </a:lnTo>
                  <a:lnTo>
                    <a:pt x="17787" y="16468"/>
                  </a:lnTo>
                  <a:lnTo>
                    <a:pt x="19087" y="16468"/>
                  </a:lnTo>
                  <a:lnTo>
                    <a:pt x="19615" y="16448"/>
                  </a:lnTo>
                  <a:lnTo>
                    <a:pt x="19960" y="16427"/>
                  </a:lnTo>
                  <a:lnTo>
                    <a:pt x="20549" y="16387"/>
                  </a:lnTo>
                  <a:lnTo>
                    <a:pt x="20833" y="16366"/>
                  </a:lnTo>
                  <a:lnTo>
                    <a:pt x="20853" y="16366"/>
                  </a:lnTo>
                  <a:lnTo>
                    <a:pt x="21666" y="16285"/>
                  </a:lnTo>
                  <a:lnTo>
                    <a:pt x="21747" y="16285"/>
                  </a:lnTo>
                  <a:lnTo>
                    <a:pt x="22620" y="16163"/>
                  </a:lnTo>
                  <a:lnTo>
                    <a:pt x="22803" y="16143"/>
                  </a:lnTo>
                  <a:lnTo>
                    <a:pt x="23493" y="16021"/>
                  </a:lnTo>
                  <a:lnTo>
                    <a:pt x="23818" y="15960"/>
                  </a:lnTo>
                  <a:lnTo>
                    <a:pt x="24366" y="15859"/>
                  </a:lnTo>
                  <a:lnTo>
                    <a:pt x="24447" y="15859"/>
                  </a:lnTo>
                  <a:lnTo>
                    <a:pt x="24671" y="15798"/>
                  </a:lnTo>
                  <a:lnTo>
                    <a:pt x="25280" y="15656"/>
                  </a:lnTo>
                  <a:lnTo>
                    <a:pt x="25625" y="15575"/>
                  </a:lnTo>
                  <a:lnTo>
                    <a:pt x="26173" y="15432"/>
                  </a:lnTo>
                  <a:lnTo>
                    <a:pt x="26356" y="15371"/>
                  </a:lnTo>
                  <a:lnTo>
                    <a:pt x="26498" y="15331"/>
                  </a:lnTo>
                  <a:lnTo>
                    <a:pt x="27371" y="15067"/>
                  </a:lnTo>
                  <a:lnTo>
                    <a:pt x="27514" y="15026"/>
                  </a:lnTo>
                  <a:lnTo>
                    <a:pt x="28001" y="14844"/>
                  </a:lnTo>
                  <a:lnTo>
                    <a:pt x="28468" y="14661"/>
                  </a:lnTo>
                  <a:lnTo>
                    <a:pt x="28569" y="14640"/>
                  </a:lnTo>
                  <a:lnTo>
                    <a:pt x="28671" y="14580"/>
                  </a:lnTo>
                  <a:lnTo>
                    <a:pt x="29280" y="14336"/>
                  </a:lnTo>
                  <a:lnTo>
                    <a:pt x="29889" y="14052"/>
                  </a:lnTo>
                  <a:lnTo>
                    <a:pt x="30011" y="13991"/>
                  </a:lnTo>
                  <a:lnTo>
                    <a:pt x="30620" y="13686"/>
                  </a:lnTo>
                  <a:lnTo>
                    <a:pt x="31209" y="13361"/>
                  </a:lnTo>
                  <a:lnTo>
                    <a:pt x="31859" y="12975"/>
                  </a:lnTo>
                  <a:lnTo>
                    <a:pt x="32468" y="12569"/>
                  </a:lnTo>
                  <a:lnTo>
                    <a:pt x="33037" y="12143"/>
                  </a:lnTo>
                  <a:lnTo>
                    <a:pt x="33564" y="11696"/>
                  </a:lnTo>
                  <a:lnTo>
                    <a:pt x="34052" y="11250"/>
                  </a:lnTo>
                  <a:lnTo>
                    <a:pt x="34499" y="10782"/>
                  </a:lnTo>
                  <a:lnTo>
                    <a:pt x="34884" y="10315"/>
                  </a:lnTo>
                  <a:lnTo>
                    <a:pt x="35250" y="9848"/>
                  </a:lnTo>
                  <a:lnTo>
                    <a:pt x="35575" y="9361"/>
                  </a:lnTo>
                  <a:lnTo>
                    <a:pt x="35839" y="8874"/>
                  </a:lnTo>
                  <a:lnTo>
                    <a:pt x="36062" y="8366"/>
                  </a:lnTo>
                  <a:lnTo>
                    <a:pt x="36265" y="7859"/>
                  </a:lnTo>
                  <a:lnTo>
                    <a:pt x="36407" y="7351"/>
                  </a:lnTo>
                  <a:lnTo>
                    <a:pt x="36509" y="6843"/>
                  </a:lnTo>
                  <a:lnTo>
                    <a:pt x="36570" y="6336"/>
                  </a:lnTo>
                  <a:lnTo>
                    <a:pt x="36590" y="5828"/>
                  </a:lnTo>
                  <a:lnTo>
                    <a:pt x="365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4"/>
            <p:cNvSpPr/>
            <p:nvPr/>
          </p:nvSpPr>
          <p:spPr>
            <a:xfrm>
              <a:off x="1720850" y="238125"/>
              <a:ext cx="914250" cy="529975"/>
            </a:xfrm>
            <a:custGeom>
              <a:rect b="b" l="l" r="r" t="t"/>
              <a:pathLst>
                <a:path extrusionOk="0" h="21199" w="36570">
                  <a:moveTo>
                    <a:pt x="19127" y="1036"/>
                  </a:moveTo>
                  <a:lnTo>
                    <a:pt x="19919" y="1076"/>
                  </a:lnTo>
                  <a:lnTo>
                    <a:pt x="20711" y="1137"/>
                  </a:lnTo>
                  <a:lnTo>
                    <a:pt x="21503" y="1218"/>
                  </a:lnTo>
                  <a:lnTo>
                    <a:pt x="22275" y="1300"/>
                  </a:lnTo>
                  <a:lnTo>
                    <a:pt x="23046" y="1421"/>
                  </a:lnTo>
                  <a:lnTo>
                    <a:pt x="23798" y="1564"/>
                  </a:lnTo>
                  <a:lnTo>
                    <a:pt x="24549" y="1726"/>
                  </a:lnTo>
                  <a:lnTo>
                    <a:pt x="25300" y="1929"/>
                  </a:lnTo>
                  <a:lnTo>
                    <a:pt x="26011" y="2132"/>
                  </a:lnTo>
                  <a:lnTo>
                    <a:pt x="26722" y="2355"/>
                  </a:lnTo>
                  <a:lnTo>
                    <a:pt x="27412" y="2599"/>
                  </a:lnTo>
                  <a:lnTo>
                    <a:pt x="28102" y="2883"/>
                  </a:lnTo>
                  <a:lnTo>
                    <a:pt x="28752" y="3168"/>
                  </a:lnTo>
                  <a:lnTo>
                    <a:pt x="29382" y="3493"/>
                  </a:lnTo>
                  <a:lnTo>
                    <a:pt x="30011" y="3838"/>
                  </a:lnTo>
                  <a:lnTo>
                    <a:pt x="30580" y="4183"/>
                  </a:lnTo>
                  <a:lnTo>
                    <a:pt x="31128" y="4548"/>
                  </a:lnTo>
                  <a:lnTo>
                    <a:pt x="31635" y="4934"/>
                  </a:lnTo>
                  <a:lnTo>
                    <a:pt x="32103" y="5340"/>
                  </a:lnTo>
                  <a:lnTo>
                    <a:pt x="32529" y="5726"/>
                  </a:lnTo>
                  <a:lnTo>
                    <a:pt x="32935" y="6152"/>
                  </a:lnTo>
                  <a:lnTo>
                    <a:pt x="33280" y="6559"/>
                  </a:lnTo>
                  <a:lnTo>
                    <a:pt x="33605" y="6985"/>
                  </a:lnTo>
                  <a:lnTo>
                    <a:pt x="33889" y="7432"/>
                  </a:lnTo>
                  <a:lnTo>
                    <a:pt x="34133" y="7878"/>
                  </a:lnTo>
                  <a:lnTo>
                    <a:pt x="34336" y="8325"/>
                  </a:lnTo>
                  <a:lnTo>
                    <a:pt x="34499" y="8772"/>
                  </a:lnTo>
                  <a:lnTo>
                    <a:pt x="34641" y="9219"/>
                  </a:lnTo>
                  <a:lnTo>
                    <a:pt x="34722" y="9686"/>
                  </a:lnTo>
                  <a:lnTo>
                    <a:pt x="34783" y="10132"/>
                  </a:lnTo>
                  <a:lnTo>
                    <a:pt x="34803" y="10599"/>
                  </a:lnTo>
                  <a:lnTo>
                    <a:pt x="34762" y="11046"/>
                  </a:lnTo>
                  <a:lnTo>
                    <a:pt x="34722" y="11513"/>
                  </a:lnTo>
                  <a:lnTo>
                    <a:pt x="34620" y="11980"/>
                  </a:lnTo>
                  <a:lnTo>
                    <a:pt x="34478" y="12427"/>
                  </a:lnTo>
                  <a:lnTo>
                    <a:pt x="34316" y="12874"/>
                  </a:lnTo>
                  <a:lnTo>
                    <a:pt x="34092" y="13320"/>
                  </a:lnTo>
                  <a:lnTo>
                    <a:pt x="33849" y="13767"/>
                  </a:lnTo>
                  <a:lnTo>
                    <a:pt x="33564" y="14193"/>
                  </a:lnTo>
                  <a:lnTo>
                    <a:pt x="33240" y="14620"/>
                  </a:lnTo>
                  <a:lnTo>
                    <a:pt x="32874" y="15046"/>
                  </a:lnTo>
                  <a:lnTo>
                    <a:pt x="32488" y="15452"/>
                  </a:lnTo>
                  <a:lnTo>
                    <a:pt x="32042" y="15858"/>
                  </a:lnTo>
                  <a:lnTo>
                    <a:pt x="31575" y="16244"/>
                  </a:lnTo>
                  <a:lnTo>
                    <a:pt x="31067" y="16630"/>
                  </a:lnTo>
                  <a:lnTo>
                    <a:pt x="30519" y="16995"/>
                  </a:lnTo>
                  <a:lnTo>
                    <a:pt x="29930" y="17361"/>
                  </a:lnTo>
                  <a:lnTo>
                    <a:pt x="29300" y="17706"/>
                  </a:lnTo>
                  <a:lnTo>
                    <a:pt x="28671" y="18011"/>
                  </a:lnTo>
                  <a:lnTo>
                    <a:pt x="28001" y="18315"/>
                  </a:lnTo>
                  <a:lnTo>
                    <a:pt x="27331" y="18579"/>
                  </a:lnTo>
                  <a:lnTo>
                    <a:pt x="26640" y="18843"/>
                  </a:lnTo>
                  <a:lnTo>
                    <a:pt x="25930" y="19067"/>
                  </a:lnTo>
                  <a:lnTo>
                    <a:pt x="25199" y="19270"/>
                  </a:lnTo>
                  <a:lnTo>
                    <a:pt x="24447" y="19452"/>
                  </a:lnTo>
                  <a:lnTo>
                    <a:pt x="23696" y="19615"/>
                  </a:lnTo>
                  <a:lnTo>
                    <a:pt x="22945" y="19757"/>
                  </a:lnTo>
                  <a:lnTo>
                    <a:pt x="22173" y="19879"/>
                  </a:lnTo>
                  <a:lnTo>
                    <a:pt x="21381" y="19980"/>
                  </a:lnTo>
                  <a:lnTo>
                    <a:pt x="20610" y="20062"/>
                  </a:lnTo>
                  <a:lnTo>
                    <a:pt x="19818" y="20122"/>
                  </a:lnTo>
                  <a:lnTo>
                    <a:pt x="19026" y="20143"/>
                  </a:lnTo>
                  <a:lnTo>
                    <a:pt x="18234" y="20163"/>
                  </a:lnTo>
                  <a:lnTo>
                    <a:pt x="17442" y="20143"/>
                  </a:lnTo>
                  <a:lnTo>
                    <a:pt x="16650" y="20122"/>
                  </a:lnTo>
                  <a:lnTo>
                    <a:pt x="15858" y="20062"/>
                  </a:lnTo>
                  <a:lnTo>
                    <a:pt x="15066" y="19980"/>
                  </a:lnTo>
                  <a:lnTo>
                    <a:pt x="14295" y="19879"/>
                  </a:lnTo>
                  <a:lnTo>
                    <a:pt x="13523" y="19757"/>
                  </a:lnTo>
                  <a:lnTo>
                    <a:pt x="12772" y="19615"/>
                  </a:lnTo>
                  <a:lnTo>
                    <a:pt x="12021" y="19452"/>
                  </a:lnTo>
                  <a:lnTo>
                    <a:pt x="11269" y="19270"/>
                  </a:lnTo>
                  <a:lnTo>
                    <a:pt x="10559" y="19067"/>
                  </a:lnTo>
                  <a:lnTo>
                    <a:pt x="9848" y="18843"/>
                  </a:lnTo>
                  <a:lnTo>
                    <a:pt x="9158" y="18579"/>
                  </a:lnTo>
                  <a:lnTo>
                    <a:pt x="8467" y="18315"/>
                  </a:lnTo>
                  <a:lnTo>
                    <a:pt x="7818" y="18011"/>
                  </a:lnTo>
                  <a:lnTo>
                    <a:pt x="7188" y="17706"/>
                  </a:lnTo>
                  <a:lnTo>
                    <a:pt x="6559" y="17361"/>
                  </a:lnTo>
                  <a:lnTo>
                    <a:pt x="5990" y="17016"/>
                  </a:lnTo>
                  <a:lnTo>
                    <a:pt x="5442" y="16630"/>
                  </a:lnTo>
                  <a:lnTo>
                    <a:pt x="4934" y="16264"/>
                  </a:lnTo>
                  <a:lnTo>
                    <a:pt x="4467" y="15858"/>
                  </a:lnTo>
                  <a:lnTo>
                    <a:pt x="4041" y="15452"/>
                  </a:lnTo>
                  <a:lnTo>
                    <a:pt x="3635" y="15046"/>
                  </a:lnTo>
                  <a:lnTo>
                    <a:pt x="3289" y="14620"/>
                  </a:lnTo>
                  <a:lnTo>
                    <a:pt x="2965" y="14193"/>
                  </a:lnTo>
                  <a:lnTo>
                    <a:pt x="2680" y="13767"/>
                  </a:lnTo>
                  <a:lnTo>
                    <a:pt x="2437" y="13320"/>
                  </a:lnTo>
                  <a:lnTo>
                    <a:pt x="2234" y="12874"/>
                  </a:lnTo>
                  <a:lnTo>
                    <a:pt x="2071" y="12427"/>
                  </a:lnTo>
                  <a:lnTo>
                    <a:pt x="1929" y="11980"/>
                  </a:lnTo>
                  <a:lnTo>
                    <a:pt x="1848" y="11513"/>
                  </a:lnTo>
                  <a:lnTo>
                    <a:pt x="1787" y="11066"/>
                  </a:lnTo>
                  <a:lnTo>
                    <a:pt x="1767" y="10599"/>
                  </a:lnTo>
                  <a:lnTo>
                    <a:pt x="1807" y="10132"/>
                  </a:lnTo>
                  <a:lnTo>
                    <a:pt x="1848" y="9686"/>
                  </a:lnTo>
                  <a:lnTo>
                    <a:pt x="1949" y="9219"/>
                  </a:lnTo>
                  <a:lnTo>
                    <a:pt x="2091" y="8772"/>
                  </a:lnTo>
                  <a:lnTo>
                    <a:pt x="2254" y="8325"/>
                  </a:lnTo>
                  <a:lnTo>
                    <a:pt x="2477" y="7878"/>
                  </a:lnTo>
                  <a:lnTo>
                    <a:pt x="2721" y="7432"/>
                  </a:lnTo>
                  <a:lnTo>
                    <a:pt x="3005" y="7005"/>
                  </a:lnTo>
                  <a:lnTo>
                    <a:pt x="3330" y="6559"/>
                  </a:lnTo>
                  <a:lnTo>
                    <a:pt x="3696" y="6152"/>
                  </a:lnTo>
                  <a:lnTo>
                    <a:pt x="4081" y="5726"/>
                  </a:lnTo>
                  <a:lnTo>
                    <a:pt x="4528" y="5340"/>
                  </a:lnTo>
                  <a:lnTo>
                    <a:pt x="4995" y="4934"/>
                  </a:lnTo>
                  <a:lnTo>
                    <a:pt x="5503" y="4548"/>
                  </a:lnTo>
                  <a:lnTo>
                    <a:pt x="6051" y="4183"/>
                  </a:lnTo>
                  <a:lnTo>
                    <a:pt x="6640" y="3838"/>
                  </a:lnTo>
                  <a:lnTo>
                    <a:pt x="7269" y="3493"/>
                  </a:lnTo>
                  <a:lnTo>
                    <a:pt x="7899" y="3168"/>
                  </a:lnTo>
                  <a:lnTo>
                    <a:pt x="8569" y="2883"/>
                  </a:lnTo>
                  <a:lnTo>
                    <a:pt x="9239" y="2599"/>
                  </a:lnTo>
                  <a:lnTo>
                    <a:pt x="9929" y="2355"/>
                  </a:lnTo>
                  <a:lnTo>
                    <a:pt x="10660" y="2132"/>
                  </a:lnTo>
                  <a:lnTo>
                    <a:pt x="11371" y="1929"/>
                  </a:lnTo>
                  <a:lnTo>
                    <a:pt x="12122" y="1726"/>
                  </a:lnTo>
                  <a:lnTo>
                    <a:pt x="12873" y="1564"/>
                  </a:lnTo>
                  <a:lnTo>
                    <a:pt x="13625" y="1421"/>
                  </a:lnTo>
                  <a:lnTo>
                    <a:pt x="14396" y="1300"/>
                  </a:lnTo>
                  <a:lnTo>
                    <a:pt x="15188" y="1218"/>
                  </a:lnTo>
                  <a:lnTo>
                    <a:pt x="15960" y="1137"/>
                  </a:lnTo>
                  <a:lnTo>
                    <a:pt x="16752" y="1076"/>
                  </a:lnTo>
                  <a:lnTo>
                    <a:pt x="17544" y="1036"/>
                  </a:lnTo>
                  <a:close/>
                  <a:moveTo>
                    <a:pt x="18336" y="0"/>
                  </a:moveTo>
                  <a:lnTo>
                    <a:pt x="17462" y="20"/>
                  </a:lnTo>
                  <a:lnTo>
                    <a:pt x="16589" y="41"/>
                  </a:lnTo>
                  <a:lnTo>
                    <a:pt x="15716" y="102"/>
                  </a:lnTo>
                  <a:lnTo>
                    <a:pt x="14843" y="203"/>
                  </a:lnTo>
                  <a:lnTo>
                    <a:pt x="13990" y="305"/>
                  </a:lnTo>
                  <a:lnTo>
                    <a:pt x="13137" y="447"/>
                  </a:lnTo>
                  <a:lnTo>
                    <a:pt x="12285" y="589"/>
                  </a:lnTo>
                  <a:lnTo>
                    <a:pt x="11452" y="772"/>
                  </a:lnTo>
                  <a:lnTo>
                    <a:pt x="10640" y="975"/>
                  </a:lnTo>
                  <a:lnTo>
                    <a:pt x="9828" y="1218"/>
                  </a:lnTo>
                  <a:lnTo>
                    <a:pt x="9036" y="1462"/>
                  </a:lnTo>
                  <a:lnTo>
                    <a:pt x="8264" y="1746"/>
                  </a:lnTo>
                  <a:lnTo>
                    <a:pt x="7513" y="2051"/>
                  </a:lnTo>
                  <a:lnTo>
                    <a:pt x="6782" y="2376"/>
                  </a:lnTo>
                  <a:lnTo>
                    <a:pt x="6071" y="2721"/>
                  </a:lnTo>
                  <a:lnTo>
                    <a:pt x="5381" y="3107"/>
                  </a:lnTo>
                  <a:lnTo>
                    <a:pt x="4731" y="3493"/>
                  </a:lnTo>
                  <a:lnTo>
                    <a:pt x="4122" y="3899"/>
                  </a:lnTo>
                  <a:lnTo>
                    <a:pt x="3553" y="4325"/>
                  </a:lnTo>
                  <a:lnTo>
                    <a:pt x="3046" y="4772"/>
                  </a:lnTo>
                  <a:lnTo>
                    <a:pt x="2558" y="5198"/>
                  </a:lnTo>
                  <a:lnTo>
                    <a:pt x="2112" y="5665"/>
                  </a:lnTo>
                  <a:lnTo>
                    <a:pt x="1706" y="6132"/>
                  </a:lnTo>
                  <a:lnTo>
                    <a:pt x="1360" y="6599"/>
                  </a:lnTo>
                  <a:lnTo>
                    <a:pt x="1036" y="7087"/>
                  </a:lnTo>
                  <a:lnTo>
                    <a:pt x="772" y="7574"/>
                  </a:lnTo>
                  <a:lnTo>
                    <a:pt x="528" y="8081"/>
                  </a:lnTo>
                  <a:lnTo>
                    <a:pt x="345" y="8569"/>
                  </a:lnTo>
                  <a:lnTo>
                    <a:pt x="183" y="9076"/>
                  </a:lnTo>
                  <a:lnTo>
                    <a:pt x="81" y="9584"/>
                  </a:lnTo>
                  <a:lnTo>
                    <a:pt x="20" y="10092"/>
                  </a:lnTo>
                  <a:lnTo>
                    <a:pt x="0" y="10599"/>
                  </a:lnTo>
                  <a:lnTo>
                    <a:pt x="20" y="11107"/>
                  </a:lnTo>
                  <a:lnTo>
                    <a:pt x="61" y="11615"/>
                  </a:lnTo>
                  <a:lnTo>
                    <a:pt x="162" y="12122"/>
                  </a:lnTo>
                  <a:lnTo>
                    <a:pt x="325" y="12630"/>
                  </a:lnTo>
                  <a:lnTo>
                    <a:pt x="508" y="13117"/>
                  </a:lnTo>
                  <a:lnTo>
                    <a:pt x="731" y="13625"/>
                  </a:lnTo>
                  <a:lnTo>
                    <a:pt x="995" y="14112"/>
                  </a:lnTo>
                  <a:lnTo>
                    <a:pt x="1300" y="14579"/>
                  </a:lnTo>
                  <a:lnTo>
                    <a:pt x="1665" y="15066"/>
                  </a:lnTo>
                  <a:lnTo>
                    <a:pt x="2051" y="15534"/>
                  </a:lnTo>
                  <a:lnTo>
                    <a:pt x="2498" y="15980"/>
                  </a:lnTo>
                  <a:lnTo>
                    <a:pt x="2965" y="16427"/>
                  </a:lnTo>
                  <a:lnTo>
                    <a:pt x="3492" y="16874"/>
                  </a:lnTo>
                  <a:lnTo>
                    <a:pt x="4061" y="17280"/>
                  </a:lnTo>
                  <a:lnTo>
                    <a:pt x="4650" y="17706"/>
                  </a:lnTo>
                  <a:lnTo>
                    <a:pt x="5300" y="18092"/>
                  </a:lnTo>
                  <a:lnTo>
                    <a:pt x="5990" y="18457"/>
                  </a:lnTo>
                  <a:lnTo>
                    <a:pt x="6680" y="18823"/>
                  </a:lnTo>
                  <a:lnTo>
                    <a:pt x="7411" y="19148"/>
                  </a:lnTo>
                  <a:lnTo>
                    <a:pt x="8163" y="19452"/>
                  </a:lnTo>
                  <a:lnTo>
                    <a:pt x="8934" y="19737"/>
                  </a:lnTo>
                  <a:lnTo>
                    <a:pt x="9726" y="19980"/>
                  </a:lnTo>
                  <a:lnTo>
                    <a:pt x="10518" y="20204"/>
                  </a:lnTo>
                  <a:lnTo>
                    <a:pt x="11330" y="20407"/>
                  </a:lnTo>
                  <a:lnTo>
                    <a:pt x="12163" y="20590"/>
                  </a:lnTo>
                  <a:lnTo>
                    <a:pt x="13016" y="20752"/>
                  </a:lnTo>
                  <a:lnTo>
                    <a:pt x="13868" y="20894"/>
                  </a:lnTo>
                  <a:lnTo>
                    <a:pt x="14721" y="20996"/>
                  </a:lnTo>
                  <a:lnTo>
                    <a:pt x="15594" y="21077"/>
                  </a:lnTo>
                  <a:lnTo>
                    <a:pt x="16468" y="21138"/>
                  </a:lnTo>
                  <a:lnTo>
                    <a:pt x="17341" y="21178"/>
                  </a:lnTo>
                  <a:lnTo>
                    <a:pt x="18234" y="21199"/>
                  </a:lnTo>
                  <a:lnTo>
                    <a:pt x="19107" y="21178"/>
                  </a:lnTo>
                  <a:lnTo>
                    <a:pt x="19980" y="21138"/>
                  </a:lnTo>
                  <a:lnTo>
                    <a:pt x="20853" y="21077"/>
                  </a:lnTo>
                  <a:lnTo>
                    <a:pt x="21727" y="20996"/>
                  </a:lnTo>
                  <a:lnTo>
                    <a:pt x="22579" y="20894"/>
                  </a:lnTo>
                  <a:lnTo>
                    <a:pt x="23432" y="20752"/>
                  </a:lnTo>
                  <a:lnTo>
                    <a:pt x="24285" y="20590"/>
                  </a:lnTo>
                  <a:lnTo>
                    <a:pt x="25118" y="20427"/>
                  </a:lnTo>
                  <a:lnTo>
                    <a:pt x="25950" y="20204"/>
                  </a:lnTo>
                  <a:lnTo>
                    <a:pt x="26742" y="19980"/>
                  </a:lnTo>
                  <a:lnTo>
                    <a:pt x="27534" y="19737"/>
                  </a:lnTo>
                  <a:lnTo>
                    <a:pt x="28305" y="19452"/>
                  </a:lnTo>
                  <a:lnTo>
                    <a:pt x="29057" y="19148"/>
                  </a:lnTo>
                  <a:lnTo>
                    <a:pt x="29788" y="18823"/>
                  </a:lnTo>
                  <a:lnTo>
                    <a:pt x="30498" y="18457"/>
                  </a:lnTo>
                  <a:lnTo>
                    <a:pt x="31189" y="18092"/>
                  </a:lnTo>
                  <a:lnTo>
                    <a:pt x="31839" y="17706"/>
                  </a:lnTo>
                  <a:lnTo>
                    <a:pt x="32448" y="17280"/>
                  </a:lnTo>
                  <a:lnTo>
                    <a:pt x="33016" y="16874"/>
                  </a:lnTo>
                  <a:lnTo>
                    <a:pt x="33544" y="16427"/>
                  </a:lnTo>
                  <a:lnTo>
                    <a:pt x="34011" y="15980"/>
                  </a:lnTo>
                  <a:lnTo>
                    <a:pt x="34458" y="15534"/>
                  </a:lnTo>
                  <a:lnTo>
                    <a:pt x="34864" y="15066"/>
                  </a:lnTo>
                  <a:lnTo>
                    <a:pt x="35209" y="14579"/>
                  </a:lnTo>
                  <a:lnTo>
                    <a:pt x="35534" y="14112"/>
                  </a:lnTo>
                  <a:lnTo>
                    <a:pt x="35798" y="13625"/>
                  </a:lnTo>
                  <a:lnTo>
                    <a:pt x="36042" y="13117"/>
                  </a:lnTo>
                  <a:lnTo>
                    <a:pt x="36224" y="12630"/>
                  </a:lnTo>
                  <a:lnTo>
                    <a:pt x="36387" y="12122"/>
                  </a:lnTo>
                  <a:lnTo>
                    <a:pt x="36488" y="11615"/>
                  </a:lnTo>
                  <a:lnTo>
                    <a:pt x="36549" y="11107"/>
                  </a:lnTo>
                  <a:lnTo>
                    <a:pt x="36570" y="10599"/>
                  </a:lnTo>
                  <a:lnTo>
                    <a:pt x="36549" y="10092"/>
                  </a:lnTo>
                  <a:lnTo>
                    <a:pt x="36488" y="9584"/>
                  </a:lnTo>
                  <a:lnTo>
                    <a:pt x="36387" y="9076"/>
                  </a:lnTo>
                  <a:lnTo>
                    <a:pt x="36245" y="8569"/>
                  </a:lnTo>
                  <a:lnTo>
                    <a:pt x="36062" y="8081"/>
                  </a:lnTo>
                  <a:lnTo>
                    <a:pt x="35839" y="7574"/>
                  </a:lnTo>
                  <a:lnTo>
                    <a:pt x="35575" y="7087"/>
                  </a:lnTo>
                  <a:lnTo>
                    <a:pt x="35270" y="6599"/>
                  </a:lnTo>
                  <a:lnTo>
                    <a:pt x="34905" y="6132"/>
                  </a:lnTo>
                  <a:lnTo>
                    <a:pt x="34519" y="5665"/>
                  </a:lnTo>
                  <a:lnTo>
                    <a:pt x="34072" y="5218"/>
                  </a:lnTo>
                  <a:lnTo>
                    <a:pt x="33605" y="4772"/>
                  </a:lnTo>
                  <a:lnTo>
                    <a:pt x="33077" y="4325"/>
                  </a:lnTo>
                  <a:lnTo>
                    <a:pt x="32509" y="3899"/>
                  </a:lnTo>
                  <a:lnTo>
                    <a:pt x="31920" y="3493"/>
                  </a:lnTo>
                  <a:lnTo>
                    <a:pt x="31270" y="3107"/>
                  </a:lnTo>
                  <a:lnTo>
                    <a:pt x="30580" y="2721"/>
                  </a:lnTo>
                  <a:lnTo>
                    <a:pt x="29889" y="2376"/>
                  </a:lnTo>
                  <a:lnTo>
                    <a:pt x="29158" y="2051"/>
                  </a:lnTo>
                  <a:lnTo>
                    <a:pt x="28407" y="1746"/>
                  </a:lnTo>
                  <a:lnTo>
                    <a:pt x="27635" y="1462"/>
                  </a:lnTo>
                  <a:lnTo>
                    <a:pt x="26843" y="1218"/>
                  </a:lnTo>
                  <a:lnTo>
                    <a:pt x="26052" y="975"/>
                  </a:lnTo>
                  <a:lnTo>
                    <a:pt x="25239" y="772"/>
                  </a:lnTo>
                  <a:lnTo>
                    <a:pt x="24407" y="589"/>
                  </a:lnTo>
                  <a:lnTo>
                    <a:pt x="23554" y="447"/>
                  </a:lnTo>
                  <a:lnTo>
                    <a:pt x="22701" y="305"/>
                  </a:lnTo>
                  <a:lnTo>
                    <a:pt x="21848" y="203"/>
                  </a:lnTo>
                  <a:lnTo>
                    <a:pt x="20975" y="102"/>
                  </a:lnTo>
                  <a:lnTo>
                    <a:pt x="20102" y="41"/>
                  </a:lnTo>
                  <a:lnTo>
                    <a:pt x="19229" y="20"/>
                  </a:lnTo>
                  <a:lnTo>
                    <a:pt x="183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4"/>
            <p:cNvSpPr/>
            <p:nvPr/>
          </p:nvSpPr>
          <p:spPr>
            <a:xfrm>
              <a:off x="1720850" y="238125"/>
              <a:ext cx="914250" cy="529975"/>
            </a:xfrm>
            <a:custGeom>
              <a:rect b="b" l="l" r="r" t="t"/>
              <a:pathLst>
                <a:path extrusionOk="0" fill="none" h="21199" w="36570">
                  <a:moveTo>
                    <a:pt x="31270" y="3107"/>
                  </a:moveTo>
                  <a:lnTo>
                    <a:pt x="31270" y="3107"/>
                  </a:lnTo>
                  <a:lnTo>
                    <a:pt x="31920" y="3493"/>
                  </a:lnTo>
                  <a:lnTo>
                    <a:pt x="32509" y="3899"/>
                  </a:lnTo>
                  <a:lnTo>
                    <a:pt x="33077" y="4325"/>
                  </a:lnTo>
                  <a:lnTo>
                    <a:pt x="33605" y="4772"/>
                  </a:lnTo>
                  <a:lnTo>
                    <a:pt x="34072" y="5218"/>
                  </a:lnTo>
                  <a:lnTo>
                    <a:pt x="34519" y="5665"/>
                  </a:lnTo>
                  <a:lnTo>
                    <a:pt x="34905" y="6132"/>
                  </a:lnTo>
                  <a:lnTo>
                    <a:pt x="35270" y="6599"/>
                  </a:lnTo>
                  <a:lnTo>
                    <a:pt x="35575" y="7087"/>
                  </a:lnTo>
                  <a:lnTo>
                    <a:pt x="35839" y="7574"/>
                  </a:lnTo>
                  <a:lnTo>
                    <a:pt x="36062" y="8081"/>
                  </a:lnTo>
                  <a:lnTo>
                    <a:pt x="36245" y="8569"/>
                  </a:lnTo>
                  <a:lnTo>
                    <a:pt x="36387" y="9076"/>
                  </a:lnTo>
                  <a:lnTo>
                    <a:pt x="36488" y="9584"/>
                  </a:lnTo>
                  <a:lnTo>
                    <a:pt x="36549" y="10092"/>
                  </a:lnTo>
                  <a:lnTo>
                    <a:pt x="36570" y="10599"/>
                  </a:lnTo>
                  <a:lnTo>
                    <a:pt x="36549" y="11107"/>
                  </a:lnTo>
                  <a:lnTo>
                    <a:pt x="36488" y="11615"/>
                  </a:lnTo>
                  <a:lnTo>
                    <a:pt x="36387" y="12122"/>
                  </a:lnTo>
                  <a:lnTo>
                    <a:pt x="36224" y="12630"/>
                  </a:lnTo>
                  <a:lnTo>
                    <a:pt x="36042" y="13117"/>
                  </a:lnTo>
                  <a:lnTo>
                    <a:pt x="35798" y="13625"/>
                  </a:lnTo>
                  <a:lnTo>
                    <a:pt x="35534" y="14112"/>
                  </a:lnTo>
                  <a:lnTo>
                    <a:pt x="35209" y="14579"/>
                  </a:lnTo>
                  <a:lnTo>
                    <a:pt x="34864" y="15066"/>
                  </a:lnTo>
                  <a:lnTo>
                    <a:pt x="34458" y="15534"/>
                  </a:lnTo>
                  <a:lnTo>
                    <a:pt x="34011" y="15980"/>
                  </a:lnTo>
                  <a:lnTo>
                    <a:pt x="33544" y="16427"/>
                  </a:lnTo>
                  <a:lnTo>
                    <a:pt x="33016" y="16874"/>
                  </a:lnTo>
                  <a:lnTo>
                    <a:pt x="32448" y="17280"/>
                  </a:lnTo>
                  <a:lnTo>
                    <a:pt x="31839" y="17706"/>
                  </a:lnTo>
                  <a:lnTo>
                    <a:pt x="31189" y="18092"/>
                  </a:lnTo>
                  <a:lnTo>
                    <a:pt x="31189" y="18092"/>
                  </a:lnTo>
                  <a:lnTo>
                    <a:pt x="30498" y="18457"/>
                  </a:lnTo>
                  <a:lnTo>
                    <a:pt x="29788" y="18823"/>
                  </a:lnTo>
                  <a:lnTo>
                    <a:pt x="29057" y="19148"/>
                  </a:lnTo>
                  <a:lnTo>
                    <a:pt x="28305" y="19452"/>
                  </a:lnTo>
                  <a:lnTo>
                    <a:pt x="27534" y="19737"/>
                  </a:lnTo>
                  <a:lnTo>
                    <a:pt x="26742" y="19980"/>
                  </a:lnTo>
                  <a:lnTo>
                    <a:pt x="25950" y="20204"/>
                  </a:lnTo>
                  <a:lnTo>
                    <a:pt x="25118" y="20427"/>
                  </a:lnTo>
                  <a:lnTo>
                    <a:pt x="24285" y="20590"/>
                  </a:lnTo>
                  <a:lnTo>
                    <a:pt x="23432" y="20752"/>
                  </a:lnTo>
                  <a:lnTo>
                    <a:pt x="22579" y="20894"/>
                  </a:lnTo>
                  <a:lnTo>
                    <a:pt x="21727" y="20996"/>
                  </a:lnTo>
                  <a:lnTo>
                    <a:pt x="20853" y="21077"/>
                  </a:lnTo>
                  <a:lnTo>
                    <a:pt x="19980" y="21138"/>
                  </a:lnTo>
                  <a:lnTo>
                    <a:pt x="19107" y="21178"/>
                  </a:lnTo>
                  <a:lnTo>
                    <a:pt x="18234" y="21199"/>
                  </a:lnTo>
                  <a:lnTo>
                    <a:pt x="17341" y="21178"/>
                  </a:lnTo>
                  <a:lnTo>
                    <a:pt x="16468" y="21138"/>
                  </a:lnTo>
                  <a:lnTo>
                    <a:pt x="15594" y="21077"/>
                  </a:lnTo>
                  <a:lnTo>
                    <a:pt x="14721" y="20996"/>
                  </a:lnTo>
                  <a:lnTo>
                    <a:pt x="13868" y="20894"/>
                  </a:lnTo>
                  <a:lnTo>
                    <a:pt x="13016" y="20752"/>
                  </a:lnTo>
                  <a:lnTo>
                    <a:pt x="12163" y="20590"/>
                  </a:lnTo>
                  <a:lnTo>
                    <a:pt x="11330" y="20407"/>
                  </a:lnTo>
                  <a:lnTo>
                    <a:pt x="10518" y="20204"/>
                  </a:lnTo>
                  <a:lnTo>
                    <a:pt x="9726" y="19980"/>
                  </a:lnTo>
                  <a:lnTo>
                    <a:pt x="8934" y="19737"/>
                  </a:lnTo>
                  <a:lnTo>
                    <a:pt x="8163" y="19452"/>
                  </a:lnTo>
                  <a:lnTo>
                    <a:pt x="7411" y="19148"/>
                  </a:lnTo>
                  <a:lnTo>
                    <a:pt x="6680" y="18823"/>
                  </a:lnTo>
                  <a:lnTo>
                    <a:pt x="5990" y="18457"/>
                  </a:lnTo>
                  <a:lnTo>
                    <a:pt x="5300" y="18092"/>
                  </a:lnTo>
                  <a:lnTo>
                    <a:pt x="5300" y="18092"/>
                  </a:lnTo>
                  <a:lnTo>
                    <a:pt x="4650" y="17706"/>
                  </a:lnTo>
                  <a:lnTo>
                    <a:pt x="4061" y="17280"/>
                  </a:lnTo>
                  <a:lnTo>
                    <a:pt x="3492" y="16874"/>
                  </a:lnTo>
                  <a:lnTo>
                    <a:pt x="2965" y="16427"/>
                  </a:lnTo>
                  <a:lnTo>
                    <a:pt x="2498" y="15980"/>
                  </a:lnTo>
                  <a:lnTo>
                    <a:pt x="2051" y="15534"/>
                  </a:lnTo>
                  <a:lnTo>
                    <a:pt x="1665" y="15066"/>
                  </a:lnTo>
                  <a:lnTo>
                    <a:pt x="1300" y="14579"/>
                  </a:lnTo>
                  <a:lnTo>
                    <a:pt x="995" y="14112"/>
                  </a:lnTo>
                  <a:lnTo>
                    <a:pt x="731" y="13625"/>
                  </a:lnTo>
                  <a:lnTo>
                    <a:pt x="508" y="13117"/>
                  </a:lnTo>
                  <a:lnTo>
                    <a:pt x="325" y="12630"/>
                  </a:lnTo>
                  <a:lnTo>
                    <a:pt x="162" y="12122"/>
                  </a:lnTo>
                  <a:lnTo>
                    <a:pt x="61" y="11615"/>
                  </a:lnTo>
                  <a:lnTo>
                    <a:pt x="20" y="11107"/>
                  </a:lnTo>
                  <a:lnTo>
                    <a:pt x="0" y="10599"/>
                  </a:lnTo>
                  <a:lnTo>
                    <a:pt x="20" y="10092"/>
                  </a:lnTo>
                  <a:lnTo>
                    <a:pt x="81" y="9584"/>
                  </a:lnTo>
                  <a:lnTo>
                    <a:pt x="183" y="9076"/>
                  </a:lnTo>
                  <a:lnTo>
                    <a:pt x="345" y="8569"/>
                  </a:lnTo>
                  <a:lnTo>
                    <a:pt x="528" y="8081"/>
                  </a:lnTo>
                  <a:lnTo>
                    <a:pt x="772" y="7574"/>
                  </a:lnTo>
                  <a:lnTo>
                    <a:pt x="1036" y="7087"/>
                  </a:lnTo>
                  <a:lnTo>
                    <a:pt x="1360" y="6599"/>
                  </a:lnTo>
                  <a:lnTo>
                    <a:pt x="1706" y="6132"/>
                  </a:lnTo>
                  <a:lnTo>
                    <a:pt x="2112" y="5665"/>
                  </a:lnTo>
                  <a:lnTo>
                    <a:pt x="2558" y="5198"/>
                  </a:lnTo>
                  <a:lnTo>
                    <a:pt x="3046" y="4772"/>
                  </a:lnTo>
                  <a:lnTo>
                    <a:pt x="3553" y="4325"/>
                  </a:lnTo>
                  <a:lnTo>
                    <a:pt x="4122" y="3899"/>
                  </a:lnTo>
                  <a:lnTo>
                    <a:pt x="4731" y="3493"/>
                  </a:lnTo>
                  <a:lnTo>
                    <a:pt x="5381" y="3107"/>
                  </a:lnTo>
                  <a:lnTo>
                    <a:pt x="5381" y="3107"/>
                  </a:lnTo>
                  <a:lnTo>
                    <a:pt x="6071" y="2721"/>
                  </a:lnTo>
                  <a:lnTo>
                    <a:pt x="6782" y="2376"/>
                  </a:lnTo>
                  <a:lnTo>
                    <a:pt x="7513" y="2051"/>
                  </a:lnTo>
                  <a:lnTo>
                    <a:pt x="8264" y="1746"/>
                  </a:lnTo>
                  <a:lnTo>
                    <a:pt x="9036" y="1462"/>
                  </a:lnTo>
                  <a:lnTo>
                    <a:pt x="9828" y="1218"/>
                  </a:lnTo>
                  <a:lnTo>
                    <a:pt x="10640" y="975"/>
                  </a:lnTo>
                  <a:lnTo>
                    <a:pt x="11452" y="772"/>
                  </a:lnTo>
                  <a:lnTo>
                    <a:pt x="12285" y="589"/>
                  </a:lnTo>
                  <a:lnTo>
                    <a:pt x="13137" y="447"/>
                  </a:lnTo>
                  <a:lnTo>
                    <a:pt x="13990" y="305"/>
                  </a:lnTo>
                  <a:lnTo>
                    <a:pt x="14843" y="203"/>
                  </a:lnTo>
                  <a:lnTo>
                    <a:pt x="15716" y="102"/>
                  </a:lnTo>
                  <a:lnTo>
                    <a:pt x="16589" y="41"/>
                  </a:lnTo>
                  <a:lnTo>
                    <a:pt x="17462" y="20"/>
                  </a:lnTo>
                  <a:lnTo>
                    <a:pt x="18336" y="0"/>
                  </a:lnTo>
                  <a:lnTo>
                    <a:pt x="19229" y="20"/>
                  </a:lnTo>
                  <a:lnTo>
                    <a:pt x="20102" y="41"/>
                  </a:lnTo>
                  <a:lnTo>
                    <a:pt x="20975" y="102"/>
                  </a:lnTo>
                  <a:lnTo>
                    <a:pt x="21848" y="203"/>
                  </a:lnTo>
                  <a:lnTo>
                    <a:pt x="22701" y="305"/>
                  </a:lnTo>
                  <a:lnTo>
                    <a:pt x="23554" y="447"/>
                  </a:lnTo>
                  <a:lnTo>
                    <a:pt x="24407" y="589"/>
                  </a:lnTo>
                  <a:lnTo>
                    <a:pt x="25239" y="772"/>
                  </a:lnTo>
                  <a:lnTo>
                    <a:pt x="26052" y="975"/>
                  </a:lnTo>
                  <a:lnTo>
                    <a:pt x="26843" y="1218"/>
                  </a:lnTo>
                  <a:lnTo>
                    <a:pt x="27635" y="1462"/>
                  </a:lnTo>
                  <a:lnTo>
                    <a:pt x="28407" y="1746"/>
                  </a:lnTo>
                  <a:lnTo>
                    <a:pt x="29158" y="2051"/>
                  </a:lnTo>
                  <a:lnTo>
                    <a:pt x="29889" y="2376"/>
                  </a:lnTo>
                  <a:lnTo>
                    <a:pt x="30580" y="2721"/>
                  </a:lnTo>
                  <a:lnTo>
                    <a:pt x="31270" y="3107"/>
                  </a:lnTo>
                  <a:lnTo>
                    <a:pt x="31270" y="31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4"/>
            <p:cNvSpPr/>
            <p:nvPr/>
          </p:nvSpPr>
          <p:spPr>
            <a:xfrm>
              <a:off x="1765000" y="264000"/>
              <a:ext cx="825950" cy="478225"/>
            </a:xfrm>
            <a:custGeom>
              <a:rect b="b" l="l" r="r" t="t"/>
              <a:pathLst>
                <a:path extrusionOk="0" fill="none" h="19129" w="33038">
                  <a:moveTo>
                    <a:pt x="28164" y="16326"/>
                  </a:moveTo>
                  <a:lnTo>
                    <a:pt x="28164" y="16326"/>
                  </a:lnTo>
                  <a:lnTo>
                    <a:pt x="28753" y="15960"/>
                  </a:lnTo>
                  <a:lnTo>
                    <a:pt x="29301" y="15595"/>
                  </a:lnTo>
                  <a:lnTo>
                    <a:pt x="29809" y="15209"/>
                  </a:lnTo>
                  <a:lnTo>
                    <a:pt x="30276" y="14823"/>
                  </a:lnTo>
                  <a:lnTo>
                    <a:pt x="30722" y="14417"/>
                  </a:lnTo>
                  <a:lnTo>
                    <a:pt x="31108" y="14011"/>
                  </a:lnTo>
                  <a:lnTo>
                    <a:pt x="31474" y="13585"/>
                  </a:lnTo>
                  <a:lnTo>
                    <a:pt x="31798" y="13158"/>
                  </a:lnTo>
                  <a:lnTo>
                    <a:pt x="32083" y="12732"/>
                  </a:lnTo>
                  <a:lnTo>
                    <a:pt x="32326" y="12285"/>
                  </a:lnTo>
                  <a:lnTo>
                    <a:pt x="32550" y="11839"/>
                  </a:lnTo>
                  <a:lnTo>
                    <a:pt x="32712" y="11392"/>
                  </a:lnTo>
                  <a:lnTo>
                    <a:pt x="32854" y="10945"/>
                  </a:lnTo>
                  <a:lnTo>
                    <a:pt x="32956" y="10478"/>
                  </a:lnTo>
                  <a:lnTo>
                    <a:pt x="32996" y="10011"/>
                  </a:lnTo>
                  <a:lnTo>
                    <a:pt x="33037" y="9564"/>
                  </a:lnTo>
                  <a:lnTo>
                    <a:pt x="33017" y="9097"/>
                  </a:lnTo>
                  <a:lnTo>
                    <a:pt x="32956" y="8651"/>
                  </a:lnTo>
                  <a:lnTo>
                    <a:pt x="32875" y="8184"/>
                  </a:lnTo>
                  <a:lnTo>
                    <a:pt x="32733" y="7737"/>
                  </a:lnTo>
                  <a:lnTo>
                    <a:pt x="32570" y="7290"/>
                  </a:lnTo>
                  <a:lnTo>
                    <a:pt x="32367" y="6843"/>
                  </a:lnTo>
                  <a:lnTo>
                    <a:pt x="32123" y="6397"/>
                  </a:lnTo>
                  <a:lnTo>
                    <a:pt x="31839" y="5950"/>
                  </a:lnTo>
                  <a:lnTo>
                    <a:pt x="31514" y="5524"/>
                  </a:lnTo>
                  <a:lnTo>
                    <a:pt x="31169" y="5117"/>
                  </a:lnTo>
                  <a:lnTo>
                    <a:pt x="30763" y="4691"/>
                  </a:lnTo>
                  <a:lnTo>
                    <a:pt x="30337" y="4305"/>
                  </a:lnTo>
                  <a:lnTo>
                    <a:pt x="29869" y="3899"/>
                  </a:lnTo>
                  <a:lnTo>
                    <a:pt x="29362" y="3513"/>
                  </a:lnTo>
                  <a:lnTo>
                    <a:pt x="28814" y="3148"/>
                  </a:lnTo>
                  <a:lnTo>
                    <a:pt x="28245" y="2803"/>
                  </a:lnTo>
                  <a:lnTo>
                    <a:pt x="28245" y="2803"/>
                  </a:lnTo>
                  <a:lnTo>
                    <a:pt x="27616" y="2458"/>
                  </a:lnTo>
                  <a:lnTo>
                    <a:pt x="26986" y="2133"/>
                  </a:lnTo>
                  <a:lnTo>
                    <a:pt x="26336" y="1848"/>
                  </a:lnTo>
                  <a:lnTo>
                    <a:pt x="25646" y="1564"/>
                  </a:lnTo>
                  <a:lnTo>
                    <a:pt x="24956" y="1320"/>
                  </a:lnTo>
                  <a:lnTo>
                    <a:pt x="24245" y="1097"/>
                  </a:lnTo>
                  <a:lnTo>
                    <a:pt x="23534" y="894"/>
                  </a:lnTo>
                  <a:lnTo>
                    <a:pt x="22783" y="691"/>
                  </a:lnTo>
                  <a:lnTo>
                    <a:pt x="22032" y="529"/>
                  </a:lnTo>
                  <a:lnTo>
                    <a:pt x="21280" y="386"/>
                  </a:lnTo>
                  <a:lnTo>
                    <a:pt x="20509" y="265"/>
                  </a:lnTo>
                  <a:lnTo>
                    <a:pt x="19737" y="183"/>
                  </a:lnTo>
                  <a:lnTo>
                    <a:pt x="18945" y="102"/>
                  </a:lnTo>
                  <a:lnTo>
                    <a:pt x="18153" y="41"/>
                  </a:lnTo>
                  <a:lnTo>
                    <a:pt x="17361" y="1"/>
                  </a:lnTo>
                  <a:lnTo>
                    <a:pt x="16570" y="1"/>
                  </a:lnTo>
                  <a:lnTo>
                    <a:pt x="15778" y="1"/>
                  </a:lnTo>
                  <a:lnTo>
                    <a:pt x="14986" y="41"/>
                  </a:lnTo>
                  <a:lnTo>
                    <a:pt x="14194" y="102"/>
                  </a:lnTo>
                  <a:lnTo>
                    <a:pt x="13422" y="183"/>
                  </a:lnTo>
                  <a:lnTo>
                    <a:pt x="12630" y="265"/>
                  </a:lnTo>
                  <a:lnTo>
                    <a:pt x="11859" y="386"/>
                  </a:lnTo>
                  <a:lnTo>
                    <a:pt x="11107" y="529"/>
                  </a:lnTo>
                  <a:lnTo>
                    <a:pt x="10356" y="691"/>
                  </a:lnTo>
                  <a:lnTo>
                    <a:pt x="9605" y="894"/>
                  </a:lnTo>
                  <a:lnTo>
                    <a:pt x="8894" y="1097"/>
                  </a:lnTo>
                  <a:lnTo>
                    <a:pt x="8163" y="1320"/>
                  </a:lnTo>
                  <a:lnTo>
                    <a:pt x="7473" y="1564"/>
                  </a:lnTo>
                  <a:lnTo>
                    <a:pt x="6803" y="1848"/>
                  </a:lnTo>
                  <a:lnTo>
                    <a:pt x="6133" y="2133"/>
                  </a:lnTo>
                  <a:lnTo>
                    <a:pt x="5503" y="2458"/>
                  </a:lnTo>
                  <a:lnTo>
                    <a:pt x="4874" y="2803"/>
                  </a:lnTo>
                  <a:lnTo>
                    <a:pt x="4874" y="2803"/>
                  </a:lnTo>
                  <a:lnTo>
                    <a:pt x="4285" y="3148"/>
                  </a:lnTo>
                  <a:lnTo>
                    <a:pt x="3737" y="3513"/>
                  </a:lnTo>
                  <a:lnTo>
                    <a:pt x="3229" y="3899"/>
                  </a:lnTo>
                  <a:lnTo>
                    <a:pt x="2762" y="4305"/>
                  </a:lnTo>
                  <a:lnTo>
                    <a:pt x="2315" y="4691"/>
                  </a:lnTo>
                  <a:lnTo>
                    <a:pt x="1930" y="5117"/>
                  </a:lnTo>
                  <a:lnTo>
                    <a:pt x="1564" y="5524"/>
                  </a:lnTo>
                  <a:lnTo>
                    <a:pt x="1239" y="5970"/>
                  </a:lnTo>
                  <a:lnTo>
                    <a:pt x="955" y="6397"/>
                  </a:lnTo>
                  <a:lnTo>
                    <a:pt x="711" y="6843"/>
                  </a:lnTo>
                  <a:lnTo>
                    <a:pt x="488" y="7290"/>
                  </a:lnTo>
                  <a:lnTo>
                    <a:pt x="325" y="7737"/>
                  </a:lnTo>
                  <a:lnTo>
                    <a:pt x="183" y="8184"/>
                  </a:lnTo>
                  <a:lnTo>
                    <a:pt x="82" y="8651"/>
                  </a:lnTo>
                  <a:lnTo>
                    <a:pt x="41" y="9097"/>
                  </a:lnTo>
                  <a:lnTo>
                    <a:pt x="1" y="9564"/>
                  </a:lnTo>
                  <a:lnTo>
                    <a:pt x="21" y="10031"/>
                  </a:lnTo>
                  <a:lnTo>
                    <a:pt x="82" y="10478"/>
                  </a:lnTo>
                  <a:lnTo>
                    <a:pt x="163" y="10945"/>
                  </a:lnTo>
                  <a:lnTo>
                    <a:pt x="305" y="11392"/>
                  </a:lnTo>
                  <a:lnTo>
                    <a:pt x="468" y="11839"/>
                  </a:lnTo>
                  <a:lnTo>
                    <a:pt x="671" y="12285"/>
                  </a:lnTo>
                  <a:lnTo>
                    <a:pt x="914" y="12732"/>
                  </a:lnTo>
                  <a:lnTo>
                    <a:pt x="1199" y="13158"/>
                  </a:lnTo>
                  <a:lnTo>
                    <a:pt x="1523" y="13585"/>
                  </a:lnTo>
                  <a:lnTo>
                    <a:pt x="1869" y="14011"/>
                  </a:lnTo>
                  <a:lnTo>
                    <a:pt x="2275" y="14417"/>
                  </a:lnTo>
                  <a:lnTo>
                    <a:pt x="2701" y="14823"/>
                  </a:lnTo>
                  <a:lnTo>
                    <a:pt x="3168" y="15229"/>
                  </a:lnTo>
                  <a:lnTo>
                    <a:pt x="3676" y="15595"/>
                  </a:lnTo>
                  <a:lnTo>
                    <a:pt x="4224" y="15981"/>
                  </a:lnTo>
                  <a:lnTo>
                    <a:pt x="4793" y="16326"/>
                  </a:lnTo>
                  <a:lnTo>
                    <a:pt x="4793" y="16326"/>
                  </a:lnTo>
                  <a:lnTo>
                    <a:pt x="5422" y="16671"/>
                  </a:lnTo>
                  <a:lnTo>
                    <a:pt x="6052" y="16976"/>
                  </a:lnTo>
                  <a:lnTo>
                    <a:pt x="6701" y="17280"/>
                  </a:lnTo>
                  <a:lnTo>
                    <a:pt x="7392" y="17544"/>
                  </a:lnTo>
                  <a:lnTo>
                    <a:pt x="8082" y="17808"/>
                  </a:lnTo>
                  <a:lnTo>
                    <a:pt x="8793" y="18032"/>
                  </a:lnTo>
                  <a:lnTo>
                    <a:pt x="9503" y="18235"/>
                  </a:lnTo>
                  <a:lnTo>
                    <a:pt x="10255" y="18417"/>
                  </a:lnTo>
                  <a:lnTo>
                    <a:pt x="11006" y="18580"/>
                  </a:lnTo>
                  <a:lnTo>
                    <a:pt x="11757" y="18722"/>
                  </a:lnTo>
                  <a:lnTo>
                    <a:pt x="12529" y="18844"/>
                  </a:lnTo>
                  <a:lnTo>
                    <a:pt x="13300" y="18945"/>
                  </a:lnTo>
                  <a:lnTo>
                    <a:pt x="14092" y="19027"/>
                  </a:lnTo>
                  <a:lnTo>
                    <a:pt x="14884" y="19087"/>
                  </a:lnTo>
                  <a:lnTo>
                    <a:pt x="15676" y="19108"/>
                  </a:lnTo>
                  <a:lnTo>
                    <a:pt x="16468" y="19128"/>
                  </a:lnTo>
                  <a:lnTo>
                    <a:pt x="17260" y="19108"/>
                  </a:lnTo>
                  <a:lnTo>
                    <a:pt x="18052" y="19087"/>
                  </a:lnTo>
                  <a:lnTo>
                    <a:pt x="18844" y="19027"/>
                  </a:lnTo>
                  <a:lnTo>
                    <a:pt x="19615" y="18945"/>
                  </a:lnTo>
                  <a:lnTo>
                    <a:pt x="20407" y="18844"/>
                  </a:lnTo>
                  <a:lnTo>
                    <a:pt x="21179" y="18722"/>
                  </a:lnTo>
                  <a:lnTo>
                    <a:pt x="21930" y="18580"/>
                  </a:lnTo>
                  <a:lnTo>
                    <a:pt x="22681" y="18417"/>
                  </a:lnTo>
                  <a:lnTo>
                    <a:pt x="23433" y="18235"/>
                  </a:lnTo>
                  <a:lnTo>
                    <a:pt x="24164" y="18032"/>
                  </a:lnTo>
                  <a:lnTo>
                    <a:pt x="24874" y="17808"/>
                  </a:lnTo>
                  <a:lnTo>
                    <a:pt x="25565" y="17544"/>
                  </a:lnTo>
                  <a:lnTo>
                    <a:pt x="26235" y="17280"/>
                  </a:lnTo>
                  <a:lnTo>
                    <a:pt x="26905" y="16976"/>
                  </a:lnTo>
                  <a:lnTo>
                    <a:pt x="27534" y="16671"/>
                  </a:lnTo>
                  <a:lnTo>
                    <a:pt x="28164" y="1632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4"/>
            <p:cNvSpPr/>
            <p:nvPr/>
          </p:nvSpPr>
          <p:spPr>
            <a:xfrm>
              <a:off x="2451825" y="707675"/>
              <a:ext cx="691925" cy="476675"/>
            </a:xfrm>
            <a:custGeom>
              <a:rect b="b" l="l" r="r" t="t"/>
              <a:pathLst>
                <a:path extrusionOk="0" h="19067" w="27677">
                  <a:moveTo>
                    <a:pt x="2701" y="0"/>
                  </a:moveTo>
                  <a:lnTo>
                    <a:pt x="2600" y="21"/>
                  </a:lnTo>
                  <a:lnTo>
                    <a:pt x="2518" y="41"/>
                  </a:lnTo>
                  <a:lnTo>
                    <a:pt x="2437" y="61"/>
                  </a:lnTo>
                  <a:lnTo>
                    <a:pt x="2396" y="82"/>
                  </a:lnTo>
                  <a:lnTo>
                    <a:pt x="2356" y="82"/>
                  </a:lnTo>
                  <a:lnTo>
                    <a:pt x="2295" y="122"/>
                  </a:lnTo>
                  <a:lnTo>
                    <a:pt x="2214" y="142"/>
                  </a:lnTo>
                  <a:lnTo>
                    <a:pt x="2133" y="183"/>
                  </a:lnTo>
                  <a:lnTo>
                    <a:pt x="2051" y="224"/>
                  </a:lnTo>
                  <a:lnTo>
                    <a:pt x="1990" y="264"/>
                  </a:lnTo>
                  <a:lnTo>
                    <a:pt x="1970" y="285"/>
                  </a:lnTo>
                  <a:lnTo>
                    <a:pt x="1869" y="325"/>
                  </a:lnTo>
                  <a:lnTo>
                    <a:pt x="1787" y="386"/>
                  </a:lnTo>
                  <a:lnTo>
                    <a:pt x="1706" y="447"/>
                  </a:lnTo>
                  <a:lnTo>
                    <a:pt x="1625" y="508"/>
                  </a:lnTo>
                  <a:lnTo>
                    <a:pt x="1584" y="549"/>
                  </a:lnTo>
                  <a:lnTo>
                    <a:pt x="1523" y="589"/>
                  </a:lnTo>
                  <a:lnTo>
                    <a:pt x="1442" y="670"/>
                  </a:lnTo>
                  <a:lnTo>
                    <a:pt x="1361" y="752"/>
                  </a:lnTo>
                  <a:lnTo>
                    <a:pt x="1280" y="833"/>
                  </a:lnTo>
                  <a:lnTo>
                    <a:pt x="1219" y="894"/>
                  </a:lnTo>
                  <a:lnTo>
                    <a:pt x="1198" y="894"/>
                  </a:lnTo>
                  <a:lnTo>
                    <a:pt x="1198" y="914"/>
                  </a:lnTo>
                  <a:lnTo>
                    <a:pt x="1117" y="995"/>
                  </a:lnTo>
                  <a:lnTo>
                    <a:pt x="1036" y="1077"/>
                  </a:lnTo>
                  <a:lnTo>
                    <a:pt x="955" y="1178"/>
                  </a:lnTo>
                  <a:lnTo>
                    <a:pt x="874" y="1300"/>
                  </a:lnTo>
                  <a:lnTo>
                    <a:pt x="752" y="1483"/>
                  </a:lnTo>
                  <a:lnTo>
                    <a:pt x="610" y="1706"/>
                  </a:lnTo>
                  <a:lnTo>
                    <a:pt x="589" y="1726"/>
                  </a:lnTo>
                  <a:lnTo>
                    <a:pt x="569" y="1767"/>
                  </a:lnTo>
                  <a:lnTo>
                    <a:pt x="508" y="1889"/>
                  </a:lnTo>
                  <a:lnTo>
                    <a:pt x="447" y="2011"/>
                  </a:lnTo>
                  <a:lnTo>
                    <a:pt x="386" y="2112"/>
                  </a:lnTo>
                  <a:lnTo>
                    <a:pt x="346" y="2214"/>
                  </a:lnTo>
                  <a:lnTo>
                    <a:pt x="346" y="2234"/>
                  </a:lnTo>
                  <a:lnTo>
                    <a:pt x="305" y="2295"/>
                  </a:lnTo>
                  <a:lnTo>
                    <a:pt x="264" y="2396"/>
                  </a:lnTo>
                  <a:lnTo>
                    <a:pt x="224" y="2498"/>
                  </a:lnTo>
                  <a:lnTo>
                    <a:pt x="204" y="2599"/>
                  </a:lnTo>
                  <a:lnTo>
                    <a:pt x="163" y="2701"/>
                  </a:lnTo>
                  <a:lnTo>
                    <a:pt x="163" y="2721"/>
                  </a:lnTo>
                  <a:lnTo>
                    <a:pt x="143" y="2802"/>
                  </a:lnTo>
                  <a:lnTo>
                    <a:pt x="102" y="2904"/>
                  </a:lnTo>
                  <a:lnTo>
                    <a:pt x="82" y="3006"/>
                  </a:lnTo>
                  <a:lnTo>
                    <a:pt x="61" y="3107"/>
                  </a:lnTo>
                  <a:lnTo>
                    <a:pt x="41" y="3209"/>
                  </a:lnTo>
                  <a:lnTo>
                    <a:pt x="21" y="3310"/>
                  </a:lnTo>
                  <a:lnTo>
                    <a:pt x="21" y="3412"/>
                  </a:lnTo>
                  <a:lnTo>
                    <a:pt x="21" y="3513"/>
                  </a:lnTo>
                  <a:lnTo>
                    <a:pt x="0" y="3594"/>
                  </a:lnTo>
                  <a:lnTo>
                    <a:pt x="0" y="3696"/>
                  </a:lnTo>
                  <a:lnTo>
                    <a:pt x="0" y="3797"/>
                  </a:lnTo>
                  <a:lnTo>
                    <a:pt x="21" y="3879"/>
                  </a:lnTo>
                  <a:lnTo>
                    <a:pt x="21" y="3980"/>
                  </a:lnTo>
                  <a:lnTo>
                    <a:pt x="41" y="4082"/>
                  </a:lnTo>
                  <a:lnTo>
                    <a:pt x="41" y="4122"/>
                  </a:lnTo>
                  <a:lnTo>
                    <a:pt x="61" y="4163"/>
                  </a:lnTo>
                  <a:lnTo>
                    <a:pt x="82" y="4264"/>
                  </a:lnTo>
                  <a:lnTo>
                    <a:pt x="122" y="4386"/>
                  </a:lnTo>
                  <a:lnTo>
                    <a:pt x="163" y="4488"/>
                  </a:lnTo>
                  <a:lnTo>
                    <a:pt x="244" y="4630"/>
                  </a:lnTo>
                  <a:lnTo>
                    <a:pt x="305" y="4711"/>
                  </a:lnTo>
                  <a:lnTo>
                    <a:pt x="366" y="4792"/>
                  </a:lnTo>
                  <a:lnTo>
                    <a:pt x="467" y="4874"/>
                  </a:lnTo>
                  <a:lnTo>
                    <a:pt x="589" y="4955"/>
                  </a:lnTo>
                  <a:lnTo>
                    <a:pt x="24874" y="19067"/>
                  </a:lnTo>
                  <a:lnTo>
                    <a:pt x="24874" y="19067"/>
                  </a:lnTo>
                  <a:lnTo>
                    <a:pt x="24752" y="18986"/>
                  </a:lnTo>
                  <a:lnTo>
                    <a:pt x="24651" y="18905"/>
                  </a:lnTo>
                  <a:lnTo>
                    <a:pt x="24590" y="18823"/>
                  </a:lnTo>
                  <a:lnTo>
                    <a:pt x="24509" y="18722"/>
                  </a:lnTo>
                  <a:lnTo>
                    <a:pt x="24448" y="18600"/>
                  </a:lnTo>
                  <a:lnTo>
                    <a:pt x="24387" y="18417"/>
                  </a:lnTo>
                  <a:lnTo>
                    <a:pt x="24326" y="18234"/>
                  </a:lnTo>
                  <a:lnTo>
                    <a:pt x="24306" y="18031"/>
                  </a:lnTo>
                  <a:lnTo>
                    <a:pt x="24285" y="17808"/>
                  </a:lnTo>
                  <a:lnTo>
                    <a:pt x="24306" y="17564"/>
                  </a:lnTo>
                  <a:lnTo>
                    <a:pt x="24326" y="17321"/>
                  </a:lnTo>
                  <a:lnTo>
                    <a:pt x="24387" y="17077"/>
                  </a:lnTo>
                  <a:lnTo>
                    <a:pt x="24448" y="16833"/>
                  </a:lnTo>
                  <a:lnTo>
                    <a:pt x="24529" y="16590"/>
                  </a:lnTo>
                  <a:lnTo>
                    <a:pt x="24631" y="16346"/>
                  </a:lnTo>
                  <a:lnTo>
                    <a:pt x="24631" y="16326"/>
                  </a:lnTo>
                  <a:lnTo>
                    <a:pt x="24732" y="16102"/>
                  </a:lnTo>
                  <a:lnTo>
                    <a:pt x="24854" y="15879"/>
                  </a:lnTo>
                  <a:lnTo>
                    <a:pt x="24874" y="15859"/>
                  </a:lnTo>
                  <a:lnTo>
                    <a:pt x="25016" y="15635"/>
                  </a:lnTo>
                  <a:lnTo>
                    <a:pt x="25159" y="15412"/>
                  </a:lnTo>
                  <a:lnTo>
                    <a:pt x="25321" y="15209"/>
                  </a:lnTo>
                  <a:lnTo>
                    <a:pt x="25504" y="15006"/>
                  </a:lnTo>
                  <a:lnTo>
                    <a:pt x="25687" y="14823"/>
                  </a:lnTo>
                  <a:lnTo>
                    <a:pt x="25869" y="14661"/>
                  </a:lnTo>
                  <a:lnTo>
                    <a:pt x="26072" y="14498"/>
                  </a:lnTo>
                  <a:lnTo>
                    <a:pt x="26275" y="14376"/>
                  </a:lnTo>
                  <a:lnTo>
                    <a:pt x="26478" y="14275"/>
                  </a:lnTo>
                  <a:lnTo>
                    <a:pt x="26661" y="14194"/>
                  </a:lnTo>
                  <a:lnTo>
                    <a:pt x="26681" y="14194"/>
                  </a:lnTo>
                  <a:lnTo>
                    <a:pt x="26864" y="14133"/>
                  </a:lnTo>
                  <a:lnTo>
                    <a:pt x="27047" y="14112"/>
                  </a:lnTo>
                  <a:lnTo>
                    <a:pt x="27209" y="14112"/>
                  </a:lnTo>
                  <a:lnTo>
                    <a:pt x="27372" y="14133"/>
                  </a:lnTo>
                  <a:lnTo>
                    <a:pt x="27392" y="14133"/>
                  </a:lnTo>
                  <a:lnTo>
                    <a:pt x="27534" y="14173"/>
                  </a:lnTo>
                  <a:lnTo>
                    <a:pt x="27676" y="14234"/>
                  </a:lnTo>
                  <a:lnTo>
                    <a:pt x="3391" y="122"/>
                  </a:lnTo>
                  <a:lnTo>
                    <a:pt x="3229" y="61"/>
                  </a:lnTo>
                  <a:lnTo>
                    <a:pt x="3107" y="21"/>
                  </a:lnTo>
                  <a:lnTo>
                    <a:pt x="3087" y="21"/>
                  </a:lnTo>
                  <a:lnTo>
                    <a:pt x="298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4"/>
            <p:cNvSpPr/>
            <p:nvPr/>
          </p:nvSpPr>
          <p:spPr>
            <a:xfrm>
              <a:off x="1765500" y="264000"/>
              <a:ext cx="825450" cy="478225"/>
            </a:xfrm>
            <a:custGeom>
              <a:rect b="b" l="l" r="r" t="t"/>
              <a:pathLst>
                <a:path extrusionOk="0" h="19129" w="33018">
                  <a:moveTo>
                    <a:pt x="16570" y="1"/>
                  </a:moveTo>
                  <a:lnTo>
                    <a:pt x="15778" y="21"/>
                  </a:lnTo>
                  <a:lnTo>
                    <a:pt x="14986" y="61"/>
                  </a:lnTo>
                  <a:lnTo>
                    <a:pt x="14194" y="102"/>
                  </a:lnTo>
                  <a:lnTo>
                    <a:pt x="13402" y="183"/>
                  </a:lnTo>
                  <a:lnTo>
                    <a:pt x="12631" y="285"/>
                  </a:lnTo>
                  <a:lnTo>
                    <a:pt x="11859" y="407"/>
                  </a:lnTo>
                  <a:lnTo>
                    <a:pt x="11108" y="549"/>
                  </a:lnTo>
                  <a:lnTo>
                    <a:pt x="10357" y="711"/>
                  </a:lnTo>
                  <a:lnTo>
                    <a:pt x="9605" y="894"/>
                  </a:lnTo>
                  <a:lnTo>
                    <a:pt x="8874" y="1097"/>
                  </a:lnTo>
                  <a:lnTo>
                    <a:pt x="8164" y="1320"/>
                  </a:lnTo>
                  <a:lnTo>
                    <a:pt x="7473" y="1584"/>
                  </a:lnTo>
                  <a:lnTo>
                    <a:pt x="6803" y="1848"/>
                  </a:lnTo>
                  <a:lnTo>
                    <a:pt x="6133" y="2153"/>
                  </a:lnTo>
                  <a:lnTo>
                    <a:pt x="5504" y="2458"/>
                  </a:lnTo>
                  <a:lnTo>
                    <a:pt x="4874" y="2803"/>
                  </a:lnTo>
                  <a:lnTo>
                    <a:pt x="4285" y="3168"/>
                  </a:lnTo>
                  <a:lnTo>
                    <a:pt x="3737" y="3534"/>
                  </a:lnTo>
                  <a:lnTo>
                    <a:pt x="3229" y="3919"/>
                  </a:lnTo>
                  <a:lnTo>
                    <a:pt x="2762" y="4305"/>
                  </a:lnTo>
                  <a:lnTo>
                    <a:pt x="2316" y="4711"/>
                  </a:lnTo>
                  <a:lnTo>
                    <a:pt x="1910" y="5117"/>
                  </a:lnTo>
                  <a:lnTo>
                    <a:pt x="1564" y="5544"/>
                  </a:lnTo>
                  <a:lnTo>
                    <a:pt x="1239" y="5970"/>
                  </a:lnTo>
                  <a:lnTo>
                    <a:pt x="955" y="6397"/>
                  </a:lnTo>
                  <a:lnTo>
                    <a:pt x="691" y="6843"/>
                  </a:lnTo>
                  <a:lnTo>
                    <a:pt x="488" y="7290"/>
                  </a:lnTo>
                  <a:lnTo>
                    <a:pt x="326" y="7737"/>
                  </a:lnTo>
                  <a:lnTo>
                    <a:pt x="184" y="8204"/>
                  </a:lnTo>
                  <a:lnTo>
                    <a:pt x="82" y="8651"/>
                  </a:lnTo>
                  <a:lnTo>
                    <a:pt x="21" y="9118"/>
                  </a:lnTo>
                  <a:lnTo>
                    <a:pt x="1" y="9564"/>
                  </a:lnTo>
                  <a:lnTo>
                    <a:pt x="21" y="10031"/>
                  </a:lnTo>
                  <a:lnTo>
                    <a:pt x="82" y="10478"/>
                  </a:lnTo>
                  <a:lnTo>
                    <a:pt x="163" y="10945"/>
                  </a:lnTo>
                  <a:lnTo>
                    <a:pt x="305" y="11392"/>
                  </a:lnTo>
                  <a:lnTo>
                    <a:pt x="468" y="11839"/>
                  </a:lnTo>
                  <a:lnTo>
                    <a:pt x="671" y="12285"/>
                  </a:lnTo>
                  <a:lnTo>
                    <a:pt x="915" y="12732"/>
                  </a:lnTo>
                  <a:lnTo>
                    <a:pt x="1199" y="13158"/>
                  </a:lnTo>
                  <a:lnTo>
                    <a:pt x="1503" y="13585"/>
                  </a:lnTo>
                  <a:lnTo>
                    <a:pt x="1869" y="14011"/>
                  </a:lnTo>
                  <a:lnTo>
                    <a:pt x="2255" y="14417"/>
                  </a:lnTo>
                  <a:lnTo>
                    <a:pt x="2701" y="14823"/>
                  </a:lnTo>
                  <a:lnTo>
                    <a:pt x="3168" y="15209"/>
                  </a:lnTo>
                  <a:lnTo>
                    <a:pt x="3676" y="15595"/>
                  </a:lnTo>
                  <a:lnTo>
                    <a:pt x="4224" y="15960"/>
                  </a:lnTo>
                  <a:lnTo>
                    <a:pt x="4793" y="16326"/>
                  </a:lnTo>
                  <a:lnTo>
                    <a:pt x="5422" y="16671"/>
                  </a:lnTo>
                  <a:lnTo>
                    <a:pt x="6052" y="16976"/>
                  </a:lnTo>
                  <a:lnTo>
                    <a:pt x="6702" y="17280"/>
                  </a:lnTo>
                  <a:lnTo>
                    <a:pt x="7392" y="17544"/>
                  </a:lnTo>
                  <a:lnTo>
                    <a:pt x="8082" y="17808"/>
                  </a:lnTo>
                  <a:lnTo>
                    <a:pt x="8793" y="18032"/>
                  </a:lnTo>
                  <a:lnTo>
                    <a:pt x="9504" y="18235"/>
                  </a:lnTo>
                  <a:lnTo>
                    <a:pt x="10255" y="18417"/>
                  </a:lnTo>
                  <a:lnTo>
                    <a:pt x="11006" y="18580"/>
                  </a:lnTo>
                  <a:lnTo>
                    <a:pt x="11758" y="18722"/>
                  </a:lnTo>
                  <a:lnTo>
                    <a:pt x="12529" y="18844"/>
                  </a:lnTo>
                  <a:lnTo>
                    <a:pt x="13301" y="18945"/>
                  </a:lnTo>
                  <a:lnTo>
                    <a:pt x="14093" y="19027"/>
                  </a:lnTo>
                  <a:lnTo>
                    <a:pt x="14864" y="19087"/>
                  </a:lnTo>
                  <a:lnTo>
                    <a:pt x="15656" y="19108"/>
                  </a:lnTo>
                  <a:lnTo>
                    <a:pt x="16448" y="19128"/>
                  </a:lnTo>
                  <a:lnTo>
                    <a:pt x="17240" y="19108"/>
                  </a:lnTo>
                  <a:lnTo>
                    <a:pt x="18032" y="19087"/>
                  </a:lnTo>
                  <a:lnTo>
                    <a:pt x="18824" y="19027"/>
                  </a:lnTo>
                  <a:lnTo>
                    <a:pt x="19616" y="18945"/>
                  </a:lnTo>
                  <a:lnTo>
                    <a:pt x="20387" y="18844"/>
                  </a:lnTo>
                  <a:lnTo>
                    <a:pt x="21159" y="18722"/>
                  </a:lnTo>
                  <a:lnTo>
                    <a:pt x="21910" y="18580"/>
                  </a:lnTo>
                  <a:lnTo>
                    <a:pt x="22661" y="18417"/>
                  </a:lnTo>
                  <a:lnTo>
                    <a:pt x="23413" y="18235"/>
                  </a:lnTo>
                  <a:lnTo>
                    <a:pt x="24144" y="18032"/>
                  </a:lnTo>
                  <a:lnTo>
                    <a:pt x="24854" y="17808"/>
                  </a:lnTo>
                  <a:lnTo>
                    <a:pt x="25545" y="17544"/>
                  </a:lnTo>
                  <a:lnTo>
                    <a:pt x="26215" y="17280"/>
                  </a:lnTo>
                  <a:lnTo>
                    <a:pt x="26885" y="16976"/>
                  </a:lnTo>
                  <a:lnTo>
                    <a:pt x="27514" y="16671"/>
                  </a:lnTo>
                  <a:lnTo>
                    <a:pt x="28144" y="16326"/>
                  </a:lnTo>
                  <a:lnTo>
                    <a:pt x="28733" y="15960"/>
                  </a:lnTo>
                  <a:lnTo>
                    <a:pt x="29281" y="15595"/>
                  </a:lnTo>
                  <a:lnTo>
                    <a:pt x="29789" y="15209"/>
                  </a:lnTo>
                  <a:lnTo>
                    <a:pt x="30256" y="14823"/>
                  </a:lnTo>
                  <a:lnTo>
                    <a:pt x="30702" y="14417"/>
                  </a:lnTo>
                  <a:lnTo>
                    <a:pt x="31088" y="14011"/>
                  </a:lnTo>
                  <a:lnTo>
                    <a:pt x="31454" y="13585"/>
                  </a:lnTo>
                  <a:lnTo>
                    <a:pt x="31778" y="13158"/>
                  </a:lnTo>
                  <a:lnTo>
                    <a:pt x="32063" y="12732"/>
                  </a:lnTo>
                  <a:lnTo>
                    <a:pt x="32306" y="12285"/>
                  </a:lnTo>
                  <a:lnTo>
                    <a:pt x="32530" y="11839"/>
                  </a:lnTo>
                  <a:lnTo>
                    <a:pt x="32692" y="11392"/>
                  </a:lnTo>
                  <a:lnTo>
                    <a:pt x="32834" y="10945"/>
                  </a:lnTo>
                  <a:lnTo>
                    <a:pt x="32936" y="10478"/>
                  </a:lnTo>
                  <a:lnTo>
                    <a:pt x="32997" y="10031"/>
                  </a:lnTo>
                  <a:lnTo>
                    <a:pt x="33017" y="9564"/>
                  </a:lnTo>
                  <a:lnTo>
                    <a:pt x="32997" y="9118"/>
                  </a:lnTo>
                  <a:lnTo>
                    <a:pt x="32936" y="8651"/>
                  </a:lnTo>
                  <a:lnTo>
                    <a:pt x="32855" y="8204"/>
                  </a:lnTo>
                  <a:lnTo>
                    <a:pt x="32713" y="7737"/>
                  </a:lnTo>
                  <a:lnTo>
                    <a:pt x="32550" y="7290"/>
                  </a:lnTo>
                  <a:lnTo>
                    <a:pt x="32347" y="6843"/>
                  </a:lnTo>
                  <a:lnTo>
                    <a:pt x="32103" y="6397"/>
                  </a:lnTo>
                  <a:lnTo>
                    <a:pt x="31819" y="5970"/>
                  </a:lnTo>
                  <a:lnTo>
                    <a:pt x="31494" y="5544"/>
                  </a:lnTo>
                  <a:lnTo>
                    <a:pt x="31149" y="5117"/>
                  </a:lnTo>
                  <a:lnTo>
                    <a:pt x="30743" y="4711"/>
                  </a:lnTo>
                  <a:lnTo>
                    <a:pt x="30317" y="4305"/>
                  </a:lnTo>
                  <a:lnTo>
                    <a:pt x="29849" y="3919"/>
                  </a:lnTo>
                  <a:lnTo>
                    <a:pt x="29342" y="3534"/>
                  </a:lnTo>
                  <a:lnTo>
                    <a:pt x="28794" y="3168"/>
                  </a:lnTo>
                  <a:lnTo>
                    <a:pt x="28205" y="2803"/>
                  </a:lnTo>
                  <a:lnTo>
                    <a:pt x="27596" y="2478"/>
                  </a:lnTo>
                  <a:lnTo>
                    <a:pt x="26966" y="2153"/>
                  </a:lnTo>
                  <a:lnTo>
                    <a:pt x="26316" y="1848"/>
                  </a:lnTo>
                  <a:lnTo>
                    <a:pt x="25626" y="1584"/>
                  </a:lnTo>
                  <a:lnTo>
                    <a:pt x="24936" y="1341"/>
                  </a:lnTo>
                  <a:lnTo>
                    <a:pt x="24225" y="1097"/>
                  </a:lnTo>
                  <a:lnTo>
                    <a:pt x="23514" y="894"/>
                  </a:lnTo>
                  <a:lnTo>
                    <a:pt x="22763" y="711"/>
                  </a:lnTo>
                  <a:lnTo>
                    <a:pt x="22012" y="549"/>
                  </a:lnTo>
                  <a:lnTo>
                    <a:pt x="21260" y="407"/>
                  </a:lnTo>
                  <a:lnTo>
                    <a:pt x="20489" y="285"/>
                  </a:lnTo>
                  <a:lnTo>
                    <a:pt x="19717" y="183"/>
                  </a:lnTo>
                  <a:lnTo>
                    <a:pt x="18925" y="102"/>
                  </a:lnTo>
                  <a:lnTo>
                    <a:pt x="18133" y="61"/>
                  </a:lnTo>
                  <a:lnTo>
                    <a:pt x="17362" y="21"/>
                  </a:lnTo>
                  <a:lnTo>
                    <a:pt x="16570" y="1"/>
                  </a:lnTo>
                  <a:close/>
                </a:path>
              </a:pathLst>
            </a:custGeom>
            <a:solidFill>
              <a:srgbClr val="FFFFFF">
                <a:alpha val="167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4" name="Google Shape;5114;p74"/>
          <p:cNvGrpSpPr/>
          <p:nvPr/>
        </p:nvGrpSpPr>
        <p:grpSpPr>
          <a:xfrm>
            <a:off x="3941812" y="2009553"/>
            <a:ext cx="1107993" cy="819579"/>
            <a:chOff x="4019375" y="348275"/>
            <a:chExt cx="815300" cy="603075"/>
          </a:xfrm>
        </p:grpSpPr>
        <p:sp>
          <p:nvSpPr>
            <p:cNvPr id="5115" name="Google Shape;5115;p74"/>
            <p:cNvSpPr/>
            <p:nvPr/>
          </p:nvSpPr>
          <p:spPr>
            <a:xfrm>
              <a:off x="4743775" y="386850"/>
              <a:ext cx="33525" cy="79225"/>
            </a:xfrm>
            <a:custGeom>
              <a:rect b="b" l="l" r="r" t="t"/>
              <a:pathLst>
                <a:path extrusionOk="0" h="3169" w="1341">
                  <a:moveTo>
                    <a:pt x="21" y="0"/>
                  </a:moveTo>
                  <a:lnTo>
                    <a:pt x="0" y="2843"/>
                  </a:lnTo>
                  <a:lnTo>
                    <a:pt x="1341" y="3168"/>
                  </a:lnTo>
                  <a:lnTo>
                    <a:pt x="1341" y="325"/>
                  </a:lnTo>
                  <a:lnTo>
                    <a:pt x="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4"/>
            <p:cNvSpPr/>
            <p:nvPr/>
          </p:nvSpPr>
          <p:spPr>
            <a:xfrm>
              <a:off x="4743775" y="386850"/>
              <a:ext cx="33525" cy="79225"/>
            </a:xfrm>
            <a:custGeom>
              <a:rect b="b" l="l" r="r" t="t"/>
              <a:pathLst>
                <a:path extrusionOk="0" fill="none" h="3169" w="1341">
                  <a:moveTo>
                    <a:pt x="1341" y="325"/>
                  </a:moveTo>
                  <a:lnTo>
                    <a:pt x="1341" y="3168"/>
                  </a:lnTo>
                  <a:lnTo>
                    <a:pt x="0" y="2843"/>
                  </a:lnTo>
                  <a:lnTo>
                    <a:pt x="21" y="0"/>
                  </a:lnTo>
                  <a:lnTo>
                    <a:pt x="1341" y="32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4"/>
            <p:cNvSpPr/>
            <p:nvPr/>
          </p:nvSpPr>
          <p:spPr>
            <a:xfrm>
              <a:off x="4715850" y="386850"/>
              <a:ext cx="28450" cy="109175"/>
            </a:xfrm>
            <a:custGeom>
              <a:rect b="b" l="l" r="r" t="t"/>
              <a:pathLst>
                <a:path extrusionOk="0" h="4367" w="1138">
                  <a:moveTo>
                    <a:pt x="1138" y="0"/>
                  </a:moveTo>
                  <a:lnTo>
                    <a:pt x="21" y="1523"/>
                  </a:lnTo>
                  <a:lnTo>
                    <a:pt x="1" y="4366"/>
                  </a:lnTo>
                  <a:lnTo>
                    <a:pt x="1117" y="2843"/>
                  </a:lnTo>
                  <a:lnTo>
                    <a:pt x="113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4"/>
            <p:cNvSpPr/>
            <p:nvPr/>
          </p:nvSpPr>
          <p:spPr>
            <a:xfrm>
              <a:off x="4715850" y="386850"/>
              <a:ext cx="28450" cy="109175"/>
            </a:xfrm>
            <a:custGeom>
              <a:rect b="b" l="l" r="r" t="t"/>
              <a:pathLst>
                <a:path extrusionOk="0" fill="none" h="4367" w="1138">
                  <a:moveTo>
                    <a:pt x="1138" y="0"/>
                  </a:moveTo>
                  <a:lnTo>
                    <a:pt x="1117" y="2843"/>
                  </a:lnTo>
                  <a:lnTo>
                    <a:pt x="1" y="4366"/>
                  </a:lnTo>
                  <a:lnTo>
                    <a:pt x="21" y="1523"/>
                  </a:lnTo>
                  <a:lnTo>
                    <a:pt x="113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4"/>
            <p:cNvSpPr/>
            <p:nvPr/>
          </p:nvSpPr>
          <p:spPr>
            <a:xfrm>
              <a:off x="4749350" y="394975"/>
              <a:ext cx="27950" cy="109150"/>
            </a:xfrm>
            <a:custGeom>
              <a:rect b="b" l="l" r="r" t="t"/>
              <a:pathLst>
                <a:path extrusionOk="0" h="4366" w="1118">
                  <a:moveTo>
                    <a:pt x="1118" y="0"/>
                  </a:moveTo>
                  <a:lnTo>
                    <a:pt x="21" y="1523"/>
                  </a:lnTo>
                  <a:lnTo>
                    <a:pt x="1" y="4366"/>
                  </a:lnTo>
                  <a:lnTo>
                    <a:pt x="1118" y="2843"/>
                  </a:lnTo>
                  <a:lnTo>
                    <a:pt x="11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4"/>
            <p:cNvSpPr/>
            <p:nvPr/>
          </p:nvSpPr>
          <p:spPr>
            <a:xfrm>
              <a:off x="4749350" y="394975"/>
              <a:ext cx="27950" cy="109150"/>
            </a:xfrm>
            <a:custGeom>
              <a:rect b="b" l="l" r="r" t="t"/>
              <a:pathLst>
                <a:path extrusionOk="0" fill="none" h="4366" w="1118">
                  <a:moveTo>
                    <a:pt x="1118" y="0"/>
                  </a:moveTo>
                  <a:lnTo>
                    <a:pt x="1118" y="2843"/>
                  </a:lnTo>
                  <a:lnTo>
                    <a:pt x="1" y="4366"/>
                  </a:lnTo>
                  <a:lnTo>
                    <a:pt x="21" y="1523"/>
                  </a:lnTo>
                  <a:lnTo>
                    <a:pt x="111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4"/>
            <p:cNvSpPr/>
            <p:nvPr/>
          </p:nvSpPr>
          <p:spPr>
            <a:xfrm>
              <a:off x="4559500" y="545225"/>
              <a:ext cx="69075" cy="165525"/>
            </a:xfrm>
            <a:custGeom>
              <a:rect b="b" l="l" r="r" t="t"/>
              <a:pathLst>
                <a:path extrusionOk="0" h="6621" w="2763">
                  <a:moveTo>
                    <a:pt x="2762" y="1"/>
                  </a:moveTo>
                  <a:lnTo>
                    <a:pt x="1" y="3798"/>
                  </a:lnTo>
                  <a:lnTo>
                    <a:pt x="1" y="6620"/>
                  </a:lnTo>
                  <a:lnTo>
                    <a:pt x="2762" y="2843"/>
                  </a:lnTo>
                  <a:lnTo>
                    <a:pt x="27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4"/>
            <p:cNvSpPr/>
            <p:nvPr/>
          </p:nvSpPr>
          <p:spPr>
            <a:xfrm>
              <a:off x="4559500" y="545225"/>
              <a:ext cx="69075" cy="165525"/>
            </a:xfrm>
            <a:custGeom>
              <a:rect b="b" l="l" r="r" t="t"/>
              <a:pathLst>
                <a:path extrusionOk="0" fill="none" h="6621" w="2763">
                  <a:moveTo>
                    <a:pt x="2762" y="1"/>
                  </a:moveTo>
                  <a:lnTo>
                    <a:pt x="2762" y="2843"/>
                  </a:lnTo>
                  <a:lnTo>
                    <a:pt x="1" y="6620"/>
                  </a:lnTo>
                  <a:lnTo>
                    <a:pt x="1" y="3798"/>
                  </a:lnTo>
                  <a:lnTo>
                    <a:pt x="27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4"/>
            <p:cNvSpPr/>
            <p:nvPr/>
          </p:nvSpPr>
          <p:spPr>
            <a:xfrm>
              <a:off x="4588450" y="554375"/>
              <a:ext cx="73100" cy="170575"/>
            </a:xfrm>
            <a:custGeom>
              <a:rect b="b" l="l" r="r" t="t"/>
              <a:pathLst>
                <a:path extrusionOk="0" h="6823" w="2924">
                  <a:moveTo>
                    <a:pt x="2924" y="0"/>
                  </a:moveTo>
                  <a:lnTo>
                    <a:pt x="20" y="4000"/>
                  </a:lnTo>
                  <a:lnTo>
                    <a:pt x="0" y="6823"/>
                  </a:lnTo>
                  <a:lnTo>
                    <a:pt x="2904" y="2843"/>
                  </a:lnTo>
                  <a:lnTo>
                    <a:pt x="29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4"/>
            <p:cNvSpPr/>
            <p:nvPr/>
          </p:nvSpPr>
          <p:spPr>
            <a:xfrm>
              <a:off x="4588450" y="554375"/>
              <a:ext cx="73100" cy="170575"/>
            </a:xfrm>
            <a:custGeom>
              <a:rect b="b" l="l" r="r" t="t"/>
              <a:pathLst>
                <a:path extrusionOk="0" fill="none" h="6823" w="2924">
                  <a:moveTo>
                    <a:pt x="2924" y="0"/>
                  </a:moveTo>
                  <a:lnTo>
                    <a:pt x="2904" y="2843"/>
                  </a:lnTo>
                  <a:lnTo>
                    <a:pt x="0" y="6823"/>
                  </a:lnTo>
                  <a:lnTo>
                    <a:pt x="20" y="4000"/>
                  </a:lnTo>
                  <a:lnTo>
                    <a:pt x="292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4"/>
            <p:cNvSpPr/>
            <p:nvPr/>
          </p:nvSpPr>
          <p:spPr>
            <a:xfrm>
              <a:off x="4369150" y="640150"/>
              <a:ext cx="190375" cy="141650"/>
            </a:xfrm>
            <a:custGeom>
              <a:rect b="b" l="l" r="r" t="t"/>
              <a:pathLst>
                <a:path extrusionOk="0" h="5666" w="7615">
                  <a:moveTo>
                    <a:pt x="7615" y="1"/>
                  </a:moveTo>
                  <a:lnTo>
                    <a:pt x="20" y="2843"/>
                  </a:lnTo>
                  <a:lnTo>
                    <a:pt x="0" y="5666"/>
                  </a:lnTo>
                  <a:lnTo>
                    <a:pt x="7615" y="2823"/>
                  </a:lnTo>
                  <a:lnTo>
                    <a:pt x="76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4"/>
            <p:cNvSpPr/>
            <p:nvPr/>
          </p:nvSpPr>
          <p:spPr>
            <a:xfrm>
              <a:off x="4369150" y="640150"/>
              <a:ext cx="190375" cy="141650"/>
            </a:xfrm>
            <a:custGeom>
              <a:rect b="b" l="l" r="r" t="t"/>
              <a:pathLst>
                <a:path extrusionOk="0" fill="none" h="5666" w="7615">
                  <a:moveTo>
                    <a:pt x="7615" y="1"/>
                  </a:moveTo>
                  <a:lnTo>
                    <a:pt x="7615" y="2823"/>
                  </a:lnTo>
                  <a:lnTo>
                    <a:pt x="0" y="5666"/>
                  </a:lnTo>
                  <a:lnTo>
                    <a:pt x="20" y="2843"/>
                  </a:lnTo>
                  <a:lnTo>
                    <a:pt x="761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4"/>
            <p:cNvSpPr/>
            <p:nvPr/>
          </p:nvSpPr>
          <p:spPr>
            <a:xfrm>
              <a:off x="4388425" y="654375"/>
              <a:ext cx="200550" cy="145700"/>
            </a:xfrm>
            <a:custGeom>
              <a:rect b="b" l="l" r="r" t="t"/>
              <a:pathLst>
                <a:path extrusionOk="0" h="5828" w="8022">
                  <a:moveTo>
                    <a:pt x="8021" y="0"/>
                  </a:moveTo>
                  <a:lnTo>
                    <a:pt x="1" y="2985"/>
                  </a:lnTo>
                  <a:lnTo>
                    <a:pt x="1" y="5828"/>
                  </a:lnTo>
                  <a:lnTo>
                    <a:pt x="8001" y="2823"/>
                  </a:lnTo>
                  <a:lnTo>
                    <a:pt x="80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4"/>
            <p:cNvSpPr/>
            <p:nvPr/>
          </p:nvSpPr>
          <p:spPr>
            <a:xfrm>
              <a:off x="4388425" y="654375"/>
              <a:ext cx="200550" cy="145700"/>
            </a:xfrm>
            <a:custGeom>
              <a:rect b="b" l="l" r="r" t="t"/>
              <a:pathLst>
                <a:path extrusionOk="0" fill="none" h="5828" w="8022">
                  <a:moveTo>
                    <a:pt x="8021" y="0"/>
                  </a:moveTo>
                  <a:lnTo>
                    <a:pt x="8001" y="2823"/>
                  </a:lnTo>
                  <a:lnTo>
                    <a:pt x="1" y="5828"/>
                  </a:lnTo>
                  <a:lnTo>
                    <a:pt x="1" y="2985"/>
                  </a:lnTo>
                  <a:lnTo>
                    <a:pt x="802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4"/>
            <p:cNvSpPr/>
            <p:nvPr/>
          </p:nvSpPr>
          <p:spPr>
            <a:xfrm>
              <a:off x="4136150" y="758950"/>
              <a:ext cx="105100" cy="110175"/>
            </a:xfrm>
            <a:custGeom>
              <a:rect b="b" l="l" r="r" t="t"/>
              <a:pathLst>
                <a:path extrusionOk="0" h="4407" w="4204">
                  <a:moveTo>
                    <a:pt x="4203" y="0"/>
                  </a:moveTo>
                  <a:lnTo>
                    <a:pt x="0" y="1564"/>
                  </a:lnTo>
                  <a:lnTo>
                    <a:pt x="0" y="4406"/>
                  </a:lnTo>
                  <a:lnTo>
                    <a:pt x="4203" y="2843"/>
                  </a:lnTo>
                  <a:lnTo>
                    <a:pt x="42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4"/>
            <p:cNvSpPr/>
            <p:nvPr/>
          </p:nvSpPr>
          <p:spPr>
            <a:xfrm>
              <a:off x="4136150" y="758950"/>
              <a:ext cx="105100" cy="110175"/>
            </a:xfrm>
            <a:custGeom>
              <a:rect b="b" l="l" r="r" t="t"/>
              <a:pathLst>
                <a:path extrusionOk="0" fill="none" h="4407" w="4204">
                  <a:moveTo>
                    <a:pt x="4203" y="0"/>
                  </a:moveTo>
                  <a:lnTo>
                    <a:pt x="4203" y="2843"/>
                  </a:lnTo>
                  <a:lnTo>
                    <a:pt x="0" y="4406"/>
                  </a:lnTo>
                  <a:lnTo>
                    <a:pt x="0" y="1564"/>
                  </a:lnTo>
                  <a:lnTo>
                    <a:pt x="420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4"/>
            <p:cNvSpPr/>
            <p:nvPr/>
          </p:nvSpPr>
          <p:spPr>
            <a:xfrm>
              <a:off x="4155925" y="776700"/>
              <a:ext cx="105125" cy="110200"/>
            </a:xfrm>
            <a:custGeom>
              <a:rect b="b" l="l" r="r" t="t"/>
              <a:pathLst>
                <a:path extrusionOk="0" h="4408" w="4205">
                  <a:moveTo>
                    <a:pt x="4204" y="1"/>
                  </a:moveTo>
                  <a:lnTo>
                    <a:pt x="1" y="1564"/>
                  </a:lnTo>
                  <a:lnTo>
                    <a:pt x="1" y="4407"/>
                  </a:lnTo>
                  <a:lnTo>
                    <a:pt x="4204" y="2823"/>
                  </a:lnTo>
                  <a:lnTo>
                    <a:pt x="42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4"/>
            <p:cNvSpPr/>
            <p:nvPr/>
          </p:nvSpPr>
          <p:spPr>
            <a:xfrm>
              <a:off x="4155925" y="776700"/>
              <a:ext cx="105125" cy="110200"/>
            </a:xfrm>
            <a:custGeom>
              <a:rect b="b" l="l" r="r" t="t"/>
              <a:pathLst>
                <a:path extrusionOk="0" fill="none" h="4408" w="4205">
                  <a:moveTo>
                    <a:pt x="4204" y="1"/>
                  </a:moveTo>
                  <a:lnTo>
                    <a:pt x="4204" y="2823"/>
                  </a:lnTo>
                  <a:lnTo>
                    <a:pt x="1" y="4407"/>
                  </a:lnTo>
                  <a:lnTo>
                    <a:pt x="1" y="1564"/>
                  </a:lnTo>
                  <a:lnTo>
                    <a:pt x="420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4"/>
            <p:cNvSpPr/>
            <p:nvPr/>
          </p:nvSpPr>
          <p:spPr>
            <a:xfrm>
              <a:off x="4136150" y="798025"/>
              <a:ext cx="19800" cy="88875"/>
            </a:xfrm>
            <a:custGeom>
              <a:rect b="b" l="l" r="r" t="t"/>
              <a:pathLst>
                <a:path extrusionOk="0" h="3555" w="792">
                  <a:moveTo>
                    <a:pt x="0" y="1"/>
                  </a:moveTo>
                  <a:lnTo>
                    <a:pt x="0" y="2843"/>
                  </a:lnTo>
                  <a:lnTo>
                    <a:pt x="792" y="3554"/>
                  </a:lnTo>
                  <a:lnTo>
                    <a:pt x="792" y="711"/>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4"/>
            <p:cNvSpPr/>
            <p:nvPr/>
          </p:nvSpPr>
          <p:spPr>
            <a:xfrm>
              <a:off x="4136150" y="798025"/>
              <a:ext cx="19800" cy="88875"/>
            </a:xfrm>
            <a:custGeom>
              <a:rect b="b" l="l" r="r" t="t"/>
              <a:pathLst>
                <a:path extrusionOk="0" fill="none" h="3555" w="792">
                  <a:moveTo>
                    <a:pt x="792" y="711"/>
                  </a:moveTo>
                  <a:lnTo>
                    <a:pt x="792" y="3554"/>
                  </a:lnTo>
                  <a:lnTo>
                    <a:pt x="0" y="2843"/>
                  </a:lnTo>
                  <a:lnTo>
                    <a:pt x="0" y="1"/>
                  </a:lnTo>
                  <a:lnTo>
                    <a:pt x="792" y="71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4"/>
            <p:cNvSpPr/>
            <p:nvPr/>
          </p:nvSpPr>
          <p:spPr>
            <a:xfrm>
              <a:off x="4661025" y="390400"/>
              <a:ext cx="173650" cy="235050"/>
            </a:xfrm>
            <a:custGeom>
              <a:rect b="b" l="l" r="r" t="t"/>
              <a:pathLst>
                <a:path extrusionOk="0" h="9402" w="6946">
                  <a:moveTo>
                    <a:pt x="1036" y="1"/>
                  </a:moveTo>
                  <a:lnTo>
                    <a:pt x="1036" y="2843"/>
                  </a:lnTo>
                  <a:lnTo>
                    <a:pt x="1036" y="3006"/>
                  </a:lnTo>
                  <a:lnTo>
                    <a:pt x="1077" y="3168"/>
                  </a:lnTo>
                  <a:lnTo>
                    <a:pt x="1138" y="3331"/>
                  </a:lnTo>
                  <a:lnTo>
                    <a:pt x="1239" y="3473"/>
                  </a:lnTo>
                  <a:lnTo>
                    <a:pt x="1341" y="3635"/>
                  </a:lnTo>
                  <a:lnTo>
                    <a:pt x="1483" y="3777"/>
                  </a:lnTo>
                  <a:lnTo>
                    <a:pt x="1666" y="3899"/>
                  </a:lnTo>
                  <a:lnTo>
                    <a:pt x="1848" y="4041"/>
                  </a:lnTo>
                  <a:lnTo>
                    <a:pt x="21" y="6559"/>
                  </a:lnTo>
                  <a:lnTo>
                    <a:pt x="1" y="9402"/>
                  </a:lnTo>
                  <a:lnTo>
                    <a:pt x="3534" y="4549"/>
                  </a:lnTo>
                  <a:lnTo>
                    <a:pt x="3879" y="4569"/>
                  </a:lnTo>
                  <a:lnTo>
                    <a:pt x="4224" y="4569"/>
                  </a:lnTo>
                  <a:lnTo>
                    <a:pt x="4549" y="4529"/>
                  </a:lnTo>
                  <a:lnTo>
                    <a:pt x="4894" y="4488"/>
                  </a:lnTo>
                  <a:lnTo>
                    <a:pt x="5219" y="4427"/>
                  </a:lnTo>
                  <a:lnTo>
                    <a:pt x="5524" y="4326"/>
                  </a:lnTo>
                  <a:lnTo>
                    <a:pt x="5808" y="4204"/>
                  </a:lnTo>
                  <a:lnTo>
                    <a:pt x="6072" y="4062"/>
                  </a:lnTo>
                  <a:lnTo>
                    <a:pt x="6275" y="3940"/>
                  </a:lnTo>
                  <a:lnTo>
                    <a:pt x="6458" y="3798"/>
                  </a:lnTo>
                  <a:lnTo>
                    <a:pt x="6600" y="3656"/>
                  </a:lnTo>
                  <a:lnTo>
                    <a:pt x="6722" y="3513"/>
                  </a:lnTo>
                  <a:lnTo>
                    <a:pt x="6823" y="3351"/>
                  </a:lnTo>
                  <a:lnTo>
                    <a:pt x="6884" y="3188"/>
                  </a:lnTo>
                  <a:lnTo>
                    <a:pt x="6925" y="3026"/>
                  </a:lnTo>
                  <a:lnTo>
                    <a:pt x="6945" y="2864"/>
                  </a:lnTo>
                  <a:lnTo>
                    <a:pt x="6945" y="21"/>
                  </a:lnTo>
                  <a:lnTo>
                    <a:pt x="6925" y="183"/>
                  </a:lnTo>
                  <a:lnTo>
                    <a:pt x="6884" y="346"/>
                  </a:lnTo>
                  <a:lnTo>
                    <a:pt x="6823" y="508"/>
                  </a:lnTo>
                  <a:lnTo>
                    <a:pt x="6742" y="671"/>
                  </a:lnTo>
                  <a:lnTo>
                    <a:pt x="6620" y="813"/>
                  </a:lnTo>
                  <a:lnTo>
                    <a:pt x="6458" y="955"/>
                  </a:lnTo>
                  <a:lnTo>
                    <a:pt x="6295" y="1097"/>
                  </a:lnTo>
                  <a:lnTo>
                    <a:pt x="6092" y="1239"/>
                  </a:lnTo>
                  <a:lnTo>
                    <a:pt x="5808" y="1361"/>
                  </a:lnTo>
                  <a:lnTo>
                    <a:pt x="5524" y="1483"/>
                  </a:lnTo>
                  <a:lnTo>
                    <a:pt x="5219" y="1584"/>
                  </a:lnTo>
                  <a:lnTo>
                    <a:pt x="4894" y="1645"/>
                  </a:lnTo>
                  <a:lnTo>
                    <a:pt x="4569" y="1706"/>
                  </a:lnTo>
                  <a:lnTo>
                    <a:pt x="4224" y="1727"/>
                  </a:lnTo>
                  <a:lnTo>
                    <a:pt x="3879" y="1727"/>
                  </a:lnTo>
                  <a:lnTo>
                    <a:pt x="3554" y="1706"/>
                  </a:lnTo>
                  <a:lnTo>
                    <a:pt x="2214" y="3554"/>
                  </a:lnTo>
                  <a:lnTo>
                    <a:pt x="2214" y="1381"/>
                  </a:lnTo>
                  <a:lnTo>
                    <a:pt x="1909" y="1239"/>
                  </a:lnTo>
                  <a:lnTo>
                    <a:pt x="1706" y="1097"/>
                  </a:lnTo>
                  <a:lnTo>
                    <a:pt x="1524" y="955"/>
                  </a:lnTo>
                  <a:lnTo>
                    <a:pt x="1381" y="813"/>
                  </a:lnTo>
                  <a:lnTo>
                    <a:pt x="1260" y="650"/>
                  </a:lnTo>
                  <a:lnTo>
                    <a:pt x="1158" y="508"/>
                  </a:lnTo>
                  <a:lnTo>
                    <a:pt x="1097" y="346"/>
                  </a:lnTo>
                  <a:lnTo>
                    <a:pt x="1057" y="183"/>
                  </a:lnTo>
                  <a:lnTo>
                    <a:pt x="103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4"/>
            <p:cNvSpPr/>
            <p:nvPr/>
          </p:nvSpPr>
          <p:spPr>
            <a:xfrm>
              <a:off x="4661025" y="390400"/>
              <a:ext cx="173650" cy="235050"/>
            </a:xfrm>
            <a:custGeom>
              <a:rect b="b" l="l" r="r" t="t"/>
              <a:pathLst>
                <a:path extrusionOk="0" fill="none" h="9402" w="6946">
                  <a:moveTo>
                    <a:pt x="6092" y="1239"/>
                  </a:moveTo>
                  <a:lnTo>
                    <a:pt x="6092" y="1239"/>
                  </a:lnTo>
                  <a:lnTo>
                    <a:pt x="5808" y="1361"/>
                  </a:lnTo>
                  <a:lnTo>
                    <a:pt x="5524" y="1483"/>
                  </a:lnTo>
                  <a:lnTo>
                    <a:pt x="5219" y="1584"/>
                  </a:lnTo>
                  <a:lnTo>
                    <a:pt x="4894" y="1645"/>
                  </a:lnTo>
                  <a:lnTo>
                    <a:pt x="4569" y="1706"/>
                  </a:lnTo>
                  <a:lnTo>
                    <a:pt x="4224" y="1727"/>
                  </a:lnTo>
                  <a:lnTo>
                    <a:pt x="3879" y="1727"/>
                  </a:lnTo>
                  <a:lnTo>
                    <a:pt x="3554" y="1706"/>
                  </a:lnTo>
                  <a:lnTo>
                    <a:pt x="2214" y="3554"/>
                  </a:lnTo>
                  <a:lnTo>
                    <a:pt x="2214" y="1381"/>
                  </a:lnTo>
                  <a:lnTo>
                    <a:pt x="2214" y="1381"/>
                  </a:lnTo>
                  <a:lnTo>
                    <a:pt x="1909" y="1239"/>
                  </a:lnTo>
                  <a:lnTo>
                    <a:pt x="1909" y="1239"/>
                  </a:lnTo>
                  <a:lnTo>
                    <a:pt x="1706" y="1097"/>
                  </a:lnTo>
                  <a:lnTo>
                    <a:pt x="1524" y="955"/>
                  </a:lnTo>
                  <a:lnTo>
                    <a:pt x="1381" y="813"/>
                  </a:lnTo>
                  <a:lnTo>
                    <a:pt x="1260" y="650"/>
                  </a:lnTo>
                  <a:lnTo>
                    <a:pt x="1158" y="508"/>
                  </a:lnTo>
                  <a:lnTo>
                    <a:pt x="1097" y="346"/>
                  </a:lnTo>
                  <a:lnTo>
                    <a:pt x="1057" y="183"/>
                  </a:lnTo>
                  <a:lnTo>
                    <a:pt x="1036" y="1"/>
                  </a:lnTo>
                  <a:lnTo>
                    <a:pt x="1036" y="2843"/>
                  </a:lnTo>
                  <a:lnTo>
                    <a:pt x="1036" y="2843"/>
                  </a:lnTo>
                  <a:lnTo>
                    <a:pt x="1036" y="3006"/>
                  </a:lnTo>
                  <a:lnTo>
                    <a:pt x="1077" y="3168"/>
                  </a:lnTo>
                  <a:lnTo>
                    <a:pt x="1138" y="3331"/>
                  </a:lnTo>
                  <a:lnTo>
                    <a:pt x="1239" y="3473"/>
                  </a:lnTo>
                  <a:lnTo>
                    <a:pt x="1341" y="3635"/>
                  </a:lnTo>
                  <a:lnTo>
                    <a:pt x="1483" y="3777"/>
                  </a:lnTo>
                  <a:lnTo>
                    <a:pt x="1666" y="3899"/>
                  </a:lnTo>
                  <a:lnTo>
                    <a:pt x="1848" y="4041"/>
                  </a:lnTo>
                  <a:lnTo>
                    <a:pt x="21" y="6559"/>
                  </a:lnTo>
                  <a:lnTo>
                    <a:pt x="1" y="9402"/>
                  </a:lnTo>
                  <a:lnTo>
                    <a:pt x="3534" y="4549"/>
                  </a:lnTo>
                  <a:lnTo>
                    <a:pt x="3534" y="4549"/>
                  </a:lnTo>
                  <a:lnTo>
                    <a:pt x="3879" y="4569"/>
                  </a:lnTo>
                  <a:lnTo>
                    <a:pt x="4224" y="4569"/>
                  </a:lnTo>
                  <a:lnTo>
                    <a:pt x="4549" y="4529"/>
                  </a:lnTo>
                  <a:lnTo>
                    <a:pt x="4894" y="4488"/>
                  </a:lnTo>
                  <a:lnTo>
                    <a:pt x="5219" y="4427"/>
                  </a:lnTo>
                  <a:lnTo>
                    <a:pt x="5524" y="4326"/>
                  </a:lnTo>
                  <a:lnTo>
                    <a:pt x="5808" y="4204"/>
                  </a:lnTo>
                  <a:lnTo>
                    <a:pt x="6072" y="4062"/>
                  </a:lnTo>
                  <a:lnTo>
                    <a:pt x="6072" y="4062"/>
                  </a:lnTo>
                  <a:lnTo>
                    <a:pt x="6275" y="3940"/>
                  </a:lnTo>
                  <a:lnTo>
                    <a:pt x="6458" y="3798"/>
                  </a:lnTo>
                  <a:lnTo>
                    <a:pt x="6600" y="3656"/>
                  </a:lnTo>
                  <a:lnTo>
                    <a:pt x="6722" y="3513"/>
                  </a:lnTo>
                  <a:lnTo>
                    <a:pt x="6823" y="3351"/>
                  </a:lnTo>
                  <a:lnTo>
                    <a:pt x="6884" y="3188"/>
                  </a:lnTo>
                  <a:lnTo>
                    <a:pt x="6925" y="3026"/>
                  </a:lnTo>
                  <a:lnTo>
                    <a:pt x="6945" y="2864"/>
                  </a:lnTo>
                  <a:lnTo>
                    <a:pt x="6945" y="21"/>
                  </a:lnTo>
                  <a:lnTo>
                    <a:pt x="6945" y="21"/>
                  </a:lnTo>
                  <a:lnTo>
                    <a:pt x="6925" y="183"/>
                  </a:lnTo>
                  <a:lnTo>
                    <a:pt x="6884" y="346"/>
                  </a:lnTo>
                  <a:lnTo>
                    <a:pt x="6823" y="508"/>
                  </a:lnTo>
                  <a:lnTo>
                    <a:pt x="6742" y="671"/>
                  </a:lnTo>
                  <a:lnTo>
                    <a:pt x="6620" y="813"/>
                  </a:lnTo>
                  <a:lnTo>
                    <a:pt x="6458" y="955"/>
                  </a:lnTo>
                  <a:lnTo>
                    <a:pt x="6295" y="1097"/>
                  </a:lnTo>
                  <a:lnTo>
                    <a:pt x="6092" y="12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4"/>
            <p:cNvSpPr/>
            <p:nvPr/>
          </p:nvSpPr>
          <p:spPr>
            <a:xfrm>
              <a:off x="4019375" y="657425"/>
              <a:ext cx="743700" cy="293925"/>
            </a:xfrm>
            <a:custGeom>
              <a:rect b="b" l="l" r="r" t="t"/>
              <a:pathLst>
                <a:path extrusionOk="0" h="11757" w="29748">
                  <a:moveTo>
                    <a:pt x="13138" y="0"/>
                  </a:moveTo>
                  <a:lnTo>
                    <a:pt x="13138" y="2843"/>
                  </a:lnTo>
                  <a:lnTo>
                    <a:pt x="13159" y="3147"/>
                  </a:lnTo>
                  <a:lnTo>
                    <a:pt x="13199" y="3452"/>
                  </a:lnTo>
                  <a:lnTo>
                    <a:pt x="9666" y="4772"/>
                  </a:lnTo>
                  <a:lnTo>
                    <a:pt x="9666" y="7229"/>
                  </a:lnTo>
                  <a:lnTo>
                    <a:pt x="9463" y="7452"/>
                  </a:lnTo>
                  <a:lnTo>
                    <a:pt x="9240" y="7655"/>
                  </a:lnTo>
                  <a:lnTo>
                    <a:pt x="8976" y="7858"/>
                  </a:lnTo>
                  <a:lnTo>
                    <a:pt x="8671" y="8061"/>
                  </a:lnTo>
                  <a:lnTo>
                    <a:pt x="8285" y="8264"/>
                  </a:lnTo>
                  <a:lnTo>
                    <a:pt x="7879" y="8427"/>
                  </a:lnTo>
                  <a:lnTo>
                    <a:pt x="7433" y="8589"/>
                  </a:lnTo>
                  <a:lnTo>
                    <a:pt x="6986" y="8711"/>
                  </a:lnTo>
                  <a:lnTo>
                    <a:pt x="6519" y="8792"/>
                  </a:lnTo>
                  <a:lnTo>
                    <a:pt x="6052" y="8853"/>
                  </a:lnTo>
                  <a:lnTo>
                    <a:pt x="5565" y="8894"/>
                  </a:lnTo>
                  <a:lnTo>
                    <a:pt x="5077" y="8914"/>
                  </a:lnTo>
                  <a:lnTo>
                    <a:pt x="4590" y="8894"/>
                  </a:lnTo>
                  <a:lnTo>
                    <a:pt x="4123" y="8853"/>
                  </a:lnTo>
                  <a:lnTo>
                    <a:pt x="3636" y="8792"/>
                  </a:lnTo>
                  <a:lnTo>
                    <a:pt x="3169" y="8711"/>
                  </a:lnTo>
                  <a:lnTo>
                    <a:pt x="2722" y="8589"/>
                  </a:lnTo>
                  <a:lnTo>
                    <a:pt x="2295" y="8427"/>
                  </a:lnTo>
                  <a:lnTo>
                    <a:pt x="1889" y="8264"/>
                  </a:lnTo>
                  <a:lnTo>
                    <a:pt x="1503" y="8061"/>
                  </a:lnTo>
                  <a:lnTo>
                    <a:pt x="1138" y="7838"/>
                  </a:lnTo>
                  <a:lnTo>
                    <a:pt x="833" y="7594"/>
                  </a:lnTo>
                  <a:lnTo>
                    <a:pt x="590" y="7351"/>
                  </a:lnTo>
                  <a:lnTo>
                    <a:pt x="366" y="7087"/>
                  </a:lnTo>
                  <a:lnTo>
                    <a:pt x="204" y="6802"/>
                  </a:lnTo>
                  <a:lnTo>
                    <a:pt x="102" y="6538"/>
                  </a:lnTo>
                  <a:lnTo>
                    <a:pt x="21" y="6254"/>
                  </a:lnTo>
                  <a:lnTo>
                    <a:pt x="1" y="5970"/>
                  </a:lnTo>
                  <a:lnTo>
                    <a:pt x="1" y="8813"/>
                  </a:lnTo>
                  <a:lnTo>
                    <a:pt x="21" y="9097"/>
                  </a:lnTo>
                  <a:lnTo>
                    <a:pt x="82" y="9361"/>
                  </a:lnTo>
                  <a:lnTo>
                    <a:pt x="204" y="9645"/>
                  </a:lnTo>
                  <a:lnTo>
                    <a:pt x="366" y="9909"/>
                  </a:lnTo>
                  <a:lnTo>
                    <a:pt x="569" y="10173"/>
                  </a:lnTo>
                  <a:lnTo>
                    <a:pt x="833" y="10437"/>
                  </a:lnTo>
                  <a:lnTo>
                    <a:pt x="1138" y="10681"/>
                  </a:lnTo>
                  <a:lnTo>
                    <a:pt x="1483" y="10904"/>
                  </a:lnTo>
                  <a:lnTo>
                    <a:pt x="1869" y="11087"/>
                  </a:lnTo>
                  <a:lnTo>
                    <a:pt x="2295" y="11270"/>
                  </a:lnTo>
                  <a:lnTo>
                    <a:pt x="2722" y="11412"/>
                  </a:lnTo>
                  <a:lnTo>
                    <a:pt x="3169" y="11533"/>
                  </a:lnTo>
                  <a:lnTo>
                    <a:pt x="3636" y="11635"/>
                  </a:lnTo>
                  <a:lnTo>
                    <a:pt x="4103" y="11696"/>
                  </a:lnTo>
                  <a:lnTo>
                    <a:pt x="4590" y="11737"/>
                  </a:lnTo>
                  <a:lnTo>
                    <a:pt x="5077" y="11757"/>
                  </a:lnTo>
                  <a:lnTo>
                    <a:pt x="5565" y="11737"/>
                  </a:lnTo>
                  <a:lnTo>
                    <a:pt x="6052" y="11696"/>
                  </a:lnTo>
                  <a:lnTo>
                    <a:pt x="6519" y="11635"/>
                  </a:lnTo>
                  <a:lnTo>
                    <a:pt x="6986" y="11533"/>
                  </a:lnTo>
                  <a:lnTo>
                    <a:pt x="7433" y="11412"/>
                  </a:lnTo>
                  <a:lnTo>
                    <a:pt x="7859" y="11270"/>
                  </a:lnTo>
                  <a:lnTo>
                    <a:pt x="8265" y="11087"/>
                  </a:lnTo>
                  <a:lnTo>
                    <a:pt x="8651" y="10904"/>
                  </a:lnTo>
                  <a:lnTo>
                    <a:pt x="8996" y="10681"/>
                  </a:lnTo>
                  <a:lnTo>
                    <a:pt x="9301" y="10437"/>
                  </a:lnTo>
                  <a:lnTo>
                    <a:pt x="9544" y="10193"/>
                  </a:lnTo>
                  <a:lnTo>
                    <a:pt x="9768" y="9929"/>
                  </a:lnTo>
                  <a:lnTo>
                    <a:pt x="9910" y="9665"/>
                  </a:lnTo>
                  <a:lnTo>
                    <a:pt x="10032" y="9381"/>
                  </a:lnTo>
                  <a:lnTo>
                    <a:pt x="10113" y="9117"/>
                  </a:lnTo>
                  <a:lnTo>
                    <a:pt x="10133" y="8833"/>
                  </a:lnTo>
                  <a:lnTo>
                    <a:pt x="10133" y="7432"/>
                  </a:lnTo>
                  <a:lnTo>
                    <a:pt x="14763" y="5706"/>
                  </a:lnTo>
                  <a:lnTo>
                    <a:pt x="15149" y="5990"/>
                  </a:lnTo>
                  <a:lnTo>
                    <a:pt x="15595" y="6254"/>
                  </a:lnTo>
                  <a:lnTo>
                    <a:pt x="15900" y="6437"/>
                  </a:lnTo>
                  <a:lnTo>
                    <a:pt x="16225" y="6579"/>
                  </a:lnTo>
                  <a:lnTo>
                    <a:pt x="16550" y="6741"/>
                  </a:lnTo>
                  <a:lnTo>
                    <a:pt x="16895" y="6884"/>
                  </a:lnTo>
                  <a:lnTo>
                    <a:pt x="17240" y="7005"/>
                  </a:lnTo>
                  <a:lnTo>
                    <a:pt x="17605" y="7127"/>
                  </a:lnTo>
                  <a:lnTo>
                    <a:pt x="17971" y="7229"/>
                  </a:lnTo>
                  <a:lnTo>
                    <a:pt x="18336" y="7310"/>
                  </a:lnTo>
                  <a:lnTo>
                    <a:pt x="19108" y="7472"/>
                  </a:lnTo>
                  <a:lnTo>
                    <a:pt x="19880" y="7574"/>
                  </a:lnTo>
                  <a:lnTo>
                    <a:pt x="20672" y="7655"/>
                  </a:lnTo>
                  <a:lnTo>
                    <a:pt x="21463" y="7676"/>
                  </a:lnTo>
                  <a:lnTo>
                    <a:pt x="22255" y="7655"/>
                  </a:lnTo>
                  <a:lnTo>
                    <a:pt x="23047" y="7574"/>
                  </a:lnTo>
                  <a:lnTo>
                    <a:pt x="23839" y="7472"/>
                  </a:lnTo>
                  <a:lnTo>
                    <a:pt x="24590" y="7310"/>
                  </a:lnTo>
                  <a:lnTo>
                    <a:pt x="24956" y="7229"/>
                  </a:lnTo>
                  <a:lnTo>
                    <a:pt x="25321" y="7127"/>
                  </a:lnTo>
                  <a:lnTo>
                    <a:pt x="25687" y="7005"/>
                  </a:lnTo>
                  <a:lnTo>
                    <a:pt x="26032" y="6884"/>
                  </a:lnTo>
                  <a:lnTo>
                    <a:pt x="26377" y="6741"/>
                  </a:lnTo>
                  <a:lnTo>
                    <a:pt x="26702" y="6579"/>
                  </a:lnTo>
                  <a:lnTo>
                    <a:pt x="27027" y="6437"/>
                  </a:lnTo>
                  <a:lnTo>
                    <a:pt x="27332" y="6254"/>
                  </a:lnTo>
                  <a:lnTo>
                    <a:pt x="27616" y="6071"/>
                  </a:lnTo>
                  <a:lnTo>
                    <a:pt x="27900" y="5889"/>
                  </a:lnTo>
                  <a:lnTo>
                    <a:pt x="28144" y="5706"/>
                  </a:lnTo>
                  <a:lnTo>
                    <a:pt x="28388" y="5503"/>
                  </a:lnTo>
                  <a:lnTo>
                    <a:pt x="28611" y="5300"/>
                  </a:lnTo>
                  <a:lnTo>
                    <a:pt x="28794" y="5097"/>
                  </a:lnTo>
                  <a:lnTo>
                    <a:pt x="28976" y="4894"/>
                  </a:lnTo>
                  <a:lnTo>
                    <a:pt x="29139" y="4670"/>
                  </a:lnTo>
                  <a:lnTo>
                    <a:pt x="29281" y="4467"/>
                  </a:lnTo>
                  <a:lnTo>
                    <a:pt x="29403" y="4244"/>
                  </a:lnTo>
                  <a:lnTo>
                    <a:pt x="29504" y="4021"/>
                  </a:lnTo>
                  <a:lnTo>
                    <a:pt x="29586" y="3797"/>
                  </a:lnTo>
                  <a:lnTo>
                    <a:pt x="29667" y="3574"/>
                  </a:lnTo>
                  <a:lnTo>
                    <a:pt x="29707" y="3330"/>
                  </a:lnTo>
                  <a:lnTo>
                    <a:pt x="29728" y="3107"/>
                  </a:lnTo>
                  <a:lnTo>
                    <a:pt x="29748" y="2883"/>
                  </a:lnTo>
                  <a:lnTo>
                    <a:pt x="29748" y="264"/>
                  </a:lnTo>
                  <a:lnTo>
                    <a:pt x="29707" y="508"/>
                  </a:lnTo>
                  <a:lnTo>
                    <a:pt x="29667" y="731"/>
                  </a:lnTo>
                  <a:lnTo>
                    <a:pt x="29606" y="954"/>
                  </a:lnTo>
                  <a:lnTo>
                    <a:pt x="29525" y="1178"/>
                  </a:lnTo>
                  <a:lnTo>
                    <a:pt x="29423" y="1401"/>
                  </a:lnTo>
                  <a:lnTo>
                    <a:pt x="29281" y="1625"/>
                  </a:lnTo>
                  <a:lnTo>
                    <a:pt x="29159" y="1848"/>
                  </a:lnTo>
                  <a:lnTo>
                    <a:pt x="28997" y="2051"/>
                  </a:lnTo>
                  <a:lnTo>
                    <a:pt x="28814" y="2254"/>
                  </a:lnTo>
                  <a:lnTo>
                    <a:pt x="28611" y="2477"/>
                  </a:lnTo>
                  <a:lnTo>
                    <a:pt x="28388" y="2680"/>
                  </a:lnTo>
                  <a:lnTo>
                    <a:pt x="28164" y="2863"/>
                  </a:lnTo>
                  <a:lnTo>
                    <a:pt x="27900" y="3066"/>
                  </a:lnTo>
                  <a:lnTo>
                    <a:pt x="27636" y="3249"/>
                  </a:lnTo>
                  <a:lnTo>
                    <a:pt x="27332" y="3411"/>
                  </a:lnTo>
                  <a:lnTo>
                    <a:pt x="27027" y="3594"/>
                  </a:lnTo>
                  <a:lnTo>
                    <a:pt x="26723" y="3757"/>
                  </a:lnTo>
                  <a:lnTo>
                    <a:pt x="26377" y="3899"/>
                  </a:lnTo>
                  <a:lnTo>
                    <a:pt x="26032" y="4041"/>
                  </a:lnTo>
                  <a:lnTo>
                    <a:pt x="25687" y="4163"/>
                  </a:lnTo>
                  <a:lnTo>
                    <a:pt x="25342" y="4285"/>
                  </a:lnTo>
                  <a:lnTo>
                    <a:pt x="24976" y="4386"/>
                  </a:lnTo>
                  <a:lnTo>
                    <a:pt x="24590" y="4467"/>
                  </a:lnTo>
                  <a:lnTo>
                    <a:pt x="23839" y="4630"/>
                  </a:lnTo>
                  <a:lnTo>
                    <a:pt x="23068" y="4752"/>
                  </a:lnTo>
                  <a:lnTo>
                    <a:pt x="22276" y="4812"/>
                  </a:lnTo>
                  <a:lnTo>
                    <a:pt x="21484" y="4833"/>
                  </a:lnTo>
                  <a:lnTo>
                    <a:pt x="20672" y="4812"/>
                  </a:lnTo>
                  <a:lnTo>
                    <a:pt x="19880" y="4752"/>
                  </a:lnTo>
                  <a:lnTo>
                    <a:pt x="19108" y="4630"/>
                  </a:lnTo>
                  <a:lnTo>
                    <a:pt x="18357" y="4467"/>
                  </a:lnTo>
                  <a:lnTo>
                    <a:pt x="17971" y="4386"/>
                  </a:lnTo>
                  <a:lnTo>
                    <a:pt x="17605" y="4285"/>
                  </a:lnTo>
                  <a:lnTo>
                    <a:pt x="17260" y="4163"/>
                  </a:lnTo>
                  <a:lnTo>
                    <a:pt x="16895" y="4041"/>
                  </a:lnTo>
                  <a:lnTo>
                    <a:pt x="16550" y="3899"/>
                  </a:lnTo>
                  <a:lnTo>
                    <a:pt x="16225" y="3757"/>
                  </a:lnTo>
                  <a:lnTo>
                    <a:pt x="15900" y="3594"/>
                  </a:lnTo>
                  <a:lnTo>
                    <a:pt x="15595" y="3411"/>
                  </a:lnTo>
                  <a:lnTo>
                    <a:pt x="15149" y="3147"/>
                  </a:lnTo>
                  <a:lnTo>
                    <a:pt x="14763" y="2863"/>
                  </a:lnTo>
                  <a:lnTo>
                    <a:pt x="14011" y="3147"/>
                  </a:lnTo>
                  <a:lnTo>
                    <a:pt x="14011" y="2152"/>
                  </a:lnTo>
                  <a:lnTo>
                    <a:pt x="13808" y="1889"/>
                  </a:lnTo>
                  <a:lnTo>
                    <a:pt x="13626" y="1625"/>
                  </a:lnTo>
                  <a:lnTo>
                    <a:pt x="13484" y="1361"/>
                  </a:lnTo>
                  <a:lnTo>
                    <a:pt x="13362" y="1097"/>
                  </a:lnTo>
                  <a:lnTo>
                    <a:pt x="13260" y="812"/>
                  </a:lnTo>
                  <a:lnTo>
                    <a:pt x="13199" y="548"/>
                  </a:lnTo>
                  <a:lnTo>
                    <a:pt x="13159" y="264"/>
                  </a:lnTo>
                  <a:lnTo>
                    <a:pt x="1313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4"/>
            <p:cNvSpPr/>
            <p:nvPr/>
          </p:nvSpPr>
          <p:spPr>
            <a:xfrm>
              <a:off x="4019375" y="657425"/>
              <a:ext cx="743700" cy="293925"/>
            </a:xfrm>
            <a:custGeom>
              <a:rect b="b" l="l" r="r" t="t"/>
              <a:pathLst>
                <a:path extrusionOk="0" fill="none" h="11757" w="29748">
                  <a:moveTo>
                    <a:pt x="27332" y="3411"/>
                  </a:moveTo>
                  <a:lnTo>
                    <a:pt x="27332" y="3411"/>
                  </a:lnTo>
                  <a:lnTo>
                    <a:pt x="27027" y="3594"/>
                  </a:lnTo>
                  <a:lnTo>
                    <a:pt x="26723" y="3757"/>
                  </a:lnTo>
                  <a:lnTo>
                    <a:pt x="26377" y="3899"/>
                  </a:lnTo>
                  <a:lnTo>
                    <a:pt x="26032" y="4041"/>
                  </a:lnTo>
                  <a:lnTo>
                    <a:pt x="25687" y="4163"/>
                  </a:lnTo>
                  <a:lnTo>
                    <a:pt x="25342" y="4285"/>
                  </a:lnTo>
                  <a:lnTo>
                    <a:pt x="24976" y="4386"/>
                  </a:lnTo>
                  <a:lnTo>
                    <a:pt x="24590" y="4467"/>
                  </a:lnTo>
                  <a:lnTo>
                    <a:pt x="23839" y="4630"/>
                  </a:lnTo>
                  <a:lnTo>
                    <a:pt x="23068" y="4752"/>
                  </a:lnTo>
                  <a:lnTo>
                    <a:pt x="22276" y="4812"/>
                  </a:lnTo>
                  <a:lnTo>
                    <a:pt x="21484" y="4833"/>
                  </a:lnTo>
                  <a:lnTo>
                    <a:pt x="20672" y="4812"/>
                  </a:lnTo>
                  <a:lnTo>
                    <a:pt x="19880" y="4752"/>
                  </a:lnTo>
                  <a:lnTo>
                    <a:pt x="19108" y="4630"/>
                  </a:lnTo>
                  <a:lnTo>
                    <a:pt x="18357" y="4467"/>
                  </a:lnTo>
                  <a:lnTo>
                    <a:pt x="17971" y="4386"/>
                  </a:lnTo>
                  <a:lnTo>
                    <a:pt x="17605" y="4285"/>
                  </a:lnTo>
                  <a:lnTo>
                    <a:pt x="17260" y="4163"/>
                  </a:lnTo>
                  <a:lnTo>
                    <a:pt x="16895" y="4041"/>
                  </a:lnTo>
                  <a:lnTo>
                    <a:pt x="16550" y="3899"/>
                  </a:lnTo>
                  <a:lnTo>
                    <a:pt x="16225" y="3757"/>
                  </a:lnTo>
                  <a:lnTo>
                    <a:pt x="15900" y="3594"/>
                  </a:lnTo>
                  <a:lnTo>
                    <a:pt x="15595" y="3411"/>
                  </a:lnTo>
                  <a:lnTo>
                    <a:pt x="15595" y="3411"/>
                  </a:lnTo>
                  <a:lnTo>
                    <a:pt x="15149" y="3147"/>
                  </a:lnTo>
                  <a:lnTo>
                    <a:pt x="14763" y="2863"/>
                  </a:lnTo>
                  <a:lnTo>
                    <a:pt x="14011" y="3147"/>
                  </a:lnTo>
                  <a:lnTo>
                    <a:pt x="14011" y="2152"/>
                  </a:lnTo>
                  <a:lnTo>
                    <a:pt x="14011" y="2152"/>
                  </a:lnTo>
                  <a:lnTo>
                    <a:pt x="13808" y="1889"/>
                  </a:lnTo>
                  <a:lnTo>
                    <a:pt x="13626" y="1625"/>
                  </a:lnTo>
                  <a:lnTo>
                    <a:pt x="13484" y="1361"/>
                  </a:lnTo>
                  <a:lnTo>
                    <a:pt x="13362" y="1097"/>
                  </a:lnTo>
                  <a:lnTo>
                    <a:pt x="13260" y="812"/>
                  </a:lnTo>
                  <a:lnTo>
                    <a:pt x="13199" y="548"/>
                  </a:lnTo>
                  <a:lnTo>
                    <a:pt x="13159" y="264"/>
                  </a:lnTo>
                  <a:lnTo>
                    <a:pt x="13138" y="0"/>
                  </a:lnTo>
                  <a:lnTo>
                    <a:pt x="13138" y="2843"/>
                  </a:lnTo>
                  <a:lnTo>
                    <a:pt x="13138" y="2843"/>
                  </a:lnTo>
                  <a:lnTo>
                    <a:pt x="13159" y="3147"/>
                  </a:lnTo>
                  <a:lnTo>
                    <a:pt x="13199" y="3452"/>
                  </a:lnTo>
                  <a:lnTo>
                    <a:pt x="9666" y="4772"/>
                  </a:lnTo>
                  <a:lnTo>
                    <a:pt x="9666" y="7229"/>
                  </a:lnTo>
                  <a:lnTo>
                    <a:pt x="9666" y="7229"/>
                  </a:lnTo>
                  <a:lnTo>
                    <a:pt x="9463" y="7452"/>
                  </a:lnTo>
                  <a:lnTo>
                    <a:pt x="9240" y="7655"/>
                  </a:lnTo>
                  <a:lnTo>
                    <a:pt x="8976" y="7858"/>
                  </a:lnTo>
                  <a:lnTo>
                    <a:pt x="8671" y="8061"/>
                  </a:lnTo>
                  <a:lnTo>
                    <a:pt x="8671" y="8061"/>
                  </a:lnTo>
                  <a:lnTo>
                    <a:pt x="8285" y="8264"/>
                  </a:lnTo>
                  <a:lnTo>
                    <a:pt x="7879" y="8427"/>
                  </a:lnTo>
                  <a:lnTo>
                    <a:pt x="7433" y="8589"/>
                  </a:lnTo>
                  <a:lnTo>
                    <a:pt x="6986" y="8711"/>
                  </a:lnTo>
                  <a:lnTo>
                    <a:pt x="6519" y="8792"/>
                  </a:lnTo>
                  <a:lnTo>
                    <a:pt x="6052" y="8853"/>
                  </a:lnTo>
                  <a:lnTo>
                    <a:pt x="5565" y="8894"/>
                  </a:lnTo>
                  <a:lnTo>
                    <a:pt x="5077" y="8914"/>
                  </a:lnTo>
                  <a:lnTo>
                    <a:pt x="4590" y="8894"/>
                  </a:lnTo>
                  <a:lnTo>
                    <a:pt x="4123" y="8853"/>
                  </a:lnTo>
                  <a:lnTo>
                    <a:pt x="3636" y="8792"/>
                  </a:lnTo>
                  <a:lnTo>
                    <a:pt x="3169" y="8711"/>
                  </a:lnTo>
                  <a:lnTo>
                    <a:pt x="2722" y="8589"/>
                  </a:lnTo>
                  <a:lnTo>
                    <a:pt x="2295" y="8427"/>
                  </a:lnTo>
                  <a:lnTo>
                    <a:pt x="1889" y="8264"/>
                  </a:lnTo>
                  <a:lnTo>
                    <a:pt x="1503" y="8061"/>
                  </a:lnTo>
                  <a:lnTo>
                    <a:pt x="1503" y="8061"/>
                  </a:lnTo>
                  <a:lnTo>
                    <a:pt x="1138" y="7838"/>
                  </a:lnTo>
                  <a:lnTo>
                    <a:pt x="833" y="7594"/>
                  </a:lnTo>
                  <a:lnTo>
                    <a:pt x="590" y="7351"/>
                  </a:lnTo>
                  <a:lnTo>
                    <a:pt x="366" y="7087"/>
                  </a:lnTo>
                  <a:lnTo>
                    <a:pt x="204" y="6802"/>
                  </a:lnTo>
                  <a:lnTo>
                    <a:pt x="102" y="6538"/>
                  </a:lnTo>
                  <a:lnTo>
                    <a:pt x="21" y="6254"/>
                  </a:lnTo>
                  <a:lnTo>
                    <a:pt x="1" y="5970"/>
                  </a:lnTo>
                  <a:lnTo>
                    <a:pt x="1" y="8813"/>
                  </a:lnTo>
                  <a:lnTo>
                    <a:pt x="1" y="8813"/>
                  </a:lnTo>
                  <a:lnTo>
                    <a:pt x="21" y="9097"/>
                  </a:lnTo>
                  <a:lnTo>
                    <a:pt x="82" y="9361"/>
                  </a:lnTo>
                  <a:lnTo>
                    <a:pt x="204" y="9645"/>
                  </a:lnTo>
                  <a:lnTo>
                    <a:pt x="366" y="9909"/>
                  </a:lnTo>
                  <a:lnTo>
                    <a:pt x="569" y="10173"/>
                  </a:lnTo>
                  <a:lnTo>
                    <a:pt x="833" y="10437"/>
                  </a:lnTo>
                  <a:lnTo>
                    <a:pt x="1138" y="10681"/>
                  </a:lnTo>
                  <a:lnTo>
                    <a:pt x="1483" y="10904"/>
                  </a:lnTo>
                  <a:lnTo>
                    <a:pt x="1483" y="10904"/>
                  </a:lnTo>
                  <a:lnTo>
                    <a:pt x="1869" y="11087"/>
                  </a:lnTo>
                  <a:lnTo>
                    <a:pt x="2295" y="11270"/>
                  </a:lnTo>
                  <a:lnTo>
                    <a:pt x="2722" y="11412"/>
                  </a:lnTo>
                  <a:lnTo>
                    <a:pt x="3169" y="11533"/>
                  </a:lnTo>
                  <a:lnTo>
                    <a:pt x="3636" y="11635"/>
                  </a:lnTo>
                  <a:lnTo>
                    <a:pt x="4103" y="11696"/>
                  </a:lnTo>
                  <a:lnTo>
                    <a:pt x="4590" y="11737"/>
                  </a:lnTo>
                  <a:lnTo>
                    <a:pt x="5077" y="11757"/>
                  </a:lnTo>
                  <a:lnTo>
                    <a:pt x="5565" y="11737"/>
                  </a:lnTo>
                  <a:lnTo>
                    <a:pt x="6052" y="11696"/>
                  </a:lnTo>
                  <a:lnTo>
                    <a:pt x="6519" y="11635"/>
                  </a:lnTo>
                  <a:lnTo>
                    <a:pt x="6986" y="11533"/>
                  </a:lnTo>
                  <a:lnTo>
                    <a:pt x="7433" y="11412"/>
                  </a:lnTo>
                  <a:lnTo>
                    <a:pt x="7859" y="11270"/>
                  </a:lnTo>
                  <a:lnTo>
                    <a:pt x="8265" y="11087"/>
                  </a:lnTo>
                  <a:lnTo>
                    <a:pt x="8651" y="10904"/>
                  </a:lnTo>
                  <a:lnTo>
                    <a:pt x="8651" y="10904"/>
                  </a:lnTo>
                  <a:lnTo>
                    <a:pt x="8996" y="10681"/>
                  </a:lnTo>
                  <a:lnTo>
                    <a:pt x="9301" y="10437"/>
                  </a:lnTo>
                  <a:lnTo>
                    <a:pt x="9544" y="10193"/>
                  </a:lnTo>
                  <a:lnTo>
                    <a:pt x="9768" y="9929"/>
                  </a:lnTo>
                  <a:lnTo>
                    <a:pt x="9910" y="9665"/>
                  </a:lnTo>
                  <a:lnTo>
                    <a:pt x="10032" y="9381"/>
                  </a:lnTo>
                  <a:lnTo>
                    <a:pt x="10113" y="9117"/>
                  </a:lnTo>
                  <a:lnTo>
                    <a:pt x="10133" y="8833"/>
                  </a:lnTo>
                  <a:lnTo>
                    <a:pt x="10133" y="7432"/>
                  </a:lnTo>
                  <a:lnTo>
                    <a:pt x="14763" y="5706"/>
                  </a:lnTo>
                  <a:lnTo>
                    <a:pt x="14763" y="5706"/>
                  </a:lnTo>
                  <a:lnTo>
                    <a:pt x="15149" y="5990"/>
                  </a:lnTo>
                  <a:lnTo>
                    <a:pt x="15595" y="6254"/>
                  </a:lnTo>
                  <a:lnTo>
                    <a:pt x="15595" y="6254"/>
                  </a:lnTo>
                  <a:lnTo>
                    <a:pt x="15900" y="6437"/>
                  </a:lnTo>
                  <a:lnTo>
                    <a:pt x="16225" y="6579"/>
                  </a:lnTo>
                  <a:lnTo>
                    <a:pt x="16550" y="6741"/>
                  </a:lnTo>
                  <a:lnTo>
                    <a:pt x="16895" y="6884"/>
                  </a:lnTo>
                  <a:lnTo>
                    <a:pt x="17240" y="7005"/>
                  </a:lnTo>
                  <a:lnTo>
                    <a:pt x="17605" y="7127"/>
                  </a:lnTo>
                  <a:lnTo>
                    <a:pt x="17971" y="7229"/>
                  </a:lnTo>
                  <a:lnTo>
                    <a:pt x="18336" y="7310"/>
                  </a:lnTo>
                  <a:lnTo>
                    <a:pt x="19108" y="7472"/>
                  </a:lnTo>
                  <a:lnTo>
                    <a:pt x="19880" y="7574"/>
                  </a:lnTo>
                  <a:lnTo>
                    <a:pt x="20672" y="7655"/>
                  </a:lnTo>
                  <a:lnTo>
                    <a:pt x="21463" y="7676"/>
                  </a:lnTo>
                  <a:lnTo>
                    <a:pt x="22255" y="7655"/>
                  </a:lnTo>
                  <a:lnTo>
                    <a:pt x="23047" y="7574"/>
                  </a:lnTo>
                  <a:lnTo>
                    <a:pt x="23839" y="7472"/>
                  </a:lnTo>
                  <a:lnTo>
                    <a:pt x="24590" y="7310"/>
                  </a:lnTo>
                  <a:lnTo>
                    <a:pt x="24956" y="7229"/>
                  </a:lnTo>
                  <a:lnTo>
                    <a:pt x="25321" y="7127"/>
                  </a:lnTo>
                  <a:lnTo>
                    <a:pt x="25687" y="7005"/>
                  </a:lnTo>
                  <a:lnTo>
                    <a:pt x="26032" y="6884"/>
                  </a:lnTo>
                  <a:lnTo>
                    <a:pt x="26377" y="6741"/>
                  </a:lnTo>
                  <a:lnTo>
                    <a:pt x="26702" y="6579"/>
                  </a:lnTo>
                  <a:lnTo>
                    <a:pt x="27027" y="6437"/>
                  </a:lnTo>
                  <a:lnTo>
                    <a:pt x="27332" y="6254"/>
                  </a:lnTo>
                  <a:lnTo>
                    <a:pt x="27332" y="6254"/>
                  </a:lnTo>
                  <a:lnTo>
                    <a:pt x="27616" y="6071"/>
                  </a:lnTo>
                  <a:lnTo>
                    <a:pt x="27900" y="5889"/>
                  </a:lnTo>
                  <a:lnTo>
                    <a:pt x="28144" y="5706"/>
                  </a:lnTo>
                  <a:lnTo>
                    <a:pt x="28388" y="5503"/>
                  </a:lnTo>
                  <a:lnTo>
                    <a:pt x="28611" y="5300"/>
                  </a:lnTo>
                  <a:lnTo>
                    <a:pt x="28794" y="5097"/>
                  </a:lnTo>
                  <a:lnTo>
                    <a:pt x="28976" y="4894"/>
                  </a:lnTo>
                  <a:lnTo>
                    <a:pt x="29139" y="4670"/>
                  </a:lnTo>
                  <a:lnTo>
                    <a:pt x="29281" y="4467"/>
                  </a:lnTo>
                  <a:lnTo>
                    <a:pt x="29403" y="4244"/>
                  </a:lnTo>
                  <a:lnTo>
                    <a:pt x="29504" y="4021"/>
                  </a:lnTo>
                  <a:lnTo>
                    <a:pt x="29586" y="3797"/>
                  </a:lnTo>
                  <a:lnTo>
                    <a:pt x="29667" y="3574"/>
                  </a:lnTo>
                  <a:lnTo>
                    <a:pt x="29707" y="3330"/>
                  </a:lnTo>
                  <a:lnTo>
                    <a:pt x="29728" y="3107"/>
                  </a:lnTo>
                  <a:lnTo>
                    <a:pt x="29748" y="2883"/>
                  </a:lnTo>
                  <a:lnTo>
                    <a:pt x="29748" y="41"/>
                  </a:lnTo>
                  <a:lnTo>
                    <a:pt x="29748" y="41"/>
                  </a:lnTo>
                  <a:lnTo>
                    <a:pt x="29748" y="264"/>
                  </a:lnTo>
                  <a:lnTo>
                    <a:pt x="29707" y="508"/>
                  </a:lnTo>
                  <a:lnTo>
                    <a:pt x="29667" y="731"/>
                  </a:lnTo>
                  <a:lnTo>
                    <a:pt x="29606" y="954"/>
                  </a:lnTo>
                  <a:lnTo>
                    <a:pt x="29525" y="1178"/>
                  </a:lnTo>
                  <a:lnTo>
                    <a:pt x="29423" y="1401"/>
                  </a:lnTo>
                  <a:lnTo>
                    <a:pt x="29281" y="1625"/>
                  </a:lnTo>
                  <a:lnTo>
                    <a:pt x="29159" y="1848"/>
                  </a:lnTo>
                  <a:lnTo>
                    <a:pt x="28997" y="2051"/>
                  </a:lnTo>
                  <a:lnTo>
                    <a:pt x="28814" y="2254"/>
                  </a:lnTo>
                  <a:lnTo>
                    <a:pt x="28611" y="2477"/>
                  </a:lnTo>
                  <a:lnTo>
                    <a:pt x="28388" y="2680"/>
                  </a:lnTo>
                  <a:lnTo>
                    <a:pt x="28164" y="2863"/>
                  </a:lnTo>
                  <a:lnTo>
                    <a:pt x="27900" y="3066"/>
                  </a:lnTo>
                  <a:lnTo>
                    <a:pt x="27636" y="3249"/>
                  </a:lnTo>
                  <a:lnTo>
                    <a:pt x="27332" y="341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4"/>
            <p:cNvSpPr/>
            <p:nvPr/>
          </p:nvSpPr>
          <p:spPr>
            <a:xfrm>
              <a:off x="4019375" y="348275"/>
              <a:ext cx="815300" cy="532025"/>
            </a:xfrm>
            <a:custGeom>
              <a:rect b="b" l="l" r="r" t="t"/>
              <a:pathLst>
                <a:path extrusionOk="0" h="21281" w="32612">
                  <a:moveTo>
                    <a:pt x="29362" y="0"/>
                  </a:moveTo>
                  <a:lnTo>
                    <a:pt x="29078" y="21"/>
                  </a:lnTo>
                  <a:lnTo>
                    <a:pt x="28814" y="61"/>
                  </a:lnTo>
                  <a:lnTo>
                    <a:pt x="28530" y="122"/>
                  </a:lnTo>
                  <a:lnTo>
                    <a:pt x="28266" y="183"/>
                  </a:lnTo>
                  <a:lnTo>
                    <a:pt x="28022" y="264"/>
                  </a:lnTo>
                  <a:lnTo>
                    <a:pt x="27778" y="366"/>
                  </a:lnTo>
                  <a:lnTo>
                    <a:pt x="27555" y="488"/>
                  </a:lnTo>
                  <a:lnTo>
                    <a:pt x="27352" y="630"/>
                  </a:lnTo>
                  <a:lnTo>
                    <a:pt x="27190" y="752"/>
                  </a:lnTo>
                  <a:lnTo>
                    <a:pt x="27027" y="914"/>
                  </a:lnTo>
                  <a:lnTo>
                    <a:pt x="26905" y="1056"/>
                  </a:lnTo>
                  <a:lnTo>
                    <a:pt x="26824" y="1219"/>
                  </a:lnTo>
                  <a:lnTo>
                    <a:pt x="26763" y="1381"/>
                  </a:lnTo>
                  <a:lnTo>
                    <a:pt x="26723" y="1543"/>
                  </a:lnTo>
                  <a:lnTo>
                    <a:pt x="26702" y="1706"/>
                  </a:lnTo>
                  <a:lnTo>
                    <a:pt x="26723" y="1868"/>
                  </a:lnTo>
                  <a:lnTo>
                    <a:pt x="26763" y="2031"/>
                  </a:lnTo>
                  <a:lnTo>
                    <a:pt x="26824" y="2193"/>
                  </a:lnTo>
                  <a:lnTo>
                    <a:pt x="26926" y="2356"/>
                  </a:lnTo>
                  <a:lnTo>
                    <a:pt x="27047" y="2498"/>
                  </a:lnTo>
                  <a:lnTo>
                    <a:pt x="27190" y="2640"/>
                  </a:lnTo>
                  <a:lnTo>
                    <a:pt x="27372" y="2782"/>
                  </a:lnTo>
                  <a:lnTo>
                    <a:pt x="27575" y="2924"/>
                  </a:lnTo>
                  <a:lnTo>
                    <a:pt x="27880" y="3066"/>
                  </a:lnTo>
                  <a:lnTo>
                    <a:pt x="24367" y="7879"/>
                  </a:lnTo>
                  <a:lnTo>
                    <a:pt x="23799" y="7777"/>
                  </a:lnTo>
                  <a:lnTo>
                    <a:pt x="23230" y="7696"/>
                  </a:lnTo>
                  <a:lnTo>
                    <a:pt x="22661" y="7635"/>
                  </a:lnTo>
                  <a:lnTo>
                    <a:pt x="22073" y="7594"/>
                  </a:lnTo>
                  <a:lnTo>
                    <a:pt x="21484" y="7574"/>
                  </a:lnTo>
                  <a:lnTo>
                    <a:pt x="20895" y="7574"/>
                  </a:lnTo>
                  <a:lnTo>
                    <a:pt x="20326" y="7615"/>
                  </a:lnTo>
                  <a:lnTo>
                    <a:pt x="19738" y="7676"/>
                  </a:lnTo>
                  <a:lnTo>
                    <a:pt x="19169" y="7757"/>
                  </a:lnTo>
                  <a:lnTo>
                    <a:pt x="18600" y="7858"/>
                  </a:lnTo>
                  <a:lnTo>
                    <a:pt x="18052" y="7980"/>
                  </a:lnTo>
                  <a:lnTo>
                    <a:pt x="17524" y="8143"/>
                  </a:lnTo>
                  <a:lnTo>
                    <a:pt x="16996" y="8305"/>
                  </a:lnTo>
                  <a:lnTo>
                    <a:pt x="16489" y="8508"/>
                  </a:lnTo>
                  <a:lnTo>
                    <a:pt x="16022" y="8731"/>
                  </a:lnTo>
                  <a:lnTo>
                    <a:pt x="15555" y="8975"/>
                  </a:lnTo>
                  <a:lnTo>
                    <a:pt x="15108" y="9280"/>
                  </a:lnTo>
                  <a:lnTo>
                    <a:pt x="14682" y="9584"/>
                  </a:lnTo>
                  <a:lnTo>
                    <a:pt x="14316" y="9889"/>
                  </a:lnTo>
                  <a:lnTo>
                    <a:pt x="14011" y="10214"/>
                  </a:lnTo>
                  <a:lnTo>
                    <a:pt x="13748" y="10559"/>
                  </a:lnTo>
                  <a:lnTo>
                    <a:pt x="13524" y="10904"/>
                  </a:lnTo>
                  <a:lnTo>
                    <a:pt x="13362" y="11270"/>
                  </a:lnTo>
                  <a:lnTo>
                    <a:pt x="13240" y="11635"/>
                  </a:lnTo>
                  <a:lnTo>
                    <a:pt x="13159" y="12001"/>
                  </a:lnTo>
                  <a:lnTo>
                    <a:pt x="13138" y="12366"/>
                  </a:lnTo>
                  <a:lnTo>
                    <a:pt x="13159" y="12732"/>
                  </a:lnTo>
                  <a:lnTo>
                    <a:pt x="13240" y="13097"/>
                  </a:lnTo>
                  <a:lnTo>
                    <a:pt x="13362" y="13463"/>
                  </a:lnTo>
                  <a:lnTo>
                    <a:pt x="13524" y="13808"/>
                  </a:lnTo>
                  <a:lnTo>
                    <a:pt x="13748" y="14173"/>
                  </a:lnTo>
                  <a:lnTo>
                    <a:pt x="14011" y="14518"/>
                  </a:lnTo>
                  <a:lnTo>
                    <a:pt x="8874" y="16427"/>
                  </a:lnTo>
                  <a:lnTo>
                    <a:pt x="8651" y="16265"/>
                  </a:lnTo>
                  <a:lnTo>
                    <a:pt x="8265" y="16062"/>
                  </a:lnTo>
                  <a:lnTo>
                    <a:pt x="7839" y="15899"/>
                  </a:lnTo>
                  <a:lnTo>
                    <a:pt x="7412" y="15757"/>
                  </a:lnTo>
                  <a:lnTo>
                    <a:pt x="6966" y="15635"/>
                  </a:lnTo>
                  <a:lnTo>
                    <a:pt x="6499" y="15534"/>
                  </a:lnTo>
                  <a:lnTo>
                    <a:pt x="6011" y="15473"/>
                  </a:lnTo>
                  <a:lnTo>
                    <a:pt x="5544" y="15432"/>
                  </a:lnTo>
                  <a:lnTo>
                    <a:pt x="5057" y="15412"/>
                  </a:lnTo>
                  <a:lnTo>
                    <a:pt x="4570" y="15432"/>
                  </a:lnTo>
                  <a:lnTo>
                    <a:pt x="4082" y="15473"/>
                  </a:lnTo>
                  <a:lnTo>
                    <a:pt x="3615" y="15534"/>
                  </a:lnTo>
                  <a:lnTo>
                    <a:pt x="3148" y="15635"/>
                  </a:lnTo>
                  <a:lnTo>
                    <a:pt x="2701" y="15757"/>
                  </a:lnTo>
                  <a:lnTo>
                    <a:pt x="2275" y="15899"/>
                  </a:lnTo>
                  <a:lnTo>
                    <a:pt x="1849" y="16062"/>
                  </a:lnTo>
                  <a:lnTo>
                    <a:pt x="1483" y="16265"/>
                  </a:lnTo>
                  <a:lnTo>
                    <a:pt x="1118" y="16488"/>
                  </a:lnTo>
                  <a:lnTo>
                    <a:pt x="833" y="16732"/>
                  </a:lnTo>
                  <a:lnTo>
                    <a:pt x="569" y="16975"/>
                  </a:lnTo>
                  <a:lnTo>
                    <a:pt x="366" y="17239"/>
                  </a:lnTo>
                  <a:lnTo>
                    <a:pt x="204" y="17503"/>
                  </a:lnTo>
                  <a:lnTo>
                    <a:pt x="82" y="17788"/>
                  </a:lnTo>
                  <a:lnTo>
                    <a:pt x="21" y="18072"/>
                  </a:lnTo>
                  <a:lnTo>
                    <a:pt x="1" y="18356"/>
                  </a:lnTo>
                  <a:lnTo>
                    <a:pt x="21" y="18620"/>
                  </a:lnTo>
                  <a:lnTo>
                    <a:pt x="102" y="18904"/>
                  </a:lnTo>
                  <a:lnTo>
                    <a:pt x="224" y="19189"/>
                  </a:lnTo>
                  <a:lnTo>
                    <a:pt x="387" y="19453"/>
                  </a:lnTo>
                  <a:lnTo>
                    <a:pt x="590" y="19717"/>
                  </a:lnTo>
                  <a:lnTo>
                    <a:pt x="854" y="19960"/>
                  </a:lnTo>
                  <a:lnTo>
                    <a:pt x="1158" y="20204"/>
                  </a:lnTo>
                  <a:lnTo>
                    <a:pt x="1503" y="20427"/>
                  </a:lnTo>
                  <a:lnTo>
                    <a:pt x="1889" y="20630"/>
                  </a:lnTo>
                  <a:lnTo>
                    <a:pt x="2295" y="20793"/>
                  </a:lnTo>
                  <a:lnTo>
                    <a:pt x="2722" y="20955"/>
                  </a:lnTo>
                  <a:lnTo>
                    <a:pt x="3169" y="21077"/>
                  </a:lnTo>
                  <a:lnTo>
                    <a:pt x="3636" y="21158"/>
                  </a:lnTo>
                  <a:lnTo>
                    <a:pt x="4123" y="21219"/>
                  </a:lnTo>
                  <a:lnTo>
                    <a:pt x="4590" y="21260"/>
                  </a:lnTo>
                  <a:lnTo>
                    <a:pt x="5077" y="21280"/>
                  </a:lnTo>
                  <a:lnTo>
                    <a:pt x="5565" y="21260"/>
                  </a:lnTo>
                  <a:lnTo>
                    <a:pt x="6052" y="21219"/>
                  </a:lnTo>
                  <a:lnTo>
                    <a:pt x="6519" y="21158"/>
                  </a:lnTo>
                  <a:lnTo>
                    <a:pt x="6986" y="21077"/>
                  </a:lnTo>
                  <a:lnTo>
                    <a:pt x="7433" y="20955"/>
                  </a:lnTo>
                  <a:lnTo>
                    <a:pt x="7879" y="20793"/>
                  </a:lnTo>
                  <a:lnTo>
                    <a:pt x="8285" y="20630"/>
                  </a:lnTo>
                  <a:lnTo>
                    <a:pt x="8671" y="20427"/>
                  </a:lnTo>
                  <a:lnTo>
                    <a:pt x="8935" y="20245"/>
                  </a:lnTo>
                  <a:lnTo>
                    <a:pt x="9179" y="20062"/>
                  </a:lnTo>
                  <a:lnTo>
                    <a:pt x="9402" y="19879"/>
                  </a:lnTo>
                  <a:lnTo>
                    <a:pt x="9585" y="19676"/>
                  </a:lnTo>
                  <a:lnTo>
                    <a:pt x="9747" y="19473"/>
                  </a:lnTo>
                  <a:lnTo>
                    <a:pt x="9890" y="19270"/>
                  </a:lnTo>
                  <a:lnTo>
                    <a:pt x="9991" y="19067"/>
                  </a:lnTo>
                  <a:lnTo>
                    <a:pt x="10072" y="18843"/>
                  </a:lnTo>
                  <a:lnTo>
                    <a:pt x="10113" y="18620"/>
                  </a:lnTo>
                  <a:lnTo>
                    <a:pt x="10133" y="18417"/>
                  </a:lnTo>
                  <a:lnTo>
                    <a:pt x="10133" y="18194"/>
                  </a:lnTo>
                  <a:lnTo>
                    <a:pt x="10093" y="17970"/>
                  </a:lnTo>
                  <a:lnTo>
                    <a:pt x="10032" y="17767"/>
                  </a:lnTo>
                  <a:lnTo>
                    <a:pt x="9930" y="17544"/>
                  </a:lnTo>
                  <a:lnTo>
                    <a:pt x="9829" y="17341"/>
                  </a:lnTo>
                  <a:lnTo>
                    <a:pt x="9666" y="17138"/>
                  </a:lnTo>
                  <a:lnTo>
                    <a:pt x="14763" y="15229"/>
                  </a:lnTo>
                  <a:lnTo>
                    <a:pt x="15149" y="15513"/>
                  </a:lnTo>
                  <a:lnTo>
                    <a:pt x="15595" y="15777"/>
                  </a:lnTo>
                  <a:lnTo>
                    <a:pt x="15900" y="15960"/>
                  </a:lnTo>
                  <a:lnTo>
                    <a:pt x="16225" y="16123"/>
                  </a:lnTo>
                  <a:lnTo>
                    <a:pt x="16550" y="16265"/>
                  </a:lnTo>
                  <a:lnTo>
                    <a:pt x="16895" y="16407"/>
                  </a:lnTo>
                  <a:lnTo>
                    <a:pt x="17260" y="16529"/>
                  </a:lnTo>
                  <a:lnTo>
                    <a:pt x="17605" y="16651"/>
                  </a:lnTo>
                  <a:lnTo>
                    <a:pt x="17971" y="16752"/>
                  </a:lnTo>
                  <a:lnTo>
                    <a:pt x="18357" y="16833"/>
                  </a:lnTo>
                  <a:lnTo>
                    <a:pt x="19108" y="16996"/>
                  </a:lnTo>
                  <a:lnTo>
                    <a:pt x="19880" y="17118"/>
                  </a:lnTo>
                  <a:lnTo>
                    <a:pt x="20672" y="17178"/>
                  </a:lnTo>
                  <a:lnTo>
                    <a:pt x="21484" y="17199"/>
                  </a:lnTo>
                  <a:lnTo>
                    <a:pt x="22276" y="17178"/>
                  </a:lnTo>
                  <a:lnTo>
                    <a:pt x="23068" y="17118"/>
                  </a:lnTo>
                  <a:lnTo>
                    <a:pt x="23839" y="16996"/>
                  </a:lnTo>
                  <a:lnTo>
                    <a:pt x="24590" y="16833"/>
                  </a:lnTo>
                  <a:lnTo>
                    <a:pt x="24976" y="16752"/>
                  </a:lnTo>
                  <a:lnTo>
                    <a:pt x="25342" y="16651"/>
                  </a:lnTo>
                  <a:lnTo>
                    <a:pt x="25687" y="16529"/>
                  </a:lnTo>
                  <a:lnTo>
                    <a:pt x="26032" y="16407"/>
                  </a:lnTo>
                  <a:lnTo>
                    <a:pt x="26377" y="16265"/>
                  </a:lnTo>
                  <a:lnTo>
                    <a:pt x="26723" y="16123"/>
                  </a:lnTo>
                  <a:lnTo>
                    <a:pt x="27027" y="15960"/>
                  </a:lnTo>
                  <a:lnTo>
                    <a:pt x="27332" y="15777"/>
                  </a:lnTo>
                  <a:lnTo>
                    <a:pt x="27636" y="15615"/>
                  </a:lnTo>
                  <a:lnTo>
                    <a:pt x="27900" y="15412"/>
                  </a:lnTo>
                  <a:lnTo>
                    <a:pt x="28164" y="15229"/>
                  </a:lnTo>
                  <a:lnTo>
                    <a:pt x="28408" y="15026"/>
                  </a:lnTo>
                  <a:lnTo>
                    <a:pt x="28611" y="14823"/>
                  </a:lnTo>
                  <a:lnTo>
                    <a:pt x="28814" y="14620"/>
                  </a:lnTo>
                  <a:lnTo>
                    <a:pt x="28997" y="14417"/>
                  </a:lnTo>
                  <a:lnTo>
                    <a:pt x="29159" y="14194"/>
                  </a:lnTo>
                  <a:lnTo>
                    <a:pt x="29301" y="13970"/>
                  </a:lnTo>
                  <a:lnTo>
                    <a:pt x="29423" y="13747"/>
                  </a:lnTo>
                  <a:lnTo>
                    <a:pt x="29525" y="13524"/>
                  </a:lnTo>
                  <a:lnTo>
                    <a:pt x="29606" y="13300"/>
                  </a:lnTo>
                  <a:lnTo>
                    <a:pt x="29667" y="13077"/>
                  </a:lnTo>
                  <a:lnTo>
                    <a:pt x="29728" y="12853"/>
                  </a:lnTo>
                  <a:lnTo>
                    <a:pt x="29748" y="12610"/>
                  </a:lnTo>
                  <a:lnTo>
                    <a:pt x="29748" y="12386"/>
                  </a:lnTo>
                  <a:lnTo>
                    <a:pt x="29748" y="12163"/>
                  </a:lnTo>
                  <a:lnTo>
                    <a:pt x="29707" y="11919"/>
                  </a:lnTo>
                  <a:lnTo>
                    <a:pt x="29667" y="11696"/>
                  </a:lnTo>
                  <a:lnTo>
                    <a:pt x="29606" y="11473"/>
                  </a:lnTo>
                  <a:lnTo>
                    <a:pt x="29504" y="11229"/>
                  </a:lnTo>
                  <a:lnTo>
                    <a:pt x="29403" y="11006"/>
                  </a:lnTo>
                  <a:lnTo>
                    <a:pt x="29281" y="10782"/>
                  </a:lnTo>
                  <a:lnTo>
                    <a:pt x="29139" y="10579"/>
                  </a:lnTo>
                  <a:lnTo>
                    <a:pt x="28976" y="10356"/>
                  </a:lnTo>
                  <a:lnTo>
                    <a:pt x="28794" y="10153"/>
                  </a:lnTo>
                  <a:lnTo>
                    <a:pt x="28591" y="9929"/>
                  </a:lnTo>
                  <a:lnTo>
                    <a:pt x="28367" y="9747"/>
                  </a:lnTo>
                  <a:lnTo>
                    <a:pt x="28124" y="9544"/>
                  </a:lnTo>
                  <a:lnTo>
                    <a:pt x="27880" y="9341"/>
                  </a:lnTo>
                  <a:lnTo>
                    <a:pt x="27596" y="9158"/>
                  </a:lnTo>
                  <a:lnTo>
                    <a:pt x="27311" y="8975"/>
                  </a:lnTo>
                  <a:lnTo>
                    <a:pt x="26926" y="8772"/>
                  </a:lnTo>
                  <a:lnTo>
                    <a:pt x="26519" y="8589"/>
                  </a:lnTo>
                  <a:lnTo>
                    <a:pt x="26113" y="8407"/>
                  </a:lnTo>
                  <a:lnTo>
                    <a:pt x="25687" y="8244"/>
                  </a:lnTo>
                  <a:lnTo>
                    <a:pt x="29220" y="3391"/>
                  </a:lnTo>
                  <a:lnTo>
                    <a:pt x="29545" y="3412"/>
                  </a:lnTo>
                  <a:lnTo>
                    <a:pt x="29890" y="3412"/>
                  </a:lnTo>
                  <a:lnTo>
                    <a:pt x="30235" y="3391"/>
                  </a:lnTo>
                  <a:lnTo>
                    <a:pt x="30560" y="3330"/>
                  </a:lnTo>
                  <a:lnTo>
                    <a:pt x="30885" y="3269"/>
                  </a:lnTo>
                  <a:lnTo>
                    <a:pt x="31190" y="3168"/>
                  </a:lnTo>
                  <a:lnTo>
                    <a:pt x="31474" y="3046"/>
                  </a:lnTo>
                  <a:lnTo>
                    <a:pt x="31758" y="2924"/>
                  </a:lnTo>
                  <a:lnTo>
                    <a:pt x="31961" y="2782"/>
                  </a:lnTo>
                  <a:lnTo>
                    <a:pt x="32124" y="2640"/>
                  </a:lnTo>
                  <a:lnTo>
                    <a:pt x="32286" y="2498"/>
                  </a:lnTo>
                  <a:lnTo>
                    <a:pt x="32408" y="2356"/>
                  </a:lnTo>
                  <a:lnTo>
                    <a:pt x="32489" y="2193"/>
                  </a:lnTo>
                  <a:lnTo>
                    <a:pt x="32570" y="2031"/>
                  </a:lnTo>
                  <a:lnTo>
                    <a:pt x="32611" y="1868"/>
                  </a:lnTo>
                  <a:lnTo>
                    <a:pt x="32611" y="1706"/>
                  </a:lnTo>
                  <a:lnTo>
                    <a:pt x="32591" y="1543"/>
                  </a:lnTo>
                  <a:lnTo>
                    <a:pt x="32550" y="1381"/>
                  </a:lnTo>
                  <a:lnTo>
                    <a:pt x="32489" y="1219"/>
                  </a:lnTo>
                  <a:lnTo>
                    <a:pt x="32388" y="1056"/>
                  </a:lnTo>
                  <a:lnTo>
                    <a:pt x="32266" y="914"/>
                  </a:lnTo>
                  <a:lnTo>
                    <a:pt x="32124" y="752"/>
                  </a:lnTo>
                  <a:lnTo>
                    <a:pt x="31941" y="630"/>
                  </a:lnTo>
                  <a:lnTo>
                    <a:pt x="31738" y="488"/>
                  </a:lnTo>
                  <a:lnTo>
                    <a:pt x="31515" y="366"/>
                  </a:lnTo>
                  <a:lnTo>
                    <a:pt x="31271" y="264"/>
                  </a:lnTo>
                  <a:lnTo>
                    <a:pt x="31027" y="183"/>
                  </a:lnTo>
                  <a:lnTo>
                    <a:pt x="30763" y="122"/>
                  </a:lnTo>
                  <a:lnTo>
                    <a:pt x="30499" y="61"/>
                  </a:lnTo>
                  <a:lnTo>
                    <a:pt x="30215" y="21"/>
                  </a:lnTo>
                  <a:lnTo>
                    <a:pt x="299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4"/>
            <p:cNvSpPr/>
            <p:nvPr/>
          </p:nvSpPr>
          <p:spPr>
            <a:xfrm>
              <a:off x="4019375" y="348275"/>
              <a:ext cx="815300" cy="532025"/>
            </a:xfrm>
            <a:custGeom>
              <a:rect b="b" l="l" r="r" t="t"/>
              <a:pathLst>
                <a:path extrusionOk="0" fill="none" h="21281" w="32612">
                  <a:moveTo>
                    <a:pt x="14763" y="15229"/>
                  </a:moveTo>
                  <a:lnTo>
                    <a:pt x="9666" y="17138"/>
                  </a:lnTo>
                  <a:lnTo>
                    <a:pt x="9666" y="17138"/>
                  </a:lnTo>
                  <a:lnTo>
                    <a:pt x="9829" y="17341"/>
                  </a:lnTo>
                  <a:lnTo>
                    <a:pt x="9930" y="17544"/>
                  </a:lnTo>
                  <a:lnTo>
                    <a:pt x="10032" y="17767"/>
                  </a:lnTo>
                  <a:lnTo>
                    <a:pt x="10093" y="17970"/>
                  </a:lnTo>
                  <a:lnTo>
                    <a:pt x="10133" y="18194"/>
                  </a:lnTo>
                  <a:lnTo>
                    <a:pt x="10133" y="18417"/>
                  </a:lnTo>
                  <a:lnTo>
                    <a:pt x="10113" y="18620"/>
                  </a:lnTo>
                  <a:lnTo>
                    <a:pt x="10072" y="18843"/>
                  </a:lnTo>
                  <a:lnTo>
                    <a:pt x="9991" y="19067"/>
                  </a:lnTo>
                  <a:lnTo>
                    <a:pt x="9890" y="19270"/>
                  </a:lnTo>
                  <a:lnTo>
                    <a:pt x="9747" y="19473"/>
                  </a:lnTo>
                  <a:lnTo>
                    <a:pt x="9585" y="19676"/>
                  </a:lnTo>
                  <a:lnTo>
                    <a:pt x="9402" y="19879"/>
                  </a:lnTo>
                  <a:lnTo>
                    <a:pt x="9179" y="20062"/>
                  </a:lnTo>
                  <a:lnTo>
                    <a:pt x="8935" y="20245"/>
                  </a:lnTo>
                  <a:lnTo>
                    <a:pt x="8671" y="20427"/>
                  </a:lnTo>
                  <a:lnTo>
                    <a:pt x="8671" y="20427"/>
                  </a:lnTo>
                  <a:lnTo>
                    <a:pt x="8285" y="20630"/>
                  </a:lnTo>
                  <a:lnTo>
                    <a:pt x="7879" y="20793"/>
                  </a:lnTo>
                  <a:lnTo>
                    <a:pt x="7433" y="20955"/>
                  </a:lnTo>
                  <a:lnTo>
                    <a:pt x="6986" y="21077"/>
                  </a:lnTo>
                  <a:lnTo>
                    <a:pt x="6519" y="21158"/>
                  </a:lnTo>
                  <a:lnTo>
                    <a:pt x="6052" y="21219"/>
                  </a:lnTo>
                  <a:lnTo>
                    <a:pt x="5565" y="21260"/>
                  </a:lnTo>
                  <a:lnTo>
                    <a:pt x="5077" y="21280"/>
                  </a:lnTo>
                  <a:lnTo>
                    <a:pt x="4590" y="21260"/>
                  </a:lnTo>
                  <a:lnTo>
                    <a:pt x="4123" y="21219"/>
                  </a:lnTo>
                  <a:lnTo>
                    <a:pt x="3636" y="21158"/>
                  </a:lnTo>
                  <a:lnTo>
                    <a:pt x="3169" y="21077"/>
                  </a:lnTo>
                  <a:lnTo>
                    <a:pt x="2722" y="20955"/>
                  </a:lnTo>
                  <a:lnTo>
                    <a:pt x="2295" y="20793"/>
                  </a:lnTo>
                  <a:lnTo>
                    <a:pt x="1889" y="20630"/>
                  </a:lnTo>
                  <a:lnTo>
                    <a:pt x="1503" y="20427"/>
                  </a:lnTo>
                  <a:lnTo>
                    <a:pt x="1503" y="20427"/>
                  </a:lnTo>
                  <a:lnTo>
                    <a:pt x="1158" y="20204"/>
                  </a:lnTo>
                  <a:lnTo>
                    <a:pt x="854" y="19960"/>
                  </a:lnTo>
                  <a:lnTo>
                    <a:pt x="590" y="19717"/>
                  </a:lnTo>
                  <a:lnTo>
                    <a:pt x="387" y="19453"/>
                  </a:lnTo>
                  <a:lnTo>
                    <a:pt x="224" y="19189"/>
                  </a:lnTo>
                  <a:lnTo>
                    <a:pt x="102" y="18904"/>
                  </a:lnTo>
                  <a:lnTo>
                    <a:pt x="21" y="18620"/>
                  </a:lnTo>
                  <a:lnTo>
                    <a:pt x="1" y="18356"/>
                  </a:lnTo>
                  <a:lnTo>
                    <a:pt x="21" y="18072"/>
                  </a:lnTo>
                  <a:lnTo>
                    <a:pt x="82" y="17788"/>
                  </a:lnTo>
                  <a:lnTo>
                    <a:pt x="204" y="17503"/>
                  </a:lnTo>
                  <a:lnTo>
                    <a:pt x="366" y="17239"/>
                  </a:lnTo>
                  <a:lnTo>
                    <a:pt x="569" y="16975"/>
                  </a:lnTo>
                  <a:lnTo>
                    <a:pt x="833" y="16732"/>
                  </a:lnTo>
                  <a:lnTo>
                    <a:pt x="1118" y="16488"/>
                  </a:lnTo>
                  <a:lnTo>
                    <a:pt x="1483" y="16265"/>
                  </a:lnTo>
                  <a:lnTo>
                    <a:pt x="1483" y="16265"/>
                  </a:lnTo>
                  <a:lnTo>
                    <a:pt x="1849" y="16062"/>
                  </a:lnTo>
                  <a:lnTo>
                    <a:pt x="2275" y="15899"/>
                  </a:lnTo>
                  <a:lnTo>
                    <a:pt x="2701" y="15757"/>
                  </a:lnTo>
                  <a:lnTo>
                    <a:pt x="3148" y="15635"/>
                  </a:lnTo>
                  <a:lnTo>
                    <a:pt x="3615" y="15534"/>
                  </a:lnTo>
                  <a:lnTo>
                    <a:pt x="4082" y="15473"/>
                  </a:lnTo>
                  <a:lnTo>
                    <a:pt x="4570" y="15432"/>
                  </a:lnTo>
                  <a:lnTo>
                    <a:pt x="5057" y="15412"/>
                  </a:lnTo>
                  <a:lnTo>
                    <a:pt x="5544" y="15432"/>
                  </a:lnTo>
                  <a:lnTo>
                    <a:pt x="6011" y="15473"/>
                  </a:lnTo>
                  <a:lnTo>
                    <a:pt x="6499" y="15534"/>
                  </a:lnTo>
                  <a:lnTo>
                    <a:pt x="6966" y="15635"/>
                  </a:lnTo>
                  <a:lnTo>
                    <a:pt x="7412" y="15757"/>
                  </a:lnTo>
                  <a:lnTo>
                    <a:pt x="7839" y="15899"/>
                  </a:lnTo>
                  <a:lnTo>
                    <a:pt x="8265" y="16062"/>
                  </a:lnTo>
                  <a:lnTo>
                    <a:pt x="8651" y="16265"/>
                  </a:lnTo>
                  <a:lnTo>
                    <a:pt x="8651" y="16265"/>
                  </a:lnTo>
                  <a:lnTo>
                    <a:pt x="8874" y="16427"/>
                  </a:lnTo>
                  <a:lnTo>
                    <a:pt x="14011" y="14518"/>
                  </a:lnTo>
                  <a:lnTo>
                    <a:pt x="14011" y="14518"/>
                  </a:lnTo>
                  <a:lnTo>
                    <a:pt x="13748" y="14173"/>
                  </a:lnTo>
                  <a:lnTo>
                    <a:pt x="13524" y="13808"/>
                  </a:lnTo>
                  <a:lnTo>
                    <a:pt x="13362" y="13463"/>
                  </a:lnTo>
                  <a:lnTo>
                    <a:pt x="13240" y="13097"/>
                  </a:lnTo>
                  <a:lnTo>
                    <a:pt x="13159" y="12732"/>
                  </a:lnTo>
                  <a:lnTo>
                    <a:pt x="13138" y="12366"/>
                  </a:lnTo>
                  <a:lnTo>
                    <a:pt x="13159" y="12001"/>
                  </a:lnTo>
                  <a:lnTo>
                    <a:pt x="13240" y="11635"/>
                  </a:lnTo>
                  <a:lnTo>
                    <a:pt x="13362" y="11270"/>
                  </a:lnTo>
                  <a:lnTo>
                    <a:pt x="13524" y="10904"/>
                  </a:lnTo>
                  <a:lnTo>
                    <a:pt x="13748" y="10559"/>
                  </a:lnTo>
                  <a:lnTo>
                    <a:pt x="14011" y="10214"/>
                  </a:lnTo>
                  <a:lnTo>
                    <a:pt x="14316" y="9889"/>
                  </a:lnTo>
                  <a:lnTo>
                    <a:pt x="14682" y="9584"/>
                  </a:lnTo>
                  <a:lnTo>
                    <a:pt x="15108" y="9280"/>
                  </a:lnTo>
                  <a:lnTo>
                    <a:pt x="15555" y="8975"/>
                  </a:lnTo>
                  <a:lnTo>
                    <a:pt x="15555" y="8975"/>
                  </a:lnTo>
                  <a:lnTo>
                    <a:pt x="16022" y="8731"/>
                  </a:lnTo>
                  <a:lnTo>
                    <a:pt x="16489" y="8508"/>
                  </a:lnTo>
                  <a:lnTo>
                    <a:pt x="16996" y="8305"/>
                  </a:lnTo>
                  <a:lnTo>
                    <a:pt x="17524" y="8143"/>
                  </a:lnTo>
                  <a:lnTo>
                    <a:pt x="18052" y="7980"/>
                  </a:lnTo>
                  <a:lnTo>
                    <a:pt x="18600" y="7858"/>
                  </a:lnTo>
                  <a:lnTo>
                    <a:pt x="19169" y="7757"/>
                  </a:lnTo>
                  <a:lnTo>
                    <a:pt x="19738" y="7676"/>
                  </a:lnTo>
                  <a:lnTo>
                    <a:pt x="20326" y="7615"/>
                  </a:lnTo>
                  <a:lnTo>
                    <a:pt x="20895" y="7574"/>
                  </a:lnTo>
                  <a:lnTo>
                    <a:pt x="21484" y="7574"/>
                  </a:lnTo>
                  <a:lnTo>
                    <a:pt x="22073" y="7594"/>
                  </a:lnTo>
                  <a:lnTo>
                    <a:pt x="22661" y="7635"/>
                  </a:lnTo>
                  <a:lnTo>
                    <a:pt x="23230" y="7696"/>
                  </a:lnTo>
                  <a:lnTo>
                    <a:pt x="23799" y="7777"/>
                  </a:lnTo>
                  <a:lnTo>
                    <a:pt x="24367" y="7879"/>
                  </a:lnTo>
                  <a:lnTo>
                    <a:pt x="27880" y="3066"/>
                  </a:lnTo>
                  <a:lnTo>
                    <a:pt x="27880" y="3066"/>
                  </a:lnTo>
                  <a:lnTo>
                    <a:pt x="27575" y="2924"/>
                  </a:lnTo>
                  <a:lnTo>
                    <a:pt x="27575" y="2924"/>
                  </a:lnTo>
                  <a:lnTo>
                    <a:pt x="27372" y="2782"/>
                  </a:lnTo>
                  <a:lnTo>
                    <a:pt x="27190" y="2640"/>
                  </a:lnTo>
                  <a:lnTo>
                    <a:pt x="27047" y="2498"/>
                  </a:lnTo>
                  <a:lnTo>
                    <a:pt x="26926" y="2356"/>
                  </a:lnTo>
                  <a:lnTo>
                    <a:pt x="26824" y="2193"/>
                  </a:lnTo>
                  <a:lnTo>
                    <a:pt x="26763" y="2031"/>
                  </a:lnTo>
                  <a:lnTo>
                    <a:pt x="26723" y="1868"/>
                  </a:lnTo>
                  <a:lnTo>
                    <a:pt x="26702" y="1706"/>
                  </a:lnTo>
                  <a:lnTo>
                    <a:pt x="26723" y="1543"/>
                  </a:lnTo>
                  <a:lnTo>
                    <a:pt x="26763" y="1381"/>
                  </a:lnTo>
                  <a:lnTo>
                    <a:pt x="26824" y="1219"/>
                  </a:lnTo>
                  <a:lnTo>
                    <a:pt x="26905" y="1056"/>
                  </a:lnTo>
                  <a:lnTo>
                    <a:pt x="27027" y="914"/>
                  </a:lnTo>
                  <a:lnTo>
                    <a:pt x="27190" y="752"/>
                  </a:lnTo>
                  <a:lnTo>
                    <a:pt x="27352" y="630"/>
                  </a:lnTo>
                  <a:lnTo>
                    <a:pt x="27555" y="488"/>
                  </a:lnTo>
                  <a:lnTo>
                    <a:pt x="27555" y="488"/>
                  </a:lnTo>
                  <a:lnTo>
                    <a:pt x="27778" y="366"/>
                  </a:lnTo>
                  <a:lnTo>
                    <a:pt x="28022" y="264"/>
                  </a:lnTo>
                  <a:lnTo>
                    <a:pt x="28266" y="183"/>
                  </a:lnTo>
                  <a:lnTo>
                    <a:pt x="28530" y="122"/>
                  </a:lnTo>
                  <a:lnTo>
                    <a:pt x="28814" y="61"/>
                  </a:lnTo>
                  <a:lnTo>
                    <a:pt x="29078" y="21"/>
                  </a:lnTo>
                  <a:lnTo>
                    <a:pt x="29362" y="0"/>
                  </a:lnTo>
                  <a:lnTo>
                    <a:pt x="29646" y="0"/>
                  </a:lnTo>
                  <a:lnTo>
                    <a:pt x="29931" y="0"/>
                  </a:lnTo>
                  <a:lnTo>
                    <a:pt x="30215" y="21"/>
                  </a:lnTo>
                  <a:lnTo>
                    <a:pt x="30499" y="61"/>
                  </a:lnTo>
                  <a:lnTo>
                    <a:pt x="30763" y="122"/>
                  </a:lnTo>
                  <a:lnTo>
                    <a:pt x="31027" y="183"/>
                  </a:lnTo>
                  <a:lnTo>
                    <a:pt x="31271" y="264"/>
                  </a:lnTo>
                  <a:lnTo>
                    <a:pt x="31515" y="366"/>
                  </a:lnTo>
                  <a:lnTo>
                    <a:pt x="31738" y="488"/>
                  </a:lnTo>
                  <a:lnTo>
                    <a:pt x="31738" y="488"/>
                  </a:lnTo>
                  <a:lnTo>
                    <a:pt x="31941" y="630"/>
                  </a:lnTo>
                  <a:lnTo>
                    <a:pt x="32124" y="752"/>
                  </a:lnTo>
                  <a:lnTo>
                    <a:pt x="32266" y="914"/>
                  </a:lnTo>
                  <a:lnTo>
                    <a:pt x="32388" y="1056"/>
                  </a:lnTo>
                  <a:lnTo>
                    <a:pt x="32489" y="1219"/>
                  </a:lnTo>
                  <a:lnTo>
                    <a:pt x="32550" y="1381"/>
                  </a:lnTo>
                  <a:lnTo>
                    <a:pt x="32591" y="1543"/>
                  </a:lnTo>
                  <a:lnTo>
                    <a:pt x="32611" y="1706"/>
                  </a:lnTo>
                  <a:lnTo>
                    <a:pt x="32611" y="1868"/>
                  </a:lnTo>
                  <a:lnTo>
                    <a:pt x="32570" y="2031"/>
                  </a:lnTo>
                  <a:lnTo>
                    <a:pt x="32489" y="2193"/>
                  </a:lnTo>
                  <a:lnTo>
                    <a:pt x="32408" y="2356"/>
                  </a:lnTo>
                  <a:lnTo>
                    <a:pt x="32286" y="2498"/>
                  </a:lnTo>
                  <a:lnTo>
                    <a:pt x="32124" y="2640"/>
                  </a:lnTo>
                  <a:lnTo>
                    <a:pt x="31961" y="2782"/>
                  </a:lnTo>
                  <a:lnTo>
                    <a:pt x="31758" y="2924"/>
                  </a:lnTo>
                  <a:lnTo>
                    <a:pt x="31758" y="2924"/>
                  </a:lnTo>
                  <a:lnTo>
                    <a:pt x="31474" y="3046"/>
                  </a:lnTo>
                  <a:lnTo>
                    <a:pt x="31190" y="3168"/>
                  </a:lnTo>
                  <a:lnTo>
                    <a:pt x="30885" y="3269"/>
                  </a:lnTo>
                  <a:lnTo>
                    <a:pt x="30560" y="3330"/>
                  </a:lnTo>
                  <a:lnTo>
                    <a:pt x="30235" y="3391"/>
                  </a:lnTo>
                  <a:lnTo>
                    <a:pt x="29890" y="3412"/>
                  </a:lnTo>
                  <a:lnTo>
                    <a:pt x="29545" y="3412"/>
                  </a:lnTo>
                  <a:lnTo>
                    <a:pt x="29220" y="3391"/>
                  </a:lnTo>
                  <a:lnTo>
                    <a:pt x="25687" y="8244"/>
                  </a:lnTo>
                  <a:lnTo>
                    <a:pt x="25687" y="8244"/>
                  </a:lnTo>
                  <a:lnTo>
                    <a:pt x="26113" y="8407"/>
                  </a:lnTo>
                  <a:lnTo>
                    <a:pt x="26519" y="8589"/>
                  </a:lnTo>
                  <a:lnTo>
                    <a:pt x="26926" y="8772"/>
                  </a:lnTo>
                  <a:lnTo>
                    <a:pt x="27311" y="8975"/>
                  </a:lnTo>
                  <a:lnTo>
                    <a:pt x="27311" y="8975"/>
                  </a:lnTo>
                  <a:lnTo>
                    <a:pt x="27596" y="9158"/>
                  </a:lnTo>
                  <a:lnTo>
                    <a:pt x="27880" y="9341"/>
                  </a:lnTo>
                  <a:lnTo>
                    <a:pt x="28124" y="9544"/>
                  </a:lnTo>
                  <a:lnTo>
                    <a:pt x="28367" y="9747"/>
                  </a:lnTo>
                  <a:lnTo>
                    <a:pt x="28591" y="9929"/>
                  </a:lnTo>
                  <a:lnTo>
                    <a:pt x="28794" y="10153"/>
                  </a:lnTo>
                  <a:lnTo>
                    <a:pt x="28976" y="10356"/>
                  </a:lnTo>
                  <a:lnTo>
                    <a:pt x="29139" y="10579"/>
                  </a:lnTo>
                  <a:lnTo>
                    <a:pt x="29281" y="10782"/>
                  </a:lnTo>
                  <a:lnTo>
                    <a:pt x="29403" y="11006"/>
                  </a:lnTo>
                  <a:lnTo>
                    <a:pt x="29504" y="11229"/>
                  </a:lnTo>
                  <a:lnTo>
                    <a:pt x="29606" y="11473"/>
                  </a:lnTo>
                  <a:lnTo>
                    <a:pt x="29667" y="11696"/>
                  </a:lnTo>
                  <a:lnTo>
                    <a:pt x="29707" y="11919"/>
                  </a:lnTo>
                  <a:lnTo>
                    <a:pt x="29748" y="12163"/>
                  </a:lnTo>
                  <a:lnTo>
                    <a:pt x="29748" y="12386"/>
                  </a:lnTo>
                  <a:lnTo>
                    <a:pt x="29748" y="12610"/>
                  </a:lnTo>
                  <a:lnTo>
                    <a:pt x="29728" y="12853"/>
                  </a:lnTo>
                  <a:lnTo>
                    <a:pt x="29667" y="13077"/>
                  </a:lnTo>
                  <a:lnTo>
                    <a:pt x="29606" y="13300"/>
                  </a:lnTo>
                  <a:lnTo>
                    <a:pt x="29525" y="13524"/>
                  </a:lnTo>
                  <a:lnTo>
                    <a:pt x="29423" y="13747"/>
                  </a:lnTo>
                  <a:lnTo>
                    <a:pt x="29301" y="13970"/>
                  </a:lnTo>
                  <a:lnTo>
                    <a:pt x="29159" y="14194"/>
                  </a:lnTo>
                  <a:lnTo>
                    <a:pt x="28997" y="14417"/>
                  </a:lnTo>
                  <a:lnTo>
                    <a:pt x="28814" y="14620"/>
                  </a:lnTo>
                  <a:lnTo>
                    <a:pt x="28611" y="14823"/>
                  </a:lnTo>
                  <a:lnTo>
                    <a:pt x="28408" y="15026"/>
                  </a:lnTo>
                  <a:lnTo>
                    <a:pt x="28164" y="15229"/>
                  </a:lnTo>
                  <a:lnTo>
                    <a:pt x="27900" y="15412"/>
                  </a:lnTo>
                  <a:lnTo>
                    <a:pt x="27636" y="15615"/>
                  </a:lnTo>
                  <a:lnTo>
                    <a:pt x="27332" y="15777"/>
                  </a:lnTo>
                  <a:lnTo>
                    <a:pt x="27332" y="15777"/>
                  </a:lnTo>
                  <a:lnTo>
                    <a:pt x="27027" y="15960"/>
                  </a:lnTo>
                  <a:lnTo>
                    <a:pt x="26723" y="16123"/>
                  </a:lnTo>
                  <a:lnTo>
                    <a:pt x="26377" y="16265"/>
                  </a:lnTo>
                  <a:lnTo>
                    <a:pt x="26032" y="16407"/>
                  </a:lnTo>
                  <a:lnTo>
                    <a:pt x="25687" y="16529"/>
                  </a:lnTo>
                  <a:lnTo>
                    <a:pt x="25342" y="16651"/>
                  </a:lnTo>
                  <a:lnTo>
                    <a:pt x="24976" y="16752"/>
                  </a:lnTo>
                  <a:lnTo>
                    <a:pt x="24590" y="16833"/>
                  </a:lnTo>
                  <a:lnTo>
                    <a:pt x="23839" y="16996"/>
                  </a:lnTo>
                  <a:lnTo>
                    <a:pt x="23068" y="17118"/>
                  </a:lnTo>
                  <a:lnTo>
                    <a:pt x="22276" y="17178"/>
                  </a:lnTo>
                  <a:lnTo>
                    <a:pt x="21484" y="17199"/>
                  </a:lnTo>
                  <a:lnTo>
                    <a:pt x="20672" y="17178"/>
                  </a:lnTo>
                  <a:lnTo>
                    <a:pt x="19880" y="17118"/>
                  </a:lnTo>
                  <a:lnTo>
                    <a:pt x="19108" y="16996"/>
                  </a:lnTo>
                  <a:lnTo>
                    <a:pt x="18357" y="16833"/>
                  </a:lnTo>
                  <a:lnTo>
                    <a:pt x="17971" y="16752"/>
                  </a:lnTo>
                  <a:lnTo>
                    <a:pt x="17605" y="16651"/>
                  </a:lnTo>
                  <a:lnTo>
                    <a:pt x="17260" y="16529"/>
                  </a:lnTo>
                  <a:lnTo>
                    <a:pt x="16895" y="16407"/>
                  </a:lnTo>
                  <a:lnTo>
                    <a:pt x="16550" y="16265"/>
                  </a:lnTo>
                  <a:lnTo>
                    <a:pt x="16225" y="16123"/>
                  </a:lnTo>
                  <a:lnTo>
                    <a:pt x="15900" y="15960"/>
                  </a:lnTo>
                  <a:lnTo>
                    <a:pt x="15595" y="15777"/>
                  </a:lnTo>
                  <a:lnTo>
                    <a:pt x="15595" y="15777"/>
                  </a:lnTo>
                  <a:lnTo>
                    <a:pt x="15149" y="15513"/>
                  </a:lnTo>
                  <a:lnTo>
                    <a:pt x="14763" y="1522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4"/>
            <p:cNvSpPr/>
            <p:nvPr/>
          </p:nvSpPr>
          <p:spPr>
            <a:xfrm>
              <a:off x="4045775" y="374150"/>
              <a:ext cx="762500" cy="479750"/>
            </a:xfrm>
            <a:custGeom>
              <a:rect b="b" l="l" r="r" t="t"/>
              <a:pathLst>
                <a:path extrusionOk="0" h="19190" w="30500">
                  <a:moveTo>
                    <a:pt x="28590" y="1"/>
                  </a:moveTo>
                  <a:lnTo>
                    <a:pt x="28367" y="21"/>
                  </a:lnTo>
                  <a:lnTo>
                    <a:pt x="28144" y="41"/>
                  </a:lnTo>
                  <a:lnTo>
                    <a:pt x="27941" y="62"/>
                  </a:lnTo>
                  <a:lnTo>
                    <a:pt x="27738" y="102"/>
                  </a:lnTo>
                  <a:lnTo>
                    <a:pt x="27535" y="163"/>
                  </a:lnTo>
                  <a:lnTo>
                    <a:pt x="27352" y="224"/>
                  </a:lnTo>
                  <a:lnTo>
                    <a:pt x="27189" y="285"/>
                  </a:lnTo>
                  <a:lnTo>
                    <a:pt x="27027" y="366"/>
                  </a:lnTo>
                  <a:lnTo>
                    <a:pt x="26885" y="468"/>
                  </a:lnTo>
                  <a:lnTo>
                    <a:pt x="26783" y="549"/>
                  </a:lnTo>
                  <a:lnTo>
                    <a:pt x="26722" y="610"/>
                  </a:lnTo>
                  <a:lnTo>
                    <a:pt x="26702" y="671"/>
                  </a:lnTo>
                  <a:lnTo>
                    <a:pt x="26722" y="711"/>
                  </a:lnTo>
                  <a:lnTo>
                    <a:pt x="26783" y="772"/>
                  </a:lnTo>
                  <a:lnTo>
                    <a:pt x="26885" y="874"/>
                  </a:lnTo>
                  <a:lnTo>
                    <a:pt x="27047" y="975"/>
                  </a:lnTo>
                  <a:lnTo>
                    <a:pt x="27250" y="1077"/>
                  </a:lnTo>
                  <a:lnTo>
                    <a:pt x="27677" y="1260"/>
                  </a:lnTo>
                  <a:lnTo>
                    <a:pt x="28245" y="1321"/>
                  </a:lnTo>
                  <a:lnTo>
                    <a:pt x="28834" y="1321"/>
                  </a:lnTo>
                  <a:lnTo>
                    <a:pt x="29057" y="1300"/>
                  </a:lnTo>
                  <a:lnTo>
                    <a:pt x="29261" y="1280"/>
                  </a:lnTo>
                  <a:lnTo>
                    <a:pt x="29464" y="1239"/>
                  </a:lnTo>
                  <a:lnTo>
                    <a:pt x="29667" y="1179"/>
                  </a:lnTo>
                  <a:lnTo>
                    <a:pt x="29849" y="1118"/>
                  </a:lnTo>
                  <a:lnTo>
                    <a:pt x="30012" y="1057"/>
                  </a:lnTo>
                  <a:lnTo>
                    <a:pt x="30174" y="975"/>
                  </a:lnTo>
                  <a:lnTo>
                    <a:pt x="30316" y="874"/>
                  </a:lnTo>
                  <a:lnTo>
                    <a:pt x="30418" y="793"/>
                  </a:lnTo>
                  <a:lnTo>
                    <a:pt x="30479" y="711"/>
                  </a:lnTo>
                  <a:lnTo>
                    <a:pt x="30499" y="671"/>
                  </a:lnTo>
                  <a:lnTo>
                    <a:pt x="30479" y="630"/>
                  </a:lnTo>
                  <a:lnTo>
                    <a:pt x="30418" y="549"/>
                  </a:lnTo>
                  <a:lnTo>
                    <a:pt x="30316" y="468"/>
                  </a:lnTo>
                  <a:lnTo>
                    <a:pt x="30154" y="366"/>
                  </a:lnTo>
                  <a:lnTo>
                    <a:pt x="29992" y="285"/>
                  </a:lnTo>
                  <a:lnTo>
                    <a:pt x="29829" y="224"/>
                  </a:lnTo>
                  <a:lnTo>
                    <a:pt x="29646" y="163"/>
                  </a:lnTo>
                  <a:lnTo>
                    <a:pt x="29443" y="102"/>
                  </a:lnTo>
                  <a:lnTo>
                    <a:pt x="29240" y="62"/>
                  </a:lnTo>
                  <a:lnTo>
                    <a:pt x="29037" y="41"/>
                  </a:lnTo>
                  <a:lnTo>
                    <a:pt x="28814" y="21"/>
                  </a:lnTo>
                  <a:lnTo>
                    <a:pt x="28590" y="1"/>
                  </a:lnTo>
                  <a:close/>
                  <a:moveTo>
                    <a:pt x="20367" y="7595"/>
                  </a:moveTo>
                  <a:lnTo>
                    <a:pt x="19616" y="7615"/>
                  </a:lnTo>
                  <a:lnTo>
                    <a:pt x="18864" y="7676"/>
                  </a:lnTo>
                  <a:lnTo>
                    <a:pt x="18154" y="7778"/>
                  </a:lnTo>
                  <a:lnTo>
                    <a:pt x="17463" y="7920"/>
                  </a:lnTo>
                  <a:lnTo>
                    <a:pt x="16793" y="8103"/>
                  </a:lnTo>
                  <a:lnTo>
                    <a:pt x="16164" y="8326"/>
                  </a:lnTo>
                  <a:lnTo>
                    <a:pt x="15879" y="8448"/>
                  </a:lnTo>
                  <a:lnTo>
                    <a:pt x="15575" y="8570"/>
                  </a:lnTo>
                  <a:lnTo>
                    <a:pt x="15291" y="8712"/>
                  </a:lnTo>
                  <a:lnTo>
                    <a:pt x="15027" y="8854"/>
                  </a:lnTo>
                  <a:lnTo>
                    <a:pt x="14641" y="9098"/>
                  </a:lnTo>
                  <a:lnTo>
                    <a:pt x="14316" y="9341"/>
                  </a:lnTo>
                  <a:lnTo>
                    <a:pt x="14011" y="9605"/>
                  </a:lnTo>
                  <a:lnTo>
                    <a:pt x="13747" y="9889"/>
                  </a:lnTo>
                  <a:lnTo>
                    <a:pt x="13524" y="10174"/>
                  </a:lnTo>
                  <a:lnTo>
                    <a:pt x="13362" y="10458"/>
                  </a:lnTo>
                  <a:lnTo>
                    <a:pt x="13240" y="10742"/>
                  </a:lnTo>
                  <a:lnTo>
                    <a:pt x="13159" y="11027"/>
                  </a:lnTo>
                  <a:lnTo>
                    <a:pt x="13138" y="11250"/>
                  </a:lnTo>
                  <a:lnTo>
                    <a:pt x="13138" y="11473"/>
                  </a:lnTo>
                  <a:lnTo>
                    <a:pt x="13179" y="11697"/>
                  </a:lnTo>
                  <a:lnTo>
                    <a:pt x="13240" y="11920"/>
                  </a:lnTo>
                  <a:lnTo>
                    <a:pt x="13321" y="12143"/>
                  </a:lnTo>
                  <a:lnTo>
                    <a:pt x="13443" y="12367"/>
                  </a:lnTo>
                  <a:lnTo>
                    <a:pt x="13585" y="12570"/>
                  </a:lnTo>
                  <a:lnTo>
                    <a:pt x="13747" y="12793"/>
                  </a:lnTo>
                  <a:lnTo>
                    <a:pt x="14011" y="13077"/>
                  </a:lnTo>
                  <a:lnTo>
                    <a:pt x="14357" y="13362"/>
                  </a:lnTo>
                  <a:lnTo>
                    <a:pt x="14702" y="13605"/>
                  </a:lnTo>
                  <a:lnTo>
                    <a:pt x="15067" y="13849"/>
                  </a:lnTo>
                  <a:lnTo>
                    <a:pt x="15331" y="13991"/>
                  </a:lnTo>
                  <a:lnTo>
                    <a:pt x="15615" y="14133"/>
                  </a:lnTo>
                  <a:lnTo>
                    <a:pt x="16204" y="14377"/>
                  </a:lnTo>
                  <a:lnTo>
                    <a:pt x="16854" y="14600"/>
                  </a:lnTo>
                  <a:lnTo>
                    <a:pt x="17504" y="14783"/>
                  </a:lnTo>
                  <a:lnTo>
                    <a:pt x="18194" y="14925"/>
                  </a:lnTo>
                  <a:lnTo>
                    <a:pt x="18925" y="15027"/>
                  </a:lnTo>
                  <a:lnTo>
                    <a:pt x="19656" y="15088"/>
                  </a:lnTo>
                  <a:lnTo>
                    <a:pt x="20428" y="15108"/>
                  </a:lnTo>
                  <a:lnTo>
                    <a:pt x="21179" y="15088"/>
                  </a:lnTo>
                  <a:lnTo>
                    <a:pt x="21910" y="15027"/>
                  </a:lnTo>
                  <a:lnTo>
                    <a:pt x="22641" y="14925"/>
                  </a:lnTo>
                  <a:lnTo>
                    <a:pt x="23331" y="14783"/>
                  </a:lnTo>
                  <a:lnTo>
                    <a:pt x="23981" y="14600"/>
                  </a:lnTo>
                  <a:lnTo>
                    <a:pt x="24611" y="14377"/>
                  </a:lnTo>
                  <a:lnTo>
                    <a:pt x="24915" y="14255"/>
                  </a:lnTo>
                  <a:lnTo>
                    <a:pt x="25200" y="14133"/>
                  </a:lnTo>
                  <a:lnTo>
                    <a:pt x="25484" y="13991"/>
                  </a:lnTo>
                  <a:lnTo>
                    <a:pt x="25748" y="13849"/>
                  </a:lnTo>
                  <a:lnTo>
                    <a:pt x="26194" y="13565"/>
                  </a:lnTo>
                  <a:lnTo>
                    <a:pt x="26560" y="13280"/>
                  </a:lnTo>
                  <a:lnTo>
                    <a:pt x="26885" y="12976"/>
                  </a:lnTo>
                  <a:lnTo>
                    <a:pt x="27027" y="12834"/>
                  </a:lnTo>
                  <a:lnTo>
                    <a:pt x="27149" y="12671"/>
                  </a:lnTo>
                  <a:lnTo>
                    <a:pt x="27271" y="12509"/>
                  </a:lnTo>
                  <a:lnTo>
                    <a:pt x="27372" y="12346"/>
                  </a:lnTo>
                  <a:lnTo>
                    <a:pt x="27453" y="12184"/>
                  </a:lnTo>
                  <a:lnTo>
                    <a:pt x="27514" y="12022"/>
                  </a:lnTo>
                  <a:lnTo>
                    <a:pt x="27575" y="11859"/>
                  </a:lnTo>
                  <a:lnTo>
                    <a:pt x="27616" y="11697"/>
                  </a:lnTo>
                  <a:lnTo>
                    <a:pt x="27636" y="11534"/>
                  </a:lnTo>
                  <a:lnTo>
                    <a:pt x="27636" y="11372"/>
                  </a:lnTo>
                  <a:lnTo>
                    <a:pt x="27636" y="11189"/>
                  </a:lnTo>
                  <a:lnTo>
                    <a:pt x="27616" y="11027"/>
                  </a:lnTo>
                  <a:lnTo>
                    <a:pt x="27575" y="10864"/>
                  </a:lnTo>
                  <a:lnTo>
                    <a:pt x="27514" y="10702"/>
                  </a:lnTo>
                  <a:lnTo>
                    <a:pt x="27453" y="10539"/>
                  </a:lnTo>
                  <a:lnTo>
                    <a:pt x="27352" y="10377"/>
                  </a:lnTo>
                  <a:lnTo>
                    <a:pt x="27250" y="10214"/>
                  </a:lnTo>
                  <a:lnTo>
                    <a:pt x="27149" y="10052"/>
                  </a:lnTo>
                  <a:lnTo>
                    <a:pt x="27007" y="9889"/>
                  </a:lnTo>
                  <a:lnTo>
                    <a:pt x="26865" y="9727"/>
                  </a:lnTo>
                  <a:lnTo>
                    <a:pt x="26540" y="9422"/>
                  </a:lnTo>
                  <a:lnTo>
                    <a:pt x="26154" y="9138"/>
                  </a:lnTo>
                  <a:lnTo>
                    <a:pt x="25727" y="8854"/>
                  </a:lnTo>
                  <a:lnTo>
                    <a:pt x="25382" y="8671"/>
                  </a:lnTo>
                  <a:lnTo>
                    <a:pt x="25037" y="8509"/>
                  </a:lnTo>
                  <a:lnTo>
                    <a:pt x="24672" y="8346"/>
                  </a:lnTo>
                  <a:lnTo>
                    <a:pt x="24286" y="8204"/>
                  </a:lnTo>
                  <a:lnTo>
                    <a:pt x="23717" y="8021"/>
                  </a:lnTo>
                  <a:lnTo>
                    <a:pt x="23088" y="7879"/>
                  </a:lnTo>
                  <a:lnTo>
                    <a:pt x="22418" y="7757"/>
                  </a:lnTo>
                  <a:lnTo>
                    <a:pt x="21748" y="7656"/>
                  </a:lnTo>
                  <a:lnTo>
                    <a:pt x="21057" y="7615"/>
                  </a:lnTo>
                  <a:lnTo>
                    <a:pt x="20367" y="7595"/>
                  </a:lnTo>
                  <a:close/>
                  <a:moveTo>
                    <a:pt x="3574" y="15433"/>
                  </a:moveTo>
                  <a:lnTo>
                    <a:pt x="3148" y="15473"/>
                  </a:lnTo>
                  <a:lnTo>
                    <a:pt x="2722" y="15534"/>
                  </a:lnTo>
                  <a:lnTo>
                    <a:pt x="2336" y="15616"/>
                  </a:lnTo>
                  <a:lnTo>
                    <a:pt x="1950" y="15717"/>
                  </a:lnTo>
                  <a:lnTo>
                    <a:pt x="1585" y="15839"/>
                  </a:lnTo>
                  <a:lnTo>
                    <a:pt x="1260" y="15981"/>
                  </a:lnTo>
                  <a:lnTo>
                    <a:pt x="955" y="16143"/>
                  </a:lnTo>
                  <a:lnTo>
                    <a:pt x="732" y="16286"/>
                  </a:lnTo>
                  <a:lnTo>
                    <a:pt x="549" y="16428"/>
                  </a:lnTo>
                  <a:lnTo>
                    <a:pt x="387" y="16570"/>
                  </a:lnTo>
                  <a:lnTo>
                    <a:pt x="244" y="16712"/>
                  </a:lnTo>
                  <a:lnTo>
                    <a:pt x="143" y="16854"/>
                  </a:lnTo>
                  <a:lnTo>
                    <a:pt x="62" y="17017"/>
                  </a:lnTo>
                  <a:lnTo>
                    <a:pt x="21" y="17159"/>
                  </a:lnTo>
                  <a:lnTo>
                    <a:pt x="1" y="17301"/>
                  </a:lnTo>
                  <a:lnTo>
                    <a:pt x="21" y="17443"/>
                  </a:lnTo>
                  <a:lnTo>
                    <a:pt x="62" y="17605"/>
                  </a:lnTo>
                  <a:lnTo>
                    <a:pt x="143" y="17748"/>
                  </a:lnTo>
                  <a:lnTo>
                    <a:pt x="244" y="17910"/>
                  </a:lnTo>
                  <a:lnTo>
                    <a:pt x="387" y="18052"/>
                  </a:lnTo>
                  <a:lnTo>
                    <a:pt x="549" y="18194"/>
                  </a:lnTo>
                  <a:lnTo>
                    <a:pt x="752" y="18336"/>
                  </a:lnTo>
                  <a:lnTo>
                    <a:pt x="975" y="18479"/>
                  </a:lnTo>
                  <a:lnTo>
                    <a:pt x="1280" y="18641"/>
                  </a:lnTo>
                  <a:lnTo>
                    <a:pt x="1625" y="18783"/>
                  </a:lnTo>
                  <a:lnTo>
                    <a:pt x="1970" y="18905"/>
                  </a:lnTo>
                  <a:lnTo>
                    <a:pt x="2356" y="19007"/>
                  </a:lnTo>
                  <a:lnTo>
                    <a:pt x="2762" y="19088"/>
                  </a:lnTo>
                  <a:lnTo>
                    <a:pt x="3168" y="19149"/>
                  </a:lnTo>
                  <a:lnTo>
                    <a:pt x="3595" y="19189"/>
                  </a:lnTo>
                  <a:lnTo>
                    <a:pt x="4468" y="19189"/>
                  </a:lnTo>
                  <a:lnTo>
                    <a:pt x="4874" y="19149"/>
                  </a:lnTo>
                  <a:lnTo>
                    <a:pt x="5300" y="19088"/>
                  </a:lnTo>
                  <a:lnTo>
                    <a:pt x="5686" y="19007"/>
                  </a:lnTo>
                  <a:lnTo>
                    <a:pt x="6072" y="18905"/>
                  </a:lnTo>
                  <a:lnTo>
                    <a:pt x="6438" y="18783"/>
                  </a:lnTo>
                  <a:lnTo>
                    <a:pt x="6762" y="18641"/>
                  </a:lnTo>
                  <a:lnTo>
                    <a:pt x="7087" y="18479"/>
                  </a:lnTo>
                  <a:lnTo>
                    <a:pt x="7270" y="18357"/>
                  </a:lnTo>
                  <a:lnTo>
                    <a:pt x="7432" y="18235"/>
                  </a:lnTo>
                  <a:lnTo>
                    <a:pt x="7595" y="18113"/>
                  </a:lnTo>
                  <a:lnTo>
                    <a:pt x="7717" y="17971"/>
                  </a:lnTo>
                  <a:lnTo>
                    <a:pt x="7839" y="17849"/>
                  </a:lnTo>
                  <a:lnTo>
                    <a:pt x="7920" y="17707"/>
                  </a:lnTo>
                  <a:lnTo>
                    <a:pt x="7981" y="17585"/>
                  </a:lnTo>
                  <a:lnTo>
                    <a:pt x="8021" y="17443"/>
                  </a:lnTo>
                  <a:lnTo>
                    <a:pt x="8021" y="17281"/>
                  </a:lnTo>
                  <a:lnTo>
                    <a:pt x="7981" y="17098"/>
                  </a:lnTo>
                  <a:lnTo>
                    <a:pt x="7920" y="16935"/>
                  </a:lnTo>
                  <a:lnTo>
                    <a:pt x="7798" y="16753"/>
                  </a:lnTo>
                  <a:lnTo>
                    <a:pt x="7595" y="16489"/>
                  </a:lnTo>
                  <a:lnTo>
                    <a:pt x="7250" y="16265"/>
                  </a:lnTo>
                  <a:lnTo>
                    <a:pt x="7067" y="16143"/>
                  </a:lnTo>
                  <a:lnTo>
                    <a:pt x="6742" y="15981"/>
                  </a:lnTo>
                  <a:lnTo>
                    <a:pt x="6417" y="15839"/>
                  </a:lnTo>
                  <a:lnTo>
                    <a:pt x="6052" y="15717"/>
                  </a:lnTo>
                  <a:lnTo>
                    <a:pt x="5666" y="15616"/>
                  </a:lnTo>
                  <a:lnTo>
                    <a:pt x="5260" y="15534"/>
                  </a:lnTo>
                  <a:lnTo>
                    <a:pt x="4854" y="15473"/>
                  </a:lnTo>
                  <a:lnTo>
                    <a:pt x="4427" y="15453"/>
                  </a:lnTo>
                  <a:lnTo>
                    <a:pt x="4001" y="15433"/>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4"/>
            <p:cNvSpPr/>
            <p:nvPr/>
          </p:nvSpPr>
          <p:spPr>
            <a:xfrm>
              <a:off x="4045775" y="759950"/>
              <a:ext cx="200550" cy="93950"/>
            </a:xfrm>
            <a:custGeom>
              <a:rect b="b" l="l" r="r" t="t"/>
              <a:pathLst>
                <a:path extrusionOk="0" fill="none" h="3758" w="8022">
                  <a:moveTo>
                    <a:pt x="4001" y="1"/>
                  </a:moveTo>
                  <a:lnTo>
                    <a:pt x="4001" y="1"/>
                  </a:lnTo>
                  <a:lnTo>
                    <a:pt x="3574" y="1"/>
                  </a:lnTo>
                  <a:lnTo>
                    <a:pt x="3148" y="41"/>
                  </a:lnTo>
                  <a:lnTo>
                    <a:pt x="2722" y="102"/>
                  </a:lnTo>
                  <a:lnTo>
                    <a:pt x="2336" y="184"/>
                  </a:lnTo>
                  <a:lnTo>
                    <a:pt x="1950" y="285"/>
                  </a:lnTo>
                  <a:lnTo>
                    <a:pt x="1585" y="407"/>
                  </a:lnTo>
                  <a:lnTo>
                    <a:pt x="1260" y="549"/>
                  </a:lnTo>
                  <a:lnTo>
                    <a:pt x="955" y="711"/>
                  </a:lnTo>
                  <a:lnTo>
                    <a:pt x="955" y="711"/>
                  </a:lnTo>
                  <a:lnTo>
                    <a:pt x="732" y="854"/>
                  </a:lnTo>
                  <a:lnTo>
                    <a:pt x="549" y="996"/>
                  </a:lnTo>
                  <a:lnTo>
                    <a:pt x="387" y="1138"/>
                  </a:lnTo>
                  <a:lnTo>
                    <a:pt x="244" y="1280"/>
                  </a:lnTo>
                  <a:lnTo>
                    <a:pt x="143" y="1422"/>
                  </a:lnTo>
                  <a:lnTo>
                    <a:pt x="62" y="1585"/>
                  </a:lnTo>
                  <a:lnTo>
                    <a:pt x="21" y="1727"/>
                  </a:lnTo>
                  <a:lnTo>
                    <a:pt x="1" y="1869"/>
                  </a:lnTo>
                  <a:lnTo>
                    <a:pt x="1" y="1869"/>
                  </a:lnTo>
                  <a:lnTo>
                    <a:pt x="21" y="2011"/>
                  </a:lnTo>
                  <a:lnTo>
                    <a:pt x="62" y="2173"/>
                  </a:lnTo>
                  <a:lnTo>
                    <a:pt x="143" y="2316"/>
                  </a:lnTo>
                  <a:lnTo>
                    <a:pt x="244" y="2478"/>
                  </a:lnTo>
                  <a:lnTo>
                    <a:pt x="387" y="2620"/>
                  </a:lnTo>
                  <a:lnTo>
                    <a:pt x="549" y="2762"/>
                  </a:lnTo>
                  <a:lnTo>
                    <a:pt x="752" y="2904"/>
                  </a:lnTo>
                  <a:lnTo>
                    <a:pt x="975" y="3047"/>
                  </a:lnTo>
                  <a:lnTo>
                    <a:pt x="975" y="3047"/>
                  </a:lnTo>
                  <a:lnTo>
                    <a:pt x="1280" y="3209"/>
                  </a:lnTo>
                  <a:lnTo>
                    <a:pt x="1625" y="3351"/>
                  </a:lnTo>
                  <a:lnTo>
                    <a:pt x="1970" y="3473"/>
                  </a:lnTo>
                  <a:lnTo>
                    <a:pt x="2356" y="3575"/>
                  </a:lnTo>
                  <a:lnTo>
                    <a:pt x="2762" y="3656"/>
                  </a:lnTo>
                  <a:lnTo>
                    <a:pt x="3168" y="3717"/>
                  </a:lnTo>
                  <a:lnTo>
                    <a:pt x="3595" y="3757"/>
                  </a:lnTo>
                  <a:lnTo>
                    <a:pt x="4021" y="3757"/>
                  </a:lnTo>
                  <a:lnTo>
                    <a:pt x="4021" y="3757"/>
                  </a:lnTo>
                  <a:lnTo>
                    <a:pt x="4468" y="3757"/>
                  </a:lnTo>
                  <a:lnTo>
                    <a:pt x="4874" y="3717"/>
                  </a:lnTo>
                  <a:lnTo>
                    <a:pt x="5300" y="3656"/>
                  </a:lnTo>
                  <a:lnTo>
                    <a:pt x="5686" y="3575"/>
                  </a:lnTo>
                  <a:lnTo>
                    <a:pt x="6072" y="3473"/>
                  </a:lnTo>
                  <a:lnTo>
                    <a:pt x="6438" y="3351"/>
                  </a:lnTo>
                  <a:lnTo>
                    <a:pt x="6762" y="3209"/>
                  </a:lnTo>
                  <a:lnTo>
                    <a:pt x="7087" y="3047"/>
                  </a:lnTo>
                  <a:lnTo>
                    <a:pt x="7087" y="3047"/>
                  </a:lnTo>
                  <a:lnTo>
                    <a:pt x="7270" y="2925"/>
                  </a:lnTo>
                  <a:lnTo>
                    <a:pt x="7432" y="2803"/>
                  </a:lnTo>
                  <a:lnTo>
                    <a:pt x="7595" y="2681"/>
                  </a:lnTo>
                  <a:lnTo>
                    <a:pt x="7717" y="2539"/>
                  </a:lnTo>
                  <a:lnTo>
                    <a:pt x="7839" y="2417"/>
                  </a:lnTo>
                  <a:lnTo>
                    <a:pt x="7920" y="2275"/>
                  </a:lnTo>
                  <a:lnTo>
                    <a:pt x="7981" y="2153"/>
                  </a:lnTo>
                  <a:lnTo>
                    <a:pt x="8021" y="2011"/>
                  </a:lnTo>
                  <a:lnTo>
                    <a:pt x="8021" y="2011"/>
                  </a:lnTo>
                  <a:lnTo>
                    <a:pt x="8021" y="1849"/>
                  </a:lnTo>
                  <a:lnTo>
                    <a:pt x="7981" y="1666"/>
                  </a:lnTo>
                  <a:lnTo>
                    <a:pt x="7920" y="1503"/>
                  </a:lnTo>
                  <a:lnTo>
                    <a:pt x="7798" y="1321"/>
                  </a:lnTo>
                  <a:lnTo>
                    <a:pt x="7595" y="1057"/>
                  </a:lnTo>
                  <a:lnTo>
                    <a:pt x="7250" y="833"/>
                  </a:lnTo>
                  <a:lnTo>
                    <a:pt x="7250" y="833"/>
                  </a:lnTo>
                  <a:lnTo>
                    <a:pt x="7067" y="711"/>
                  </a:lnTo>
                  <a:lnTo>
                    <a:pt x="7067" y="711"/>
                  </a:lnTo>
                  <a:lnTo>
                    <a:pt x="6742" y="549"/>
                  </a:lnTo>
                  <a:lnTo>
                    <a:pt x="6417" y="407"/>
                  </a:lnTo>
                  <a:lnTo>
                    <a:pt x="6052" y="285"/>
                  </a:lnTo>
                  <a:lnTo>
                    <a:pt x="5666" y="184"/>
                  </a:lnTo>
                  <a:lnTo>
                    <a:pt x="5260" y="102"/>
                  </a:lnTo>
                  <a:lnTo>
                    <a:pt x="4854" y="41"/>
                  </a:lnTo>
                  <a:lnTo>
                    <a:pt x="4427" y="21"/>
                  </a:lnTo>
                  <a:lnTo>
                    <a:pt x="400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4"/>
            <p:cNvSpPr/>
            <p:nvPr/>
          </p:nvSpPr>
          <p:spPr>
            <a:xfrm>
              <a:off x="4374225" y="564000"/>
              <a:ext cx="362475" cy="187850"/>
            </a:xfrm>
            <a:custGeom>
              <a:rect b="b" l="l" r="r" t="t"/>
              <a:pathLst>
                <a:path extrusionOk="0" fill="none" h="7514" w="14499">
                  <a:moveTo>
                    <a:pt x="7229" y="1"/>
                  </a:moveTo>
                  <a:lnTo>
                    <a:pt x="7229" y="1"/>
                  </a:lnTo>
                  <a:lnTo>
                    <a:pt x="6478" y="21"/>
                  </a:lnTo>
                  <a:lnTo>
                    <a:pt x="5726" y="82"/>
                  </a:lnTo>
                  <a:lnTo>
                    <a:pt x="5016" y="184"/>
                  </a:lnTo>
                  <a:lnTo>
                    <a:pt x="4325" y="326"/>
                  </a:lnTo>
                  <a:lnTo>
                    <a:pt x="3655" y="509"/>
                  </a:lnTo>
                  <a:lnTo>
                    <a:pt x="3026" y="732"/>
                  </a:lnTo>
                  <a:lnTo>
                    <a:pt x="2741" y="854"/>
                  </a:lnTo>
                  <a:lnTo>
                    <a:pt x="2437" y="976"/>
                  </a:lnTo>
                  <a:lnTo>
                    <a:pt x="2153" y="1118"/>
                  </a:lnTo>
                  <a:lnTo>
                    <a:pt x="1889" y="1260"/>
                  </a:lnTo>
                  <a:lnTo>
                    <a:pt x="1889" y="1260"/>
                  </a:lnTo>
                  <a:lnTo>
                    <a:pt x="1503" y="1504"/>
                  </a:lnTo>
                  <a:lnTo>
                    <a:pt x="1178" y="1747"/>
                  </a:lnTo>
                  <a:lnTo>
                    <a:pt x="873" y="2011"/>
                  </a:lnTo>
                  <a:lnTo>
                    <a:pt x="609" y="2295"/>
                  </a:lnTo>
                  <a:lnTo>
                    <a:pt x="386" y="2580"/>
                  </a:lnTo>
                  <a:lnTo>
                    <a:pt x="224" y="2864"/>
                  </a:lnTo>
                  <a:lnTo>
                    <a:pt x="102" y="3148"/>
                  </a:lnTo>
                  <a:lnTo>
                    <a:pt x="21" y="3433"/>
                  </a:lnTo>
                  <a:lnTo>
                    <a:pt x="21" y="3433"/>
                  </a:lnTo>
                  <a:lnTo>
                    <a:pt x="0" y="3656"/>
                  </a:lnTo>
                  <a:lnTo>
                    <a:pt x="0" y="3879"/>
                  </a:lnTo>
                  <a:lnTo>
                    <a:pt x="41" y="4103"/>
                  </a:lnTo>
                  <a:lnTo>
                    <a:pt x="102" y="4326"/>
                  </a:lnTo>
                  <a:lnTo>
                    <a:pt x="183" y="4549"/>
                  </a:lnTo>
                  <a:lnTo>
                    <a:pt x="305" y="4773"/>
                  </a:lnTo>
                  <a:lnTo>
                    <a:pt x="447" y="4976"/>
                  </a:lnTo>
                  <a:lnTo>
                    <a:pt x="609" y="5199"/>
                  </a:lnTo>
                  <a:lnTo>
                    <a:pt x="873" y="5483"/>
                  </a:lnTo>
                  <a:lnTo>
                    <a:pt x="1219" y="5768"/>
                  </a:lnTo>
                  <a:lnTo>
                    <a:pt x="1219" y="5768"/>
                  </a:lnTo>
                  <a:lnTo>
                    <a:pt x="1564" y="6011"/>
                  </a:lnTo>
                  <a:lnTo>
                    <a:pt x="1929" y="6255"/>
                  </a:lnTo>
                  <a:lnTo>
                    <a:pt x="1929" y="6255"/>
                  </a:lnTo>
                  <a:lnTo>
                    <a:pt x="2193" y="6397"/>
                  </a:lnTo>
                  <a:lnTo>
                    <a:pt x="2477" y="6539"/>
                  </a:lnTo>
                  <a:lnTo>
                    <a:pt x="3066" y="6783"/>
                  </a:lnTo>
                  <a:lnTo>
                    <a:pt x="3716" y="7006"/>
                  </a:lnTo>
                  <a:lnTo>
                    <a:pt x="4366" y="7189"/>
                  </a:lnTo>
                  <a:lnTo>
                    <a:pt x="5056" y="7331"/>
                  </a:lnTo>
                  <a:lnTo>
                    <a:pt x="5787" y="7433"/>
                  </a:lnTo>
                  <a:lnTo>
                    <a:pt x="6518" y="7494"/>
                  </a:lnTo>
                  <a:lnTo>
                    <a:pt x="7290" y="7514"/>
                  </a:lnTo>
                  <a:lnTo>
                    <a:pt x="7290" y="7514"/>
                  </a:lnTo>
                  <a:lnTo>
                    <a:pt x="8041" y="7494"/>
                  </a:lnTo>
                  <a:lnTo>
                    <a:pt x="8772" y="7433"/>
                  </a:lnTo>
                  <a:lnTo>
                    <a:pt x="9503" y="7331"/>
                  </a:lnTo>
                  <a:lnTo>
                    <a:pt x="10193" y="7189"/>
                  </a:lnTo>
                  <a:lnTo>
                    <a:pt x="10843" y="7006"/>
                  </a:lnTo>
                  <a:lnTo>
                    <a:pt x="11473" y="6783"/>
                  </a:lnTo>
                  <a:lnTo>
                    <a:pt x="11777" y="6661"/>
                  </a:lnTo>
                  <a:lnTo>
                    <a:pt x="12062" y="6539"/>
                  </a:lnTo>
                  <a:lnTo>
                    <a:pt x="12346" y="6397"/>
                  </a:lnTo>
                  <a:lnTo>
                    <a:pt x="12610" y="6255"/>
                  </a:lnTo>
                  <a:lnTo>
                    <a:pt x="12610" y="6255"/>
                  </a:lnTo>
                  <a:lnTo>
                    <a:pt x="13056" y="5971"/>
                  </a:lnTo>
                  <a:lnTo>
                    <a:pt x="13422" y="5686"/>
                  </a:lnTo>
                  <a:lnTo>
                    <a:pt x="13747" y="5382"/>
                  </a:lnTo>
                  <a:lnTo>
                    <a:pt x="13889" y="5240"/>
                  </a:lnTo>
                  <a:lnTo>
                    <a:pt x="14011" y="5077"/>
                  </a:lnTo>
                  <a:lnTo>
                    <a:pt x="14133" y="4915"/>
                  </a:lnTo>
                  <a:lnTo>
                    <a:pt x="14234" y="4752"/>
                  </a:lnTo>
                  <a:lnTo>
                    <a:pt x="14315" y="4590"/>
                  </a:lnTo>
                  <a:lnTo>
                    <a:pt x="14376" y="4428"/>
                  </a:lnTo>
                  <a:lnTo>
                    <a:pt x="14437" y="4265"/>
                  </a:lnTo>
                  <a:lnTo>
                    <a:pt x="14478" y="4103"/>
                  </a:lnTo>
                  <a:lnTo>
                    <a:pt x="14498" y="3940"/>
                  </a:lnTo>
                  <a:lnTo>
                    <a:pt x="14498" y="3778"/>
                  </a:lnTo>
                  <a:lnTo>
                    <a:pt x="14498" y="3778"/>
                  </a:lnTo>
                  <a:lnTo>
                    <a:pt x="14498" y="3595"/>
                  </a:lnTo>
                  <a:lnTo>
                    <a:pt x="14478" y="3433"/>
                  </a:lnTo>
                  <a:lnTo>
                    <a:pt x="14437" y="3270"/>
                  </a:lnTo>
                  <a:lnTo>
                    <a:pt x="14376" y="3108"/>
                  </a:lnTo>
                  <a:lnTo>
                    <a:pt x="14315" y="2945"/>
                  </a:lnTo>
                  <a:lnTo>
                    <a:pt x="14214" y="2783"/>
                  </a:lnTo>
                  <a:lnTo>
                    <a:pt x="14112" y="2620"/>
                  </a:lnTo>
                  <a:lnTo>
                    <a:pt x="14011" y="2458"/>
                  </a:lnTo>
                  <a:lnTo>
                    <a:pt x="13869" y="2295"/>
                  </a:lnTo>
                  <a:lnTo>
                    <a:pt x="13727" y="2133"/>
                  </a:lnTo>
                  <a:lnTo>
                    <a:pt x="13402" y="1828"/>
                  </a:lnTo>
                  <a:lnTo>
                    <a:pt x="13016" y="1544"/>
                  </a:lnTo>
                  <a:lnTo>
                    <a:pt x="12589" y="1260"/>
                  </a:lnTo>
                  <a:lnTo>
                    <a:pt x="12589" y="1260"/>
                  </a:lnTo>
                  <a:lnTo>
                    <a:pt x="12244" y="1077"/>
                  </a:lnTo>
                  <a:lnTo>
                    <a:pt x="11899" y="915"/>
                  </a:lnTo>
                  <a:lnTo>
                    <a:pt x="11534" y="752"/>
                  </a:lnTo>
                  <a:lnTo>
                    <a:pt x="11148" y="610"/>
                  </a:lnTo>
                  <a:lnTo>
                    <a:pt x="10579" y="427"/>
                  </a:lnTo>
                  <a:lnTo>
                    <a:pt x="9950" y="285"/>
                  </a:lnTo>
                  <a:lnTo>
                    <a:pt x="9950" y="285"/>
                  </a:lnTo>
                  <a:lnTo>
                    <a:pt x="9280" y="163"/>
                  </a:lnTo>
                  <a:lnTo>
                    <a:pt x="8610" y="62"/>
                  </a:lnTo>
                  <a:lnTo>
                    <a:pt x="7919" y="21"/>
                  </a:lnTo>
                  <a:lnTo>
                    <a:pt x="722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4"/>
            <p:cNvSpPr/>
            <p:nvPr/>
          </p:nvSpPr>
          <p:spPr>
            <a:xfrm>
              <a:off x="4713325" y="374150"/>
              <a:ext cx="94950" cy="33025"/>
            </a:xfrm>
            <a:custGeom>
              <a:rect b="b" l="l" r="r" t="t"/>
              <a:pathLst>
                <a:path extrusionOk="0" fill="none" h="1321" w="3798">
                  <a:moveTo>
                    <a:pt x="1888" y="1"/>
                  </a:moveTo>
                  <a:lnTo>
                    <a:pt x="1888" y="1"/>
                  </a:lnTo>
                  <a:lnTo>
                    <a:pt x="1665" y="21"/>
                  </a:lnTo>
                  <a:lnTo>
                    <a:pt x="1442" y="41"/>
                  </a:lnTo>
                  <a:lnTo>
                    <a:pt x="1239" y="62"/>
                  </a:lnTo>
                  <a:lnTo>
                    <a:pt x="1036" y="102"/>
                  </a:lnTo>
                  <a:lnTo>
                    <a:pt x="833" y="163"/>
                  </a:lnTo>
                  <a:lnTo>
                    <a:pt x="650" y="224"/>
                  </a:lnTo>
                  <a:lnTo>
                    <a:pt x="487" y="285"/>
                  </a:lnTo>
                  <a:lnTo>
                    <a:pt x="325" y="366"/>
                  </a:lnTo>
                  <a:lnTo>
                    <a:pt x="325" y="366"/>
                  </a:lnTo>
                  <a:lnTo>
                    <a:pt x="183" y="468"/>
                  </a:lnTo>
                  <a:lnTo>
                    <a:pt x="81" y="549"/>
                  </a:lnTo>
                  <a:lnTo>
                    <a:pt x="20" y="610"/>
                  </a:lnTo>
                  <a:lnTo>
                    <a:pt x="0" y="671"/>
                  </a:lnTo>
                  <a:lnTo>
                    <a:pt x="0" y="671"/>
                  </a:lnTo>
                  <a:lnTo>
                    <a:pt x="20" y="711"/>
                  </a:lnTo>
                  <a:lnTo>
                    <a:pt x="81" y="772"/>
                  </a:lnTo>
                  <a:lnTo>
                    <a:pt x="183" y="874"/>
                  </a:lnTo>
                  <a:lnTo>
                    <a:pt x="345" y="975"/>
                  </a:lnTo>
                  <a:lnTo>
                    <a:pt x="345" y="975"/>
                  </a:lnTo>
                  <a:lnTo>
                    <a:pt x="548" y="1077"/>
                  </a:lnTo>
                  <a:lnTo>
                    <a:pt x="975" y="1260"/>
                  </a:lnTo>
                  <a:lnTo>
                    <a:pt x="1543" y="1321"/>
                  </a:lnTo>
                  <a:lnTo>
                    <a:pt x="1543" y="1321"/>
                  </a:lnTo>
                  <a:lnTo>
                    <a:pt x="1909" y="1321"/>
                  </a:lnTo>
                  <a:lnTo>
                    <a:pt x="1909" y="1321"/>
                  </a:lnTo>
                  <a:lnTo>
                    <a:pt x="2132" y="1321"/>
                  </a:lnTo>
                  <a:lnTo>
                    <a:pt x="2355" y="1300"/>
                  </a:lnTo>
                  <a:lnTo>
                    <a:pt x="2559" y="1280"/>
                  </a:lnTo>
                  <a:lnTo>
                    <a:pt x="2762" y="1239"/>
                  </a:lnTo>
                  <a:lnTo>
                    <a:pt x="2965" y="1179"/>
                  </a:lnTo>
                  <a:lnTo>
                    <a:pt x="3147" y="1118"/>
                  </a:lnTo>
                  <a:lnTo>
                    <a:pt x="3310" y="1057"/>
                  </a:lnTo>
                  <a:lnTo>
                    <a:pt x="3472" y="975"/>
                  </a:lnTo>
                  <a:lnTo>
                    <a:pt x="3472" y="975"/>
                  </a:lnTo>
                  <a:lnTo>
                    <a:pt x="3614" y="874"/>
                  </a:lnTo>
                  <a:lnTo>
                    <a:pt x="3716" y="793"/>
                  </a:lnTo>
                  <a:lnTo>
                    <a:pt x="3777" y="711"/>
                  </a:lnTo>
                  <a:lnTo>
                    <a:pt x="3797" y="671"/>
                  </a:lnTo>
                  <a:lnTo>
                    <a:pt x="3797" y="671"/>
                  </a:lnTo>
                  <a:lnTo>
                    <a:pt x="3777" y="630"/>
                  </a:lnTo>
                  <a:lnTo>
                    <a:pt x="3716" y="549"/>
                  </a:lnTo>
                  <a:lnTo>
                    <a:pt x="3614" y="468"/>
                  </a:lnTo>
                  <a:lnTo>
                    <a:pt x="3452" y="366"/>
                  </a:lnTo>
                  <a:lnTo>
                    <a:pt x="3452" y="366"/>
                  </a:lnTo>
                  <a:lnTo>
                    <a:pt x="3290" y="285"/>
                  </a:lnTo>
                  <a:lnTo>
                    <a:pt x="3127" y="224"/>
                  </a:lnTo>
                  <a:lnTo>
                    <a:pt x="2944" y="163"/>
                  </a:lnTo>
                  <a:lnTo>
                    <a:pt x="2741" y="102"/>
                  </a:lnTo>
                  <a:lnTo>
                    <a:pt x="2538" y="62"/>
                  </a:lnTo>
                  <a:lnTo>
                    <a:pt x="2335" y="41"/>
                  </a:lnTo>
                  <a:lnTo>
                    <a:pt x="2112" y="21"/>
                  </a:lnTo>
                  <a:lnTo>
                    <a:pt x="188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5" name="Google Shape;5145;p74"/>
          <p:cNvGrpSpPr/>
          <p:nvPr/>
        </p:nvGrpSpPr>
        <p:grpSpPr>
          <a:xfrm>
            <a:off x="6178772" y="1754018"/>
            <a:ext cx="1287444" cy="1330650"/>
            <a:chOff x="1821350" y="1670650"/>
            <a:chExt cx="1649300" cy="1704650"/>
          </a:xfrm>
        </p:grpSpPr>
        <p:sp>
          <p:nvSpPr>
            <p:cNvPr id="5146" name="Google Shape;5146;p74"/>
            <p:cNvSpPr/>
            <p:nvPr/>
          </p:nvSpPr>
          <p:spPr>
            <a:xfrm>
              <a:off x="3242700" y="2659500"/>
              <a:ext cx="102575" cy="35075"/>
            </a:xfrm>
            <a:custGeom>
              <a:rect b="b" l="l" r="r" t="t"/>
              <a:pathLst>
                <a:path extrusionOk="0" h="1403" w="4103">
                  <a:moveTo>
                    <a:pt x="1240" y="1402"/>
                  </a:moveTo>
                  <a:lnTo>
                    <a:pt x="1240" y="1402"/>
                  </a:lnTo>
                  <a:lnTo>
                    <a:pt x="1260" y="1402"/>
                  </a:lnTo>
                  <a:lnTo>
                    <a:pt x="1260" y="1402"/>
                  </a:lnTo>
                  <a:lnTo>
                    <a:pt x="1260" y="1402"/>
                  </a:lnTo>
                  <a:lnTo>
                    <a:pt x="1240" y="1402"/>
                  </a:lnTo>
                  <a:close/>
                  <a:moveTo>
                    <a:pt x="2458" y="1138"/>
                  </a:moveTo>
                  <a:lnTo>
                    <a:pt x="2458" y="1138"/>
                  </a:lnTo>
                  <a:lnTo>
                    <a:pt x="2194" y="1260"/>
                  </a:lnTo>
                  <a:lnTo>
                    <a:pt x="1889" y="1341"/>
                  </a:lnTo>
                  <a:lnTo>
                    <a:pt x="1585" y="1402"/>
                  </a:lnTo>
                  <a:lnTo>
                    <a:pt x="1260" y="1402"/>
                  </a:lnTo>
                  <a:lnTo>
                    <a:pt x="1260" y="1402"/>
                  </a:lnTo>
                  <a:lnTo>
                    <a:pt x="1585" y="1402"/>
                  </a:lnTo>
                  <a:lnTo>
                    <a:pt x="1889" y="1341"/>
                  </a:lnTo>
                  <a:lnTo>
                    <a:pt x="2194" y="1260"/>
                  </a:lnTo>
                  <a:lnTo>
                    <a:pt x="2458" y="1138"/>
                  </a:lnTo>
                  <a:close/>
                  <a:moveTo>
                    <a:pt x="1" y="1118"/>
                  </a:moveTo>
                  <a:lnTo>
                    <a:pt x="1" y="1118"/>
                  </a:lnTo>
                  <a:lnTo>
                    <a:pt x="21" y="1118"/>
                  </a:lnTo>
                  <a:lnTo>
                    <a:pt x="21" y="1118"/>
                  </a:lnTo>
                  <a:lnTo>
                    <a:pt x="1" y="1118"/>
                  </a:lnTo>
                  <a:close/>
                  <a:moveTo>
                    <a:pt x="3595" y="468"/>
                  </a:moveTo>
                  <a:lnTo>
                    <a:pt x="3595" y="468"/>
                  </a:lnTo>
                  <a:lnTo>
                    <a:pt x="3595" y="468"/>
                  </a:lnTo>
                  <a:lnTo>
                    <a:pt x="3047" y="793"/>
                  </a:lnTo>
                  <a:lnTo>
                    <a:pt x="3595" y="468"/>
                  </a:lnTo>
                  <a:lnTo>
                    <a:pt x="3575" y="955"/>
                  </a:lnTo>
                  <a:lnTo>
                    <a:pt x="3595" y="468"/>
                  </a:lnTo>
                  <a:lnTo>
                    <a:pt x="3595" y="468"/>
                  </a:lnTo>
                  <a:lnTo>
                    <a:pt x="3595" y="468"/>
                  </a:lnTo>
                  <a:close/>
                  <a:moveTo>
                    <a:pt x="4103" y="204"/>
                  </a:moveTo>
                  <a:lnTo>
                    <a:pt x="4103" y="265"/>
                  </a:lnTo>
                  <a:lnTo>
                    <a:pt x="4103" y="265"/>
                  </a:lnTo>
                  <a:lnTo>
                    <a:pt x="4103" y="204"/>
                  </a:lnTo>
                  <a:close/>
                  <a:moveTo>
                    <a:pt x="4042" y="1"/>
                  </a:moveTo>
                  <a:lnTo>
                    <a:pt x="4042" y="1"/>
                  </a:lnTo>
                  <a:lnTo>
                    <a:pt x="3981" y="123"/>
                  </a:lnTo>
                  <a:lnTo>
                    <a:pt x="3879" y="245"/>
                  </a:lnTo>
                  <a:lnTo>
                    <a:pt x="3757" y="366"/>
                  </a:lnTo>
                  <a:lnTo>
                    <a:pt x="3595" y="468"/>
                  </a:lnTo>
                  <a:lnTo>
                    <a:pt x="3595" y="468"/>
                  </a:lnTo>
                  <a:lnTo>
                    <a:pt x="3757" y="366"/>
                  </a:lnTo>
                  <a:lnTo>
                    <a:pt x="3879" y="245"/>
                  </a:lnTo>
                  <a:lnTo>
                    <a:pt x="3981" y="123"/>
                  </a:lnTo>
                  <a:lnTo>
                    <a:pt x="4042" y="1"/>
                  </a:lnTo>
                  <a:lnTo>
                    <a:pt x="4042" y="1"/>
                  </a:lnTo>
                  <a:close/>
                </a:path>
              </a:pathLst>
            </a:custGeom>
            <a:solidFill>
              <a:srgbClr val="E5E8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4"/>
            <p:cNvSpPr/>
            <p:nvPr/>
          </p:nvSpPr>
          <p:spPr>
            <a:xfrm>
              <a:off x="3273675" y="2694550"/>
              <a:ext cx="525" cy="25"/>
            </a:xfrm>
            <a:custGeom>
              <a:rect b="b" l="l" r="r" t="t"/>
              <a:pathLst>
                <a:path extrusionOk="0" fill="none" h="1" w="21">
                  <a:moveTo>
                    <a:pt x="1" y="0"/>
                  </a:moveTo>
                  <a:lnTo>
                    <a:pt x="1" y="0"/>
                  </a:lnTo>
                  <a:lnTo>
                    <a:pt x="21" y="0"/>
                  </a:lnTo>
                  <a:lnTo>
                    <a:pt x="21" y="0"/>
                  </a:lnTo>
                  <a:lnTo>
                    <a:pt x="2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4"/>
            <p:cNvSpPr/>
            <p:nvPr/>
          </p:nvSpPr>
          <p:spPr>
            <a:xfrm>
              <a:off x="3274175" y="2687950"/>
              <a:ext cx="29975" cy="6625"/>
            </a:xfrm>
            <a:custGeom>
              <a:rect b="b" l="l" r="r" t="t"/>
              <a:pathLst>
                <a:path extrusionOk="0" fill="none" h="265" w="1199">
                  <a:moveTo>
                    <a:pt x="1199" y="0"/>
                  </a:moveTo>
                  <a:lnTo>
                    <a:pt x="1199" y="0"/>
                  </a:lnTo>
                  <a:lnTo>
                    <a:pt x="935" y="122"/>
                  </a:lnTo>
                  <a:lnTo>
                    <a:pt x="630" y="203"/>
                  </a:lnTo>
                  <a:lnTo>
                    <a:pt x="326" y="264"/>
                  </a:lnTo>
                  <a:lnTo>
                    <a:pt x="1" y="264"/>
                  </a:lnTo>
                  <a:lnTo>
                    <a:pt x="1" y="264"/>
                  </a:lnTo>
                  <a:lnTo>
                    <a:pt x="326" y="264"/>
                  </a:lnTo>
                  <a:lnTo>
                    <a:pt x="630" y="203"/>
                  </a:lnTo>
                  <a:lnTo>
                    <a:pt x="935" y="122"/>
                  </a:lnTo>
                  <a:lnTo>
                    <a:pt x="119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4"/>
            <p:cNvSpPr/>
            <p:nvPr/>
          </p:nvSpPr>
          <p:spPr>
            <a:xfrm>
              <a:off x="3242700" y="2687425"/>
              <a:ext cx="550" cy="25"/>
            </a:xfrm>
            <a:custGeom>
              <a:rect b="b" l="l" r="r" t="t"/>
              <a:pathLst>
                <a:path extrusionOk="0" fill="none" h="1" w="22">
                  <a:moveTo>
                    <a:pt x="1" y="1"/>
                  </a:moveTo>
                  <a:lnTo>
                    <a:pt x="1" y="1"/>
                  </a:lnTo>
                  <a:lnTo>
                    <a:pt x="21" y="1"/>
                  </a:lnTo>
                  <a:lnTo>
                    <a:pt x="2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4"/>
            <p:cNvSpPr/>
            <p:nvPr/>
          </p:nvSpPr>
          <p:spPr>
            <a:xfrm>
              <a:off x="3318850" y="2671175"/>
              <a:ext cx="13725" cy="12225"/>
            </a:xfrm>
            <a:custGeom>
              <a:rect b="b" l="l" r="r" t="t"/>
              <a:pathLst>
                <a:path extrusionOk="0" fill="none" h="489" w="549">
                  <a:moveTo>
                    <a:pt x="549" y="1"/>
                  </a:moveTo>
                  <a:lnTo>
                    <a:pt x="549" y="1"/>
                  </a:lnTo>
                  <a:lnTo>
                    <a:pt x="549" y="1"/>
                  </a:lnTo>
                  <a:lnTo>
                    <a:pt x="1" y="326"/>
                  </a:lnTo>
                  <a:lnTo>
                    <a:pt x="549" y="1"/>
                  </a:lnTo>
                  <a:lnTo>
                    <a:pt x="529" y="488"/>
                  </a:lnTo>
                  <a:lnTo>
                    <a:pt x="549" y="1"/>
                  </a:lnTo>
                  <a:lnTo>
                    <a:pt x="549" y="1"/>
                  </a:lnTo>
                  <a:lnTo>
                    <a:pt x="54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4"/>
            <p:cNvSpPr/>
            <p:nvPr/>
          </p:nvSpPr>
          <p:spPr>
            <a:xfrm>
              <a:off x="3345250" y="2664600"/>
              <a:ext cx="25" cy="1525"/>
            </a:xfrm>
            <a:custGeom>
              <a:rect b="b" l="l" r="r" t="t"/>
              <a:pathLst>
                <a:path extrusionOk="0" fill="none" h="61" w="1">
                  <a:moveTo>
                    <a:pt x="1" y="0"/>
                  </a:moveTo>
                  <a:lnTo>
                    <a:pt x="1" y="61"/>
                  </a:lnTo>
                  <a:lnTo>
                    <a:pt x="1" y="61"/>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4"/>
            <p:cNvSpPr/>
            <p:nvPr/>
          </p:nvSpPr>
          <p:spPr>
            <a:xfrm>
              <a:off x="3332550" y="2659500"/>
              <a:ext cx="11200" cy="11700"/>
            </a:xfrm>
            <a:custGeom>
              <a:rect b="b" l="l" r="r" t="t"/>
              <a:pathLst>
                <a:path extrusionOk="0" fill="none" h="468" w="448">
                  <a:moveTo>
                    <a:pt x="448" y="1"/>
                  </a:moveTo>
                  <a:lnTo>
                    <a:pt x="448" y="1"/>
                  </a:lnTo>
                  <a:lnTo>
                    <a:pt x="387" y="123"/>
                  </a:lnTo>
                  <a:lnTo>
                    <a:pt x="285" y="245"/>
                  </a:lnTo>
                  <a:lnTo>
                    <a:pt x="163" y="366"/>
                  </a:lnTo>
                  <a:lnTo>
                    <a:pt x="1" y="468"/>
                  </a:lnTo>
                  <a:lnTo>
                    <a:pt x="1" y="468"/>
                  </a:lnTo>
                  <a:lnTo>
                    <a:pt x="163" y="366"/>
                  </a:lnTo>
                  <a:lnTo>
                    <a:pt x="285" y="245"/>
                  </a:lnTo>
                  <a:lnTo>
                    <a:pt x="387" y="123"/>
                  </a:lnTo>
                  <a:lnTo>
                    <a:pt x="448" y="1"/>
                  </a:lnTo>
                  <a:lnTo>
                    <a:pt x="44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4"/>
            <p:cNvSpPr/>
            <p:nvPr/>
          </p:nvSpPr>
          <p:spPr>
            <a:xfrm>
              <a:off x="3457450" y="2824500"/>
              <a:ext cx="13200" cy="27925"/>
            </a:xfrm>
            <a:custGeom>
              <a:rect b="b" l="l" r="r" t="t"/>
              <a:pathLst>
                <a:path extrusionOk="0" h="1117" w="528">
                  <a:moveTo>
                    <a:pt x="528" y="0"/>
                  </a:moveTo>
                  <a:lnTo>
                    <a:pt x="487" y="102"/>
                  </a:lnTo>
                  <a:lnTo>
                    <a:pt x="447" y="203"/>
                  </a:lnTo>
                  <a:lnTo>
                    <a:pt x="386" y="305"/>
                  </a:lnTo>
                  <a:lnTo>
                    <a:pt x="325" y="386"/>
                  </a:lnTo>
                  <a:lnTo>
                    <a:pt x="223" y="467"/>
                  </a:lnTo>
                  <a:lnTo>
                    <a:pt x="122" y="569"/>
                  </a:lnTo>
                  <a:lnTo>
                    <a:pt x="0" y="650"/>
                  </a:lnTo>
                  <a:lnTo>
                    <a:pt x="0" y="1117"/>
                  </a:lnTo>
                  <a:lnTo>
                    <a:pt x="122" y="1036"/>
                  </a:lnTo>
                  <a:lnTo>
                    <a:pt x="223" y="955"/>
                  </a:lnTo>
                  <a:lnTo>
                    <a:pt x="325" y="853"/>
                  </a:lnTo>
                  <a:lnTo>
                    <a:pt x="386" y="772"/>
                  </a:lnTo>
                  <a:lnTo>
                    <a:pt x="447" y="670"/>
                  </a:lnTo>
                  <a:lnTo>
                    <a:pt x="487" y="569"/>
                  </a:lnTo>
                  <a:lnTo>
                    <a:pt x="528" y="467"/>
                  </a:lnTo>
                  <a:lnTo>
                    <a:pt x="528" y="366"/>
                  </a:lnTo>
                  <a:lnTo>
                    <a:pt x="528" y="0"/>
                  </a:lnTo>
                  <a:close/>
                </a:path>
              </a:pathLst>
            </a:custGeom>
            <a:solidFill>
              <a:srgbClr val="E5E8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4"/>
            <p:cNvSpPr/>
            <p:nvPr/>
          </p:nvSpPr>
          <p:spPr>
            <a:xfrm>
              <a:off x="3457450" y="2789975"/>
              <a:ext cx="13200" cy="62450"/>
            </a:xfrm>
            <a:custGeom>
              <a:rect b="b" l="l" r="r" t="t"/>
              <a:pathLst>
                <a:path extrusionOk="0" fill="none" h="2498" w="528">
                  <a:moveTo>
                    <a:pt x="528" y="0"/>
                  </a:moveTo>
                  <a:lnTo>
                    <a:pt x="528" y="0"/>
                  </a:lnTo>
                  <a:lnTo>
                    <a:pt x="528" y="41"/>
                  </a:lnTo>
                  <a:lnTo>
                    <a:pt x="528" y="1280"/>
                  </a:lnTo>
                  <a:lnTo>
                    <a:pt x="528" y="1280"/>
                  </a:lnTo>
                  <a:lnTo>
                    <a:pt x="528" y="1381"/>
                  </a:lnTo>
                  <a:lnTo>
                    <a:pt x="487" y="1483"/>
                  </a:lnTo>
                  <a:lnTo>
                    <a:pt x="447" y="1584"/>
                  </a:lnTo>
                  <a:lnTo>
                    <a:pt x="386" y="1686"/>
                  </a:lnTo>
                  <a:lnTo>
                    <a:pt x="325" y="1767"/>
                  </a:lnTo>
                  <a:lnTo>
                    <a:pt x="223" y="1848"/>
                  </a:lnTo>
                  <a:lnTo>
                    <a:pt x="122" y="1950"/>
                  </a:lnTo>
                  <a:lnTo>
                    <a:pt x="0" y="2031"/>
                  </a:lnTo>
                  <a:lnTo>
                    <a:pt x="0" y="2498"/>
                  </a:lnTo>
                  <a:lnTo>
                    <a:pt x="0" y="2498"/>
                  </a:lnTo>
                  <a:lnTo>
                    <a:pt x="122" y="2417"/>
                  </a:lnTo>
                  <a:lnTo>
                    <a:pt x="223" y="2336"/>
                  </a:lnTo>
                  <a:lnTo>
                    <a:pt x="325" y="2234"/>
                  </a:lnTo>
                  <a:lnTo>
                    <a:pt x="386" y="2153"/>
                  </a:lnTo>
                  <a:lnTo>
                    <a:pt x="447" y="2051"/>
                  </a:lnTo>
                  <a:lnTo>
                    <a:pt x="487" y="1950"/>
                  </a:lnTo>
                  <a:lnTo>
                    <a:pt x="528" y="1848"/>
                  </a:lnTo>
                  <a:lnTo>
                    <a:pt x="528" y="1747"/>
                  </a:lnTo>
                  <a:lnTo>
                    <a:pt x="52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4"/>
            <p:cNvSpPr/>
            <p:nvPr/>
          </p:nvSpPr>
          <p:spPr>
            <a:xfrm>
              <a:off x="1821350" y="2952425"/>
              <a:ext cx="13225" cy="26925"/>
            </a:xfrm>
            <a:custGeom>
              <a:rect b="b" l="l" r="r" t="t"/>
              <a:pathLst>
                <a:path extrusionOk="0" h="1077" w="529">
                  <a:moveTo>
                    <a:pt x="0" y="0"/>
                  </a:moveTo>
                  <a:lnTo>
                    <a:pt x="0" y="325"/>
                  </a:lnTo>
                  <a:lnTo>
                    <a:pt x="0" y="426"/>
                  </a:lnTo>
                  <a:lnTo>
                    <a:pt x="21" y="528"/>
                  </a:lnTo>
                  <a:lnTo>
                    <a:pt x="61" y="630"/>
                  </a:lnTo>
                  <a:lnTo>
                    <a:pt x="122" y="731"/>
                  </a:lnTo>
                  <a:lnTo>
                    <a:pt x="203" y="833"/>
                  </a:lnTo>
                  <a:lnTo>
                    <a:pt x="305" y="914"/>
                  </a:lnTo>
                  <a:lnTo>
                    <a:pt x="407" y="995"/>
                  </a:lnTo>
                  <a:lnTo>
                    <a:pt x="528" y="1076"/>
                  </a:lnTo>
                  <a:lnTo>
                    <a:pt x="528" y="609"/>
                  </a:lnTo>
                  <a:lnTo>
                    <a:pt x="407" y="528"/>
                  </a:lnTo>
                  <a:lnTo>
                    <a:pt x="305" y="447"/>
                  </a:lnTo>
                  <a:lnTo>
                    <a:pt x="224" y="366"/>
                  </a:lnTo>
                  <a:lnTo>
                    <a:pt x="143" y="284"/>
                  </a:lnTo>
                  <a:lnTo>
                    <a:pt x="82" y="183"/>
                  </a:lnTo>
                  <a:lnTo>
                    <a:pt x="41" y="81"/>
                  </a:lnTo>
                  <a:lnTo>
                    <a:pt x="0" y="0"/>
                  </a:lnTo>
                  <a:close/>
                </a:path>
              </a:pathLst>
            </a:custGeom>
            <a:solidFill>
              <a:srgbClr val="E5E8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4"/>
            <p:cNvSpPr/>
            <p:nvPr/>
          </p:nvSpPr>
          <p:spPr>
            <a:xfrm>
              <a:off x="1821350" y="2949875"/>
              <a:ext cx="13225" cy="29475"/>
            </a:xfrm>
            <a:custGeom>
              <a:rect b="b" l="l" r="r" t="t"/>
              <a:pathLst>
                <a:path extrusionOk="0" fill="none" h="1179" w="529">
                  <a:moveTo>
                    <a:pt x="0" y="1"/>
                  </a:moveTo>
                  <a:lnTo>
                    <a:pt x="0" y="427"/>
                  </a:lnTo>
                  <a:lnTo>
                    <a:pt x="0" y="427"/>
                  </a:lnTo>
                  <a:lnTo>
                    <a:pt x="0" y="528"/>
                  </a:lnTo>
                  <a:lnTo>
                    <a:pt x="21" y="630"/>
                  </a:lnTo>
                  <a:lnTo>
                    <a:pt x="61" y="732"/>
                  </a:lnTo>
                  <a:lnTo>
                    <a:pt x="122" y="833"/>
                  </a:lnTo>
                  <a:lnTo>
                    <a:pt x="203" y="935"/>
                  </a:lnTo>
                  <a:lnTo>
                    <a:pt x="305" y="1016"/>
                  </a:lnTo>
                  <a:lnTo>
                    <a:pt x="407" y="1097"/>
                  </a:lnTo>
                  <a:lnTo>
                    <a:pt x="528" y="1178"/>
                  </a:lnTo>
                  <a:lnTo>
                    <a:pt x="528" y="1178"/>
                  </a:lnTo>
                  <a:lnTo>
                    <a:pt x="528" y="711"/>
                  </a:lnTo>
                  <a:lnTo>
                    <a:pt x="528" y="711"/>
                  </a:lnTo>
                  <a:lnTo>
                    <a:pt x="528" y="711"/>
                  </a:lnTo>
                  <a:lnTo>
                    <a:pt x="407" y="630"/>
                  </a:lnTo>
                  <a:lnTo>
                    <a:pt x="305" y="549"/>
                  </a:lnTo>
                  <a:lnTo>
                    <a:pt x="224" y="468"/>
                  </a:lnTo>
                  <a:lnTo>
                    <a:pt x="143" y="386"/>
                  </a:lnTo>
                  <a:lnTo>
                    <a:pt x="82" y="285"/>
                  </a:lnTo>
                  <a:lnTo>
                    <a:pt x="41" y="183"/>
                  </a:lnTo>
                  <a:lnTo>
                    <a:pt x="0" y="102"/>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4"/>
            <p:cNvSpPr/>
            <p:nvPr/>
          </p:nvSpPr>
          <p:spPr>
            <a:xfrm>
              <a:off x="2571125" y="2840725"/>
              <a:ext cx="886350" cy="526950"/>
            </a:xfrm>
            <a:custGeom>
              <a:rect b="b" l="l" r="r" t="t"/>
              <a:pathLst>
                <a:path extrusionOk="0" h="21078" w="35454">
                  <a:moveTo>
                    <a:pt x="35453" y="1"/>
                  </a:moveTo>
                  <a:lnTo>
                    <a:pt x="0" y="20590"/>
                  </a:lnTo>
                  <a:lnTo>
                    <a:pt x="0" y="21078"/>
                  </a:lnTo>
                  <a:lnTo>
                    <a:pt x="35453" y="468"/>
                  </a:lnTo>
                  <a:lnTo>
                    <a:pt x="35453" y="1"/>
                  </a:lnTo>
                  <a:close/>
                </a:path>
              </a:pathLst>
            </a:custGeom>
            <a:solidFill>
              <a:srgbClr val="424242">
                <a:alpha val="23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4"/>
            <p:cNvSpPr/>
            <p:nvPr/>
          </p:nvSpPr>
          <p:spPr>
            <a:xfrm>
              <a:off x="1834550" y="2967650"/>
              <a:ext cx="672125" cy="400025"/>
            </a:xfrm>
            <a:custGeom>
              <a:rect b="b" l="l" r="r" t="t"/>
              <a:pathLst>
                <a:path extrusionOk="0" h="16001" w="26885">
                  <a:moveTo>
                    <a:pt x="0" y="0"/>
                  </a:moveTo>
                  <a:lnTo>
                    <a:pt x="0" y="467"/>
                  </a:lnTo>
                  <a:lnTo>
                    <a:pt x="26884" y="16001"/>
                  </a:lnTo>
                  <a:lnTo>
                    <a:pt x="26884" y="15513"/>
                  </a:lnTo>
                  <a:lnTo>
                    <a:pt x="0" y="0"/>
                  </a:lnTo>
                  <a:close/>
                </a:path>
              </a:pathLst>
            </a:custGeom>
            <a:solidFill>
              <a:srgbClr val="424242">
                <a:alpha val="23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4"/>
            <p:cNvSpPr/>
            <p:nvPr/>
          </p:nvSpPr>
          <p:spPr>
            <a:xfrm>
              <a:off x="2507150" y="2788950"/>
              <a:ext cx="963500" cy="530500"/>
            </a:xfrm>
            <a:custGeom>
              <a:rect b="b" l="l" r="r" t="t"/>
              <a:pathLst>
                <a:path extrusionOk="0" h="21220" w="38540">
                  <a:moveTo>
                    <a:pt x="1280" y="21220"/>
                  </a:moveTo>
                  <a:lnTo>
                    <a:pt x="1280" y="21220"/>
                  </a:lnTo>
                  <a:lnTo>
                    <a:pt x="1280" y="21220"/>
                  </a:lnTo>
                  <a:lnTo>
                    <a:pt x="1280" y="21220"/>
                  </a:lnTo>
                  <a:lnTo>
                    <a:pt x="1280" y="21220"/>
                  </a:lnTo>
                  <a:lnTo>
                    <a:pt x="1280" y="21220"/>
                  </a:lnTo>
                  <a:close/>
                  <a:moveTo>
                    <a:pt x="2539" y="20935"/>
                  </a:moveTo>
                  <a:lnTo>
                    <a:pt x="2539" y="20935"/>
                  </a:lnTo>
                  <a:lnTo>
                    <a:pt x="2255" y="21057"/>
                  </a:lnTo>
                  <a:lnTo>
                    <a:pt x="1950" y="21159"/>
                  </a:lnTo>
                  <a:lnTo>
                    <a:pt x="1625" y="21199"/>
                  </a:lnTo>
                  <a:lnTo>
                    <a:pt x="1280" y="21220"/>
                  </a:lnTo>
                  <a:lnTo>
                    <a:pt x="1280" y="21220"/>
                  </a:lnTo>
                  <a:lnTo>
                    <a:pt x="1625" y="21199"/>
                  </a:lnTo>
                  <a:lnTo>
                    <a:pt x="1950" y="21159"/>
                  </a:lnTo>
                  <a:lnTo>
                    <a:pt x="2255" y="21057"/>
                  </a:lnTo>
                  <a:lnTo>
                    <a:pt x="2539" y="20935"/>
                  </a:lnTo>
                  <a:close/>
                  <a:moveTo>
                    <a:pt x="1" y="20915"/>
                  </a:moveTo>
                  <a:lnTo>
                    <a:pt x="1" y="20915"/>
                  </a:lnTo>
                  <a:lnTo>
                    <a:pt x="1" y="20915"/>
                  </a:lnTo>
                  <a:lnTo>
                    <a:pt x="1" y="20915"/>
                  </a:lnTo>
                  <a:lnTo>
                    <a:pt x="1" y="20915"/>
                  </a:lnTo>
                  <a:close/>
                  <a:moveTo>
                    <a:pt x="38540" y="1"/>
                  </a:moveTo>
                  <a:lnTo>
                    <a:pt x="38540" y="82"/>
                  </a:lnTo>
                  <a:lnTo>
                    <a:pt x="38540" y="82"/>
                  </a:lnTo>
                  <a:lnTo>
                    <a:pt x="38540" y="41"/>
                  </a:lnTo>
                  <a:lnTo>
                    <a:pt x="38540" y="41"/>
                  </a:lnTo>
                  <a:lnTo>
                    <a:pt x="38540" y="1"/>
                  </a:lnTo>
                  <a:close/>
                </a:path>
              </a:pathLst>
            </a:custGeom>
            <a:solidFill>
              <a:srgbClr val="E5E8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4"/>
            <p:cNvSpPr/>
            <p:nvPr/>
          </p:nvSpPr>
          <p:spPr>
            <a:xfrm>
              <a:off x="2539125" y="3319425"/>
              <a:ext cx="25" cy="25"/>
            </a:xfrm>
            <a:custGeom>
              <a:rect b="b" l="l" r="r" t="t"/>
              <a:pathLst>
                <a:path extrusionOk="0" fill="none" h="1" w="1">
                  <a:moveTo>
                    <a:pt x="1" y="1"/>
                  </a:moveTo>
                  <a:lnTo>
                    <a:pt x="1" y="1"/>
                  </a:ln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4"/>
            <p:cNvSpPr/>
            <p:nvPr/>
          </p:nvSpPr>
          <p:spPr>
            <a:xfrm>
              <a:off x="2539125" y="3312325"/>
              <a:ext cx="31500" cy="7125"/>
            </a:xfrm>
            <a:custGeom>
              <a:rect b="b" l="l" r="r" t="t"/>
              <a:pathLst>
                <a:path extrusionOk="0" fill="none" h="285" w="1260">
                  <a:moveTo>
                    <a:pt x="1260" y="0"/>
                  </a:moveTo>
                  <a:lnTo>
                    <a:pt x="1260" y="0"/>
                  </a:lnTo>
                  <a:lnTo>
                    <a:pt x="976" y="122"/>
                  </a:lnTo>
                  <a:lnTo>
                    <a:pt x="671" y="224"/>
                  </a:lnTo>
                  <a:lnTo>
                    <a:pt x="346" y="264"/>
                  </a:lnTo>
                  <a:lnTo>
                    <a:pt x="1" y="285"/>
                  </a:lnTo>
                  <a:lnTo>
                    <a:pt x="1" y="285"/>
                  </a:lnTo>
                  <a:lnTo>
                    <a:pt x="346" y="264"/>
                  </a:lnTo>
                  <a:lnTo>
                    <a:pt x="671" y="224"/>
                  </a:lnTo>
                  <a:lnTo>
                    <a:pt x="976" y="122"/>
                  </a:lnTo>
                  <a:lnTo>
                    <a:pt x="126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4"/>
            <p:cNvSpPr/>
            <p:nvPr/>
          </p:nvSpPr>
          <p:spPr>
            <a:xfrm>
              <a:off x="2507150" y="3311825"/>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4"/>
            <p:cNvSpPr/>
            <p:nvPr/>
          </p:nvSpPr>
          <p:spPr>
            <a:xfrm>
              <a:off x="3470625" y="2788950"/>
              <a:ext cx="25" cy="2075"/>
            </a:xfrm>
            <a:custGeom>
              <a:rect b="b" l="l" r="r" t="t"/>
              <a:pathLst>
                <a:path extrusionOk="0" fill="none" h="83" w="1">
                  <a:moveTo>
                    <a:pt x="1" y="1"/>
                  </a:moveTo>
                  <a:lnTo>
                    <a:pt x="1" y="82"/>
                  </a:lnTo>
                  <a:lnTo>
                    <a:pt x="1" y="82"/>
                  </a:lnTo>
                  <a:lnTo>
                    <a:pt x="1" y="41"/>
                  </a:lnTo>
                  <a:lnTo>
                    <a:pt x="1" y="4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4"/>
            <p:cNvSpPr/>
            <p:nvPr/>
          </p:nvSpPr>
          <p:spPr>
            <a:xfrm>
              <a:off x="2506650" y="3355475"/>
              <a:ext cx="64500" cy="19825"/>
            </a:xfrm>
            <a:custGeom>
              <a:rect b="b" l="l" r="r" t="t"/>
              <a:pathLst>
                <a:path extrusionOk="0" h="793" w="2580">
                  <a:moveTo>
                    <a:pt x="0" y="0"/>
                  </a:moveTo>
                  <a:lnTo>
                    <a:pt x="0" y="488"/>
                  </a:lnTo>
                  <a:lnTo>
                    <a:pt x="143" y="549"/>
                  </a:lnTo>
                  <a:lnTo>
                    <a:pt x="285" y="610"/>
                  </a:lnTo>
                  <a:lnTo>
                    <a:pt x="610" y="711"/>
                  </a:lnTo>
                  <a:lnTo>
                    <a:pt x="934" y="772"/>
                  </a:lnTo>
                  <a:lnTo>
                    <a:pt x="1300" y="792"/>
                  </a:lnTo>
                  <a:lnTo>
                    <a:pt x="1645" y="772"/>
                  </a:lnTo>
                  <a:lnTo>
                    <a:pt x="1970" y="711"/>
                  </a:lnTo>
                  <a:lnTo>
                    <a:pt x="2295" y="610"/>
                  </a:lnTo>
                  <a:lnTo>
                    <a:pt x="2437" y="549"/>
                  </a:lnTo>
                  <a:lnTo>
                    <a:pt x="2579" y="488"/>
                  </a:lnTo>
                  <a:lnTo>
                    <a:pt x="2579" y="0"/>
                  </a:lnTo>
                  <a:lnTo>
                    <a:pt x="2437" y="82"/>
                  </a:lnTo>
                  <a:lnTo>
                    <a:pt x="2295" y="143"/>
                  </a:lnTo>
                  <a:lnTo>
                    <a:pt x="1970" y="244"/>
                  </a:lnTo>
                  <a:lnTo>
                    <a:pt x="1645" y="305"/>
                  </a:lnTo>
                  <a:lnTo>
                    <a:pt x="1300" y="325"/>
                  </a:lnTo>
                  <a:lnTo>
                    <a:pt x="934" y="305"/>
                  </a:lnTo>
                  <a:lnTo>
                    <a:pt x="610" y="244"/>
                  </a:lnTo>
                  <a:lnTo>
                    <a:pt x="285" y="143"/>
                  </a:lnTo>
                  <a:lnTo>
                    <a:pt x="143" y="82"/>
                  </a:lnTo>
                  <a:lnTo>
                    <a:pt x="0" y="0"/>
                  </a:lnTo>
                  <a:close/>
                </a:path>
              </a:pathLst>
            </a:custGeom>
            <a:solidFill>
              <a:srgbClr val="424242">
                <a:alpha val="23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4"/>
            <p:cNvSpPr/>
            <p:nvPr/>
          </p:nvSpPr>
          <p:spPr>
            <a:xfrm>
              <a:off x="1843675" y="1754400"/>
              <a:ext cx="890425" cy="517300"/>
            </a:xfrm>
            <a:custGeom>
              <a:rect b="b" l="l" r="r" t="t"/>
              <a:pathLst>
                <a:path extrusionOk="0" h="20692" w="35617">
                  <a:moveTo>
                    <a:pt x="35596" y="15717"/>
                  </a:moveTo>
                  <a:lnTo>
                    <a:pt x="35576" y="16001"/>
                  </a:lnTo>
                  <a:lnTo>
                    <a:pt x="35535" y="16286"/>
                  </a:lnTo>
                  <a:lnTo>
                    <a:pt x="35454" y="16570"/>
                  </a:lnTo>
                  <a:lnTo>
                    <a:pt x="35372" y="16854"/>
                  </a:lnTo>
                  <a:lnTo>
                    <a:pt x="35271" y="17118"/>
                  </a:lnTo>
                  <a:lnTo>
                    <a:pt x="35169" y="17402"/>
                  </a:lnTo>
                  <a:lnTo>
                    <a:pt x="35027" y="17687"/>
                  </a:lnTo>
                  <a:lnTo>
                    <a:pt x="34885" y="17951"/>
                  </a:lnTo>
                  <a:lnTo>
                    <a:pt x="34723" y="18215"/>
                  </a:lnTo>
                  <a:lnTo>
                    <a:pt x="34560" y="18458"/>
                  </a:lnTo>
                  <a:lnTo>
                    <a:pt x="34378" y="18702"/>
                  </a:lnTo>
                  <a:lnTo>
                    <a:pt x="34174" y="18946"/>
                  </a:lnTo>
                  <a:lnTo>
                    <a:pt x="33971" y="19149"/>
                  </a:lnTo>
                  <a:lnTo>
                    <a:pt x="33768" y="19352"/>
                  </a:lnTo>
                  <a:lnTo>
                    <a:pt x="33545" y="19534"/>
                  </a:lnTo>
                  <a:lnTo>
                    <a:pt x="33322" y="19697"/>
                  </a:lnTo>
                  <a:lnTo>
                    <a:pt x="33322" y="20184"/>
                  </a:lnTo>
                  <a:lnTo>
                    <a:pt x="33545" y="20022"/>
                  </a:lnTo>
                  <a:lnTo>
                    <a:pt x="33789" y="19819"/>
                  </a:lnTo>
                  <a:lnTo>
                    <a:pt x="33992" y="19595"/>
                  </a:lnTo>
                  <a:lnTo>
                    <a:pt x="34215" y="19372"/>
                  </a:lnTo>
                  <a:lnTo>
                    <a:pt x="34418" y="19128"/>
                  </a:lnTo>
                  <a:lnTo>
                    <a:pt x="34601" y="18864"/>
                  </a:lnTo>
                  <a:lnTo>
                    <a:pt x="34784" y="18600"/>
                  </a:lnTo>
                  <a:lnTo>
                    <a:pt x="34946" y="18316"/>
                  </a:lnTo>
                  <a:lnTo>
                    <a:pt x="35088" y="18032"/>
                  </a:lnTo>
                  <a:lnTo>
                    <a:pt x="35210" y="17748"/>
                  </a:lnTo>
                  <a:lnTo>
                    <a:pt x="35332" y="17443"/>
                  </a:lnTo>
                  <a:lnTo>
                    <a:pt x="35433" y="17138"/>
                  </a:lnTo>
                  <a:lnTo>
                    <a:pt x="35515" y="16854"/>
                  </a:lnTo>
                  <a:lnTo>
                    <a:pt x="35555" y="16549"/>
                  </a:lnTo>
                  <a:lnTo>
                    <a:pt x="35596" y="16265"/>
                  </a:lnTo>
                  <a:lnTo>
                    <a:pt x="35616" y="15961"/>
                  </a:lnTo>
                  <a:lnTo>
                    <a:pt x="35596" y="15717"/>
                  </a:lnTo>
                  <a:close/>
                  <a:moveTo>
                    <a:pt x="21" y="1"/>
                  </a:moveTo>
                  <a:lnTo>
                    <a:pt x="1" y="244"/>
                  </a:lnTo>
                  <a:lnTo>
                    <a:pt x="21" y="488"/>
                  </a:lnTo>
                  <a:lnTo>
                    <a:pt x="41" y="732"/>
                  </a:lnTo>
                  <a:lnTo>
                    <a:pt x="82" y="975"/>
                  </a:lnTo>
                  <a:lnTo>
                    <a:pt x="143" y="1219"/>
                  </a:lnTo>
                  <a:lnTo>
                    <a:pt x="224" y="1442"/>
                  </a:lnTo>
                  <a:lnTo>
                    <a:pt x="305" y="1666"/>
                  </a:lnTo>
                  <a:lnTo>
                    <a:pt x="407" y="1889"/>
                  </a:lnTo>
                  <a:lnTo>
                    <a:pt x="529" y="2112"/>
                  </a:lnTo>
                  <a:lnTo>
                    <a:pt x="671" y="2316"/>
                  </a:lnTo>
                  <a:lnTo>
                    <a:pt x="813" y="2519"/>
                  </a:lnTo>
                  <a:lnTo>
                    <a:pt x="996" y="2701"/>
                  </a:lnTo>
                  <a:lnTo>
                    <a:pt x="1158" y="2884"/>
                  </a:lnTo>
                  <a:lnTo>
                    <a:pt x="1361" y="3047"/>
                  </a:lnTo>
                  <a:lnTo>
                    <a:pt x="1564" y="3189"/>
                  </a:lnTo>
                  <a:lnTo>
                    <a:pt x="1788" y="3331"/>
                  </a:lnTo>
                  <a:lnTo>
                    <a:pt x="31251" y="20509"/>
                  </a:lnTo>
                  <a:lnTo>
                    <a:pt x="31372" y="20570"/>
                  </a:lnTo>
                  <a:lnTo>
                    <a:pt x="31515" y="20631"/>
                  </a:lnTo>
                  <a:lnTo>
                    <a:pt x="31636" y="20671"/>
                  </a:lnTo>
                  <a:lnTo>
                    <a:pt x="31778" y="20692"/>
                  </a:lnTo>
                  <a:lnTo>
                    <a:pt x="31778" y="20204"/>
                  </a:lnTo>
                  <a:lnTo>
                    <a:pt x="31636" y="20184"/>
                  </a:lnTo>
                  <a:lnTo>
                    <a:pt x="31494" y="20144"/>
                  </a:lnTo>
                  <a:lnTo>
                    <a:pt x="31372" y="20103"/>
                  </a:lnTo>
                  <a:lnTo>
                    <a:pt x="31251" y="20042"/>
                  </a:lnTo>
                  <a:lnTo>
                    <a:pt x="1788" y="2864"/>
                  </a:lnTo>
                  <a:lnTo>
                    <a:pt x="1605" y="2742"/>
                  </a:lnTo>
                  <a:lnTo>
                    <a:pt x="1402" y="2600"/>
                  </a:lnTo>
                  <a:lnTo>
                    <a:pt x="1239" y="2458"/>
                  </a:lnTo>
                  <a:lnTo>
                    <a:pt x="1077" y="2316"/>
                  </a:lnTo>
                  <a:lnTo>
                    <a:pt x="915" y="2153"/>
                  </a:lnTo>
                  <a:lnTo>
                    <a:pt x="772" y="1991"/>
                  </a:lnTo>
                  <a:lnTo>
                    <a:pt x="651" y="1808"/>
                  </a:lnTo>
                  <a:lnTo>
                    <a:pt x="529" y="1625"/>
                  </a:lnTo>
                  <a:lnTo>
                    <a:pt x="427" y="1442"/>
                  </a:lnTo>
                  <a:lnTo>
                    <a:pt x="326" y="1239"/>
                  </a:lnTo>
                  <a:lnTo>
                    <a:pt x="245" y="1036"/>
                  </a:lnTo>
                  <a:lnTo>
                    <a:pt x="184" y="833"/>
                  </a:lnTo>
                  <a:lnTo>
                    <a:pt x="123" y="630"/>
                  </a:lnTo>
                  <a:lnTo>
                    <a:pt x="62" y="427"/>
                  </a:lnTo>
                  <a:lnTo>
                    <a:pt x="41" y="204"/>
                  </a:lnTo>
                  <a:lnTo>
                    <a:pt x="21" y="1"/>
                  </a:lnTo>
                  <a:close/>
                </a:path>
              </a:pathLst>
            </a:custGeom>
            <a:solidFill>
              <a:srgbClr val="EDE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4"/>
            <p:cNvSpPr/>
            <p:nvPr/>
          </p:nvSpPr>
          <p:spPr>
            <a:xfrm>
              <a:off x="2676700" y="2147300"/>
              <a:ext cx="57400" cy="111725"/>
            </a:xfrm>
            <a:custGeom>
              <a:rect b="b" l="l" r="r" t="t"/>
              <a:pathLst>
                <a:path extrusionOk="0" fill="none" h="4469" w="2296">
                  <a:moveTo>
                    <a:pt x="2275" y="1"/>
                  </a:moveTo>
                  <a:lnTo>
                    <a:pt x="2275" y="1"/>
                  </a:lnTo>
                  <a:lnTo>
                    <a:pt x="2255" y="285"/>
                  </a:lnTo>
                  <a:lnTo>
                    <a:pt x="2214" y="570"/>
                  </a:lnTo>
                  <a:lnTo>
                    <a:pt x="2133" y="854"/>
                  </a:lnTo>
                  <a:lnTo>
                    <a:pt x="2051" y="1138"/>
                  </a:lnTo>
                  <a:lnTo>
                    <a:pt x="1950" y="1402"/>
                  </a:lnTo>
                  <a:lnTo>
                    <a:pt x="1848" y="1686"/>
                  </a:lnTo>
                  <a:lnTo>
                    <a:pt x="1706" y="1971"/>
                  </a:lnTo>
                  <a:lnTo>
                    <a:pt x="1564" y="2235"/>
                  </a:lnTo>
                  <a:lnTo>
                    <a:pt x="1402" y="2499"/>
                  </a:lnTo>
                  <a:lnTo>
                    <a:pt x="1239" y="2742"/>
                  </a:lnTo>
                  <a:lnTo>
                    <a:pt x="1057" y="2986"/>
                  </a:lnTo>
                  <a:lnTo>
                    <a:pt x="853" y="3230"/>
                  </a:lnTo>
                  <a:lnTo>
                    <a:pt x="650" y="3433"/>
                  </a:lnTo>
                  <a:lnTo>
                    <a:pt x="447" y="3636"/>
                  </a:lnTo>
                  <a:lnTo>
                    <a:pt x="224" y="3818"/>
                  </a:lnTo>
                  <a:lnTo>
                    <a:pt x="1" y="3981"/>
                  </a:lnTo>
                  <a:lnTo>
                    <a:pt x="1" y="4468"/>
                  </a:lnTo>
                  <a:lnTo>
                    <a:pt x="1" y="4468"/>
                  </a:lnTo>
                  <a:lnTo>
                    <a:pt x="224" y="4306"/>
                  </a:lnTo>
                  <a:lnTo>
                    <a:pt x="468" y="4103"/>
                  </a:lnTo>
                  <a:lnTo>
                    <a:pt x="671" y="3879"/>
                  </a:lnTo>
                  <a:lnTo>
                    <a:pt x="894" y="3656"/>
                  </a:lnTo>
                  <a:lnTo>
                    <a:pt x="1097" y="3412"/>
                  </a:lnTo>
                  <a:lnTo>
                    <a:pt x="1280" y="3148"/>
                  </a:lnTo>
                  <a:lnTo>
                    <a:pt x="1463" y="2884"/>
                  </a:lnTo>
                  <a:lnTo>
                    <a:pt x="1625" y="2600"/>
                  </a:lnTo>
                  <a:lnTo>
                    <a:pt x="1767" y="2316"/>
                  </a:lnTo>
                  <a:lnTo>
                    <a:pt x="1889" y="2032"/>
                  </a:lnTo>
                  <a:lnTo>
                    <a:pt x="2011" y="1727"/>
                  </a:lnTo>
                  <a:lnTo>
                    <a:pt x="2112" y="1422"/>
                  </a:lnTo>
                  <a:lnTo>
                    <a:pt x="2194" y="1138"/>
                  </a:lnTo>
                  <a:lnTo>
                    <a:pt x="2234" y="833"/>
                  </a:lnTo>
                  <a:lnTo>
                    <a:pt x="2275" y="549"/>
                  </a:lnTo>
                  <a:lnTo>
                    <a:pt x="2295" y="245"/>
                  </a:lnTo>
                  <a:lnTo>
                    <a:pt x="2295" y="245"/>
                  </a:lnTo>
                  <a:lnTo>
                    <a:pt x="227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4"/>
            <p:cNvSpPr/>
            <p:nvPr/>
          </p:nvSpPr>
          <p:spPr>
            <a:xfrm>
              <a:off x="1843675" y="1754400"/>
              <a:ext cx="794475" cy="517300"/>
            </a:xfrm>
            <a:custGeom>
              <a:rect b="b" l="l" r="r" t="t"/>
              <a:pathLst>
                <a:path extrusionOk="0" fill="none" h="20692" w="31779">
                  <a:moveTo>
                    <a:pt x="21" y="1"/>
                  </a:moveTo>
                  <a:lnTo>
                    <a:pt x="21" y="1"/>
                  </a:lnTo>
                  <a:lnTo>
                    <a:pt x="1" y="244"/>
                  </a:lnTo>
                  <a:lnTo>
                    <a:pt x="21" y="488"/>
                  </a:lnTo>
                  <a:lnTo>
                    <a:pt x="41" y="732"/>
                  </a:lnTo>
                  <a:lnTo>
                    <a:pt x="82" y="975"/>
                  </a:lnTo>
                  <a:lnTo>
                    <a:pt x="143" y="1219"/>
                  </a:lnTo>
                  <a:lnTo>
                    <a:pt x="224" y="1442"/>
                  </a:lnTo>
                  <a:lnTo>
                    <a:pt x="305" y="1666"/>
                  </a:lnTo>
                  <a:lnTo>
                    <a:pt x="407" y="1889"/>
                  </a:lnTo>
                  <a:lnTo>
                    <a:pt x="529" y="2112"/>
                  </a:lnTo>
                  <a:lnTo>
                    <a:pt x="671" y="2316"/>
                  </a:lnTo>
                  <a:lnTo>
                    <a:pt x="813" y="2519"/>
                  </a:lnTo>
                  <a:lnTo>
                    <a:pt x="996" y="2701"/>
                  </a:lnTo>
                  <a:lnTo>
                    <a:pt x="1158" y="2884"/>
                  </a:lnTo>
                  <a:lnTo>
                    <a:pt x="1361" y="3047"/>
                  </a:lnTo>
                  <a:lnTo>
                    <a:pt x="1564" y="3189"/>
                  </a:lnTo>
                  <a:lnTo>
                    <a:pt x="1788" y="3331"/>
                  </a:lnTo>
                  <a:lnTo>
                    <a:pt x="31251" y="20509"/>
                  </a:lnTo>
                  <a:lnTo>
                    <a:pt x="31251" y="20509"/>
                  </a:lnTo>
                  <a:lnTo>
                    <a:pt x="31251" y="20509"/>
                  </a:lnTo>
                  <a:lnTo>
                    <a:pt x="31372" y="20570"/>
                  </a:lnTo>
                  <a:lnTo>
                    <a:pt x="31515" y="20631"/>
                  </a:lnTo>
                  <a:lnTo>
                    <a:pt x="31636" y="20671"/>
                  </a:lnTo>
                  <a:lnTo>
                    <a:pt x="31778" y="20692"/>
                  </a:lnTo>
                  <a:lnTo>
                    <a:pt x="31778" y="20204"/>
                  </a:lnTo>
                  <a:lnTo>
                    <a:pt x="31778" y="20204"/>
                  </a:lnTo>
                  <a:lnTo>
                    <a:pt x="31636" y="20184"/>
                  </a:lnTo>
                  <a:lnTo>
                    <a:pt x="31494" y="20144"/>
                  </a:lnTo>
                  <a:lnTo>
                    <a:pt x="31372" y="20103"/>
                  </a:lnTo>
                  <a:lnTo>
                    <a:pt x="31251" y="20042"/>
                  </a:lnTo>
                  <a:lnTo>
                    <a:pt x="31251" y="20042"/>
                  </a:lnTo>
                  <a:lnTo>
                    <a:pt x="1788" y="2864"/>
                  </a:lnTo>
                  <a:lnTo>
                    <a:pt x="1788" y="2864"/>
                  </a:lnTo>
                  <a:lnTo>
                    <a:pt x="1605" y="2742"/>
                  </a:lnTo>
                  <a:lnTo>
                    <a:pt x="1402" y="2600"/>
                  </a:lnTo>
                  <a:lnTo>
                    <a:pt x="1239" y="2458"/>
                  </a:lnTo>
                  <a:lnTo>
                    <a:pt x="1077" y="2316"/>
                  </a:lnTo>
                  <a:lnTo>
                    <a:pt x="915" y="2153"/>
                  </a:lnTo>
                  <a:lnTo>
                    <a:pt x="772" y="1991"/>
                  </a:lnTo>
                  <a:lnTo>
                    <a:pt x="651" y="1808"/>
                  </a:lnTo>
                  <a:lnTo>
                    <a:pt x="529" y="1625"/>
                  </a:lnTo>
                  <a:lnTo>
                    <a:pt x="427" y="1442"/>
                  </a:lnTo>
                  <a:lnTo>
                    <a:pt x="326" y="1239"/>
                  </a:lnTo>
                  <a:lnTo>
                    <a:pt x="245" y="1036"/>
                  </a:lnTo>
                  <a:lnTo>
                    <a:pt x="184" y="833"/>
                  </a:lnTo>
                  <a:lnTo>
                    <a:pt x="123" y="630"/>
                  </a:lnTo>
                  <a:lnTo>
                    <a:pt x="62" y="427"/>
                  </a:lnTo>
                  <a:lnTo>
                    <a:pt x="41" y="204"/>
                  </a:lnTo>
                  <a:lnTo>
                    <a:pt x="2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4"/>
            <p:cNvSpPr/>
            <p:nvPr/>
          </p:nvSpPr>
          <p:spPr>
            <a:xfrm>
              <a:off x="2638125" y="2247325"/>
              <a:ext cx="38600" cy="169050"/>
            </a:xfrm>
            <a:custGeom>
              <a:rect b="b" l="l" r="r" t="t"/>
              <a:pathLst>
                <a:path extrusionOk="0" h="6762" w="1544">
                  <a:moveTo>
                    <a:pt x="1544" y="0"/>
                  </a:moveTo>
                  <a:lnTo>
                    <a:pt x="1320" y="6112"/>
                  </a:lnTo>
                  <a:lnTo>
                    <a:pt x="1341" y="6112"/>
                  </a:lnTo>
                  <a:lnTo>
                    <a:pt x="1544" y="467"/>
                  </a:lnTo>
                  <a:lnTo>
                    <a:pt x="1544" y="0"/>
                  </a:lnTo>
                  <a:close/>
                  <a:moveTo>
                    <a:pt x="0" y="487"/>
                  </a:moveTo>
                  <a:lnTo>
                    <a:pt x="0" y="975"/>
                  </a:lnTo>
                  <a:lnTo>
                    <a:pt x="204" y="6762"/>
                  </a:lnTo>
                  <a:lnTo>
                    <a:pt x="224" y="6762"/>
                  </a:lnTo>
                  <a:lnTo>
                    <a:pt x="0" y="487"/>
                  </a:lnTo>
                  <a:close/>
                </a:path>
              </a:pathLst>
            </a:custGeom>
            <a:solidFill>
              <a:srgbClr val="E5E8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4"/>
            <p:cNvSpPr/>
            <p:nvPr/>
          </p:nvSpPr>
          <p:spPr>
            <a:xfrm>
              <a:off x="2638125" y="2259500"/>
              <a:ext cx="5600" cy="156875"/>
            </a:xfrm>
            <a:custGeom>
              <a:rect b="b" l="l" r="r" t="t"/>
              <a:pathLst>
                <a:path extrusionOk="0" fill="none" h="6275" w="224">
                  <a:moveTo>
                    <a:pt x="0" y="0"/>
                  </a:moveTo>
                  <a:lnTo>
                    <a:pt x="0" y="488"/>
                  </a:lnTo>
                  <a:lnTo>
                    <a:pt x="204" y="6275"/>
                  </a:lnTo>
                  <a:lnTo>
                    <a:pt x="224" y="6275"/>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4"/>
            <p:cNvSpPr/>
            <p:nvPr/>
          </p:nvSpPr>
          <p:spPr>
            <a:xfrm>
              <a:off x="2671125" y="2246800"/>
              <a:ext cx="5600" cy="153325"/>
            </a:xfrm>
            <a:custGeom>
              <a:rect b="b" l="l" r="r" t="t"/>
              <a:pathLst>
                <a:path extrusionOk="0" fill="none" h="6133" w="224">
                  <a:moveTo>
                    <a:pt x="224" y="1"/>
                  </a:moveTo>
                  <a:lnTo>
                    <a:pt x="224" y="1"/>
                  </a:lnTo>
                  <a:lnTo>
                    <a:pt x="224" y="21"/>
                  </a:lnTo>
                  <a:lnTo>
                    <a:pt x="0" y="6133"/>
                  </a:lnTo>
                  <a:lnTo>
                    <a:pt x="21" y="6133"/>
                  </a:lnTo>
                  <a:lnTo>
                    <a:pt x="224" y="488"/>
                  </a:lnTo>
                  <a:lnTo>
                    <a:pt x="22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4"/>
            <p:cNvSpPr/>
            <p:nvPr/>
          </p:nvSpPr>
          <p:spPr>
            <a:xfrm>
              <a:off x="3332050" y="2653425"/>
              <a:ext cx="13225" cy="41150"/>
            </a:xfrm>
            <a:custGeom>
              <a:rect b="b" l="l" r="r" t="t"/>
              <a:pathLst>
                <a:path extrusionOk="0" h="1646" w="529">
                  <a:moveTo>
                    <a:pt x="529" y="0"/>
                  </a:moveTo>
                  <a:lnTo>
                    <a:pt x="508" y="122"/>
                  </a:lnTo>
                  <a:lnTo>
                    <a:pt x="468" y="244"/>
                  </a:lnTo>
                  <a:lnTo>
                    <a:pt x="407" y="366"/>
                  </a:lnTo>
                  <a:lnTo>
                    <a:pt x="305" y="488"/>
                  </a:lnTo>
                  <a:lnTo>
                    <a:pt x="183" y="609"/>
                  </a:lnTo>
                  <a:lnTo>
                    <a:pt x="21" y="711"/>
                  </a:lnTo>
                  <a:lnTo>
                    <a:pt x="1" y="1198"/>
                  </a:lnTo>
                  <a:lnTo>
                    <a:pt x="1" y="1361"/>
                  </a:lnTo>
                  <a:lnTo>
                    <a:pt x="508" y="1645"/>
                  </a:lnTo>
                  <a:lnTo>
                    <a:pt x="529" y="508"/>
                  </a:lnTo>
                  <a:lnTo>
                    <a:pt x="529" y="447"/>
                  </a:lnTo>
                  <a:lnTo>
                    <a:pt x="529" y="0"/>
                  </a:lnTo>
                  <a:close/>
                </a:path>
              </a:pathLst>
            </a:custGeom>
            <a:solidFill>
              <a:srgbClr val="006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4"/>
            <p:cNvSpPr/>
            <p:nvPr/>
          </p:nvSpPr>
          <p:spPr>
            <a:xfrm>
              <a:off x="3332050" y="2653425"/>
              <a:ext cx="13225" cy="41150"/>
            </a:xfrm>
            <a:custGeom>
              <a:rect b="b" l="l" r="r" t="t"/>
              <a:pathLst>
                <a:path extrusionOk="0" fill="none" h="1646" w="529">
                  <a:moveTo>
                    <a:pt x="529" y="0"/>
                  </a:moveTo>
                  <a:lnTo>
                    <a:pt x="529" y="0"/>
                  </a:lnTo>
                  <a:lnTo>
                    <a:pt x="508" y="122"/>
                  </a:lnTo>
                  <a:lnTo>
                    <a:pt x="468" y="244"/>
                  </a:lnTo>
                  <a:lnTo>
                    <a:pt x="468" y="244"/>
                  </a:lnTo>
                  <a:lnTo>
                    <a:pt x="407" y="366"/>
                  </a:lnTo>
                  <a:lnTo>
                    <a:pt x="305" y="488"/>
                  </a:lnTo>
                  <a:lnTo>
                    <a:pt x="183" y="609"/>
                  </a:lnTo>
                  <a:lnTo>
                    <a:pt x="21" y="711"/>
                  </a:lnTo>
                  <a:lnTo>
                    <a:pt x="21" y="711"/>
                  </a:lnTo>
                  <a:lnTo>
                    <a:pt x="21" y="711"/>
                  </a:lnTo>
                  <a:lnTo>
                    <a:pt x="21" y="711"/>
                  </a:lnTo>
                  <a:lnTo>
                    <a:pt x="21" y="711"/>
                  </a:lnTo>
                  <a:lnTo>
                    <a:pt x="1" y="1198"/>
                  </a:lnTo>
                  <a:lnTo>
                    <a:pt x="1" y="1361"/>
                  </a:lnTo>
                  <a:lnTo>
                    <a:pt x="508" y="1645"/>
                  </a:lnTo>
                  <a:lnTo>
                    <a:pt x="529" y="508"/>
                  </a:lnTo>
                  <a:lnTo>
                    <a:pt x="529" y="508"/>
                  </a:lnTo>
                  <a:lnTo>
                    <a:pt x="529" y="447"/>
                  </a:lnTo>
                  <a:lnTo>
                    <a:pt x="52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4"/>
            <p:cNvSpPr/>
            <p:nvPr/>
          </p:nvSpPr>
          <p:spPr>
            <a:xfrm>
              <a:off x="3318850" y="2671175"/>
              <a:ext cx="13725" cy="16275"/>
            </a:xfrm>
            <a:custGeom>
              <a:rect b="b" l="l" r="r" t="t"/>
              <a:pathLst>
                <a:path extrusionOk="0" h="651" w="549">
                  <a:moveTo>
                    <a:pt x="549" y="1"/>
                  </a:moveTo>
                  <a:lnTo>
                    <a:pt x="1" y="326"/>
                  </a:lnTo>
                  <a:lnTo>
                    <a:pt x="529" y="651"/>
                  </a:lnTo>
                  <a:lnTo>
                    <a:pt x="529" y="488"/>
                  </a:lnTo>
                  <a:lnTo>
                    <a:pt x="549" y="1"/>
                  </a:lnTo>
                  <a:close/>
                </a:path>
              </a:pathLst>
            </a:custGeom>
            <a:solidFill>
              <a:srgbClr val="006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4"/>
            <p:cNvSpPr/>
            <p:nvPr/>
          </p:nvSpPr>
          <p:spPr>
            <a:xfrm>
              <a:off x="3318850" y="2671175"/>
              <a:ext cx="13725" cy="16275"/>
            </a:xfrm>
            <a:custGeom>
              <a:rect b="b" l="l" r="r" t="t"/>
              <a:pathLst>
                <a:path extrusionOk="0" fill="none" h="651" w="549">
                  <a:moveTo>
                    <a:pt x="549" y="1"/>
                  </a:moveTo>
                  <a:lnTo>
                    <a:pt x="1" y="326"/>
                  </a:lnTo>
                  <a:lnTo>
                    <a:pt x="529" y="651"/>
                  </a:lnTo>
                  <a:lnTo>
                    <a:pt x="529" y="488"/>
                  </a:lnTo>
                  <a:lnTo>
                    <a:pt x="54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4"/>
            <p:cNvSpPr/>
            <p:nvPr/>
          </p:nvSpPr>
          <p:spPr>
            <a:xfrm>
              <a:off x="2897525" y="2436150"/>
              <a:ext cx="447750" cy="258425"/>
            </a:xfrm>
            <a:custGeom>
              <a:rect b="b" l="l" r="r" t="t"/>
              <a:pathLst>
                <a:path extrusionOk="0" h="10337" w="17910">
                  <a:moveTo>
                    <a:pt x="2843" y="1"/>
                  </a:moveTo>
                  <a:lnTo>
                    <a:pt x="2518" y="21"/>
                  </a:lnTo>
                  <a:lnTo>
                    <a:pt x="2193" y="82"/>
                  </a:lnTo>
                  <a:lnTo>
                    <a:pt x="1889" y="163"/>
                  </a:lnTo>
                  <a:lnTo>
                    <a:pt x="1747" y="224"/>
                  </a:lnTo>
                  <a:lnTo>
                    <a:pt x="1605" y="305"/>
                  </a:lnTo>
                  <a:lnTo>
                    <a:pt x="1056" y="610"/>
                  </a:lnTo>
                  <a:lnTo>
                    <a:pt x="508" y="935"/>
                  </a:lnTo>
                  <a:lnTo>
                    <a:pt x="386" y="1016"/>
                  </a:lnTo>
                  <a:lnTo>
                    <a:pt x="285" y="1097"/>
                  </a:lnTo>
                  <a:lnTo>
                    <a:pt x="203" y="1178"/>
                  </a:lnTo>
                  <a:lnTo>
                    <a:pt x="122" y="1260"/>
                  </a:lnTo>
                  <a:lnTo>
                    <a:pt x="82" y="1361"/>
                  </a:lnTo>
                  <a:lnTo>
                    <a:pt x="41" y="1463"/>
                  </a:lnTo>
                  <a:lnTo>
                    <a:pt x="0" y="1544"/>
                  </a:lnTo>
                  <a:lnTo>
                    <a:pt x="0" y="1645"/>
                  </a:lnTo>
                  <a:lnTo>
                    <a:pt x="0" y="1747"/>
                  </a:lnTo>
                  <a:lnTo>
                    <a:pt x="41" y="1848"/>
                  </a:lnTo>
                  <a:lnTo>
                    <a:pt x="82" y="1950"/>
                  </a:lnTo>
                  <a:lnTo>
                    <a:pt x="122" y="2031"/>
                  </a:lnTo>
                  <a:lnTo>
                    <a:pt x="203" y="2133"/>
                  </a:lnTo>
                  <a:lnTo>
                    <a:pt x="285" y="2214"/>
                  </a:lnTo>
                  <a:lnTo>
                    <a:pt x="407" y="2295"/>
                  </a:lnTo>
                  <a:lnTo>
                    <a:pt x="528" y="2376"/>
                  </a:lnTo>
                  <a:lnTo>
                    <a:pt x="13808" y="10052"/>
                  </a:lnTo>
                  <a:lnTo>
                    <a:pt x="13828" y="10052"/>
                  </a:lnTo>
                  <a:lnTo>
                    <a:pt x="14092" y="10174"/>
                  </a:lnTo>
                  <a:lnTo>
                    <a:pt x="14397" y="10275"/>
                  </a:lnTo>
                  <a:lnTo>
                    <a:pt x="14722" y="10336"/>
                  </a:lnTo>
                  <a:lnTo>
                    <a:pt x="15392" y="10336"/>
                  </a:lnTo>
                  <a:lnTo>
                    <a:pt x="15696" y="10275"/>
                  </a:lnTo>
                  <a:lnTo>
                    <a:pt x="16001" y="10194"/>
                  </a:lnTo>
                  <a:lnTo>
                    <a:pt x="16265" y="10072"/>
                  </a:lnTo>
                  <a:lnTo>
                    <a:pt x="16285" y="10052"/>
                  </a:lnTo>
                  <a:lnTo>
                    <a:pt x="16854" y="9727"/>
                  </a:lnTo>
                  <a:lnTo>
                    <a:pt x="17402" y="9402"/>
                  </a:lnTo>
                  <a:lnTo>
                    <a:pt x="17564" y="9300"/>
                  </a:lnTo>
                  <a:lnTo>
                    <a:pt x="17686" y="9179"/>
                  </a:lnTo>
                  <a:lnTo>
                    <a:pt x="17788" y="9057"/>
                  </a:lnTo>
                  <a:lnTo>
                    <a:pt x="17849" y="8935"/>
                  </a:lnTo>
                  <a:lnTo>
                    <a:pt x="17889" y="8813"/>
                  </a:lnTo>
                  <a:lnTo>
                    <a:pt x="17910" y="8671"/>
                  </a:lnTo>
                  <a:lnTo>
                    <a:pt x="17889" y="8549"/>
                  </a:lnTo>
                  <a:lnTo>
                    <a:pt x="17849" y="8427"/>
                  </a:lnTo>
                  <a:lnTo>
                    <a:pt x="17767" y="8306"/>
                  </a:lnTo>
                  <a:lnTo>
                    <a:pt x="17666" y="8184"/>
                  </a:lnTo>
                  <a:lnTo>
                    <a:pt x="17544" y="8082"/>
                  </a:lnTo>
                  <a:lnTo>
                    <a:pt x="17382" y="7960"/>
                  </a:lnTo>
                  <a:lnTo>
                    <a:pt x="4082" y="305"/>
                  </a:lnTo>
                  <a:lnTo>
                    <a:pt x="3960" y="224"/>
                  </a:lnTo>
                  <a:lnTo>
                    <a:pt x="3818" y="163"/>
                  </a:lnTo>
                  <a:lnTo>
                    <a:pt x="3513" y="82"/>
                  </a:lnTo>
                  <a:lnTo>
                    <a:pt x="3188" y="21"/>
                  </a:lnTo>
                  <a:lnTo>
                    <a:pt x="28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4"/>
            <p:cNvSpPr/>
            <p:nvPr/>
          </p:nvSpPr>
          <p:spPr>
            <a:xfrm>
              <a:off x="2897525" y="2436150"/>
              <a:ext cx="447750" cy="258425"/>
            </a:xfrm>
            <a:custGeom>
              <a:rect b="b" l="l" r="r" t="t"/>
              <a:pathLst>
                <a:path extrusionOk="0" fill="none" h="10337" w="17910">
                  <a:moveTo>
                    <a:pt x="2843" y="1"/>
                  </a:moveTo>
                  <a:lnTo>
                    <a:pt x="2843" y="1"/>
                  </a:lnTo>
                  <a:lnTo>
                    <a:pt x="2518" y="21"/>
                  </a:lnTo>
                  <a:lnTo>
                    <a:pt x="2193" y="82"/>
                  </a:lnTo>
                  <a:lnTo>
                    <a:pt x="1889" y="163"/>
                  </a:lnTo>
                  <a:lnTo>
                    <a:pt x="1747" y="224"/>
                  </a:lnTo>
                  <a:lnTo>
                    <a:pt x="1605" y="305"/>
                  </a:lnTo>
                  <a:lnTo>
                    <a:pt x="1056" y="610"/>
                  </a:lnTo>
                  <a:lnTo>
                    <a:pt x="508" y="935"/>
                  </a:lnTo>
                  <a:lnTo>
                    <a:pt x="508" y="935"/>
                  </a:lnTo>
                  <a:lnTo>
                    <a:pt x="386" y="1016"/>
                  </a:lnTo>
                  <a:lnTo>
                    <a:pt x="285" y="1097"/>
                  </a:lnTo>
                  <a:lnTo>
                    <a:pt x="203" y="1178"/>
                  </a:lnTo>
                  <a:lnTo>
                    <a:pt x="122" y="1260"/>
                  </a:lnTo>
                  <a:lnTo>
                    <a:pt x="82" y="1361"/>
                  </a:lnTo>
                  <a:lnTo>
                    <a:pt x="41" y="1463"/>
                  </a:lnTo>
                  <a:lnTo>
                    <a:pt x="0" y="1544"/>
                  </a:lnTo>
                  <a:lnTo>
                    <a:pt x="0" y="1645"/>
                  </a:lnTo>
                  <a:lnTo>
                    <a:pt x="0" y="1645"/>
                  </a:lnTo>
                  <a:lnTo>
                    <a:pt x="0" y="1747"/>
                  </a:lnTo>
                  <a:lnTo>
                    <a:pt x="41" y="1848"/>
                  </a:lnTo>
                  <a:lnTo>
                    <a:pt x="82" y="1950"/>
                  </a:lnTo>
                  <a:lnTo>
                    <a:pt x="122" y="2031"/>
                  </a:lnTo>
                  <a:lnTo>
                    <a:pt x="203" y="2133"/>
                  </a:lnTo>
                  <a:lnTo>
                    <a:pt x="285" y="2214"/>
                  </a:lnTo>
                  <a:lnTo>
                    <a:pt x="407" y="2295"/>
                  </a:lnTo>
                  <a:lnTo>
                    <a:pt x="528" y="2376"/>
                  </a:lnTo>
                  <a:lnTo>
                    <a:pt x="13808" y="10052"/>
                  </a:lnTo>
                  <a:lnTo>
                    <a:pt x="13808" y="10052"/>
                  </a:lnTo>
                  <a:lnTo>
                    <a:pt x="13808" y="10052"/>
                  </a:lnTo>
                  <a:lnTo>
                    <a:pt x="13828" y="10052"/>
                  </a:lnTo>
                  <a:lnTo>
                    <a:pt x="13828" y="10052"/>
                  </a:lnTo>
                  <a:lnTo>
                    <a:pt x="14092" y="10174"/>
                  </a:lnTo>
                  <a:lnTo>
                    <a:pt x="14397" y="10275"/>
                  </a:lnTo>
                  <a:lnTo>
                    <a:pt x="14722" y="10336"/>
                  </a:lnTo>
                  <a:lnTo>
                    <a:pt x="15047" y="10336"/>
                  </a:lnTo>
                  <a:lnTo>
                    <a:pt x="15047" y="10336"/>
                  </a:lnTo>
                  <a:lnTo>
                    <a:pt x="15067" y="10336"/>
                  </a:lnTo>
                  <a:lnTo>
                    <a:pt x="15067" y="10336"/>
                  </a:lnTo>
                  <a:lnTo>
                    <a:pt x="15067" y="10336"/>
                  </a:lnTo>
                  <a:lnTo>
                    <a:pt x="15067" y="10336"/>
                  </a:lnTo>
                  <a:lnTo>
                    <a:pt x="15392" y="10336"/>
                  </a:lnTo>
                  <a:lnTo>
                    <a:pt x="15696" y="10275"/>
                  </a:lnTo>
                  <a:lnTo>
                    <a:pt x="16001" y="10194"/>
                  </a:lnTo>
                  <a:lnTo>
                    <a:pt x="16265" y="10072"/>
                  </a:lnTo>
                  <a:lnTo>
                    <a:pt x="16265" y="10072"/>
                  </a:lnTo>
                  <a:lnTo>
                    <a:pt x="16285" y="10052"/>
                  </a:lnTo>
                  <a:lnTo>
                    <a:pt x="16854" y="9727"/>
                  </a:lnTo>
                  <a:lnTo>
                    <a:pt x="17402" y="9402"/>
                  </a:lnTo>
                  <a:lnTo>
                    <a:pt x="17402" y="9402"/>
                  </a:lnTo>
                  <a:lnTo>
                    <a:pt x="17402" y="9402"/>
                  </a:lnTo>
                  <a:lnTo>
                    <a:pt x="17402" y="9402"/>
                  </a:lnTo>
                  <a:lnTo>
                    <a:pt x="17402" y="9402"/>
                  </a:lnTo>
                  <a:lnTo>
                    <a:pt x="17402" y="9402"/>
                  </a:lnTo>
                  <a:lnTo>
                    <a:pt x="17564" y="9300"/>
                  </a:lnTo>
                  <a:lnTo>
                    <a:pt x="17686" y="9179"/>
                  </a:lnTo>
                  <a:lnTo>
                    <a:pt x="17788" y="9057"/>
                  </a:lnTo>
                  <a:lnTo>
                    <a:pt x="17849" y="8935"/>
                  </a:lnTo>
                  <a:lnTo>
                    <a:pt x="17849" y="8935"/>
                  </a:lnTo>
                  <a:lnTo>
                    <a:pt x="17889" y="8813"/>
                  </a:lnTo>
                  <a:lnTo>
                    <a:pt x="17910" y="8671"/>
                  </a:lnTo>
                  <a:lnTo>
                    <a:pt x="17889" y="8549"/>
                  </a:lnTo>
                  <a:lnTo>
                    <a:pt x="17849" y="8427"/>
                  </a:lnTo>
                  <a:lnTo>
                    <a:pt x="17767" y="8306"/>
                  </a:lnTo>
                  <a:lnTo>
                    <a:pt x="17666" y="8184"/>
                  </a:lnTo>
                  <a:lnTo>
                    <a:pt x="17544" y="8082"/>
                  </a:lnTo>
                  <a:lnTo>
                    <a:pt x="17382" y="7960"/>
                  </a:lnTo>
                  <a:lnTo>
                    <a:pt x="4082" y="305"/>
                  </a:lnTo>
                  <a:lnTo>
                    <a:pt x="4082" y="305"/>
                  </a:lnTo>
                  <a:lnTo>
                    <a:pt x="3960" y="224"/>
                  </a:lnTo>
                  <a:lnTo>
                    <a:pt x="3818" y="163"/>
                  </a:lnTo>
                  <a:lnTo>
                    <a:pt x="3513" y="82"/>
                  </a:lnTo>
                  <a:lnTo>
                    <a:pt x="3188" y="21"/>
                  </a:lnTo>
                  <a:lnTo>
                    <a:pt x="284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4"/>
            <p:cNvSpPr/>
            <p:nvPr/>
          </p:nvSpPr>
          <p:spPr>
            <a:xfrm>
              <a:off x="3457450" y="2780825"/>
              <a:ext cx="13200" cy="59925"/>
            </a:xfrm>
            <a:custGeom>
              <a:rect b="b" l="l" r="r" t="t"/>
              <a:pathLst>
                <a:path extrusionOk="0" h="2397" w="528">
                  <a:moveTo>
                    <a:pt x="528" y="1"/>
                  </a:moveTo>
                  <a:lnTo>
                    <a:pt x="508" y="102"/>
                  </a:lnTo>
                  <a:lnTo>
                    <a:pt x="467" y="204"/>
                  </a:lnTo>
                  <a:lnTo>
                    <a:pt x="406" y="285"/>
                  </a:lnTo>
                  <a:lnTo>
                    <a:pt x="325" y="387"/>
                  </a:lnTo>
                  <a:lnTo>
                    <a:pt x="244" y="468"/>
                  </a:lnTo>
                  <a:lnTo>
                    <a:pt x="122" y="549"/>
                  </a:lnTo>
                  <a:lnTo>
                    <a:pt x="0" y="630"/>
                  </a:lnTo>
                  <a:lnTo>
                    <a:pt x="0" y="1097"/>
                  </a:lnTo>
                  <a:lnTo>
                    <a:pt x="0" y="2397"/>
                  </a:lnTo>
                  <a:lnTo>
                    <a:pt x="122" y="2316"/>
                  </a:lnTo>
                  <a:lnTo>
                    <a:pt x="223" y="2214"/>
                  </a:lnTo>
                  <a:lnTo>
                    <a:pt x="325" y="2133"/>
                  </a:lnTo>
                  <a:lnTo>
                    <a:pt x="386" y="2052"/>
                  </a:lnTo>
                  <a:lnTo>
                    <a:pt x="447" y="1950"/>
                  </a:lnTo>
                  <a:lnTo>
                    <a:pt x="487" y="1849"/>
                  </a:lnTo>
                  <a:lnTo>
                    <a:pt x="528" y="1747"/>
                  </a:lnTo>
                  <a:lnTo>
                    <a:pt x="528" y="1646"/>
                  </a:lnTo>
                  <a:lnTo>
                    <a:pt x="528" y="407"/>
                  </a:lnTo>
                  <a:lnTo>
                    <a:pt x="528" y="326"/>
                  </a:lnTo>
                  <a:lnTo>
                    <a:pt x="528"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4"/>
            <p:cNvSpPr/>
            <p:nvPr/>
          </p:nvSpPr>
          <p:spPr>
            <a:xfrm>
              <a:off x="3457450" y="2778300"/>
              <a:ext cx="13200" cy="62450"/>
            </a:xfrm>
            <a:custGeom>
              <a:rect b="b" l="l" r="r" t="t"/>
              <a:pathLst>
                <a:path extrusionOk="0" fill="none" h="2498" w="528">
                  <a:moveTo>
                    <a:pt x="528" y="0"/>
                  </a:moveTo>
                  <a:lnTo>
                    <a:pt x="528" y="0"/>
                  </a:lnTo>
                  <a:lnTo>
                    <a:pt x="528" y="102"/>
                  </a:lnTo>
                  <a:lnTo>
                    <a:pt x="508" y="203"/>
                  </a:lnTo>
                  <a:lnTo>
                    <a:pt x="467" y="305"/>
                  </a:lnTo>
                  <a:lnTo>
                    <a:pt x="406" y="386"/>
                  </a:lnTo>
                  <a:lnTo>
                    <a:pt x="325" y="488"/>
                  </a:lnTo>
                  <a:lnTo>
                    <a:pt x="244" y="569"/>
                  </a:lnTo>
                  <a:lnTo>
                    <a:pt x="122" y="650"/>
                  </a:lnTo>
                  <a:lnTo>
                    <a:pt x="0" y="731"/>
                  </a:lnTo>
                  <a:lnTo>
                    <a:pt x="0" y="731"/>
                  </a:lnTo>
                  <a:lnTo>
                    <a:pt x="0" y="1198"/>
                  </a:lnTo>
                  <a:lnTo>
                    <a:pt x="0" y="2498"/>
                  </a:lnTo>
                  <a:lnTo>
                    <a:pt x="0" y="2498"/>
                  </a:lnTo>
                  <a:lnTo>
                    <a:pt x="0" y="2498"/>
                  </a:lnTo>
                  <a:lnTo>
                    <a:pt x="0" y="2498"/>
                  </a:lnTo>
                  <a:lnTo>
                    <a:pt x="0" y="2498"/>
                  </a:lnTo>
                  <a:lnTo>
                    <a:pt x="122" y="2417"/>
                  </a:lnTo>
                  <a:lnTo>
                    <a:pt x="223" y="2315"/>
                  </a:lnTo>
                  <a:lnTo>
                    <a:pt x="325" y="2234"/>
                  </a:lnTo>
                  <a:lnTo>
                    <a:pt x="386" y="2153"/>
                  </a:lnTo>
                  <a:lnTo>
                    <a:pt x="447" y="2051"/>
                  </a:lnTo>
                  <a:lnTo>
                    <a:pt x="487" y="1950"/>
                  </a:lnTo>
                  <a:lnTo>
                    <a:pt x="528" y="1848"/>
                  </a:lnTo>
                  <a:lnTo>
                    <a:pt x="528" y="1747"/>
                  </a:lnTo>
                  <a:lnTo>
                    <a:pt x="528" y="508"/>
                  </a:lnTo>
                  <a:lnTo>
                    <a:pt x="528" y="427"/>
                  </a:lnTo>
                  <a:lnTo>
                    <a:pt x="52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4"/>
            <p:cNvSpPr/>
            <p:nvPr/>
          </p:nvSpPr>
          <p:spPr>
            <a:xfrm>
              <a:off x="1821350" y="2907750"/>
              <a:ext cx="13225" cy="59925"/>
            </a:xfrm>
            <a:custGeom>
              <a:rect b="b" l="l" r="r" t="t"/>
              <a:pathLst>
                <a:path extrusionOk="0" h="2397" w="529">
                  <a:moveTo>
                    <a:pt x="0" y="0"/>
                  </a:moveTo>
                  <a:lnTo>
                    <a:pt x="0" y="1645"/>
                  </a:lnTo>
                  <a:lnTo>
                    <a:pt x="0" y="1686"/>
                  </a:lnTo>
                  <a:lnTo>
                    <a:pt x="0" y="1787"/>
                  </a:lnTo>
                  <a:lnTo>
                    <a:pt x="41" y="1868"/>
                  </a:lnTo>
                  <a:lnTo>
                    <a:pt x="82" y="1970"/>
                  </a:lnTo>
                  <a:lnTo>
                    <a:pt x="143" y="2071"/>
                  </a:lnTo>
                  <a:lnTo>
                    <a:pt x="224" y="2153"/>
                  </a:lnTo>
                  <a:lnTo>
                    <a:pt x="305" y="2234"/>
                  </a:lnTo>
                  <a:lnTo>
                    <a:pt x="407" y="2315"/>
                  </a:lnTo>
                  <a:lnTo>
                    <a:pt x="528" y="2396"/>
                  </a:lnTo>
                  <a:lnTo>
                    <a:pt x="528" y="650"/>
                  </a:lnTo>
                  <a:lnTo>
                    <a:pt x="407" y="569"/>
                  </a:lnTo>
                  <a:lnTo>
                    <a:pt x="305" y="467"/>
                  </a:lnTo>
                  <a:lnTo>
                    <a:pt x="203" y="386"/>
                  </a:lnTo>
                  <a:lnTo>
                    <a:pt x="143" y="284"/>
                  </a:lnTo>
                  <a:lnTo>
                    <a:pt x="82" y="203"/>
                  </a:lnTo>
                  <a:lnTo>
                    <a:pt x="41" y="102"/>
                  </a:lnTo>
                  <a:lnTo>
                    <a:pt x="0" y="0"/>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4"/>
            <p:cNvSpPr/>
            <p:nvPr/>
          </p:nvSpPr>
          <p:spPr>
            <a:xfrm>
              <a:off x="1821350" y="2905200"/>
              <a:ext cx="13225" cy="62475"/>
            </a:xfrm>
            <a:custGeom>
              <a:rect b="b" l="l" r="r" t="t"/>
              <a:pathLst>
                <a:path extrusionOk="0" fill="none" h="2499" w="529">
                  <a:moveTo>
                    <a:pt x="0" y="1"/>
                  </a:moveTo>
                  <a:lnTo>
                    <a:pt x="0" y="1747"/>
                  </a:lnTo>
                  <a:lnTo>
                    <a:pt x="0" y="1747"/>
                  </a:lnTo>
                  <a:lnTo>
                    <a:pt x="0" y="1788"/>
                  </a:lnTo>
                  <a:lnTo>
                    <a:pt x="0" y="1788"/>
                  </a:lnTo>
                  <a:lnTo>
                    <a:pt x="0" y="1889"/>
                  </a:lnTo>
                  <a:lnTo>
                    <a:pt x="41" y="1970"/>
                  </a:lnTo>
                  <a:lnTo>
                    <a:pt x="82" y="2072"/>
                  </a:lnTo>
                  <a:lnTo>
                    <a:pt x="143" y="2173"/>
                  </a:lnTo>
                  <a:lnTo>
                    <a:pt x="224" y="2255"/>
                  </a:lnTo>
                  <a:lnTo>
                    <a:pt x="305" y="2336"/>
                  </a:lnTo>
                  <a:lnTo>
                    <a:pt x="407" y="2417"/>
                  </a:lnTo>
                  <a:lnTo>
                    <a:pt x="528" y="2498"/>
                  </a:lnTo>
                  <a:lnTo>
                    <a:pt x="528" y="2498"/>
                  </a:lnTo>
                  <a:lnTo>
                    <a:pt x="528" y="752"/>
                  </a:lnTo>
                  <a:lnTo>
                    <a:pt x="528" y="752"/>
                  </a:lnTo>
                  <a:lnTo>
                    <a:pt x="528" y="752"/>
                  </a:lnTo>
                  <a:lnTo>
                    <a:pt x="407" y="671"/>
                  </a:lnTo>
                  <a:lnTo>
                    <a:pt x="305" y="569"/>
                  </a:lnTo>
                  <a:lnTo>
                    <a:pt x="203" y="488"/>
                  </a:lnTo>
                  <a:lnTo>
                    <a:pt x="143" y="386"/>
                  </a:lnTo>
                  <a:lnTo>
                    <a:pt x="82" y="305"/>
                  </a:lnTo>
                  <a:lnTo>
                    <a:pt x="41" y="204"/>
                  </a:lnTo>
                  <a:lnTo>
                    <a:pt x="0" y="102"/>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4"/>
            <p:cNvSpPr/>
            <p:nvPr/>
          </p:nvSpPr>
          <p:spPr>
            <a:xfrm>
              <a:off x="2571125" y="2796575"/>
              <a:ext cx="886350" cy="558925"/>
            </a:xfrm>
            <a:custGeom>
              <a:rect b="b" l="l" r="r" t="t"/>
              <a:pathLst>
                <a:path extrusionOk="0" h="22357" w="35454">
                  <a:moveTo>
                    <a:pt x="35453" y="0"/>
                  </a:moveTo>
                  <a:lnTo>
                    <a:pt x="0" y="20610"/>
                  </a:lnTo>
                  <a:lnTo>
                    <a:pt x="0" y="21077"/>
                  </a:lnTo>
                  <a:lnTo>
                    <a:pt x="0" y="22356"/>
                  </a:lnTo>
                  <a:lnTo>
                    <a:pt x="35453" y="1767"/>
                  </a:lnTo>
                  <a:lnTo>
                    <a:pt x="35453" y="467"/>
                  </a:lnTo>
                  <a:lnTo>
                    <a:pt x="35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4"/>
            <p:cNvSpPr/>
            <p:nvPr/>
          </p:nvSpPr>
          <p:spPr>
            <a:xfrm>
              <a:off x="2571125" y="2796575"/>
              <a:ext cx="886350" cy="558925"/>
            </a:xfrm>
            <a:custGeom>
              <a:rect b="b" l="l" r="r" t="t"/>
              <a:pathLst>
                <a:path extrusionOk="0" fill="none" h="22357" w="35454">
                  <a:moveTo>
                    <a:pt x="35453" y="0"/>
                  </a:moveTo>
                  <a:lnTo>
                    <a:pt x="0" y="20610"/>
                  </a:lnTo>
                  <a:lnTo>
                    <a:pt x="0" y="21077"/>
                  </a:lnTo>
                  <a:lnTo>
                    <a:pt x="0" y="22356"/>
                  </a:lnTo>
                  <a:lnTo>
                    <a:pt x="0" y="22356"/>
                  </a:lnTo>
                  <a:lnTo>
                    <a:pt x="35453" y="1767"/>
                  </a:lnTo>
                  <a:lnTo>
                    <a:pt x="35453" y="467"/>
                  </a:lnTo>
                  <a:lnTo>
                    <a:pt x="3545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4"/>
            <p:cNvSpPr/>
            <p:nvPr/>
          </p:nvSpPr>
          <p:spPr>
            <a:xfrm>
              <a:off x="1834550" y="2923975"/>
              <a:ext cx="672125" cy="431525"/>
            </a:xfrm>
            <a:custGeom>
              <a:rect b="b" l="l" r="r" t="t"/>
              <a:pathLst>
                <a:path extrusionOk="0" h="17261" w="26885">
                  <a:moveTo>
                    <a:pt x="0" y="1"/>
                  </a:moveTo>
                  <a:lnTo>
                    <a:pt x="0" y="1747"/>
                  </a:lnTo>
                  <a:lnTo>
                    <a:pt x="26884" y="17260"/>
                  </a:lnTo>
                  <a:lnTo>
                    <a:pt x="26884" y="15514"/>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4"/>
            <p:cNvSpPr/>
            <p:nvPr/>
          </p:nvSpPr>
          <p:spPr>
            <a:xfrm>
              <a:off x="1834550" y="2923975"/>
              <a:ext cx="672125" cy="431525"/>
            </a:xfrm>
            <a:custGeom>
              <a:rect b="b" l="l" r="r" t="t"/>
              <a:pathLst>
                <a:path extrusionOk="0" fill="none" h="17261" w="26885">
                  <a:moveTo>
                    <a:pt x="0" y="1"/>
                  </a:moveTo>
                  <a:lnTo>
                    <a:pt x="0" y="1"/>
                  </a:lnTo>
                  <a:lnTo>
                    <a:pt x="0" y="1747"/>
                  </a:lnTo>
                  <a:lnTo>
                    <a:pt x="0" y="1747"/>
                  </a:lnTo>
                  <a:lnTo>
                    <a:pt x="26884" y="17260"/>
                  </a:lnTo>
                  <a:lnTo>
                    <a:pt x="26884" y="17260"/>
                  </a:lnTo>
                  <a:lnTo>
                    <a:pt x="26884" y="15514"/>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4"/>
            <p:cNvSpPr/>
            <p:nvPr/>
          </p:nvSpPr>
          <p:spPr>
            <a:xfrm>
              <a:off x="1821350" y="2363575"/>
              <a:ext cx="1649300" cy="955875"/>
            </a:xfrm>
            <a:custGeom>
              <a:rect b="b" l="l" r="r" t="t"/>
              <a:pathLst>
                <a:path extrusionOk="0" h="38235" w="65972">
                  <a:moveTo>
                    <a:pt x="36022" y="4650"/>
                  </a:moveTo>
                  <a:lnTo>
                    <a:pt x="36509" y="4670"/>
                  </a:lnTo>
                  <a:lnTo>
                    <a:pt x="36996" y="4711"/>
                  </a:lnTo>
                  <a:lnTo>
                    <a:pt x="37484" y="4772"/>
                  </a:lnTo>
                  <a:lnTo>
                    <a:pt x="37931" y="4873"/>
                  </a:lnTo>
                  <a:lnTo>
                    <a:pt x="38398" y="4995"/>
                  </a:lnTo>
                  <a:lnTo>
                    <a:pt x="38824" y="5137"/>
                  </a:lnTo>
                  <a:lnTo>
                    <a:pt x="39230" y="5320"/>
                  </a:lnTo>
                  <a:lnTo>
                    <a:pt x="39616" y="5523"/>
                  </a:lnTo>
                  <a:lnTo>
                    <a:pt x="39981" y="5746"/>
                  </a:lnTo>
                  <a:lnTo>
                    <a:pt x="40286" y="5970"/>
                  </a:lnTo>
                  <a:lnTo>
                    <a:pt x="40530" y="6234"/>
                  </a:lnTo>
                  <a:lnTo>
                    <a:pt x="40753" y="6498"/>
                  </a:lnTo>
                  <a:lnTo>
                    <a:pt x="40915" y="6762"/>
                  </a:lnTo>
                  <a:lnTo>
                    <a:pt x="41017" y="7026"/>
                  </a:lnTo>
                  <a:lnTo>
                    <a:pt x="41098" y="7310"/>
                  </a:lnTo>
                  <a:lnTo>
                    <a:pt x="41118" y="7594"/>
                  </a:lnTo>
                  <a:lnTo>
                    <a:pt x="41098" y="7878"/>
                  </a:lnTo>
                  <a:lnTo>
                    <a:pt x="41037" y="8163"/>
                  </a:lnTo>
                  <a:lnTo>
                    <a:pt x="40915" y="8427"/>
                  </a:lnTo>
                  <a:lnTo>
                    <a:pt x="40753" y="8711"/>
                  </a:lnTo>
                  <a:lnTo>
                    <a:pt x="40550" y="8955"/>
                  </a:lnTo>
                  <a:lnTo>
                    <a:pt x="40286" y="9219"/>
                  </a:lnTo>
                  <a:lnTo>
                    <a:pt x="40002" y="9462"/>
                  </a:lnTo>
                  <a:lnTo>
                    <a:pt x="39656" y="9686"/>
                  </a:lnTo>
                  <a:lnTo>
                    <a:pt x="39271" y="9868"/>
                  </a:lnTo>
                  <a:lnTo>
                    <a:pt x="38844" y="10051"/>
                  </a:lnTo>
                  <a:lnTo>
                    <a:pt x="38418" y="10193"/>
                  </a:lnTo>
                  <a:lnTo>
                    <a:pt x="37971" y="10315"/>
                  </a:lnTo>
                  <a:lnTo>
                    <a:pt x="37504" y="10417"/>
                  </a:lnTo>
                  <a:lnTo>
                    <a:pt x="37037" y="10478"/>
                  </a:lnTo>
                  <a:lnTo>
                    <a:pt x="36550" y="10518"/>
                  </a:lnTo>
                  <a:lnTo>
                    <a:pt x="36062" y="10538"/>
                  </a:lnTo>
                  <a:lnTo>
                    <a:pt x="35575" y="10518"/>
                  </a:lnTo>
                  <a:lnTo>
                    <a:pt x="35088" y="10478"/>
                  </a:lnTo>
                  <a:lnTo>
                    <a:pt x="34621" y="10417"/>
                  </a:lnTo>
                  <a:lnTo>
                    <a:pt x="34154" y="10315"/>
                  </a:lnTo>
                  <a:lnTo>
                    <a:pt x="33687" y="10193"/>
                  </a:lnTo>
                  <a:lnTo>
                    <a:pt x="33260" y="10051"/>
                  </a:lnTo>
                  <a:lnTo>
                    <a:pt x="32854" y="9868"/>
                  </a:lnTo>
                  <a:lnTo>
                    <a:pt x="32468" y="9686"/>
                  </a:lnTo>
                  <a:lnTo>
                    <a:pt x="32123" y="9462"/>
                  </a:lnTo>
                  <a:lnTo>
                    <a:pt x="31819" y="9219"/>
                  </a:lnTo>
                  <a:lnTo>
                    <a:pt x="31555" y="8955"/>
                  </a:lnTo>
                  <a:lnTo>
                    <a:pt x="31352" y="8711"/>
                  </a:lnTo>
                  <a:lnTo>
                    <a:pt x="31169" y="8427"/>
                  </a:lnTo>
                  <a:lnTo>
                    <a:pt x="31067" y="8163"/>
                  </a:lnTo>
                  <a:lnTo>
                    <a:pt x="30986" y="7878"/>
                  </a:lnTo>
                  <a:lnTo>
                    <a:pt x="30966" y="7594"/>
                  </a:lnTo>
                  <a:lnTo>
                    <a:pt x="30986" y="7310"/>
                  </a:lnTo>
                  <a:lnTo>
                    <a:pt x="31047" y="7026"/>
                  </a:lnTo>
                  <a:lnTo>
                    <a:pt x="31169" y="6762"/>
                  </a:lnTo>
                  <a:lnTo>
                    <a:pt x="31331" y="6498"/>
                  </a:lnTo>
                  <a:lnTo>
                    <a:pt x="31534" y="6234"/>
                  </a:lnTo>
                  <a:lnTo>
                    <a:pt x="31798" y="5970"/>
                  </a:lnTo>
                  <a:lnTo>
                    <a:pt x="32103" y="5746"/>
                  </a:lnTo>
                  <a:lnTo>
                    <a:pt x="32448" y="5523"/>
                  </a:lnTo>
                  <a:lnTo>
                    <a:pt x="32732" y="5361"/>
                  </a:lnTo>
                  <a:lnTo>
                    <a:pt x="33057" y="5218"/>
                  </a:lnTo>
                  <a:lnTo>
                    <a:pt x="33098" y="5137"/>
                  </a:lnTo>
                  <a:lnTo>
                    <a:pt x="33179" y="5076"/>
                  </a:lnTo>
                  <a:lnTo>
                    <a:pt x="33260" y="5056"/>
                  </a:lnTo>
                  <a:lnTo>
                    <a:pt x="33342" y="5036"/>
                  </a:lnTo>
                  <a:lnTo>
                    <a:pt x="33463" y="5056"/>
                  </a:lnTo>
                  <a:lnTo>
                    <a:pt x="33768" y="4954"/>
                  </a:lnTo>
                  <a:lnTo>
                    <a:pt x="34073" y="4873"/>
                  </a:lnTo>
                  <a:lnTo>
                    <a:pt x="34377" y="4812"/>
                  </a:lnTo>
                  <a:lnTo>
                    <a:pt x="34702" y="4751"/>
                  </a:lnTo>
                  <a:lnTo>
                    <a:pt x="35027" y="4711"/>
                  </a:lnTo>
                  <a:lnTo>
                    <a:pt x="35372" y="4670"/>
                  </a:lnTo>
                  <a:lnTo>
                    <a:pt x="35697" y="4650"/>
                  </a:lnTo>
                  <a:close/>
                  <a:moveTo>
                    <a:pt x="44652" y="8406"/>
                  </a:moveTo>
                  <a:lnTo>
                    <a:pt x="59495" y="16995"/>
                  </a:lnTo>
                  <a:lnTo>
                    <a:pt x="58033" y="17848"/>
                  </a:lnTo>
                  <a:lnTo>
                    <a:pt x="43169" y="9259"/>
                  </a:lnTo>
                  <a:lnTo>
                    <a:pt x="44652" y="8406"/>
                  </a:lnTo>
                  <a:close/>
                  <a:moveTo>
                    <a:pt x="42540" y="9645"/>
                  </a:moveTo>
                  <a:lnTo>
                    <a:pt x="57383" y="18214"/>
                  </a:lnTo>
                  <a:lnTo>
                    <a:pt x="56652" y="18640"/>
                  </a:lnTo>
                  <a:lnTo>
                    <a:pt x="41789" y="10071"/>
                  </a:lnTo>
                  <a:lnTo>
                    <a:pt x="42540" y="9645"/>
                  </a:lnTo>
                  <a:close/>
                  <a:moveTo>
                    <a:pt x="41159" y="10437"/>
                  </a:moveTo>
                  <a:lnTo>
                    <a:pt x="56002" y="19026"/>
                  </a:lnTo>
                  <a:lnTo>
                    <a:pt x="55271" y="19452"/>
                  </a:lnTo>
                  <a:lnTo>
                    <a:pt x="40428" y="10863"/>
                  </a:lnTo>
                  <a:lnTo>
                    <a:pt x="41159" y="10437"/>
                  </a:lnTo>
                  <a:close/>
                  <a:moveTo>
                    <a:pt x="39778" y="11249"/>
                  </a:moveTo>
                  <a:lnTo>
                    <a:pt x="54621" y="19818"/>
                  </a:lnTo>
                  <a:lnTo>
                    <a:pt x="53890" y="20244"/>
                  </a:lnTo>
                  <a:lnTo>
                    <a:pt x="39047" y="11676"/>
                  </a:lnTo>
                  <a:lnTo>
                    <a:pt x="39778" y="11249"/>
                  </a:lnTo>
                  <a:close/>
                  <a:moveTo>
                    <a:pt x="38398" y="12041"/>
                  </a:moveTo>
                  <a:lnTo>
                    <a:pt x="53241" y="20610"/>
                  </a:lnTo>
                  <a:lnTo>
                    <a:pt x="52510" y="21036"/>
                  </a:lnTo>
                  <a:lnTo>
                    <a:pt x="37667" y="12467"/>
                  </a:lnTo>
                  <a:lnTo>
                    <a:pt x="38398" y="12041"/>
                  </a:lnTo>
                  <a:close/>
                  <a:moveTo>
                    <a:pt x="24204" y="10478"/>
                  </a:moveTo>
                  <a:lnTo>
                    <a:pt x="47352" y="23859"/>
                  </a:lnTo>
                  <a:lnTo>
                    <a:pt x="45890" y="24711"/>
                  </a:lnTo>
                  <a:lnTo>
                    <a:pt x="22742" y="11330"/>
                  </a:lnTo>
                  <a:lnTo>
                    <a:pt x="24204" y="10478"/>
                  </a:lnTo>
                  <a:close/>
                  <a:moveTo>
                    <a:pt x="22092" y="11716"/>
                  </a:moveTo>
                  <a:lnTo>
                    <a:pt x="45240" y="25077"/>
                  </a:lnTo>
                  <a:lnTo>
                    <a:pt x="44509" y="25503"/>
                  </a:lnTo>
                  <a:lnTo>
                    <a:pt x="21361" y="12143"/>
                  </a:lnTo>
                  <a:lnTo>
                    <a:pt x="22092" y="11716"/>
                  </a:lnTo>
                  <a:close/>
                  <a:moveTo>
                    <a:pt x="20712" y="12508"/>
                  </a:moveTo>
                  <a:lnTo>
                    <a:pt x="43860" y="25889"/>
                  </a:lnTo>
                  <a:lnTo>
                    <a:pt x="43129" y="26316"/>
                  </a:lnTo>
                  <a:lnTo>
                    <a:pt x="19981" y="12934"/>
                  </a:lnTo>
                  <a:lnTo>
                    <a:pt x="20712" y="12508"/>
                  </a:lnTo>
                  <a:close/>
                  <a:moveTo>
                    <a:pt x="19331" y="13320"/>
                  </a:moveTo>
                  <a:lnTo>
                    <a:pt x="42499" y="26681"/>
                  </a:lnTo>
                  <a:lnTo>
                    <a:pt x="41748" y="27107"/>
                  </a:lnTo>
                  <a:lnTo>
                    <a:pt x="18600" y="13747"/>
                  </a:lnTo>
                  <a:lnTo>
                    <a:pt x="19331" y="13320"/>
                  </a:lnTo>
                  <a:close/>
                  <a:moveTo>
                    <a:pt x="17950" y="14112"/>
                  </a:moveTo>
                  <a:lnTo>
                    <a:pt x="41118" y="27493"/>
                  </a:lnTo>
                  <a:lnTo>
                    <a:pt x="40387" y="27920"/>
                  </a:lnTo>
                  <a:lnTo>
                    <a:pt x="17219" y="14539"/>
                  </a:lnTo>
                  <a:lnTo>
                    <a:pt x="17950" y="14112"/>
                  </a:lnTo>
                  <a:close/>
                  <a:moveTo>
                    <a:pt x="9422" y="19087"/>
                  </a:moveTo>
                  <a:lnTo>
                    <a:pt x="32570" y="32448"/>
                  </a:lnTo>
                  <a:lnTo>
                    <a:pt x="31108" y="33301"/>
                  </a:lnTo>
                  <a:lnTo>
                    <a:pt x="7940" y="19940"/>
                  </a:lnTo>
                  <a:lnTo>
                    <a:pt x="9422" y="19087"/>
                  </a:lnTo>
                  <a:close/>
                  <a:moveTo>
                    <a:pt x="7310" y="20305"/>
                  </a:moveTo>
                  <a:lnTo>
                    <a:pt x="30458" y="33686"/>
                  </a:lnTo>
                  <a:lnTo>
                    <a:pt x="29727" y="34113"/>
                  </a:lnTo>
                  <a:lnTo>
                    <a:pt x="6559" y="20732"/>
                  </a:lnTo>
                  <a:lnTo>
                    <a:pt x="7310" y="20305"/>
                  </a:lnTo>
                  <a:close/>
                  <a:moveTo>
                    <a:pt x="37260" y="0"/>
                  </a:moveTo>
                  <a:lnTo>
                    <a:pt x="36915" y="20"/>
                  </a:lnTo>
                  <a:lnTo>
                    <a:pt x="36590" y="81"/>
                  </a:lnTo>
                  <a:lnTo>
                    <a:pt x="36265" y="183"/>
                  </a:lnTo>
                  <a:lnTo>
                    <a:pt x="36123" y="244"/>
                  </a:lnTo>
                  <a:lnTo>
                    <a:pt x="35981" y="305"/>
                  </a:lnTo>
                  <a:lnTo>
                    <a:pt x="34012" y="1462"/>
                  </a:lnTo>
                  <a:lnTo>
                    <a:pt x="33991" y="1462"/>
                  </a:lnTo>
                  <a:lnTo>
                    <a:pt x="33930" y="3472"/>
                  </a:lnTo>
                  <a:lnTo>
                    <a:pt x="33910" y="3574"/>
                  </a:lnTo>
                  <a:lnTo>
                    <a:pt x="33890" y="3655"/>
                  </a:lnTo>
                  <a:lnTo>
                    <a:pt x="33829" y="3736"/>
                  </a:lnTo>
                  <a:lnTo>
                    <a:pt x="33768" y="3797"/>
                  </a:lnTo>
                  <a:lnTo>
                    <a:pt x="33707" y="3858"/>
                  </a:lnTo>
                  <a:lnTo>
                    <a:pt x="33626" y="3899"/>
                  </a:lnTo>
                  <a:lnTo>
                    <a:pt x="33524" y="3939"/>
                  </a:lnTo>
                  <a:lnTo>
                    <a:pt x="33342" y="3939"/>
                  </a:lnTo>
                  <a:lnTo>
                    <a:pt x="33240" y="3899"/>
                  </a:lnTo>
                  <a:lnTo>
                    <a:pt x="33159" y="3858"/>
                  </a:lnTo>
                  <a:lnTo>
                    <a:pt x="33098" y="3797"/>
                  </a:lnTo>
                  <a:lnTo>
                    <a:pt x="33037" y="3736"/>
                  </a:lnTo>
                  <a:lnTo>
                    <a:pt x="32976" y="3655"/>
                  </a:lnTo>
                  <a:lnTo>
                    <a:pt x="32956" y="3574"/>
                  </a:lnTo>
                  <a:lnTo>
                    <a:pt x="32935" y="3472"/>
                  </a:lnTo>
                  <a:lnTo>
                    <a:pt x="32895" y="2112"/>
                  </a:lnTo>
                  <a:lnTo>
                    <a:pt x="32875" y="2112"/>
                  </a:lnTo>
                  <a:lnTo>
                    <a:pt x="528" y="20914"/>
                  </a:lnTo>
                  <a:lnTo>
                    <a:pt x="407" y="20996"/>
                  </a:lnTo>
                  <a:lnTo>
                    <a:pt x="305" y="21077"/>
                  </a:lnTo>
                  <a:lnTo>
                    <a:pt x="203" y="21178"/>
                  </a:lnTo>
                  <a:lnTo>
                    <a:pt x="122" y="21260"/>
                  </a:lnTo>
                  <a:lnTo>
                    <a:pt x="82" y="21361"/>
                  </a:lnTo>
                  <a:lnTo>
                    <a:pt x="41" y="21463"/>
                  </a:lnTo>
                  <a:lnTo>
                    <a:pt x="0" y="21564"/>
                  </a:lnTo>
                  <a:lnTo>
                    <a:pt x="0" y="21666"/>
                  </a:lnTo>
                  <a:lnTo>
                    <a:pt x="0" y="21767"/>
                  </a:lnTo>
                  <a:lnTo>
                    <a:pt x="41" y="21869"/>
                  </a:lnTo>
                  <a:lnTo>
                    <a:pt x="82" y="21970"/>
                  </a:lnTo>
                  <a:lnTo>
                    <a:pt x="143" y="22051"/>
                  </a:lnTo>
                  <a:lnTo>
                    <a:pt x="203" y="22153"/>
                  </a:lnTo>
                  <a:lnTo>
                    <a:pt x="305" y="22234"/>
                  </a:lnTo>
                  <a:lnTo>
                    <a:pt x="407" y="22336"/>
                  </a:lnTo>
                  <a:lnTo>
                    <a:pt x="528" y="22417"/>
                  </a:lnTo>
                  <a:lnTo>
                    <a:pt x="27412" y="37930"/>
                  </a:lnTo>
                  <a:lnTo>
                    <a:pt x="27433" y="37930"/>
                  </a:lnTo>
                  <a:lnTo>
                    <a:pt x="27575" y="38011"/>
                  </a:lnTo>
                  <a:lnTo>
                    <a:pt x="27717" y="38072"/>
                  </a:lnTo>
                  <a:lnTo>
                    <a:pt x="28042" y="38174"/>
                  </a:lnTo>
                  <a:lnTo>
                    <a:pt x="28367" y="38214"/>
                  </a:lnTo>
                  <a:lnTo>
                    <a:pt x="28712" y="38235"/>
                  </a:lnTo>
                  <a:lnTo>
                    <a:pt x="29057" y="38214"/>
                  </a:lnTo>
                  <a:lnTo>
                    <a:pt x="29382" y="38174"/>
                  </a:lnTo>
                  <a:lnTo>
                    <a:pt x="29687" y="38072"/>
                  </a:lnTo>
                  <a:lnTo>
                    <a:pt x="29971" y="37950"/>
                  </a:lnTo>
                  <a:lnTo>
                    <a:pt x="29991" y="37930"/>
                  </a:lnTo>
                  <a:lnTo>
                    <a:pt x="65444" y="17320"/>
                  </a:lnTo>
                  <a:lnTo>
                    <a:pt x="65566" y="17239"/>
                  </a:lnTo>
                  <a:lnTo>
                    <a:pt x="65688" y="17158"/>
                  </a:lnTo>
                  <a:lnTo>
                    <a:pt x="65769" y="17077"/>
                  </a:lnTo>
                  <a:lnTo>
                    <a:pt x="65850" y="16975"/>
                  </a:lnTo>
                  <a:lnTo>
                    <a:pt x="65911" y="16894"/>
                  </a:lnTo>
                  <a:lnTo>
                    <a:pt x="65952" y="16792"/>
                  </a:lnTo>
                  <a:lnTo>
                    <a:pt x="65972" y="16691"/>
                  </a:lnTo>
                  <a:lnTo>
                    <a:pt x="65972" y="16589"/>
                  </a:lnTo>
                  <a:lnTo>
                    <a:pt x="65972" y="16488"/>
                  </a:lnTo>
                  <a:lnTo>
                    <a:pt x="65952" y="16386"/>
                  </a:lnTo>
                  <a:lnTo>
                    <a:pt x="65911" y="16285"/>
                  </a:lnTo>
                  <a:lnTo>
                    <a:pt x="65850" y="16183"/>
                  </a:lnTo>
                  <a:lnTo>
                    <a:pt x="65769" y="16102"/>
                  </a:lnTo>
                  <a:lnTo>
                    <a:pt x="65667" y="16001"/>
                  </a:lnTo>
                  <a:lnTo>
                    <a:pt x="65566" y="15919"/>
                  </a:lnTo>
                  <a:lnTo>
                    <a:pt x="65444" y="15838"/>
                  </a:lnTo>
                  <a:lnTo>
                    <a:pt x="60957" y="13239"/>
                  </a:lnTo>
                  <a:lnTo>
                    <a:pt x="60936" y="13239"/>
                  </a:lnTo>
                  <a:lnTo>
                    <a:pt x="60429" y="12955"/>
                  </a:lnTo>
                  <a:lnTo>
                    <a:pt x="59901" y="12630"/>
                  </a:lnTo>
                  <a:lnTo>
                    <a:pt x="59332" y="12955"/>
                  </a:lnTo>
                  <a:lnTo>
                    <a:pt x="59312" y="12975"/>
                  </a:lnTo>
                  <a:lnTo>
                    <a:pt x="59048" y="13097"/>
                  </a:lnTo>
                  <a:lnTo>
                    <a:pt x="58743" y="13178"/>
                  </a:lnTo>
                  <a:lnTo>
                    <a:pt x="58439" y="13239"/>
                  </a:lnTo>
                  <a:lnTo>
                    <a:pt x="57769" y="13239"/>
                  </a:lnTo>
                  <a:lnTo>
                    <a:pt x="57444" y="13178"/>
                  </a:lnTo>
                  <a:lnTo>
                    <a:pt x="57139" y="13077"/>
                  </a:lnTo>
                  <a:lnTo>
                    <a:pt x="56875" y="12955"/>
                  </a:lnTo>
                  <a:lnTo>
                    <a:pt x="56855" y="12955"/>
                  </a:lnTo>
                  <a:lnTo>
                    <a:pt x="43575" y="5279"/>
                  </a:lnTo>
                  <a:lnTo>
                    <a:pt x="43454" y="5198"/>
                  </a:lnTo>
                  <a:lnTo>
                    <a:pt x="43332" y="5117"/>
                  </a:lnTo>
                  <a:lnTo>
                    <a:pt x="43250" y="5036"/>
                  </a:lnTo>
                  <a:lnTo>
                    <a:pt x="43169" y="4934"/>
                  </a:lnTo>
                  <a:lnTo>
                    <a:pt x="43129" y="4853"/>
                  </a:lnTo>
                  <a:lnTo>
                    <a:pt x="43088" y="4751"/>
                  </a:lnTo>
                  <a:lnTo>
                    <a:pt x="43047" y="4650"/>
                  </a:lnTo>
                  <a:lnTo>
                    <a:pt x="43047" y="4548"/>
                  </a:lnTo>
                  <a:lnTo>
                    <a:pt x="43047" y="4447"/>
                  </a:lnTo>
                  <a:lnTo>
                    <a:pt x="43088" y="4366"/>
                  </a:lnTo>
                  <a:lnTo>
                    <a:pt x="43129" y="4264"/>
                  </a:lnTo>
                  <a:lnTo>
                    <a:pt x="43169" y="4163"/>
                  </a:lnTo>
                  <a:lnTo>
                    <a:pt x="43250" y="4081"/>
                  </a:lnTo>
                  <a:lnTo>
                    <a:pt x="43332" y="4000"/>
                  </a:lnTo>
                  <a:lnTo>
                    <a:pt x="43433" y="3919"/>
                  </a:lnTo>
                  <a:lnTo>
                    <a:pt x="43555" y="3838"/>
                  </a:lnTo>
                  <a:lnTo>
                    <a:pt x="44103" y="3513"/>
                  </a:lnTo>
                  <a:lnTo>
                    <a:pt x="38560" y="305"/>
                  </a:lnTo>
                  <a:lnTo>
                    <a:pt x="38418" y="244"/>
                  </a:lnTo>
                  <a:lnTo>
                    <a:pt x="38276" y="183"/>
                  </a:lnTo>
                  <a:lnTo>
                    <a:pt x="37951" y="81"/>
                  </a:lnTo>
                  <a:lnTo>
                    <a:pt x="37606" y="20"/>
                  </a:lnTo>
                  <a:lnTo>
                    <a:pt x="372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4"/>
            <p:cNvSpPr/>
            <p:nvPr/>
          </p:nvSpPr>
          <p:spPr>
            <a:xfrm>
              <a:off x="1985325" y="2871200"/>
              <a:ext cx="597500" cy="345200"/>
            </a:xfrm>
            <a:custGeom>
              <a:rect b="b" l="l" r="r" t="t"/>
              <a:pathLst>
                <a:path extrusionOk="0" fill="none" h="13808" w="23900">
                  <a:moveTo>
                    <a:pt x="23168" y="13808"/>
                  </a:moveTo>
                  <a:lnTo>
                    <a:pt x="0" y="427"/>
                  </a:lnTo>
                  <a:lnTo>
                    <a:pt x="751" y="0"/>
                  </a:lnTo>
                  <a:lnTo>
                    <a:pt x="23899" y="13381"/>
                  </a:lnTo>
                  <a:lnTo>
                    <a:pt x="23168" y="1380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4"/>
            <p:cNvSpPr/>
            <p:nvPr/>
          </p:nvSpPr>
          <p:spPr>
            <a:xfrm>
              <a:off x="2019825" y="2840725"/>
              <a:ext cx="615775" cy="355375"/>
            </a:xfrm>
            <a:custGeom>
              <a:rect b="b" l="l" r="r" t="t"/>
              <a:pathLst>
                <a:path extrusionOk="0" fill="none" h="14215" w="24631">
                  <a:moveTo>
                    <a:pt x="23169" y="14215"/>
                  </a:moveTo>
                  <a:lnTo>
                    <a:pt x="1" y="854"/>
                  </a:lnTo>
                  <a:lnTo>
                    <a:pt x="1483" y="1"/>
                  </a:lnTo>
                  <a:lnTo>
                    <a:pt x="24631" y="13362"/>
                  </a:lnTo>
                  <a:lnTo>
                    <a:pt x="23169" y="142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4"/>
            <p:cNvSpPr/>
            <p:nvPr/>
          </p:nvSpPr>
          <p:spPr>
            <a:xfrm>
              <a:off x="2251825" y="2716375"/>
              <a:ext cx="597500" cy="345200"/>
            </a:xfrm>
            <a:custGeom>
              <a:rect b="b" l="l" r="r" t="t"/>
              <a:pathLst>
                <a:path extrusionOk="0" fill="none" h="13808" w="23900">
                  <a:moveTo>
                    <a:pt x="23168" y="13808"/>
                  </a:moveTo>
                  <a:lnTo>
                    <a:pt x="0" y="427"/>
                  </a:lnTo>
                  <a:lnTo>
                    <a:pt x="731" y="0"/>
                  </a:lnTo>
                  <a:lnTo>
                    <a:pt x="23899" y="13381"/>
                  </a:lnTo>
                  <a:lnTo>
                    <a:pt x="23168" y="1380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4"/>
            <p:cNvSpPr/>
            <p:nvPr/>
          </p:nvSpPr>
          <p:spPr>
            <a:xfrm>
              <a:off x="2286325" y="2696575"/>
              <a:ext cx="597525" cy="344700"/>
            </a:xfrm>
            <a:custGeom>
              <a:rect b="b" l="l" r="r" t="t"/>
              <a:pathLst>
                <a:path extrusionOk="0" fill="none" h="13788" w="23901">
                  <a:moveTo>
                    <a:pt x="23149" y="13787"/>
                  </a:moveTo>
                  <a:lnTo>
                    <a:pt x="1" y="427"/>
                  </a:lnTo>
                  <a:lnTo>
                    <a:pt x="732" y="0"/>
                  </a:lnTo>
                  <a:lnTo>
                    <a:pt x="23900" y="13361"/>
                  </a:lnTo>
                  <a:lnTo>
                    <a:pt x="23149" y="1378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4"/>
            <p:cNvSpPr/>
            <p:nvPr/>
          </p:nvSpPr>
          <p:spPr>
            <a:xfrm>
              <a:off x="2320850" y="2676275"/>
              <a:ext cx="597000" cy="345200"/>
            </a:xfrm>
            <a:custGeom>
              <a:rect b="b" l="l" r="r" t="t"/>
              <a:pathLst>
                <a:path extrusionOk="0" fill="none" h="13808" w="23880">
                  <a:moveTo>
                    <a:pt x="23149" y="13808"/>
                  </a:moveTo>
                  <a:lnTo>
                    <a:pt x="1" y="426"/>
                  </a:lnTo>
                  <a:lnTo>
                    <a:pt x="732" y="0"/>
                  </a:lnTo>
                  <a:lnTo>
                    <a:pt x="23880" y="13381"/>
                  </a:lnTo>
                  <a:lnTo>
                    <a:pt x="23149" y="1380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4"/>
            <p:cNvSpPr/>
            <p:nvPr/>
          </p:nvSpPr>
          <p:spPr>
            <a:xfrm>
              <a:off x="2763000" y="2664600"/>
              <a:ext cx="389375" cy="224900"/>
            </a:xfrm>
            <a:custGeom>
              <a:rect b="b" l="l" r="r" t="t"/>
              <a:pathLst>
                <a:path extrusionOk="0" fill="none" h="8996" w="15575">
                  <a:moveTo>
                    <a:pt x="14844" y="8995"/>
                  </a:moveTo>
                  <a:lnTo>
                    <a:pt x="1" y="426"/>
                  </a:lnTo>
                  <a:lnTo>
                    <a:pt x="732" y="0"/>
                  </a:lnTo>
                  <a:lnTo>
                    <a:pt x="15575" y="8569"/>
                  </a:lnTo>
                  <a:lnTo>
                    <a:pt x="14844" y="89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4"/>
            <p:cNvSpPr/>
            <p:nvPr/>
          </p:nvSpPr>
          <p:spPr>
            <a:xfrm>
              <a:off x="2355375" y="2656475"/>
              <a:ext cx="597000" cy="344700"/>
            </a:xfrm>
            <a:custGeom>
              <a:rect b="b" l="l" r="r" t="t"/>
              <a:pathLst>
                <a:path extrusionOk="0" fill="none" h="13788" w="23880">
                  <a:moveTo>
                    <a:pt x="23148" y="13787"/>
                  </a:moveTo>
                  <a:lnTo>
                    <a:pt x="0" y="427"/>
                  </a:lnTo>
                  <a:lnTo>
                    <a:pt x="731" y="0"/>
                  </a:lnTo>
                  <a:lnTo>
                    <a:pt x="23879" y="13361"/>
                  </a:lnTo>
                  <a:lnTo>
                    <a:pt x="23148" y="1378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4"/>
            <p:cNvSpPr/>
            <p:nvPr/>
          </p:nvSpPr>
          <p:spPr>
            <a:xfrm>
              <a:off x="2797525" y="2644800"/>
              <a:ext cx="389375" cy="224900"/>
            </a:xfrm>
            <a:custGeom>
              <a:rect b="b" l="l" r="r" t="t"/>
              <a:pathLst>
                <a:path extrusionOk="0" fill="none" h="8996" w="15575">
                  <a:moveTo>
                    <a:pt x="14843" y="8995"/>
                  </a:moveTo>
                  <a:lnTo>
                    <a:pt x="0" y="427"/>
                  </a:lnTo>
                  <a:lnTo>
                    <a:pt x="731" y="0"/>
                  </a:lnTo>
                  <a:lnTo>
                    <a:pt x="15574" y="8569"/>
                  </a:lnTo>
                  <a:lnTo>
                    <a:pt x="14843" y="89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4"/>
            <p:cNvSpPr/>
            <p:nvPr/>
          </p:nvSpPr>
          <p:spPr>
            <a:xfrm>
              <a:off x="2389900" y="2625500"/>
              <a:ext cx="615275" cy="355875"/>
            </a:xfrm>
            <a:custGeom>
              <a:rect b="b" l="l" r="r" t="t"/>
              <a:pathLst>
                <a:path extrusionOk="0" fill="none" h="14235" w="24611">
                  <a:moveTo>
                    <a:pt x="23148" y="14234"/>
                  </a:moveTo>
                  <a:lnTo>
                    <a:pt x="0" y="853"/>
                  </a:lnTo>
                  <a:lnTo>
                    <a:pt x="1462" y="1"/>
                  </a:lnTo>
                  <a:lnTo>
                    <a:pt x="24610" y="13382"/>
                  </a:lnTo>
                  <a:lnTo>
                    <a:pt x="23148" y="1423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4"/>
            <p:cNvSpPr/>
            <p:nvPr/>
          </p:nvSpPr>
          <p:spPr>
            <a:xfrm>
              <a:off x="2832050" y="2624475"/>
              <a:ext cx="389375" cy="225425"/>
            </a:xfrm>
            <a:custGeom>
              <a:rect b="b" l="l" r="r" t="t"/>
              <a:pathLst>
                <a:path extrusionOk="0" fill="none" h="9017" w="15575">
                  <a:moveTo>
                    <a:pt x="14843" y="9016"/>
                  </a:moveTo>
                  <a:lnTo>
                    <a:pt x="0" y="427"/>
                  </a:lnTo>
                  <a:lnTo>
                    <a:pt x="731" y="1"/>
                  </a:lnTo>
                  <a:lnTo>
                    <a:pt x="15574" y="8590"/>
                  </a:lnTo>
                  <a:lnTo>
                    <a:pt x="14843" y="901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4"/>
            <p:cNvSpPr/>
            <p:nvPr/>
          </p:nvSpPr>
          <p:spPr>
            <a:xfrm>
              <a:off x="2866050" y="2604675"/>
              <a:ext cx="389875" cy="224925"/>
            </a:xfrm>
            <a:custGeom>
              <a:rect b="b" l="l" r="r" t="t"/>
              <a:pathLst>
                <a:path extrusionOk="0" fill="none" h="8997" w="15595">
                  <a:moveTo>
                    <a:pt x="14864" y="8996"/>
                  </a:moveTo>
                  <a:lnTo>
                    <a:pt x="1" y="427"/>
                  </a:lnTo>
                  <a:lnTo>
                    <a:pt x="752" y="1"/>
                  </a:lnTo>
                  <a:lnTo>
                    <a:pt x="15595" y="8570"/>
                  </a:lnTo>
                  <a:lnTo>
                    <a:pt x="14864" y="89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4"/>
            <p:cNvSpPr/>
            <p:nvPr/>
          </p:nvSpPr>
          <p:spPr>
            <a:xfrm>
              <a:off x="2900575" y="2573725"/>
              <a:ext cx="408150" cy="236075"/>
            </a:xfrm>
            <a:custGeom>
              <a:rect b="b" l="l" r="r" t="t"/>
              <a:pathLst>
                <a:path extrusionOk="0" fill="none" h="9443" w="16326">
                  <a:moveTo>
                    <a:pt x="14864" y="9442"/>
                  </a:moveTo>
                  <a:lnTo>
                    <a:pt x="0" y="853"/>
                  </a:lnTo>
                  <a:lnTo>
                    <a:pt x="1483" y="0"/>
                  </a:lnTo>
                  <a:lnTo>
                    <a:pt x="16326" y="8589"/>
                  </a:lnTo>
                  <a:lnTo>
                    <a:pt x="14864" y="94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4"/>
            <p:cNvSpPr/>
            <p:nvPr/>
          </p:nvSpPr>
          <p:spPr>
            <a:xfrm>
              <a:off x="2595475" y="2479800"/>
              <a:ext cx="253850" cy="147250"/>
            </a:xfrm>
            <a:custGeom>
              <a:rect b="b" l="l" r="r" t="t"/>
              <a:pathLst>
                <a:path extrusionOk="0" fill="none" h="5890" w="10154">
                  <a:moveTo>
                    <a:pt x="2498" y="407"/>
                  </a:moveTo>
                  <a:lnTo>
                    <a:pt x="2498" y="407"/>
                  </a:lnTo>
                  <a:lnTo>
                    <a:pt x="2803" y="305"/>
                  </a:lnTo>
                  <a:lnTo>
                    <a:pt x="3108" y="224"/>
                  </a:lnTo>
                  <a:lnTo>
                    <a:pt x="3412" y="163"/>
                  </a:lnTo>
                  <a:lnTo>
                    <a:pt x="3737" y="102"/>
                  </a:lnTo>
                  <a:lnTo>
                    <a:pt x="4062" y="62"/>
                  </a:lnTo>
                  <a:lnTo>
                    <a:pt x="4407" y="21"/>
                  </a:lnTo>
                  <a:lnTo>
                    <a:pt x="4732" y="1"/>
                  </a:lnTo>
                  <a:lnTo>
                    <a:pt x="5057" y="1"/>
                  </a:lnTo>
                  <a:lnTo>
                    <a:pt x="5057" y="1"/>
                  </a:lnTo>
                  <a:lnTo>
                    <a:pt x="5544" y="21"/>
                  </a:lnTo>
                  <a:lnTo>
                    <a:pt x="6031" y="62"/>
                  </a:lnTo>
                  <a:lnTo>
                    <a:pt x="6519" y="123"/>
                  </a:lnTo>
                  <a:lnTo>
                    <a:pt x="6966" y="224"/>
                  </a:lnTo>
                  <a:lnTo>
                    <a:pt x="7433" y="346"/>
                  </a:lnTo>
                  <a:lnTo>
                    <a:pt x="7859" y="488"/>
                  </a:lnTo>
                  <a:lnTo>
                    <a:pt x="8265" y="671"/>
                  </a:lnTo>
                  <a:lnTo>
                    <a:pt x="8651" y="874"/>
                  </a:lnTo>
                  <a:lnTo>
                    <a:pt x="8651" y="874"/>
                  </a:lnTo>
                  <a:lnTo>
                    <a:pt x="9016" y="1097"/>
                  </a:lnTo>
                  <a:lnTo>
                    <a:pt x="9321" y="1321"/>
                  </a:lnTo>
                  <a:lnTo>
                    <a:pt x="9565" y="1585"/>
                  </a:lnTo>
                  <a:lnTo>
                    <a:pt x="9788" y="1849"/>
                  </a:lnTo>
                  <a:lnTo>
                    <a:pt x="9950" y="2113"/>
                  </a:lnTo>
                  <a:lnTo>
                    <a:pt x="10052" y="2377"/>
                  </a:lnTo>
                  <a:lnTo>
                    <a:pt x="10133" y="2661"/>
                  </a:lnTo>
                  <a:lnTo>
                    <a:pt x="10153" y="2945"/>
                  </a:lnTo>
                  <a:lnTo>
                    <a:pt x="10133" y="3229"/>
                  </a:lnTo>
                  <a:lnTo>
                    <a:pt x="10072" y="3514"/>
                  </a:lnTo>
                  <a:lnTo>
                    <a:pt x="9950" y="3778"/>
                  </a:lnTo>
                  <a:lnTo>
                    <a:pt x="9788" y="4062"/>
                  </a:lnTo>
                  <a:lnTo>
                    <a:pt x="9585" y="4306"/>
                  </a:lnTo>
                  <a:lnTo>
                    <a:pt x="9321" y="4570"/>
                  </a:lnTo>
                  <a:lnTo>
                    <a:pt x="9037" y="4813"/>
                  </a:lnTo>
                  <a:lnTo>
                    <a:pt x="8691" y="5037"/>
                  </a:lnTo>
                  <a:lnTo>
                    <a:pt x="8691" y="5037"/>
                  </a:lnTo>
                  <a:lnTo>
                    <a:pt x="8306" y="5219"/>
                  </a:lnTo>
                  <a:lnTo>
                    <a:pt x="7879" y="5402"/>
                  </a:lnTo>
                  <a:lnTo>
                    <a:pt x="7453" y="5544"/>
                  </a:lnTo>
                  <a:lnTo>
                    <a:pt x="7006" y="5666"/>
                  </a:lnTo>
                  <a:lnTo>
                    <a:pt x="6539" y="5768"/>
                  </a:lnTo>
                  <a:lnTo>
                    <a:pt x="6072" y="5829"/>
                  </a:lnTo>
                  <a:lnTo>
                    <a:pt x="5585" y="5869"/>
                  </a:lnTo>
                  <a:lnTo>
                    <a:pt x="5097" y="5889"/>
                  </a:lnTo>
                  <a:lnTo>
                    <a:pt x="5097" y="5889"/>
                  </a:lnTo>
                  <a:lnTo>
                    <a:pt x="4610" y="5869"/>
                  </a:lnTo>
                  <a:lnTo>
                    <a:pt x="4123" y="5829"/>
                  </a:lnTo>
                  <a:lnTo>
                    <a:pt x="3656" y="5768"/>
                  </a:lnTo>
                  <a:lnTo>
                    <a:pt x="3189" y="5666"/>
                  </a:lnTo>
                  <a:lnTo>
                    <a:pt x="2722" y="5544"/>
                  </a:lnTo>
                  <a:lnTo>
                    <a:pt x="2295" y="5402"/>
                  </a:lnTo>
                  <a:lnTo>
                    <a:pt x="1889" y="5219"/>
                  </a:lnTo>
                  <a:lnTo>
                    <a:pt x="1503" y="5037"/>
                  </a:lnTo>
                  <a:lnTo>
                    <a:pt x="1503" y="5037"/>
                  </a:lnTo>
                  <a:lnTo>
                    <a:pt x="1158" y="4813"/>
                  </a:lnTo>
                  <a:lnTo>
                    <a:pt x="854" y="4570"/>
                  </a:lnTo>
                  <a:lnTo>
                    <a:pt x="590" y="4306"/>
                  </a:lnTo>
                  <a:lnTo>
                    <a:pt x="387" y="4062"/>
                  </a:lnTo>
                  <a:lnTo>
                    <a:pt x="204" y="3778"/>
                  </a:lnTo>
                  <a:lnTo>
                    <a:pt x="102" y="3514"/>
                  </a:lnTo>
                  <a:lnTo>
                    <a:pt x="21" y="3229"/>
                  </a:lnTo>
                  <a:lnTo>
                    <a:pt x="1" y="2945"/>
                  </a:lnTo>
                  <a:lnTo>
                    <a:pt x="21" y="2661"/>
                  </a:lnTo>
                  <a:lnTo>
                    <a:pt x="82" y="2377"/>
                  </a:lnTo>
                  <a:lnTo>
                    <a:pt x="204" y="2113"/>
                  </a:lnTo>
                  <a:lnTo>
                    <a:pt x="366" y="1849"/>
                  </a:lnTo>
                  <a:lnTo>
                    <a:pt x="569" y="1585"/>
                  </a:lnTo>
                  <a:lnTo>
                    <a:pt x="833" y="1321"/>
                  </a:lnTo>
                  <a:lnTo>
                    <a:pt x="1138" y="1097"/>
                  </a:lnTo>
                  <a:lnTo>
                    <a:pt x="1483" y="874"/>
                  </a:lnTo>
                  <a:lnTo>
                    <a:pt x="1483" y="874"/>
                  </a:lnTo>
                  <a:lnTo>
                    <a:pt x="1767" y="712"/>
                  </a:lnTo>
                  <a:lnTo>
                    <a:pt x="2092" y="569"/>
                  </a:lnTo>
                  <a:lnTo>
                    <a:pt x="2092" y="569"/>
                  </a:lnTo>
                  <a:lnTo>
                    <a:pt x="2133" y="488"/>
                  </a:lnTo>
                  <a:lnTo>
                    <a:pt x="2214" y="427"/>
                  </a:lnTo>
                  <a:lnTo>
                    <a:pt x="2295" y="407"/>
                  </a:lnTo>
                  <a:lnTo>
                    <a:pt x="2377" y="387"/>
                  </a:lnTo>
                  <a:lnTo>
                    <a:pt x="2377" y="387"/>
                  </a:lnTo>
                  <a:lnTo>
                    <a:pt x="2377" y="387"/>
                  </a:lnTo>
                  <a:lnTo>
                    <a:pt x="2377" y="387"/>
                  </a:lnTo>
                  <a:lnTo>
                    <a:pt x="2498" y="4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4"/>
            <p:cNvSpPr/>
            <p:nvPr/>
          </p:nvSpPr>
          <p:spPr>
            <a:xfrm>
              <a:off x="1821350" y="2363575"/>
              <a:ext cx="1649300" cy="955875"/>
            </a:xfrm>
            <a:custGeom>
              <a:rect b="b" l="l" r="r" t="t"/>
              <a:pathLst>
                <a:path extrusionOk="0" fill="none" h="38235" w="65972">
                  <a:moveTo>
                    <a:pt x="37260" y="0"/>
                  </a:moveTo>
                  <a:lnTo>
                    <a:pt x="37260" y="0"/>
                  </a:lnTo>
                  <a:lnTo>
                    <a:pt x="36915" y="20"/>
                  </a:lnTo>
                  <a:lnTo>
                    <a:pt x="36590" y="81"/>
                  </a:lnTo>
                  <a:lnTo>
                    <a:pt x="36265" y="183"/>
                  </a:lnTo>
                  <a:lnTo>
                    <a:pt x="36123" y="244"/>
                  </a:lnTo>
                  <a:lnTo>
                    <a:pt x="35981" y="305"/>
                  </a:lnTo>
                  <a:lnTo>
                    <a:pt x="34012" y="1462"/>
                  </a:lnTo>
                  <a:lnTo>
                    <a:pt x="33991" y="1462"/>
                  </a:lnTo>
                  <a:lnTo>
                    <a:pt x="33930" y="3472"/>
                  </a:lnTo>
                  <a:lnTo>
                    <a:pt x="33930" y="3472"/>
                  </a:lnTo>
                  <a:lnTo>
                    <a:pt x="33910" y="3574"/>
                  </a:lnTo>
                  <a:lnTo>
                    <a:pt x="33890" y="3655"/>
                  </a:lnTo>
                  <a:lnTo>
                    <a:pt x="33829" y="3736"/>
                  </a:lnTo>
                  <a:lnTo>
                    <a:pt x="33768" y="3797"/>
                  </a:lnTo>
                  <a:lnTo>
                    <a:pt x="33707" y="3858"/>
                  </a:lnTo>
                  <a:lnTo>
                    <a:pt x="33626" y="3899"/>
                  </a:lnTo>
                  <a:lnTo>
                    <a:pt x="33524" y="3939"/>
                  </a:lnTo>
                  <a:lnTo>
                    <a:pt x="33423" y="3939"/>
                  </a:lnTo>
                  <a:lnTo>
                    <a:pt x="33423" y="3939"/>
                  </a:lnTo>
                  <a:lnTo>
                    <a:pt x="33423" y="3939"/>
                  </a:lnTo>
                  <a:lnTo>
                    <a:pt x="33423" y="3939"/>
                  </a:lnTo>
                  <a:lnTo>
                    <a:pt x="33342" y="3939"/>
                  </a:lnTo>
                  <a:lnTo>
                    <a:pt x="33240" y="3899"/>
                  </a:lnTo>
                  <a:lnTo>
                    <a:pt x="33159" y="3858"/>
                  </a:lnTo>
                  <a:lnTo>
                    <a:pt x="33098" y="3797"/>
                  </a:lnTo>
                  <a:lnTo>
                    <a:pt x="33037" y="3736"/>
                  </a:lnTo>
                  <a:lnTo>
                    <a:pt x="32976" y="3655"/>
                  </a:lnTo>
                  <a:lnTo>
                    <a:pt x="32956" y="3574"/>
                  </a:lnTo>
                  <a:lnTo>
                    <a:pt x="32935" y="3472"/>
                  </a:lnTo>
                  <a:lnTo>
                    <a:pt x="32895" y="2112"/>
                  </a:lnTo>
                  <a:lnTo>
                    <a:pt x="32875" y="2112"/>
                  </a:lnTo>
                  <a:lnTo>
                    <a:pt x="528" y="20914"/>
                  </a:lnTo>
                  <a:lnTo>
                    <a:pt x="528" y="20914"/>
                  </a:lnTo>
                  <a:lnTo>
                    <a:pt x="407" y="20996"/>
                  </a:lnTo>
                  <a:lnTo>
                    <a:pt x="305" y="21077"/>
                  </a:lnTo>
                  <a:lnTo>
                    <a:pt x="203" y="21178"/>
                  </a:lnTo>
                  <a:lnTo>
                    <a:pt x="122" y="21260"/>
                  </a:lnTo>
                  <a:lnTo>
                    <a:pt x="82" y="21361"/>
                  </a:lnTo>
                  <a:lnTo>
                    <a:pt x="41" y="21463"/>
                  </a:lnTo>
                  <a:lnTo>
                    <a:pt x="0" y="21564"/>
                  </a:lnTo>
                  <a:lnTo>
                    <a:pt x="0" y="21666"/>
                  </a:lnTo>
                  <a:lnTo>
                    <a:pt x="0" y="21666"/>
                  </a:lnTo>
                  <a:lnTo>
                    <a:pt x="0" y="21767"/>
                  </a:lnTo>
                  <a:lnTo>
                    <a:pt x="41" y="21869"/>
                  </a:lnTo>
                  <a:lnTo>
                    <a:pt x="82" y="21970"/>
                  </a:lnTo>
                  <a:lnTo>
                    <a:pt x="143" y="22051"/>
                  </a:lnTo>
                  <a:lnTo>
                    <a:pt x="203" y="22153"/>
                  </a:lnTo>
                  <a:lnTo>
                    <a:pt x="305" y="22234"/>
                  </a:lnTo>
                  <a:lnTo>
                    <a:pt x="407" y="22336"/>
                  </a:lnTo>
                  <a:lnTo>
                    <a:pt x="528" y="22417"/>
                  </a:lnTo>
                  <a:lnTo>
                    <a:pt x="528" y="22417"/>
                  </a:lnTo>
                  <a:lnTo>
                    <a:pt x="27412" y="37930"/>
                  </a:lnTo>
                  <a:lnTo>
                    <a:pt x="27412" y="37930"/>
                  </a:lnTo>
                  <a:lnTo>
                    <a:pt x="27433" y="37930"/>
                  </a:lnTo>
                  <a:lnTo>
                    <a:pt x="27433" y="37930"/>
                  </a:lnTo>
                  <a:lnTo>
                    <a:pt x="27433" y="37930"/>
                  </a:lnTo>
                  <a:lnTo>
                    <a:pt x="27433" y="37930"/>
                  </a:lnTo>
                  <a:lnTo>
                    <a:pt x="27575" y="38011"/>
                  </a:lnTo>
                  <a:lnTo>
                    <a:pt x="27717" y="38072"/>
                  </a:lnTo>
                  <a:lnTo>
                    <a:pt x="28042" y="38174"/>
                  </a:lnTo>
                  <a:lnTo>
                    <a:pt x="28367" y="38214"/>
                  </a:lnTo>
                  <a:lnTo>
                    <a:pt x="28712" y="38235"/>
                  </a:lnTo>
                  <a:lnTo>
                    <a:pt x="28712" y="38235"/>
                  </a:lnTo>
                  <a:lnTo>
                    <a:pt x="28712" y="38235"/>
                  </a:lnTo>
                  <a:lnTo>
                    <a:pt x="28712" y="38235"/>
                  </a:lnTo>
                  <a:lnTo>
                    <a:pt x="28712" y="38235"/>
                  </a:lnTo>
                  <a:lnTo>
                    <a:pt x="28712" y="38235"/>
                  </a:lnTo>
                  <a:lnTo>
                    <a:pt x="29057" y="38214"/>
                  </a:lnTo>
                  <a:lnTo>
                    <a:pt x="29382" y="38174"/>
                  </a:lnTo>
                  <a:lnTo>
                    <a:pt x="29687" y="38072"/>
                  </a:lnTo>
                  <a:lnTo>
                    <a:pt x="29971" y="37950"/>
                  </a:lnTo>
                  <a:lnTo>
                    <a:pt x="29971" y="37950"/>
                  </a:lnTo>
                  <a:lnTo>
                    <a:pt x="29991" y="37930"/>
                  </a:lnTo>
                  <a:lnTo>
                    <a:pt x="29991" y="37930"/>
                  </a:lnTo>
                  <a:lnTo>
                    <a:pt x="29991" y="37930"/>
                  </a:lnTo>
                  <a:lnTo>
                    <a:pt x="29991" y="37930"/>
                  </a:lnTo>
                  <a:lnTo>
                    <a:pt x="65444" y="17320"/>
                  </a:lnTo>
                  <a:lnTo>
                    <a:pt x="65444" y="17320"/>
                  </a:lnTo>
                  <a:lnTo>
                    <a:pt x="65444" y="17320"/>
                  </a:lnTo>
                  <a:lnTo>
                    <a:pt x="65566" y="17239"/>
                  </a:lnTo>
                  <a:lnTo>
                    <a:pt x="65688" y="17158"/>
                  </a:lnTo>
                  <a:lnTo>
                    <a:pt x="65769" y="17077"/>
                  </a:lnTo>
                  <a:lnTo>
                    <a:pt x="65850" y="16975"/>
                  </a:lnTo>
                  <a:lnTo>
                    <a:pt x="65911" y="16894"/>
                  </a:lnTo>
                  <a:lnTo>
                    <a:pt x="65952" y="16792"/>
                  </a:lnTo>
                  <a:lnTo>
                    <a:pt x="65972" y="16691"/>
                  </a:lnTo>
                  <a:lnTo>
                    <a:pt x="65972" y="16589"/>
                  </a:lnTo>
                  <a:lnTo>
                    <a:pt x="65972" y="16589"/>
                  </a:lnTo>
                  <a:lnTo>
                    <a:pt x="65972" y="16488"/>
                  </a:lnTo>
                  <a:lnTo>
                    <a:pt x="65952" y="16386"/>
                  </a:lnTo>
                  <a:lnTo>
                    <a:pt x="65911" y="16285"/>
                  </a:lnTo>
                  <a:lnTo>
                    <a:pt x="65850" y="16183"/>
                  </a:lnTo>
                  <a:lnTo>
                    <a:pt x="65769" y="16102"/>
                  </a:lnTo>
                  <a:lnTo>
                    <a:pt x="65667" y="16001"/>
                  </a:lnTo>
                  <a:lnTo>
                    <a:pt x="65566" y="15919"/>
                  </a:lnTo>
                  <a:lnTo>
                    <a:pt x="65444" y="15838"/>
                  </a:lnTo>
                  <a:lnTo>
                    <a:pt x="60957" y="13239"/>
                  </a:lnTo>
                  <a:lnTo>
                    <a:pt x="60936" y="13239"/>
                  </a:lnTo>
                  <a:lnTo>
                    <a:pt x="60429" y="12955"/>
                  </a:lnTo>
                  <a:lnTo>
                    <a:pt x="59901" y="12630"/>
                  </a:lnTo>
                  <a:lnTo>
                    <a:pt x="59332" y="12955"/>
                  </a:lnTo>
                  <a:lnTo>
                    <a:pt x="59332" y="12955"/>
                  </a:lnTo>
                  <a:lnTo>
                    <a:pt x="59312" y="12975"/>
                  </a:lnTo>
                  <a:lnTo>
                    <a:pt x="59312" y="12975"/>
                  </a:lnTo>
                  <a:lnTo>
                    <a:pt x="59048" y="13097"/>
                  </a:lnTo>
                  <a:lnTo>
                    <a:pt x="58743" y="13178"/>
                  </a:lnTo>
                  <a:lnTo>
                    <a:pt x="58439" y="13239"/>
                  </a:lnTo>
                  <a:lnTo>
                    <a:pt x="58114" y="13239"/>
                  </a:lnTo>
                  <a:lnTo>
                    <a:pt x="58114" y="13239"/>
                  </a:lnTo>
                  <a:lnTo>
                    <a:pt x="58114" y="13239"/>
                  </a:lnTo>
                  <a:lnTo>
                    <a:pt x="58114" y="13239"/>
                  </a:lnTo>
                  <a:lnTo>
                    <a:pt x="58114" y="13239"/>
                  </a:lnTo>
                  <a:lnTo>
                    <a:pt x="58094" y="13239"/>
                  </a:lnTo>
                  <a:lnTo>
                    <a:pt x="58094" y="13239"/>
                  </a:lnTo>
                  <a:lnTo>
                    <a:pt x="57769" y="13239"/>
                  </a:lnTo>
                  <a:lnTo>
                    <a:pt x="57444" y="13178"/>
                  </a:lnTo>
                  <a:lnTo>
                    <a:pt x="57139" y="13077"/>
                  </a:lnTo>
                  <a:lnTo>
                    <a:pt x="56875" y="12955"/>
                  </a:lnTo>
                  <a:lnTo>
                    <a:pt x="56875" y="12955"/>
                  </a:lnTo>
                  <a:lnTo>
                    <a:pt x="56855" y="12955"/>
                  </a:lnTo>
                  <a:lnTo>
                    <a:pt x="56855" y="12955"/>
                  </a:lnTo>
                  <a:lnTo>
                    <a:pt x="43575" y="5279"/>
                  </a:lnTo>
                  <a:lnTo>
                    <a:pt x="43575" y="5279"/>
                  </a:lnTo>
                  <a:lnTo>
                    <a:pt x="43454" y="5198"/>
                  </a:lnTo>
                  <a:lnTo>
                    <a:pt x="43332" y="5117"/>
                  </a:lnTo>
                  <a:lnTo>
                    <a:pt x="43250" y="5036"/>
                  </a:lnTo>
                  <a:lnTo>
                    <a:pt x="43169" y="4934"/>
                  </a:lnTo>
                  <a:lnTo>
                    <a:pt x="43129" y="4853"/>
                  </a:lnTo>
                  <a:lnTo>
                    <a:pt x="43088" y="4751"/>
                  </a:lnTo>
                  <a:lnTo>
                    <a:pt x="43047" y="4650"/>
                  </a:lnTo>
                  <a:lnTo>
                    <a:pt x="43047" y="4548"/>
                  </a:lnTo>
                  <a:lnTo>
                    <a:pt x="43047" y="4548"/>
                  </a:lnTo>
                  <a:lnTo>
                    <a:pt x="43047" y="4447"/>
                  </a:lnTo>
                  <a:lnTo>
                    <a:pt x="43088" y="4366"/>
                  </a:lnTo>
                  <a:lnTo>
                    <a:pt x="43129" y="4264"/>
                  </a:lnTo>
                  <a:lnTo>
                    <a:pt x="43169" y="4163"/>
                  </a:lnTo>
                  <a:lnTo>
                    <a:pt x="43250" y="4081"/>
                  </a:lnTo>
                  <a:lnTo>
                    <a:pt x="43332" y="4000"/>
                  </a:lnTo>
                  <a:lnTo>
                    <a:pt x="43433" y="3919"/>
                  </a:lnTo>
                  <a:lnTo>
                    <a:pt x="43555" y="3838"/>
                  </a:lnTo>
                  <a:lnTo>
                    <a:pt x="44103" y="3513"/>
                  </a:lnTo>
                  <a:lnTo>
                    <a:pt x="38560" y="305"/>
                  </a:lnTo>
                  <a:lnTo>
                    <a:pt x="38560" y="305"/>
                  </a:lnTo>
                  <a:lnTo>
                    <a:pt x="38418" y="244"/>
                  </a:lnTo>
                  <a:lnTo>
                    <a:pt x="38276" y="183"/>
                  </a:lnTo>
                  <a:lnTo>
                    <a:pt x="37951" y="81"/>
                  </a:lnTo>
                  <a:lnTo>
                    <a:pt x="37606" y="20"/>
                  </a:lnTo>
                  <a:lnTo>
                    <a:pt x="3726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4"/>
            <p:cNvSpPr/>
            <p:nvPr/>
          </p:nvSpPr>
          <p:spPr>
            <a:xfrm>
              <a:off x="2506650" y="3311825"/>
              <a:ext cx="64500" cy="51800"/>
            </a:xfrm>
            <a:custGeom>
              <a:rect b="b" l="l" r="r" t="t"/>
              <a:pathLst>
                <a:path extrusionOk="0" h="2072" w="2580">
                  <a:moveTo>
                    <a:pt x="0" y="0"/>
                  </a:moveTo>
                  <a:lnTo>
                    <a:pt x="0" y="1746"/>
                  </a:lnTo>
                  <a:lnTo>
                    <a:pt x="143" y="1828"/>
                  </a:lnTo>
                  <a:lnTo>
                    <a:pt x="285" y="1889"/>
                  </a:lnTo>
                  <a:lnTo>
                    <a:pt x="610" y="1990"/>
                  </a:lnTo>
                  <a:lnTo>
                    <a:pt x="934" y="2051"/>
                  </a:lnTo>
                  <a:lnTo>
                    <a:pt x="1300" y="2071"/>
                  </a:lnTo>
                  <a:lnTo>
                    <a:pt x="1645" y="2051"/>
                  </a:lnTo>
                  <a:lnTo>
                    <a:pt x="1970" y="1990"/>
                  </a:lnTo>
                  <a:lnTo>
                    <a:pt x="2295" y="1889"/>
                  </a:lnTo>
                  <a:lnTo>
                    <a:pt x="2437" y="1828"/>
                  </a:lnTo>
                  <a:lnTo>
                    <a:pt x="2579" y="1746"/>
                  </a:lnTo>
                  <a:lnTo>
                    <a:pt x="2579" y="467"/>
                  </a:lnTo>
                  <a:lnTo>
                    <a:pt x="2579" y="0"/>
                  </a:lnTo>
                  <a:lnTo>
                    <a:pt x="2559" y="20"/>
                  </a:lnTo>
                  <a:lnTo>
                    <a:pt x="2275" y="142"/>
                  </a:lnTo>
                  <a:lnTo>
                    <a:pt x="1970" y="244"/>
                  </a:lnTo>
                  <a:lnTo>
                    <a:pt x="1645" y="284"/>
                  </a:lnTo>
                  <a:lnTo>
                    <a:pt x="1300" y="305"/>
                  </a:lnTo>
                  <a:lnTo>
                    <a:pt x="955" y="284"/>
                  </a:lnTo>
                  <a:lnTo>
                    <a:pt x="630" y="244"/>
                  </a:lnTo>
                  <a:lnTo>
                    <a:pt x="305" y="142"/>
                  </a:lnTo>
                  <a:lnTo>
                    <a:pt x="163" y="81"/>
                  </a:lnTo>
                  <a:lnTo>
                    <a:pt x="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4"/>
            <p:cNvSpPr/>
            <p:nvPr/>
          </p:nvSpPr>
          <p:spPr>
            <a:xfrm>
              <a:off x="2506650" y="3311825"/>
              <a:ext cx="64500" cy="51800"/>
            </a:xfrm>
            <a:custGeom>
              <a:rect b="b" l="l" r="r" t="t"/>
              <a:pathLst>
                <a:path extrusionOk="0" fill="none" h="2072" w="2580">
                  <a:moveTo>
                    <a:pt x="2579" y="0"/>
                  </a:moveTo>
                  <a:lnTo>
                    <a:pt x="2579" y="0"/>
                  </a:lnTo>
                  <a:lnTo>
                    <a:pt x="2559" y="20"/>
                  </a:lnTo>
                  <a:lnTo>
                    <a:pt x="2559" y="20"/>
                  </a:lnTo>
                  <a:lnTo>
                    <a:pt x="2275" y="142"/>
                  </a:lnTo>
                  <a:lnTo>
                    <a:pt x="1970" y="244"/>
                  </a:lnTo>
                  <a:lnTo>
                    <a:pt x="1645" y="284"/>
                  </a:lnTo>
                  <a:lnTo>
                    <a:pt x="1300" y="305"/>
                  </a:lnTo>
                  <a:lnTo>
                    <a:pt x="1300" y="305"/>
                  </a:lnTo>
                  <a:lnTo>
                    <a:pt x="1300" y="305"/>
                  </a:lnTo>
                  <a:lnTo>
                    <a:pt x="1300" y="305"/>
                  </a:lnTo>
                  <a:lnTo>
                    <a:pt x="1300" y="305"/>
                  </a:lnTo>
                  <a:lnTo>
                    <a:pt x="1300" y="305"/>
                  </a:lnTo>
                  <a:lnTo>
                    <a:pt x="1300" y="305"/>
                  </a:lnTo>
                  <a:lnTo>
                    <a:pt x="955" y="284"/>
                  </a:lnTo>
                  <a:lnTo>
                    <a:pt x="630" y="244"/>
                  </a:lnTo>
                  <a:lnTo>
                    <a:pt x="305" y="142"/>
                  </a:lnTo>
                  <a:lnTo>
                    <a:pt x="163" y="81"/>
                  </a:lnTo>
                  <a:lnTo>
                    <a:pt x="21" y="0"/>
                  </a:lnTo>
                  <a:lnTo>
                    <a:pt x="21" y="0"/>
                  </a:lnTo>
                  <a:lnTo>
                    <a:pt x="21" y="0"/>
                  </a:lnTo>
                  <a:lnTo>
                    <a:pt x="21" y="0"/>
                  </a:lnTo>
                  <a:lnTo>
                    <a:pt x="0" y="0"/>
                  </a:lnTo>
                  <a:lnTo>
                    <a:pt x="0" y="0"/>
                  </a:lnTo>
                  <a:lnTo>
                    <a:pt x="0" y="1746"/>
                  </a:lnTo>
                  <a:lnTo>
                    <a:pt x="0" y="1746"/>
                  </a:lnTo>
                  <a:lnTo>
                    <a:pt x="0" y="1746"/>
                  </a:lnTo>
                  <a:lnTo>
                    <a:pt x="0" y="1746"/>
                  </a:lnTo>
                  <a:lnTo>
                    <a:pt x="0" y="1746"/>
                  </a:lnTo>
                  <a:lnTo>
                    <a:pt x="143" y="1828"/>
                  </a:lnTo>
                  <a:lnTo>
                    <a:pt x="285" y="1889"/>
                  </a:lnTo>
                  <a:lnTo>
                    <a:pt x="610" y="1990"/>
                  </a:lnTo>
                  <a:lnTo>
                    <a:pt x="934" y="2051"/>
                  </a:lnTo>
                  <a:lnTo>
                    <a:pt x="1300" y="2071"/>
                  </a:lnTo>
                  <a:lnTo>
                    <a:pt x="1300" y="2071"/>
                  </a:lnTo>
                  <a:lnTo>
                    <a:pt x="1645" y="2051"/>
                  </a:lnTo>
                  <a:lnTo>
                    <a:pt x="1970" y="1990"/>
                  </a:lnTo>
                  <a:lnTo>
                    <a:pt x="2295" y="1889"/>
                  </a:lnTo>
                  <a:lnTo>
                    <a:pt x="2437" y="1828"/>
                  </a:lnTo>
                  <a:lnTo>
                    <a:pt x="2579" y="1746"/>
                  </a:lnTo>
                  <a:lnTo>
                    <a:pt x="2579" y="467"/>
                  </a:lnTo>
                  <a:lnTo>
                    <a:pt x="257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4"/>
            <p:cNvSpPr/>
            <p:nvPr/>
          </p:nvSpPr>
          <p:spPr>
            <a:xfrm>
              <a:off x="2900575" y="2573725"/>
              <a:ext cx="408150" cy="236075"/>
            </a:xfrm>
            <a:custGeom>
              <a:rect b="b" l="l" r="r" t="t"/>
              <a:pathLst>
                <a:path extrusionOk="0" h="9443" w="16326">
                  <a:moveTo>
                    <a:pt x="1483" y="0"/>
                  </a:moveTo>
                  <a:lnTo>
                    <a:pt x="0" y="853"/>
                  </a:lnTo>
                  <a:lnTo>
                    <a:pt x="14864" y="9442"/>
                  </a:lnTo>
                  <a:lnTo>
                    <a:pt x="16326" y="8589"/>
                  </a:lnTo>
                  <a:lnTo>
                    <a:pt x="14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4"/>
            <p:cNvSpPr/>
            <p:nvPr/>
          </p:nvSpPr>
          <p:spPr>
            <a:xfrm>
              <a:off x="2900575" y="2573725"/>
              <a:ext cx="408150" cy="236075"/>
            </a:xfrm>
            <a:custGeom>
              <a:rect b="b" l="l" r="r" t="t"/>
              <a:pathLst>
                <a:path extrusionOk="0" fill="none" h="9443" w="16326">
                  <a:moveTo>
                    <a:pt x="1483" y="0"/>
                  </a:moveTo>
                  <a:lnTo>
                    <a:pt x="0" y="853"/>
                  </a:lnTo>
                  <a:lnTo>
                    <a:pt x="14864" y="9442"/>
                  </a:lnTo>
                  <a:lnTo>
                    <a:pt x="16326" y="8589"/>
                  </a:lnTo>
                  <a:lnTo>
                    <a:pt x="148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4"/>
            <p:cNvSpPr/>
            <p:nvPr/>
          </p:nvSpPr>
          <p:spPr>
            <a:xfrm>
              <a:off x="2595475" y="2479800"/>
              <a:ext cx="253850" cy="147250"/>
            </a:xfrm>
            <a:custGeom>
              <a:rect b="b" l="l" r="r" t="t"/>
              <a:pathLst>
                <a:path extrusionOk="0" h="5890" w="10154">
                  <a:moveTo>
                    <a:pt x="4732" y="1"/>
                  </a:moveTo>
                  <a:lnTo>
                    <a:pt x="4407" y="21"/>
                  </a:lnTo>
                  <a:lnTo>
                    <a:pt x="4062" y="62"/>
                  </a:lnTo>
                  <a:lnTo>
                    <a:pt x="3737" y="102"/>
                  </a:lnTo>
                  <a:lnTo>
                    <a:pt x="3412" y="163"/>
                  </a:lnTo>
                  <a:lnTo>
                    <a:pt x="3108" y="224"/>
                  </a:lnTo>
                  <a:lnTo>
                    <a:pt x="2803" y="305"/>
                  </a:lnTo>
                  <a:lnTo>
                    <a:pt x="2498" y="407"/>
                  </a:lnTo>
                  <a:lnTo>
                    <a:pt x="2580" y="448"/>
                  </a:lnTo>
                  <a:lnTo>
                    <a:pt x="2620" y="509"/>
                  </a:lnTo>
                  <a:lnTo>
                    <a:pt x="2681" y="569"/>
                  </a:lnTo>
                  <a:lnTo>
                    <a:pt x="2701" y="651"/>
                  </a:lnTo>
                  <a:lnTo>
                    <a:pt x="3006" y="2113"/>
                  </a:lnTo>
                  <a:lnTo>
                    <a:pt x="3026" y="2255"/>
                  </a:lnTo>
                  <a:lnTo>
                    <a:pt x="3006" y="2397"/>
                  </a:lnTo>
                  <a:lnTo>
                    <a:pt x="2945" y="2539"/>
                  </a:lnTo>
                  <a:lnTo>
                    <a:pt x="2884" y="2661"/>
                  </a:lnTo>
                  <a:lnTo>
                    <a:pt x="2783" y="2762"/>
                  </a:lnTo>
                  <a:lnTo>
                    <a:pt x="2661" y="2823"/>
                  </a:lnTo>
                  <a:lnTo>
                    <a:pt x="2519" y="2884"/>
                  </a:lnTo>
                  <a:lnTo>
                    <a:pt x="2214" y="2884"/>
                  </a:lnTo>
                  <a:lnTo>
                    <a:pt x="2092" y="2823"/>
                  </a:lnTo>
                  <a:lnTo>
                    <a:pt x="1970" y="2742"/>
                  </a:lnTo>
                  <a:lnTo>
                    <a:pt x="1869" y="2661"/>
                  </a:lnTo>
                  <a:lnTo>
                    <a:pt x="1788" y="2539"/>
                  </a:lnTo>
                  <a:lnTo>
                    <a:pt x="1747" y="2397"/>
                  </a:lnTo>
                  <a:lnTo>
                    <a:pt x="1727" y="2255"/>
                  </a:lnTo>
                  <a:lnTo>
                    <a:pt x="1747" y="2113"/>
                  </a:lnTo>
                  <a:lnTo>
                    <a:pt x="2052" y="651"/>
                  </a:lnTo>
                  <a:lnTo>
                    <a:pt x="2092" y="569"/>
                  </a:lnTo>
                  <a:lnTo>
                    <a:pt x="1767" y="712"/>
                  </a:lnTo>
                  <a:lnTo>
                    <a:pt x="1483" y="874"/>
                  </a:lnTo>
                  <a:lnTo>
                    <a:pt x="1138" y="1097"/>
                  </a:lnTo>
                  <a:lnTo>
                    <a:pt x="833" y="1321"/>
                  </a:lnTo>
                  <a:lnTo>
                    <a:pt x="569" y="1585"/>
                  </a:lnTo>
                  <a:lnTo>
                    <a:pt x="366" y="1849"/>
                  </a:lnTo>
                  <a:lnTo>
                    <a:pt x="204" y="2113"/>
                  </a:lnTo>
                  <a:lnTo>
                    <a:pt x="82" y="2377"/>
                  </a:lnTo>
                  <a:lnTo>
                    <a:pt x="21" y="2661"/>
                  </a:lnTo>
                  <a:lnTo>
                    <a:pt x="1" y="2945"/>
                  </a:lnTo>
                  <a:lnTo>
                    <a:pt x="21" y="3229"/>
                  </a:lnTo>
                  <a:lnTo>
                    <a:pt x="102" y="3514"/>
                  </a:lnTo>
                  <a:lnTo>
                    <a:pt x="204" y="3778"/>
                  </a:lnTo>
                  <a:lnTo>
                    <a:pt x="387" y="4062"/>
                  </a:lnTo>
                  <a:lnTo>
                    <a:pt x="590" y="4306"/>
                  </a:lnTo>
                  <a:lnTo>
                    <a:pt x="854" y="4570"/>
                  </a:lnTo>
                  <a:lnTo>
                    <a:pt x="1158" y="4813"/>
                  </a:lnTo>
                  <a:lnTo>
                    <a:pt x="1503" y="5037"/>
                  </a:lnTo>
                  <a:lnTo>
                    <a:pt x="1889" y="5219"/>
                  </a:lnTo>
                  <a:lnTo>
                    <a:pt x="2295" y="5402"/>
                  </a:lnTo>
                  <a:lnTo>
                    <a:pt x="2722" y="5544"/>
                  </a:lnTo>
                  <a:lnTo>
                    <a:pt x="3189" y="5666"/>
                  </a:lnTo>
                  <a:lnTo>
                    <a:pt x="3656" y="5768"/>
                  </a:lnTo>
                  <a:lnTo>
                    <a:pt x="4123" y="5829"/>
                  </a:lnTo>
                  <a:lnTo>
                    <a:pt x="4610" y="5869"/>
                  </a:lnTo>
                  <a:lnTo>
                    <a:pt x="5097" y="5889"/>
                  </a:lnTo>
                  <a:lnTo>
                    <a:pt x="5585" y="5869"/>
                  </a:lnTo>
                  <a:lnTo>
                    <a:pt x="6072" y="5829"/>
                  </a:lnTo>
                  <a:lnTo>
                    <a:pt x="6539" y="5768"/>
                  </a:lnTo>
                  <a:lnTo>
                    <a:pt x="7006" y="5666"/>
                  </a:lnTo>
                  <a:lnTo>
                    <a:pt x="7453" y="5544"/>
                  </a:lnTo>
                  <a:lnTo>
                    <a:pt x="7879" y="5402"/>
                  </a:lnTo>
                  <a:lnTo>
                    <a:pt x="8306" y="5219"/>
                  </a:lnTo>
                  <a:lnTo>
                    <a:pt x="8691" y="5037"/>
                  </a:lnTo>
                  <a:lnTo>
                    <a:pt x="9037" y="4813"/>
                  </a:lnTo>
                  <a:lnTo>
                    <a:pt x="9321" y="4570"/>
                  </a:lnTo>
                  <a:lnTo>
                    <a:pt x="9585" y="4306"/>
                  </a:lnTo>
                  <a:lnTo>
                    <a:pt x="9788" y="4062"/>
                  </a:lnTo>
                  <a:lnTo>
                    <a:pt x="9950" y="3778"/>
                  </a:lnTo>
                  <a:lnTo>
                    <a:pt x="10072" y="3514"/>
                  </a:lnTo>
                  <a:lnTo>
                    <a:pt x="10133" y="3229"/>
                  </a:lnTo>
                  <a:lnTo>
                    <a:pt x="10153" y="2945"/>
                  </a:lnTo>
                  <a:lnTo>
                    <a:pt x="10133" y="2661"/>
                  </a:lnTo>
                  <a:lnTo>
                    <a:pt x="10052" y="2377"/>
                  </a:lnTo>
                  <a:lnTo>
                    <a:pt x="9950" y="2113"/>
                  </a:lnTo>
                  <a:lnTo>
                    <a:pt x="9788" y="1849"/>
                  </a:lnTo>
                  <a:lnTo>
                    <a:pt x="9565" y="1585"/>
                  </a:lnTo>
                  <a:lnTo>
                    <a:pt x="9321" y="1321"/>
                  </a:lnTo>
                  <a:lnTo>
                    <a:pt x="9016" y="1097"/>
                  </a:lnTo>
                  <a:lnTo>
                    <a:pt x="8651" y="874"/>
                  </a:lnTo>
                  <a:lnTo>
                    <a:pt x="8265" y="671"/>
                  </a:lnTo>
                  <a:lnTo>
                    <a:pt x="7859" y="488"/>
                  </a:lnTo>
                  <a:lnTo>
                    <a:pt x="7433" y="346"/>
                  </a:lnTo>
                  <a:lnTo>
                    <a:pt x="6966" y="224"/>
                  </a:lnTo>
                  <a:lnTo>
                    <a:pt x="6519" y="123"/>
                  </a:lnTo>
                  <a:lnTo>
                    <a:pt x="6031" y="62"/>
                  </a:lnTo>
                  <a:lnTo>
                    <a:pt x="5544" y="21"/>
                  </a:lnTo>
                  <a:lnTo>
                    <a:pt x="50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4"/>
            <p:cNvSpPr/>
            <p:nvPr/>
          </p:nvSpPr>
          <p:spPr>
            <a:xfrm>
              <a:off x="2595475" y="2479800"/>
              <a:ext cx="253850" cy="147250"/>
            </a:xfrm>
            <a:custGeom>
              <a:rect b="b" l="l" r="r" t="t"/>
              <a:pathLst>
                <a:path extrusionOk="0" fill="none" h="5890" w="10154">
                  <a:moveTo>
                    <a:pt x="5057" y="1"/>
                  </a:moveTo>
                  <a:lnTo>
                    <a:pt x="5057" y="1"/>
                  </a:lnTo>
                  <a:lnTo>
                    <a:pt x="4732" y="1"/>
                  </a:lnTo>
                  <a:lnTo>
                    <a:pt x="4407" y="21"/>
                  </a:lnTo>
                  <a:lnTo>
                    <a:pt x="4062" y="62"/>
                  </a:lnTo>
                  <a:lnTo>
                    <a:pt x="3737" y="102"/>
                  </a:lnTo>
                  <a:lnTo>
                    <a:pt x="3412" y="163"/>
                  </a:lnTo>
                  <a:lnTo>
                    <a:pt x="3108" y="224"/>
                  </a:lnTo>
                  <a:lnTo>
                    <a:pt x="2803" y="305"/>
                  </a:lnTo>
                  <a:lnTo>
                    <a:pt x="2498" y="407"/>
                  </a:lnTo>
                  <a:lnTo>
                    <a:pt x="2498" y="407"/>
                  </a:lnTo>
                  <a:lnTo>
                    <a:pt x="2580" y="448"/>
                  </a:lnTo>
                  <a:lnTo>
                    <a:pt x="2620" y="509"/>
                  </a:lnTo>
                  <a:lnTo>
                    <a:pt x="2681" y="569"/>
                  </a:lnTo>
                  <a:lnTo>
                    <a:pt x="2701" y="651"/>
                  </a:lnTo>
                  <a:lnTo>
                    <a:pt x="3006" y="2113"/>
                  </a:lnTo>
                  <a:lnTo>
                    <a:pt x="3006" y="2113"/>
                  </a:lnTo>
                  <a:lnTo>
                    <a:pt x="3026" y="2255"/>
                  </a:lnTo>
                  <a:lnTo>
                    <a:pt x="3006" y="2397"/>
                  </a:lnTo>
                  <a:lnTo>
                    <a:pt x="2945" y="2539"/>
                  </a:lnTo>
                  <a:lnTo>
                    <a:pt x="2884" y="2661"/>
                  </a:lnTo>
                  <a:lnTo>
                    <a:pt x="2783" y="2762"/>
                  </a:lnTo>
                  <a:lnTo>
                    <a:pt x="2661" y="2823"/>
                  </a:lnTo>
                  <a:lnTo>
                    <a:pt x="2519" y="2884"/>
                  </a:lnTo>
                  <a:lnTo>
                    <a:pt x="2377" y="2884"/>
                  </a:lnTo>
                  <a:lnTo>
                    <a:pt x="2377" y="2884"/>
                  </a:lnTo>
                  <a:lnTo>
                    <a:pt x="2377" y="2884"/>
                  </a:lnTo>
                  <a:lnTo>
                    <a:pt x="2377" y="2884"/>
                  </a:lnTo>
                  <a:lnTo>
                    <a:pt x="2214" y="2884"/>
                  </a:lnTo>
                  <a:lnTo>
                    <a:pt x="2092" y="2823"/>
                  </a:lnTo>
                  <a:lnTo>
                    <a:pt x="1970" y="2742"/>
                  </a:lnTo>
                  <a:lnTo>
                    <a:pt x="1869" y="2661"/>
                  </a:lnTo>
                  <a:lnTo>
                    <a:pt x="1788" y="2539"/>
                  </a:lnTo>
                  <a:lnTo>
                    <a:pt x="1747" y="2397"/>
                  </a:lnTo>
                  <a:lnTo>
                    <a:pt x="1727" y="2255"/>
                  </a:lnTo>
                  <a:lnTo>
                    <a:pt x="1747" y="2113"/>
                  </a:lnTo>
                  <a:lnTo>
                    <a:pt x="2052" y="651"/>
                  </a:lnTo>
                  <a:lnTo>
                    <a:pt x="2052" y="651"/>
                  </a:lnTo>
                  <a:lnTo>
                    <a:pt x="2092" y="569"/>
                  </a:lnTo>
                  <a:lnTo>
                    <a:pt x="2092" y="569"/>
                  </a:lnTo>
                  <a:lnTo>
                    <a:pt x="1767" y="712"/>
                  </a:lnTo>
                  <a:lnTo>
                    <a:pt x="1483" y="874"/>
                  </a:lnTo>
                  <a:lnTo>
                    <a:pt x="1483" y="874"/>
                  </a:lnTo>
                  <a:lnTo>
                    <a:pt x="1138" y="1097"/>
                  </a:lnTo>
                  <a:lnTo>
                    <a:pt x="833" y="1321"/>
                  </a:lnTo>
                  <a:lnTo>
                    <a:pt x="569" y="1585"/>
                  </a:lnTo>
                  <a:lnTo>
                    <a:pt x="366" y="1849"/>
                  </a:lnTo>
                  <a:lnTo>
                    <a:pt x="204" y="2113"/>
                  </a:lnTo>
                  <a:lnTo>
                    <a:pt x="82" y="2377"/>
                  </a:lnTo>
                  <a:lnTo>
                    <a:pt x="21" y="2661"/>
                  </a:lnTo>
                  <a:lnTo>
                    <a:pt x="1" y="2945"/>
                  </a:lnTo>
                  <a:lnTo>
                    <a:pt x="21" y="3229"/>
                  </a:lnTo>
                  <a:lnTo>
                    <a:pt x="102" y="3514"/>
                  </a:lnTo>
                  <a:lnTo>
                    <a:pt x="204" y="3778"/>
                  </a:lnTo>
                  <a:lnTo>
                    <a:pt x="387" y="4062"/>
                  </a:lnTo>
                  <a:lnTo>
                    <a:pt x="590" y="4306"/>
                  </a:lnTo>
                  <a:lnTo>
                    <a:pt x="854" y="4570"/>
                  </a:lnTo>
                  <a:lnTo>
                    <a:pt x="1158" y="4813"/>
                  </a:lnTo>
                  <a:lnTo>
                    <a:pt x="1503" y="5037"/>
                  </a:lnTo>
                  <a:lnTo>
                    <a:pt x="1503" y="5037"/>
                  </a:lnTo>
                  <a:lnTo>
                    <a:pt x="1889" y="5219"/>
                  </a:lnTo>
                  <a:lnTo>
                    <a:pt x="2295" y="5402"/>
                  </a:lnTo>
                  <a:lnTo>
                    <a:pt x="2722" y="5544"/>
                  </a:lnTo>
                  <a:lnTo>
                    <a:pt x="3189" y="5666"/>
                  </a:lnTo>
                  <a:lnTo>
                    <a:pt x="3656" y="5768"/>
                  </a:lnTo>
                  <a:lnTo>
                    <a:pt x="4123" y="5829"/>
                  </a:lnTo>
                  <a:lnTo>
                    <a:pt x="4610" y="5869"/>
                  </a:lnTo>
                  <a:lnTo>
                    <a:pt x="5097" y="5889"/>
                  </a:lnTo>
                  <a:lnTo>
                    <a:pt x="5097" y="5889"/>
                  </a:lnTo>
                  <a:lnTo>
                    <a:pt x="5585" y="5869"/>
                  </a:lnTo>
                  <a:lnTo>
                    <a:pt x="6072" y="5829"/>
                  </a:lnTo>
                  <a:lnTo>
                    <a:pt x="6539" y="5768"/>
                  </a:lnTo>
                  <a:lnTo>
                    <a:pt x="7006" y="5666"/>
                  </a:lnTo>
                  <a:lnTo>
                    <a:pt x="7453" y="5544"/>
                  </a:lnTo>
                  <a:lnTo>
                    <a:pt x="7879" y="5402"/>
                  </a:lnTo>
                  <a:lnTo>
                    <a:pt x="8306" y="5219"/>
                  </a:lnTo>
                  <a:lnTo>
                    <a:pt x="8691" y="5037"/>
                  </a:lnTo>
                  <a:lnTo>
                    <a:pt x="8691" y="5037"/>
                  </a:lnTo>
                  <a:lnTo>
                    <a:pt x="9037" y="4813"/>
                  </a:lnTo>
                  <a:lnTo>
                    <a:pt x="9321" y="4570"/>
                  </a:lnTo>
                  <a:lnTo>
                    <a:pt x="9585" y="4306"/>
                  </a:lnTo>
                  <a:lnTo>
                    <a:pt x="9788" y="4062"/>
                  </a:lnTo>
                  <a:lnTo>
                    <a:pt x="9950" y="3778"/>
                  </a:lnTo>
                  <a:lnTo>
                    <a:pt x="10072" y="3514"/>
                  </a:lnTo>
                  <a:lnTo>
                    <a:pt x="10133" y="3229"/>
                  </a:lnTo>
                  <a:lnTo>
                    <a:pt x="10153" y="2945"/>
                  </a:lnTo>
                  <a:lnTo>
                    <a:pt x="10133" y="2661"/>
                  </a:lnTo>
                  <a:lnTo>
                    <a:pt x="10052" y="2377"/>
                  </a:lnTo>
                  <a:lnTo>
                    <a:pt x="9950" y="2113"/>
                  </a:lnTo>
                  <a:lnTo>
                    <a:pt x="9788" y="1849"/>
                  </a:lnTo>
                  <a:lnTo>
                    <a:pt x="9565" y="1585"/>
                  </a:lnTo>
                  <a:lnTo>
                    <a:pt x="9321" y="1321"/>
                  </a:lnTo>
                  <a:lnTo>
                    <a:pt x="9016" y="1097"/>
                  </a:lnTo>
                  <a:lnTo>
                    <a:pt x="8651" y="874"/>
                  </a:lnTo>
                  <a:lnTo>
                    <a:pt x="8651" y="874"/>
                  </a:lnTo>
                  <a:lnTo>
                    <a:pt x="8265" y="671"/>
                  </a:lnTo>
                  <a:lnTo>
                    <a:pt x="7859" y="488"/>
                  </a:lnTo>
                  <a:lnTo>
                    <a:pt x="7433" y="346"/>
                  </a:lnTo>
                  <a:lnTo>
                    <a:pt x="6966" y="224"/>
                  </a:lnTo>
                  <a:lnTo>
                    <a:pt x="6519" y="123"/>
                  </a:lnTo>
                  <a:lnTo>
                    <a:pt x="6031" y="62"/>
                  </a:lnTo>
                  <a:lnTo>
                    <a:pt x="5544" y="21"/>
                  </a:lnTo>
                  <a:lnTo>
                    <a:pt x="505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4"/>
            <p:cNvSpPr/>
            <p:nvPr/>
          </p:nvSpPr>
          <p:spPr>
            <a:xfrm>
              <a:off x="2866050" y="2604675"/>
              <a:ext cx="389875" cy="224925"/>
            </a:xfrm>
            <a:custGeom>
              <a:rect b="b" l="l" r="r" t="t"/>
              <a:pathLst>
                <a:path extrusionOk="0" h="8997" w="15595">
                  <a:moveTo>
                    <a:pt x="752" y="1"/>
                  </a:moveTo>
                  <a:lnTo>
                    <a:pt x="1" y="427"/>
                  </a:lnTo>
                  <a:lnTo>
                    <a:pt x="14864" y="8996"/>
                  </a:lnTo>
                  <a:lnTo>
                    <a:pt x="15595" y="8570"/>
                  </a:lnTo>
                  <a:lnTo>
                    <a:pt x="7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4"/>
            <p:cNvSpPr/>
            <p:nvPr/>
          </p:nvSpPr>
          <p:spPr>
            <a:xfrm>
              <a:off x="2866050" y="2604675"/>
              <a:ext cx="389875" cy="224925"/>
            </a:xfrm>
            <a:custGeom>
              <a:rect b="b" l="l" r="r" t="t"/>
              <a:pathLst>
                <a:path extrusionOk="0" fill="none" h="8997" w="15595">
                  <a:moveTo>
                    <a:pt x="752" y="1"/>
                  </a:moveTo>
                  <a:lnTo>
                    <a:pt x="1" y="427"/>
                  </a:lnTo>
                  <a:lnTo>
                    <a:pt x="14864" y="8996"/>
                  </a:lnTo>
                  <a:lnTo>
                    <a:pt x="15595" y="8570"/>
                  </a:lnTo>
                  <a:lnTo>
                    <a:pt x="752" y="1"/>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4"/>
            <p:cNvSpPr/>
            <p:nvPr/>
          </p:nvSpPr>
          <p:spPr>
            <a:xfrm>
              <a:off x="2832050" y="2624475"/>
              <a:ext cx="389375" cy="225425"/>
            </a:xfrm>
            <a:custGeom>
              <a:rect b="b" l="l" r="r" t="t"/>
              <a:pathLst>
                <a:path extrusionOk="0" h="9017" w="15575">
                  <a:moveTo>
                    <a:pt x="731" y="1"/>
                  </a:moveTo>
                  <a:lnTo>
                    <a:pt x="0" y="427"/>
                  </a:lnTo>
                  <a:lnTo>
                    <a:pt x="14843" y="9016"/>
                  </a:lnTo>
                  <a:lnTo>
                    <a:pt x="15574" y="8590"/>
                  </a:lnTo>
                  <a:lnTo>
                    <a:pt x="7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4"/>
            <p:cNvSpPr/>
            <p:nvPr/>
          </p:nvSpPr>
          <p:spPr>
            <a:xfrm>
              <a:off x="2832050" y="2624475"/>
              <a:ext cx="389375" cy="225425"/>
            </a:xfrm>
            <a:custGeom>
              <a:rect b="b" l="l" r="r" t="t"/>
              <a:pathLst>
                <a:path extrusionOk="0" fill="none" h="9017" w="15575">
                  <a:moveTo>
                    <a:pt x="731" y="1"/>
                  </a:moveTo>
                  <a:lnTo>
                    <a:pt x="0" y="427"/>
                  </a:lnTo>
                  <a:lnTo>
                    <a:pt x="14843" y="9016"/>
                  </a:lnTo>
                  <a:lnTo>
                    <a:pt x="15574" y="8590"/>
                  </a:lnTo>
                  <a:lnTo>
                    <a:pt x="731" y="1"/>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4"/>
            <p:cNvSpPr/>
            <p:nvPr/>
          </p:nvSpPr>
          <p:spPr>
            <a:xfrm>
              <a:off x="2797525" y="2644800"/>
              <a:ext cx="389375" cy="224900"/>
            </a:xfrm>
            <a:custGeom>
              <a:rect b="b" l="l" r="r" t="t"/>
              <a:pathLst>
                <a:path extrusionOk="0" h="8996" w="15575">
                  <a:moveTo>
                    <a:pt x="731" y="0"/>
                  </a:moveTo>
                  <a:lnTo>
                    <a:pt x="0" y="427"/>
                  </a:lnTo>
                  <a:lnTo>
                    <a:pt x="14843" y="8995"/>
                  </a:lnTo>
                  <a:lnTo>
                    <a:pt x="15574" y="8569"/>
                  </a:lnTo>
                  <a:lnTo>
                    <a:pt x="7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4"/>
            <p:cNvSpPr/>
            <p:nvPr/>
          </p:nvSpPr>
          <p:spPr>
            <a:xfrm>
              <a:off x="2797525" y="2644800"/>
              <a:ext cx="389375" cy="224900"/>
            </a:xfrm>
            <a:custGeom>
              <a:rect b="b" l="l" r="r" t="t"/>
              <a:pathLst>
                <a:path extrusionOk="0" fill="none" h="8996" w="15575">
                  <a:moveTo>
                    <a:pt x="731" y="0"/>
                  </a:moveTo>
                  <a:lnTo>
                    <a:pt x="0" y="427"/>
                  </a:lnTo>
                  <a:lnTo>
                    <a:pt x="14843" y="8995"/>
                  </a:lnTo>
                  <a:lnTo>
                    <a:pt x="15574" y="8569"/>
                  </a:lnTo>
                  <a:lnTo>
                    <a:pt x="731" y="0"/>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4"/>
            <p:cNvSpPr/>
            <p:nvPr/>
          </p:nvSpPr>
          <p:spPr>
            <a:xfrm>
              <a:off x="2763000" y="2664600"/>
              <a:ext cx="389375" cy="224900"/>
            </a:xfrm>
            <a:custGeom>
              <a:rect b="b" l="l" r="r" t="t"/>
              <a:pathLst>
                <a:path extrusionOk="0" h="8996" w="15575">
                  <a:moveTo>
                    <a:pt x="732" y="0"/>
                  </a:moveTo>
                  <a:lnTo>
                    <a:pt x="1" y="426"/>
                  </a:lnTo>
                  <a:lnTo>
                    <a:pt x="14844" y="8995"/>
                  </a:lnTo>
                  <a:lnTo>
                    <a:pt x="15575" y="8569"/>
                  </a:lnTo>
                  <a:lnTo>
                    <a:pt x="7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4"/>
            <p:cNvSpPr/>
            <p:nvPr/>
          </p:nvSpPr>
          <p:spPr>
            <a:xfrm>
              <a:off x="2763000" y="2664600"/>
              <a:ext cx="389375" cy="224900"/>
            </a:xfrm>
            <a:custGeom>
              <a:rect b="b" l="l" r="r" t="t"/>
              <a:pathLst>
                <a:path extrusionOk="0" fill="none" h="8996" w="15575">
                  <a:moveTo>
                    <a:pt x="732" y="0"/>
                  </a:moveTo>
                  <a:lnTo>
                    <a:pt x="1" y="426"/>
                  </a:lnTo>
                  <a:lnTo>
                    <a:pt x="14844" y="8995"/>
                  </a:lnTo>
                  <a:lnTo>
                    <a:pt x="15575" y="8569"/>
                  </a:lnTo>
                  <a:lnTo>
                    <a:pt x="732" y="0"/>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4"/>
            <p:cNvSpPr/>
            <p:nvPr/>
          </p:nvSpPr>
          <p:spPr>
            <a:xfrm>
              <a:off x="2389900" y="2625500"/>
              <a:ext cx="615275" cy="355875"/>
            </a:xfrm>
            <a:custGeom>
              <a:rect b="b" l="l" r="r" t="t"/>
              <a:pathLst>
                <a:path extrusionOk="0" h="14235" w="24611">
                  <a:moveTo>
                    <a:pt x="1462" y="1"/>
                  </a:moveTo>
                  <a:lnTo>
                    <a:pt x="0" y="853"/>
                  </a:lnTo>
                  <a:lnTo>
                    <a:pt x="23148" y="14234"/>
                  </a:lnTo>
                  <a:lnTo>
                    <a:pt x="24610" y="13382"/>
                  </a:lnTo>
                  <a:lnTo>
                    <a:pt x="14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4"/>
            <p:cNvSpPr/>
            <p:nvPr/>
          </p:nvSpPr>
          <p:spPr>
            <a:xfrm>
              <a:off x="2389900" y="2625500"/>
              <a:ext cx="615275" cy="355875"/>
            </a:xfrm>
            <a:custGeom>
              <a:rect b="b" l="l" r="r" t="t"/>
              <a:pathLst>
                <a:path extrusionOk="0" fill="none" h="14235" w="24611">
                  <a:moveTo>
                    <a:pt x="1462" y="1"/>
                  </a:moveTo>
                  <a:lnTo>
                    <a:pt x="0" y="853"/>
                  </a:lnTo>
                  <a:lnTo>
                    <a:pt x="23148" y="14234"/>
                  </a:lnTo>
                  <a:lnTo>
                    <a:pt x="24610" y="13382"/>
                  </a:lnTo>
                  <a:lnTo>
                    <a:pt x="14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4"/>
            <p:cNvSpPr/>
            <p:nvPr/>
          </p:nvSpPr>
          <p:spPr>
            <a:xfrm>
              <a:off x="2355375" y="2656475"/>
              <a:ext cx="597000" cy="344700"/>
            </a:xfrm>
            <a:custGeom>
              <a:rect b="b" l="l" r="r" t="t"/>
              <a:pathLst>
                <a:path extrusionOk="0" h="13788" w="23880">
                  <a:moveTo>
                    <a:pt x="731" y="0"/>
                  </a:moveTo>
                  <a:lnTo>
                    <a:pt x="0" y="427"/>
                  </a:lnTo>
                  <a:lnTo>
                    <a:pt x="23148" y="13787"/>
                  </a:lnTo>
                  <a:lnTo>
                    <a:pt x="23879" y="13361"/>
                  </a:lnTo>
                  <a:lnTo>
                    <a:pt x="7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4"/>
            <p:cNvSpPr/>
            <p:nvPr/>
          </p:nvSpPr>
          <p:spPr>
            <a:xfrm>
              <a:off x="2355375" y="2656475"/>
              <a:ext cx="597000" cy="344700"/>
            </a:xfrm>
            <a:custGeom>
              <a:rect b="b" l="l" r="r" t="t"/>
              <a:pathLst>
                <a:path extrusionOk="0" fill="none" h="13788" w="23880">
                  <a:moveTo>
                    <a:pt x="731" y="0"/>
                  </a:moveTo>
                  <a:lnTo>
                    <a:pt x="0" y="427"/>
                  </a:lnTo>
                  <a:lnTo>
                    <a:pt x="23148" y="13787"/>
                  </a:lnTo>
                  <a:lnTo>
                    <a:pt x="23879" y="13361"/>
                  </a:lnTo>
                  <a:lnTo>
                    <a:pt x="731" y="0"/>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4"/>
            <p:cNvSpPr/>
            <p:nvPr/>
          </p:nvSpPr>
          <p:spPr>
            <a:xfrm>
              <a:off x="2320850" y="2676275"/>
              <a:ext cx="597000" cy="345200"/>
            </a:xfrm>
            <a:custGeom>
              <a:rect b="b" l="l" r="r" t="t"/>
              <a:pathLst>
                <a:path extrusionOk="0" h="13808" w="23880">
                  <a:moveTo>
                    <a:pt x="732" y="0"/>
                  </a:moveTo>
                  <a:lnTo>
                    <a:pt x="1" y="426"/>
                  </a:lnTo>
                  <a:lnTo>
                    <a:pt x="23149" y="13808"/>
                  </a:lnTo>
                  <a:lnTo>
                    <a:pt x="23880" y="13381"/>
                  </a:lnTo>
                  <a:lnTo>
                    <a:pt x="7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4"/>
            <p:cNvSpPr/>
            <p:nvPr/>
          </p:nvSpPr>
          <p:spPr>
            <a:xfrm>
              <a:off x="2320850" y="2676275"/>
              <a:ext cx="597000" cy="345200"/>
            </a:xfrm>
            <a:custGeom>
              <a:rect b="b" l="l" r="r" t="t"/>
              <a:pathLst>
                <a:path extrusionOk="0" fill="none" h="13808" w="23880">
                  <a:moveTo>
                    <a:pt x="732" y="0"/>
                  </a:moveTo>
                  <a:lnTo>
                    <a:pt x="1" y="426"/>
                  </a:lnTo>
                  <a:lnTo>
                    <a:pt x="23149" y="13808"/>
                  </a:lnTo>
                  <a:lnTo>
                    <a:pt x="23880" y="13381"/>
                  </a:lnTo>
                  <a:lnTo>
                    <a:pt x="732" y="0"/>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4"/>
            <p:cNvSpPr/>
            <p:nvPr/>
          </p:nvSpPr>
          <p:spPr>
            <a:xfrm>
              <a:off x="2286325" y="2696575"/>
              <a:ext cx="597525" cy="344700"/>
            </a:xfrm>
            <a:custGeom>
              <a:rect b="b" l="l" r="r" t="t"/>
              <a:pathLst>
                <a:path extrusionOk="0" h="13788" w="23901">
                  <a:moveTo>
                    <a:pt x="732" y="0"/>
                  </a:moveTo>
                  <a:lnTo>
                    <a:pt x="1" y="427"/>
                  </a:lnTo>
                  <a:lnTo>
                    <a:pt x="23149" y="13787"/>
                  </a:lnTo>
                  <a:lnTo>
                    <a:pt x="23900" y="13361"/>
                  </a:lnTo>
                  <a:lnTo>
                    <a:pt x="7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4"/>
            <p:cNvSpPr/>
            <p:nvPr/>
          </p:nvSpPr>
          <p:spPr>
            <a:xfrm>
              <a:off x="2286325" y="2696575"/>
              <a:ext cx="597525" cy="344700"/>
            </a:xfrm>
            <a:custGeom>
              <a:rect b="b" l="l" r="r" t="t"/>
              <a:pathLst>
                <a:path extrusionOk="0" fill="none" h="13788" w="23901">
                  <a:moveTo>
                    <a:pt x="732" y="0"/>
                  </a:moveTo>
                  <a:lnTo>
                    <a:pt x="1" y="427"/>
                  </a:lnTo>
                  <a:lnTo>
                    <a:pt x="23149" y="13787"/>
                  </a:lnTo>
                  <a:lnTo>
                    <a:pt x="23900" y="13361"/>
                  </a:lnTo>
                  <a:lnTo>
                    <a:pt x="732" y="0"/>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4"/>
            <p:cNvSpPr/>
            <p:nvPr/>
          </p:nvSpPr>
          <p:spPr>
            <a:xfrm>
              <a:off x="2251825" y="2716375"/>
              <a:ext cx="597500" cy="345200"/>
            </a:xfrm>
            <a:custGeom>
              <a:rect b="b" l="l" r="r" t="t"/>
              <a:pathLst>
                <a:path extrusionOk="0" h="13808" w="23900">
                  <a:moveTo>
                    <a:pt x="731" y="0"/>
                  </a:moveTo>
                  <a:lnTo>
                    <a:pt x="0" y="427"/>
                  </a:lnTo>
                  <a:lnTo>
                    <a:pt x="23168" y="13808"/>
                  </a:lnTo>
                  <a:lnTo>
                    <a:pt x="23899" y="13381"/>
                  </a:lnTo>
                  <a:lnTo>
                    <a:pt x="7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4"/>
            <p:cNvSpPr/>
            <p:nvPr/>
          </p:nvSpPr>
          <p:spPr>
            <a:xfrm>
              <a:off x="2251825" y="2716375"/>
              <a:ext cx="597500" cy="345200"/>
            </a:xfrm>
            <a:custGeom>
              <a:rect b="b" l="l" r="r" t="t"/>
              <a:pathLst>
                <a:path extrusionOk="0" fill="none" h="13808" w="23900">
                  <a:moveTo>
                    <a:pt x="731" y="0"/>
                  </a:moveTo>
                  <a:lnTo>
                    <a:pt x="0" y="427"/>
                  </a:lnTo>
                  <a:lnTo>
                    <a:pt x="23168" y="13808"/>
                  </a:lnTo>
                  <a:lnTo>
                    <a:pt x="23899" y="13381"/>
                  </a:lnTo>
                  <a:lnTo>
                    <a:pt x="731" y="0"/>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4"/>
            <p:cNvSpPr/>
            <p:nvPr/>
          </p:nvSpPr>
          <p:spPr>
            <a:xfrm>
              <a:off x="2019825" y="2840725"/>
              <a:ext cx="615775" cy="355375"/>
            </a:xfrm>
            <a:custGeom>
              <a:rect b="b" l="l" r="r" t="t"/>
              <a:pathLst>
                <a:path extrusionOk="0" h="14215" w="24631">
                  <a:moveTo>
                    <a:pt x="1483" y="1"/>
                  </a:moveTo>
                  <a:lnTo>
                    <a:pt x="1" y="854"/>
                  </a:lnTo>
                  <a:lnTo>
                    <a:pt x="23169" y="14215"/>
                  </a:lnTo>
                  <a:lnTo>
                    <a:pt x="24631" y="13362"/>
                  </a:lnTo>
                  <a:lnTo>
                    <a:pt x="1483" y="1"/>
                  </a:lnTo>
                  <a:close/>
                </a:path>
              </a:pathLst>
            </a:custGeom>
            <a:solidFill>
              <a:srgbClr val="009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4"/>
            <p:cNvSpPr/>
            <p:nvPr/>
          </p:nvSpPr>
          <p:spPr>
            <a:xfrm>
              <a:off x="2019825" y="2840725"/>
              <a:ext cx="615775" cy="355375"/>
            </a:xfrm>
            <a:custGeom>
              <a:rect b="b" l="l" r="r" t="t"/>
              <a:pathLst>
                <a:path extrusionOk="0" fill="none" h="14215" w="24631">
                  <a:moveTo>
                    <a:pt x="1483" y="1"/>
                  </a:moveTo>
                  <a:lnTo>
                    <a:pt x="1" y="854"/>
                  </a:lnTo>
                  <a:lnTo>
                    <a:pt x="23169" y="14215"/>
                  </a:lnTo>
                  <a:lnTo>
                    <a:pt x="24631" y="13362"/>
                  </a:lnTo>
                  <a:lnTo>
                    <a:pt x="1483" y="1"/>
                  </a:lnTo>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4"/>
            <p:cNvSpPr/>
            <p:nvPr/>
          </p:nvSpPr>
          <p:spPr>
            <a:xfrm>
              <a:off x="1985325" y="2871200"/>
              <a:ext cx="597500" cy="345200"/>
            </a:xfrm>
            <a:custGeom>
              <a:rect b="b" l="l" r="r" t="t"/>
              <a:pathLst>
                <a:path extrusionOk="0" h="13808" w="23900">
                  <a:moveTo>
                    <a:pt x="751" y="0"/>
                  </a:moveTo>
                  <a:lnTo>
                    <a:pt x="0" y="427"/>
                  </a:lnTo>
                  <a:lnTo>
                    <a:pt x="23168" y="13808"/>
                  </a:lnTo>
                  <a:lnTo>
                    <a:pt x="23899" y="13381"/>
                  </a:lnTo>
                  <a:lnTo>
                    <a:pt x="7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4"/>
            <p:cNvSpPr/>
            <p:nvPr/>
          </p:nvSpPr>
          <p:spPr>
            <a:xfrm>
              <a:off x="1985325" y="2871200"/>
              <a:ext cx="597500" cy="345200"/>
            </a:xfrm>
            <a:custGeom>
              <a:rect b="b" l="l" r="r" t="t"/>
              <a:pathLst>
                <a:path extrusionOk="0" fill="none" h="13808" w="23900">
                  <a:moveTo>
                    <a:pt x="751" y="0"/>
                  </a:moveTo>
                  <a:lnTo>
                    <a:pt x="0" y="427"/>
                  </a:lnTo>
                  <a:lnTo>
                    <a:pt x="23168" y="13808"/>
                  </a:lnTo>
                  <a:lnTo>
                    <a:pt x="23899" y="13381"/>
                  </a:lnTo>
                  <a:lnTo>
                    <a:pt x="75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4"/>
            <p:cNvSpPr/>
            <p:nvPr/>
          </p:nvSpPr>
          <p:spPr>
            <a:xfrm>
              <a:off x="1844200" y="1670650"/>
              <a:ext cx="889375" cy="588875"/>
            </a:xfrm>
            <a:custGeom>
              <a:rect b="b" l="l" r="r" t="t"/>
              <a:pathLst>
                <a:path extrusionOk="0" h="23555" w="35575">
                  <a:moveTo>
                    <a:pt x="3351" y="0"/>
                  </a:moveTo>
                  <a:lnTo>
                    <a:pt x="3127" y="21"/>
                  </a:lnTo>
                  <a:lnTo>
                    <a:pt x="2884" y="61"/>
                  </a:lnTo>
                  <a:lnTo>
                    <a:pt x="2660" y="102"/>
                  </a:lnTo>
                  <a:lnTo>
                    <a:pt x="2457" y="183"/>
                  </a:lnTo>
                  <a:lnTo>
                    <a:pt x="2234" y="264"/>
                  </a:lnTo>
                  <a:lnTo>
                    <a:pt x="2031" y="346"/>
                  </a:lnTo>
                  <a:lnTo>
                    <a:pt x="1807" y="447"/>
                  </a:lnTo>
                  <a:lnTo>
                    <a:pt x="1625" y="569"/>
                  </a:lnTo>
                  <a:lnTo>
                    <a:pt x="1422" y="711"/>
                  </a:lnTo>
                  <a:lnTo>
                    <a:pt x="1239" y="853"/>
                  </a:lnTo>
                  <a:lnTo>
                    <a:pt x="1076" y="1016"/>
                  </a:lnTo>
                  <a:lnTo>
                    <a:pt x="914" y="1178"/>
                  </a:lnTo>
                  <a:lnTo>
                    <a:pt x="751" y="1361"/>
                  </a:lnTo>
                  <a:lnTo>
                    <a:pt x="609" y="1564"/>
                  </a:lnTo>
                  <a:lnTo>
                    <a:pt x="467" y="1767"/>
                  </a:lnTo>
                  <a:lnTo>
                    <a:pt x="366" y="1970"/>
                  </a:lnTo>
                  <a:lnTo>
                    <a:pt x="284" y="2153"/>
                  </a:lnTo>
                  <a:lnTo>
                    <a:pt x="203" y="2356"/>
                  </a:lnTo>
                  <a:lnTo>
                    <a:pt x="142" y="2539"/>
                  </a:lnTo>
                  <a:lnTo>
                    <a:pt x="41" y="2945"/>
                  </a:lnTo>
                  <a:lnTo>
                    <a:pt x="0" y="3351"/>
                  </a:lnTo>
                  <a:lnTo>
                    <a:pt x="20" y="3554"/>
                  </a:lnTo>
                  <a:lnTo>
                    <a:pt x="41" y="3777"/>
                  </a:lnTo>
                  <a:lnTo>
                    <a:pt x="102" y="3980"/>
                  </a:lnTo>
                  <a:lnTo>
                    <a:pt x="163" y="4183"/>
                  </a:lnTo>
                  <a:lnTo>
                    <a:pt x="224" y="4386"/>
                  </a:lnTo>
                  <a:lnTo>
                    <a:pt x="305" y="4589"/>
                  </a:lnTo>
                  <a:lnTo>
                    <a:pt x="406" y="4792"/>
                  </a:lnTo>
                  <a:lnTo>
                    <a:pt x="508" y="4975"/>
                  </a:lnTo>
                  <a:lnTo>
                    <a:pt x="630" y="5158"/>
                  </a:lnTo>
                  <a:lnTo>
                    <a:pt x="751" y="5341"/>
                  </a:lnTo>
                  <a:lnTo>
                    <a:pt x="894" y="5503"/>
                  </a:lnTo>
                  <a:lnTo>
                    <a:pt x="1056" y="5666"/>
                  </a:lnTo>
                  <a:lnTo>
                    <a:pt x="1218" y="5808"/>
                  </a:lnTo>
                  <a:lnTo>
                    <a:pt x="1381" y="5950"/>
                  </a:lnTo>
                  <a:lnTo>
                    <a:pt x="1584" y="6092"/>
                  </a:lnTo>
                  <a:lnTo>
                    <a:pt x="1767" y="6214"/>
                  </a:lnTo>
                  <a:lnTo>
                    <a:pt x="31230" y="23392"/>
                  </a:lnTo>
                  <a:lnTo>
                    <a:pt x="31351" y="23453"/>
                  </a:lnTo>
                  <a:lnTo>
                    <a:pt x="31473" y="23494"/>
                  </a:lnTo>
                  <a:lnTo>
                    <a:pt x="31615" y="23534"/>
                  </a:lnTo>
                  <a:lnTo>
                    <a:pt x="31757" y="23554"/>
                  </a:lnTo>
                  <a:lnTo>
                    <a:pt x="31737" y="23351"/>
                  </a:lnTo>
                  <a:lnTo>
                    <a:pt x="31717" y="23209"/>
                  </a:lnTo>
                  <a:lnTo>
                    <a:pt x="31656" y="23047"/>
                  </a:lnTo>
                  <a:lnTo>
                    <a:pt x="31554" y="22925"/>
                  </a:lnTo>
                  <a:lnTo>
                    <a:pt x="31433" y="22823"/>
                  </a:lnTo>
                  <a:lnTo>
                    <a:pt x="30255" y="22133"/>
                  </a:lnTo>
                  <a:lnTo>
                    <a:pt x="28834" y="21240"/>
                  </a:lnTo>
                  <a:lnTo>
                    <a:pt x="27128" y="20143"/>
                  </a:lnTo>
                  <a:lnTo>
                    <a:pt x="2498" y="5787"/>
                  </a:lnTo>
                  <a:lnTo>
                    <a:pt x="2335" y="5686"/>
                  </a:lnTo>
                  <a:lnTo>
                    <a:pt x="2193" y="5564"/>
                  </a:lnTo>
                  <a:lnTo>
                    <a:pt x="2051" y="5462"/>
                  </a:lnTo>
                  <a:lnTo>
                    <a:pt x="1929" y="5341"/>
                  </a:lnTo>
                  <a:lnTo>
                    <a:pt x="1807" y="5199"/>
                  </a:lnTo>
                  <a:lnTo>
                    <a:pt x="1706" y="5056"/>
                  </a:lnTo>
                  <a:lnTo>
                    <a:pt x="1625" y="4914"/>
                  </a:lnTo>
                  <a:lnTo>
                    <a:pt x="1543" y="4772"/>
                  </a:lnTo>
                  <a:lnTo>
                    <a:pt x="1401" y="4447"/>
                  </a:lnTo>
                  <a:lnTo>
                    <a:pt x="1320" y="4122"/>
                  </a:lnTo>
                  <a:lnTo>
                    <a:pt x="1279" y="3777"/>
                  </a:lnTo>
                  <a:lnTo>
                    <a:pt x="1279" y="3594"/>
                  </a:lnTo>
                  <a:lnTo>
                    <a:pt x="1279" y="3432"/>
                  </a:lnTo>
                  <a:lnTo>
                    <a:pt x="1279" y="3249"/>
                  </a:lnTo>
                  <a:lnTo>
                    <a:pt x="1279" y="3066"/>
                  </a:lnTo>
                  <a:lnTo>
                    <a:pt x="1300" y="2863"/>
                  </a:lnTo>
                  <a:lnTo>
                    <a:pt x="1340" y="2681"/>
                  </a:lnTo>
                  <a:lnTo>
                    <a:pt x="1381" y="2498"/>
                  </a:lnTo>
                  <a:lnTo>
                    <a:pt x="1442" y="2315"/>
                  </a:lnTo>
                  <a:lnTo>
                    <a:pt x="1523" y="2132"/>
                  </a:lnTo>
                  <a:lnTo>
                    <a:pt x="1604" y="1970"/>
                  </a:lnTo>
                  <a:lnTo>
                    <a:pt x="1787" y="1686"/>
                  </a:lnTo>
                  <a:lnTo>
                    <a:pt x="2010" y="1442"/>
                  </a:lnTo>
                  <a:lnTo>
                    <a:pt x="2254" y="1239"/>
                  </a:lnTo>
                  <a:lnTo>
                    <a:pt x="2518" y="1056"/>
                  </a:lnTo>
                  <a:lnTo>
                    <a:pt x="2802" y="934"/>
                  </a:lnTo>
                  <a:lnTo>
                    <a:pt x="3107" y="833"/>
                  </a:lnTo>
                  <a:lnTo>
                    <a:pt x="3411" y="772"/>
                  </a:lnTo>
                  <a:lnTo>
                    <a:pt x="3716" y="752"/>
                  </a:lnTo>
                  <a:lnTo>
                    <a:pt x="4041" y="772"/>
                  </a:lnTo>
                  <a:lnTo>
                    <a:pt x="4345" y="833"/>
                  </a:lnTo>
                  <a:lnTo>
                    <a:pt x="4650" y="934"/>
                  </a:lnTo>
                  <a:lnTo>
                    <a:pt x="4955" y="1077"/>
                  </a:lnTo>
                  <a:lnTo>
                    <a:pt x="29605" y="15453"/>
                  </a:lnTo>
                  <a:lnTo>
                    <a:pt x="29666" y="15493"/>
                  </a:lnTo>
                  <a:lnTo>
                    <a:pt x="29828" y="15595"/>
                  </a:lnTo>
                  <a:lnTo>
                    <a:pt x="29971" y="15717"/>
                  </a:lnTo>
                  <a:lnTo>
                    <a:pt x="30072" y="15899"/>
                  </a:lnTo>
                  <a:lnTo>
                    <a:pt x="30153" y="16102"/>
                  </a:lnTo>
                  <a:lnTo>
                    <a:pt x="30174" y="16102"/>
                  </a:lnTo>
                  <a:lnTo>
                    <a:pt x="30214" y="16265"/>
                  </a:lnTo>
                  <a:lnTo>
                    <a:pt x="30235" y="16448"/>
                  </a:lnTo>
                  <a:lnTo>
                    <a:pt x="30377" y="17118"/>
                  </a:lnTo>
                  <a:lnTo>
                    <a:pt x="30499" y="17544"/>
                  </a:lnTo>
                  <a:lnTo>
                    <a:pt x="30641" y="18011"/>
                  </a:lnTo>
                  <a:lnTo>
                    <a:pt x="30803" y="18519"/>
                  </a:lnTo>
                  <a:lnTo>
                    <a:pt x="30986" y="19047"/>
                  </a:lnTo>
                  <a:lnTo>
                    <a:pt x="31209" y="19575"/>
                  </a:lnTo>
                  <a:lnTo>
                    <a:pt x="31473" y="20103"/>
                  </a:lnTo>
                  <a:lnTo>
                    <a:pt x="31595" y="19798"/>
                  </a:lnTo>
                  <a:lnTo>
                    <a:pt x="31757" y="19514"/>
                  </a:lnTo>
                  <a:lnTo>
                    <a:pt x="31940" y="19229"/>
                  </a:lnTo>
                  <a:lnTo>
                    <a:pt x="32123" y="18965"/>
                  </a:lnTo>
                  <a:lnTo>
                    <a:pt x="32346" y="18742"/>
                  </a:lnTo>
                  <a:lnTo>
                    <a:pt x="32570" y="18519"/>
                  </a:lnTo>
                  <a:lnTo>
                    <a:pt x="32813" y="18336"/>
                  </a:lnTo>
                  <a:lnTo>
                    <a:pt x="33057" y="18174"/>
                  </a:lnTo>
                  <a:lnTo>
                    <a:pt x="33260" y="18052"/>
                  </a:lnTo>
                  <a:lnTo>
                    <a:pt x="33483" y="17991"/>
                  </a:lnTo>
                  <a:lnTo>
                    <a:pt x="33666" y="17930"/>
                  </a:lnTo>
                  <a:lnTo>
                    <a:pt x="33869" y="17930"/>
                  </a:lnTo>
                  <a:lnTo>
                    <a:pt x="34072" y="17950"/>
                  </a:lnTo>
                  <a:lnTo>
                    <a:pt x="34275" y="18011"/>
                  </a:lnTo>
                  <a:lnTo>
                    <a:pt x="34458" y="18113"/>
                  </a:lnTo>
                  <a:lnTo>
                    <a:pt x="34600" y="18275"/>
                  </a:lnTo>
                  <a:lnTo>
                    <a:pt x="34722" y="18458"/>
                  </a:lnTo>
                  <a:lnTo>
                    <a:pt x="34803" y="18681"/>
                  </a:lnTo>
                  <a:lnTo>
                    <a:pt x="34864" y="18945"/>
                  </a:lnTo>
                  <a:lnTo>
                    <a:pt x="34884" y="19250"/>
                  </a:lnTo>
                  <a:lnTo>
                    <a:pt x="34864" y="19473"/>
                  </a:lnTo>
                  <a:lnTo>
                    <a:pt x="34884" y="19717"/>
                  </a:lnTo>
                  <a:lnTo>
                    <a:pt x="34864" y="19920"/>
                  </a:lnTo>
                  <a:lnTo>
                    <a:pt x="34844" y="20123"/>
                  </a:lnTo>
                  <a:lnTo>
                    <a:pt x="34803" y="20326"/>
                  </a:lnTo>
                  <a:lnTo>
                    <a:pt x="34763" y="20549"/>
                  </a:lnTo>
                  <a:lnTo>
                    <a:pt x="34621" y="20955"/>
                  </a:lnTo>
                  <a:lnTo>
                    <a:pt x="34438" y="21361"/>
                  </a:lnTo>
                  <a:lnTo>
                    <a:pt x="34194" y="21747"/>
                  </a:lnTo>
                  <a:lnTo>
                    <a:pt x="33930" y="22113"/>
                  </a:lnTo>
                  <a:lnTo>
                    <a:pt x="33788" y="22275"/>
                  </a:lnTo>
                  <a:lnTo>
                    <a:pt x="33646" y="22417"/>
                  </a:lnTo>
                  <a:lnTo>
                    <a:pt x="33483" y="22559"/>
                  </a:lnTo>
                  <a:lnTo>
                    <a:pt x="33321" y="22702"/>
                  </a:lnTo>
                  <a:lnTo>
                    <a:pt x="33301" y="23047"/>
                  </a:lnTo>
                  <a:lnTo>
                    <a:pt x="33524" y="22884"/>
                  </a:lnTo>
                  <a:lnTo>
                    <a:pt x="33747" y="22702"/>
                  </a:lnTo>
                  <a:lnTo>
                    <a:pt x="33950" y="22499"/>
                  </a:lnTo>
                  <a:lnTo>
                    <a:pt x="34153" y="22296"/>
                  </a:lnTo>
                  <a:lnTo>
                    <a:pt x="34357" y="22052"/>
                  </a:lnTo>
                  <a:lnTo>
                    <a:pt x="34539" y="21808"/>
                  </a:lnTo>
                  <a:lnTo>
                    <a:pt x="34702" y="21565"/>
                  </a:lnTo>
                  <a:lnTo>
                    <a:pt x="34864" y="21301"/>
                  </a:lnTo>
                  <a:lnTo>
                    <a:pt x="35006" y="21037"/>
                  </a:lnTo>
                  <a:lnTo>
                    <a:pt x="35148" y="20752"/>
                  </a:lnTo>
                  <a:lnTo>
                    <a:pt x="35250" y="20468"/>
                  </a:lnTo>
                  <a:lnTo>
                    <a:pt x="35351" y="20204"/>
                  </a:lnTo>
                  <a:lnTo>
                    <a:pt x="35433" y="19920"/>
                  </a:lnTo>
                  <a:lnTo>
                    <a:pt x="35514" y="19636"/>
                  </a:lnTo>
                  <a:lnTo>
                    <a:pt x="35555" y="19351"/>
                  </a:lnTo>
                  <a:lnTo>
                    <a:pt x="35575" y="19067"/>
                  </a:lnTo>
                  <a:lnTo>
                    <a:pt x="35555" y="18823"/>
                  </a:lnTo>
                  <a:lnTo>
                    <a:pt x="35494" y="18600"/>
                  </a:lnTo>
                  <a:lnTo>
                    <a:pt x="35433" y="18397"/>
                  </a:lnTo>
                  <a:lnTo>
                    <a:pt x="35351" y="18194"/>
                  </a:lnTo>
                  <a:lnTo>
                    <a:pt x="35250" y="18031"/>
                  </a:lnTo>
                  <a:lnTo>
                    <a:pt x="35128" y="17889"/>
                  </a:lnTo>
                  <a:lnTo>
                    <a:pt x="35006" y="17767"/>
                  </a:lnTo>
                  <a:lnTo>
                    <a:pt x="34844" y="17666"/>
                  </a:lnTo>
                  <a:lnTo>
                    <a:pt x="5381" y="488"/>
                  </a:lnTo>
                  <a:lnTo>
                    <a:pt x="5178" y="366"/>
                  </a:lnTo>
                  <a:lnTo>
                    <a:pt x="4955" y="264"/>
                  </a:lnTo>
                  <a:lnTo>
                    <a:pt x="4731" y="183"/>
                  </a:lnTo>
                  <a:lnTo>
                    <a:pt x="4508" y="122"/>
                  </a:lnTo>
                  <a:lnTo>
                    <a:pt x="4264" y="61"/>
                  </a:lnTo>
                  <a:lnTo>
                    <a:pt x="4041" y="21"/>
                  </a:lnTo>
                  <a:lnTo>
                    <a:pt x="38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4"/>
            <p:cNvSpPr/>
            <p:nvPr/>
          </p:nvSpPr>
          <p:spPr>
            <a:xfrm>
              <a:off x="2522375" y="2174225"/>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4"/>
            <p:cNvSpPr/>
            <p:nvPr/>
          </p:nvSpPr>
          <p:spPr>
            <a:xfrm>
              <a:off x="1844200" y="1670650"/>
              <a:ext cx="889375" cy="588875"/>
            </a:xfrm>
            <a:custGeom>
              <a:rect b="b" l="l" r="r" t="t"/>
              <a:pathLst>
                <a:path extrusionOk="0" fill="none" h="23555" w="35575">
                  <a:moveTo>
                    <a:pt x="3574" y="0"/>
                  </a:moveTo>
                  <a:lnTo>
                    <a:pt x="3574" y="0"/>
                  </a:lnTo>
                  <a:lnTo>
                    <a:pt x="3351" y="0"/>
                  </a:lnTo>
                  <a:lnTo>
                    <a:pt x="3127" y="21"/>
                  </a:lnTo>
                  <a:lnTo>
                    <a:pt x="2884" y="61"/>
                  </a:lnTo>
                  <a:lnTo>
                    <a:pt x="2660" y="102"/>
                  </a:lnTo>
                  <a:lnTo>
                    <a:pt x="2457" y="183"/>
                  </a:lnTo>
                  <a:lnTo>
                    <a:pt x="2234" y="264"/>
                  </a:lnTo>
                  <a:lnTo>
                    <a:pt x="2031" y="346"/>
                  </a:lnTo>
                  <a:lnTo>
                    <a:pt x="1807" y="447"/>
                  </a:lnTo>
                  <a:lnTo>
                    <a:pt x="1625" y="569"/>
                  </a:lnTo>
                  <a:lnTo>
                    <a:pt x="1422" y="711"/>
                  </a:lnTo>
                  <a:lnTo>
                    <a:pt x="1239" y="853"/>
                  </a:lnTo>
                  <a:lnTo>
                    <a:pt x="1076" y="1016"/>
                  </a:lnTo>
                  <a:lnTo>
                    <a:pt x="914" y="1178"/>
                  </a:lnTo>
                  <a:lnTo>
                    <a:pt x="751" y="1361"/>
                  </a:lnTo>
                  <a:lnTo>
                    <a:pt x="609" y="1564"/>
                  </a:lnTo>
                  <a:lnTo>
                    <a:pt x="467" y="1767"/>
                  </a:lnTo>
                  <a:lnTo>
                    <a:pt x="467" y="1767"/>
                  </a:lnTo>
                  <a:lnTo>
                    <a:pt x="366" y="1970"/>
                  </a:lnTo>
                  <a:lnTo>
                    <a:pt x="284" y="2153"/>
                  </a:lnTo>
                  <a:lnTo>
                    <a:pt x="203" y="2356"/>
                  </a:lnTo>
                  <a:lnTo>
                    <a:pt x="142" y="2539"/>
                  </a:lnTo>
                  <a:lnTo>
                    <a:pt x="41" y="2945"/>
                  </a:lnTo>
                  <a:lnTo>
                    <a:pt x="0" y="3351"/>
                  </a:lnTo>
                  <a:lnTo>
                    <a:pt x="0" y="3351"/>
                  </a:lnTo>
                  <a:lnTo>
                    <a:pt x="20" y="3554"/>
                  </a:lnTo>
                  <a:lnTo>
                    <a:pt x="41" y="3777"/>
                  </a:lnTo>
                  <a:lnTo>
                    <a:pt x="102" y="3980"/>
                  </a:lnTo>
                  <a:lnTo>
                    <a:pt x="163" y="4183"/>
                  </a:lnTo>
                  <a:lnTo>
                    <a:pt x="224" y="4386"/>
                  </a:lnTo>
                  <a:lnTo>
                    <a:pt x="305" y="4589"/>
                  </a:lnTo>
                  <a:lnTo>
                    <a:pt x="406" y="4792"/>
                  </a:lnTo>
                  <a:lnTo>
                    <a:pt x="508" y="4975"/>
                  </a:lnTo>
                  <a:lnTo>
                    <a:pt x="630" y="5158"/>
                  </a:lnTo>
                  <a:lnTo>
                    <a:pt x="751" y="5341"/>
                  </a:lnTo>
                  <a:lnTo>
                    <a:pt x="894" y="5503"/>
                  </a:lnTo>
                  <a:lnTo>
                    <a:pt x="1056" y="5666"/>
                  </a:lnTo>
                  <a:lnTo>
                    <a:pt x="1218" y="5808"/>
                  </a:lnTo>
                  <a:lnTo>
                    <a:pt x="1381" y="5950"/>
                  </a:lnTo>
                  <a:lnTo>
                    <a:pt x="1584" y="6092"/>
                  </a:lnTo>
                  <a:lnTo>
                    <a:pt x="1767" y="6214"/>
                  </a:lnTo>
                  <a:lnTo>
                    <a:pt x="31230" y="23392"/>
                  </a:lnTo>
                  <a:lnTo>
                    <a:pt x="31230" y="23392"/>
                  </a:lnTo>
                  <a:lnTo>
                    <a:pt x="31230" y="23392"/>
                  </a:lnTo>
                  <a:lnTo>
                    <a:pt x="31351" y="23453"/>
                  </a:lnTo>
                  <a:lnTo>
                    <a:pt x="31473" y="23494"/>
                  </a:lnTo>
                  <a:lnTo>
                    <a:pt x="31615" y="23534"/>
                  </a:lnTo>
                  <a:lnTo>
                    <a:pt x="31757" y="23554"/>
                  </a:lnTo>
                  <a:lnTo>
                    <a:pt x="31737" y="23351"/>
                  </a:lnTo>
                  <a:lnTo>
                    <a:pt x="31737" y="23351"/>
                  </a:lnTo>
                  <a:lnTo>
                    <a:pt x="31717" y="23209"/>
                  </a:lnTo>
                  <a:lnTo>
                    <a:pt x="31656" y="23047"/>
                  </a:lnTo>
                  <a:lnTo>
                    <a:pt x="31554" y="22925"/>
                  </a:lnTo>
                  <a:lnTo>
                    <a:pt x="31433" y="22823"/>
                  </a:lnTo>
                  <a:lnTo>
                    <a:pt x="31433" y="22823"/>
                  </a:lnTo>
                  <a:lnTo>
                    <a:pt x="30255" y="22133"/>
                  </a:lnTo>
                  <a:lnTo>
                    <a:pt x="28834" y="21240"/>
                  </a:lnTo>
                  <a:lnTo>
                    <a:pt x="27128" y="20143"/>
                  </a:lnTo>
                  <a:lnTo>
                    <a:pt x="27128" y="20143"/>
                  </a:lnTo>
                  <a:lnTo>
                    <a:pt x="2498" y="5787"/>
                  </a:lnTo>
                  <a:lnTo>
                    <a:pt x="2498" y="5787"/>
                  </a:lnTo>
                  <a:lnTo>
                    <a:pt x="2335" y="5686"/>
                  </a:lnTo>
                  <a:lnTo>
                    <a:pt x="2193" y="5564"/>
                  </a:lnTo>
                  <a:lnTo>
                    <a:pt x="2051" y="5462"/>
                  </a:lnTo>
                  <a:lnTo>
                    <a:pt x="1929" y="5341"/>
                  </a:lnTo>
                  <a:lnTo>
                    <a:pt x="1807" y="5199"/>
                  </a:lnTo>
                  <a:lnTo>
                    <a:pt x="1706" y="5056"/>
                  </a:lnTo>
                  <a:lnTo>
                    <a:pt x="1625" y="4914"/>
                  </a:lnTo>
                  <a:lnTo>
                    <a:pt x="1543" y="4772"/>
                  </a:lnTo>
                  <a:lnTo>
                    <a:pt x="1401" y="4447"/>
                  </a:lnTo>
                  <a:lnTo>
                    <a:pt x="1320" y="4122"/>
                  </a:lnTo>
                  <a:lnTo>
                    <a:pt x="1279" y="3777"/>
                  </a:lnTo>
                  <a:lnTo>
                    <a:pt x="1279" y="3594"/>
                  </a:lnTo>
                  <a:lnTo>
                    <a:pt x="1279" y="3432"/>
                  </a:lnTo>
                  <a:lnTo>
                    <a:pt x="1279" y="3432"/>
                  </a:lnTo>
                  <a:lnTo>
                    <a:pt x="1279" y="3249"/>
                  </a:lnTo>
                  <a:lnTo>
                    <a:pt x="1279" y="3066"/>
                  </a:lnTo>
                  <a:lnTo>
                    <a:pt x="1300" y="2863"/>
                  </a:lnTo>
                  <a:lnTo>
                    <a:pt x="1340" y="2681"/>
                  </a:lnTo>
                  <a:lnTo>
                    <a:pt x="1381" y="2498"/>
                  </a:lnTo>
                  <a:lnTo>
                    <a:pt x="1442" y="2315"/>
                  </a:lnTo>
                  <a:lnTo>
                    <a:pt x="1523" y="2132"/>
                  </a:lnTo>
                  <a:lnTo>
                    <a:pt x="1604" y="1970"/>
                  </a:lnTo>
                  <a:lnTo>
                    <a:pt x="1604" y="1970"/>
                  </a:lnTo>
                  <a:lnTo>
                    <a:pt x="1787" y="1686"/>
                  </a:lnTo>
                  <a:lnTo>
                    <a:pt x="2010" y="1442"/>
                  </a:lnTo>
                  <a:lnTo>
                    <a:pt x="2254" y="1239"/>
                  </a:lnTo>
                  <a:lnTo>
                    <a:pt x="2518" y="1056"/>
                  </a:lnTo>
                  <a:lnTo>
                    <a:pt x="2802" y="934"/>
                  </a:lnTo>
                  <a:lnTo>
                    <a:pt x="3107" y="833"/>
                  </a:lnTo>
                  <a:lnTo>
                    <a:pt x="3411" y="772"/>
                  </a:lnTo>
                  <a:lnTo>
                    <a:pt x="3716" y="752"/>
                  </a:lnTo>
                  <a:lnTo>
                    <a:pt x="3716" y="752"/>
                  </a:lnTo>
                  <a:lnTo>
                    <a:pt x="4041" y="772"/>
                  </a:lnTo>
                  <a:lnTo>
                    <a:pt x="4345" y="833"/>
                  </a:lnTo>
                  <a:lnTo>
                    <a:pt x="4650" y="934"/>
                  </a:lnTo>
                  <a:lnTo>
                    <a:pt x="4955" y="1077"/>
                  </a:lnTo>
                  <a:lnTo>
                    <a:pt x="29605" y="15453"/>
                  </a:lnTo>
                  <a:lnTo>
                    <a:pt x="29605" y="15453"/>
                  </a:lnTo>
                  <a:lnTo>
                    <a:pt x="29605" y="15453"/>
                  </a:lnTo>
                  <a:lnTo>
                    <a:pt x="29666" y="15493"/>
                  </a:lnTo>
                  <a:lnTo>
                    <a:pt x="29666" y="15493"/>
                  </a:lnTo>
                  <a:lnTo>
                    <a:pt x="29828" y="15595"/>
                  </a:lnTo>
                  <a:lnTo>
                    <a:pt x="29971" y="15717"/>
                  </a:lnTo>
                  <a:lnTo>
                    <a:pt x="30072" y="15899"/>
                  </a:lnTo>
                  <a:lnTo>
                    <a:pt x="30153" y="16102"/>
                  </a:lnTo>
                  <a:lnTo>
                    <a:pt x="30153" y="16102"/>
                  </a:lnTo>
                  <a:lnTo>
                    <a:pt x="30153" y="16102"/>
                  </a:lnTo>
                  <a:lnTo>
                    <a:pt x="30174" y="16102"/>
                  </a:lnTo>
                  <a:lnTo>
                    <a:pt x="30174" y="16102"/>
                  </a:lnTo>
                  <a:lnTo>
                    <a:pt x="30214" y="16265"/>
                  </a:lnTo>
                  <a:lnTo>
                    <a:pt x="30235" y="16448"/>
                  </a:lnTo>
                  <a:lnTo>
                    <a:pt x="30235" y="16448"/>
                  </a:lnTo>
                  <a:lnTo>
                    <a:pt x="30377" y="17118"/>
                  </a:lnTo>
                  <a:lnTo>
                    <a:pt x="30499" y="17544"/>
                  </a:lnTo>
                  <a:lnTo>
                    <a:pt x="30641" y="18011"/>
                  </a:lnTo>
                  <a:lnTo>
                    <a:pt x="30803" y="18519"/>
                  </a:lnTo>
                  <a:lnTo>
                    <a:pt x="30986" y="19047"/>
                  </a:lnTo>
                  <a:lnTo>
                    <a:pt x="31209" y="19575"/>
                  </a:lnTo>
                  <a:lnTo>
                    <a:pt x="31473" y="20103"/>
                  </a:lnTo>
                  <a:lnTo>
                    <a:pt x="31473" y="20103"/>
                  </a:lnTo>
                  <a:lnTo>
                    <a:pt x="31595" y="19798"/>
                  </a:lnTo>
                  <a:lnTo>
                    <a:pt x="31757" y="19514"/>
                  </a:lnTo>
                  <a:lnTo>
                    <a:pt x="31940" y="19229"/>
                  </a:lnTo>
                  <a:lnTo>
                    <a:pt x="32123" y="18965"/>
                  </a:lnTo>
                  <a:lnTo>
                    <a:pt x="32346" y="18742"/>
                  </a:lnTo>
                  <a:lnTo>
                    <a:pt x="32570" y="18519"/>
                  </a:lnTo>
                  <a:lnTo>
                    <a:pt x="32813" y="18336"/>
                  </a:lnTo>
                  <a:lnTo>
                    <a:pt x="33057" y="18174"/>
                  </a:lnTo>
                  <a:lnTo>
                    <a:pt x="33057" y="18174"/>
                  </a:lnTo>
                  <a:lnTo>
                    <a:pt x="33260" y="18052"/>
                  </a:lnTo>
                  <a:lnTo>
                    <a:pt x="33483" y="17991"/>
                  </a:lnTo>
                  <a:lnTo>
                    <a:pt x="33666" y="17930"/>
                  </a:lnTo>
                  <a:lnTo>
                    <a:pt x="33869" y="17930"/>
                  </a:lnTo>
                  <a:lnTo>
                    <a:pt x="33869" y="17930"/>
                  </a:lnTo>
                  <a:lnTo>
                    <a:pt x="34072" y="17950"/>
                  </a:lnTo>
                  <a:lnTo>
                    <a:pt x="34275" y="18011"/>
                  </a:lnTo>
                  <a:lnTo>
                    <a:pt x="34458" y="18113"/>
                  </a:lnTo>
                  <a:lnTo>
                    <a:pt x="34600" y="18275"/>
                  </a:lnTo>
                  <a:lnTo>
                    <a:pt x="34722" y="18458"/>
                  </a:lnTo>
                  <a:lnTo>
                    <a:pt x="34803" y="18681"/>
                  </a:lnTo>
                  <a:lnTo>
                    <a:pt x="34864" y="18945"/>
                  </a:lnTo>
                  <a:lnTo>
                    <a:pt x="34884" y="19250"/>
                  </a:lnTo>
                  <a:lnTo>
                    <a:pt x="34884" y="19250"/>
                  </a:lnTo>
                  <a:lnTo>
                    <a:pt x="34864" y="19473"/>
                  </a:lnTo>
                  <a:lnTo>
                    <a:pt x="34864" y="19473"/>
                  </a:lnTo>
                  <a:lnTo>
                    <a:pt x="34884" y="19717"/>
                  </a:lnTo>
                  <a:lnTo>
                    <a:pt x="34884" y="19717"/>
                  </a:lnTo>
                  <a:lnTo>
                    <a:pt x="34864" y="19920"/>
                  </a:lnTo>
                  <a:lnTo>
                    <a:pt x="34844" y="20123"/>
                  </a:lnTo>
                  <a:lnTo>
                    <a:pt x="34803" y="20326"/>
                  </a:lnTo>
                  <a:lnTo>
                    <a:pt x="34763" y="20549"/>
                  </a:lnTo>
                  <a:lnTo>
                    <a:pt x="34621" y="20955"/>
                  </a:lnTo>
                  <a:lnTo>
                    <a:pt x="34438" y="21361"/>
                  </a:lnTo>
                  <a:lnTo>
                    <a:pt x="34194" y="21747"/>
                  </a:lnTo>
                  <a:lnTo>
                    <a:pt x="33930" y="22113"/>
                  </a:lnTo>
                  <a:lnTo>
                    <a:pt x="33788" y="22275"/>
                  </a:lnTo>
                  <a:lnTo>
                    <a:pt x="33646" y="22417"/>
                  </a:lnTo>
                  <a:lnTo>
                    <a:pt x="33483" y="22559"/>
                  </a:lnTo>
                  <a:lnTo>
                    <a:pt x="33321" y="22702"/>
                  </a:lnTo>
                  <a:lnTo>
                    <a:pt x="33321" y="22702"/>
                  </a:lnTo>
                  <a:lnTo>
                    <a:pt x="33301" y="23047"/>
                  </a:lnTo>
                  <a:lnTo>
                    <a:pt x="33301" y="23047"/>
                  </a:lnTo>
                  <a:lnTo>
                    <a:pt x="33524" y="22884"/>
                  </a:lnTo>
                  <a:lnTo>
                    <a:pt x="33747" y="22702"/>
                  </a:lnTo>
                  <a:lnTo>
                    <a:pt x="33950" y="22499"/>
                  </a:lnTo>
                  <a:lnTo>
                    <a:pt x="34153" y="22296"/>
                  </a:lnTo>
                  <a:lnTo>
                    <a:pt x="34357" y="22052"/>
                  </a:lnTo>
                  <a:lnTo>
                    <a:pt x="34539" y="21808"/>
                  </a:lnTo>
                  <a:lnTo>
                    <a:pt x="34702" y="21565"/>
                  </a:lnTo>
                  <a:lnTo>
                    <a:pt x="34864" y="21301"/>
                  </a:lnTo>
                  <a:lnTo>
                    <a:pt x="35006" y="21037"/>
                  </a:lnTo>
                  <a:lnTo>
                    <a:pt x="35148" y="20752"/>
                  </a:lnTo>
                  <a:lnTo>
                    <a:pt x="35250" y="20468"/>
                  </a:lnTo>
                  <a:lnTo>
                    <a:pt x="35351" y="20204"/>
                  </a:lnTo>
                  <a:lnTo>
                    <a:pt x="35433" y="19920"/>
                  </a:lnTo>
                  <a:lnTo>
                    <a:pt x="35514" y="19636"/>
                  </a:lnTo>
                  <a:lnTo>
                    <a:pt x="35555" y="19351"/>
                  </a:lnTo>
                  <a:lnTo>
                    <a:pt x="35575" y="19067"/>
                  </a:lnTo>
                  <a:lnTo>
                    <a:pt x="35575" y="19067"/>
                  </a:lnTo>
                  <a:lnTo>
                    <a:pt x="35555" y="18823"/>
                  </a:lnTo>
                  <a:lnTo>
                    <a:pt x="35494" y="18600"/>
                  </a:lnTo>
                  <a:lnTo>
                    <a:pt x="35433" y="18397"/>
                  </a:lnTo>
                  <a:lnTo>
                    <a:pt x="35351" y="18194"/>
                  </a:lnTo>
                  <a:lnTo>
                    <a:pt x="35250" y="18031"/>
                  </a:lnTo>
                  <a:lnTo>
                    <a:pt x="35128" y="17889"/>
                  </a:lnTo>
                  <a:lnTo>
                    <a:pt x="35006" y="17767"/>
                  </a:lnTo>
                  <a:lnTo>
                    <a:pt x="34844" y="17666"/>
                  </a:lnTo>
                  <a:lnTo>
                    <a:pt x="34844" y="17666"/>
                  </a:lnTo>
                  <a:lnTo>
                    <a:pt x="5381" y="488"/>
                  </a:lnTo>
                  <a:lnTo>
                    <a:pt x="5381" y="488"/>
                  </a:lnTo>
                  <a:lnTo>
                    <a:pt x="5178" y="366"/>
                  </a:lnTo>
                  <a:lnTo>
                    <a:pt x="4955" y="264"/>
                  </a:lnTo>
                  <a:lnTo>
                    <a:pt x="4731" y="183"/>
                  </a:lnTo>
                  <a:lnTo>
                    <a:pt x="4508" y="122"/>
                  </a:lnTo>
                  <a:lnTo>
                    <a:pt x="4264" y="61"/>
                  </a:lnTo>
                  <a:lnTo>
                    <a:pt x="4041" y="21"/>
                  </a:lnTo>
                  <a:lnTo>
                    <a:pt x="3818" y="0"/>
                  </a:lnTo>
                  <a:lnTo>
                    <a:pt x="357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4"/>
            <p:cNvSpPr/>
            <p:nvPr/>
          </p:nvSpPr>
          <p:spPr>
            <a:xfrm>
              <a:off x="1876175" y="1756425"/>
              <a:ext cx="646750" cy="417825"/>
            </a:xfrm>
            <a:custGeom>
              <a:rect b="b" l="l" r="r" t="t"/>
              <a:pathLst>
                <a:path extrusionOk="0" h="16713" w="25870">
                  <a:moveTo>
                    <a:pt x="0" y="1"/>
                  </a:moveTo>
                  <a:lnTo>
                    <a:pt x="0" y="163"/>
                  </a:lnTo>
                  <a:lnTo>
                    <a:pt x="0" y="346"/>
                  </a:lnTo>
                  <a:lnTo>
                    <a:pt x="41" y="691"/>
                  </a:lnTo>
                  <a:lnTo>
                    <a:pt x="122" y="1016"/>
                  </a:lnTo>
                  <a:lnTo>
                    <a:pt x="264" y="1341"/>
                  </a:lnTo>
                  <a:lnTo>
                    <a:pt x="346" y="1483"/>
                  </a:lnTo>
                  <a:lnTo>
                    <a:pt x="427" y="1625"/>
                  </a:lnTo>
                  <a:lnTo>
                    <a:pt x="528" y="1768"/>
                  </a:lnTo>
                  <a:lnTo>
                    <a:pt x="650" y="1910"/>
                  </a:lnTo>
                  <a:lnTo>
                    <a:pt x="772" y="2031"/>
                  </a:lnTo>
                  <a:lnTo>
                    <a:pt x="914" y="2133"/>
                  </a:lnTo>
                  <a:lnTo>
                    <a:pt x="1056" y="2255"/>
                  </a:lnTo>
                  <a:lnTo>
                    <a:pt x="1219" y="2356"/>
                  </a:lnTo>
                  <a:lnTo>
                    <a:pt x="25849" y="16712"/>
                  </a:lnTo>
                  <a:lnTo>
                    <a:pt x="25869" y="16712"/>
                  </a:lnTo>
                  <a:lnTo>
                    <a:pt x="25747" y="16570"/>
                  </a:lnTo>
                  <a:lnTo>
                    <a:pt x="25666" y="16428"/>
                  </a:lnTo>
                  <a:lnTo>
                    <a:pt x="25585" y="16245"/>
                  </a:lnTo>
                  <a:lnTo>
                    <a:pt x="25524" y="16062"/>
                  </a:lnTo>
                  <a:lnTo>
                    <a:pt x="1219" y="1869"/>
                  </a:lnTo>
                  <a:lnTo>
                    <a:pt x="955" y="1707"/>
                  </a:lnTo>
                  <a:lnTo>
                    <a:pt x="731" y="1524"/>
                  </a:lnTo>
                  <a:lnTo>
                    <a:pt x="549" y="1300"/>
                  </a:lnTo>
                  <a:lnTo>
                    <a:pt x="366" y="1057"/>
                  </a:lnTo>
                  <a:lnTo>
                    <a:pt x="244" y="813"/>
                  </a:lnTo>
                  <a:lnTo>
                    <a:pt x="122" y="549"/>
                  </a:lnTo>
                  <a:lnTo>
                    <a:pt x="61" y="28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4"/>
            <p:cNvSpPr/>
            <p:nvPr/>
          </p:nvSpPr>
          <p:spPr>
            <a:xfrm>
              <a:off x="2514275" y="2157975"/>
              <a:ext cx="15250" cy="16275"/>
            </a:xfrm>
            <a:custGeom>
              <a:rect b="b" l="l" r="r" t="t"/>
              <a:pathLst>
                <a:path extrusionOk="0" h="651" w="610">
                  <a:moveTo>
                    <a:pt x="0" y="0"/>
                  </a:moveTo>
                  <a:lnTo>
                    <a:pt x="61" y="183"/>
                  </a:lnTo>
                  <a:lnTo>
                    <a:pt x="142" y="366"/>
                  </a:lnTo>
                  <a:lnTo>
                    <a:pt x="223" y="508"/>
                  </a:lnTo>
                  <a:lnTo>
                    <a:pt x="345" y="650"/>
                  </a:lnTo>
                  <a:lnTo>
                    <a:pt x="609" y="366"/>
                  </a:lnTo>
                  <a:lnTo>
                    <a:pt x="325" y="183"/>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4"/>
            <p:cNvSpPr/>
            <p:nvPr/>
          </p:nvSpPr>
          <p:spPr>
            <a:xfrm>
              <a:off x="2522375" y="2167100"/>
              <a:ext cx="154850" cy="92425"/>
            </a:xfrm>
            <a:custGeom>
              <a:rect b="b" l="l" r="r" t="t"/>
              <a:pathLst>
                <a:path extrusionOk="0" h="3697" w="6194">
                  <a:moveTo>
                    <a:pt x="6174" y="2844"/>
                  </a:moveTo>
                  <a:lnTo>
                    <a:pt x="6174" y="3189"/>
                  </a:lnTo>
                  <a:lnTo>
                    <a:pt x="6194" y="2844"/>
                  </a:lnTo>
                  <a:close/>
                  <a:moveTo>
                    <a:pt x="285" y="1"/>
                  </a:moveTo>
                  <a:lnTo>
                    <a:pt x="21" y="285"/>
                  </a:lnTo>
                  <a:lnTo>
                    <a:pt x="1" y="285"/>
                  </a:lnTo>
                  <a:lnTo>
                    <a:pt x="1707" y="1382"/>
                  </a:lnTo>
                  <a:lnTo>
                    <a:pt x="3128" y="2275"/>
                  </a:lnTo>
                  <a:lnTo>
                    <a:pt x="4306" y="2965"/>
                  </a:lnTo>
                  <a:lnTo>
                    <a:pt x="4427" y="3067"/>
                  </a:lnTo>
                  <a:lnTo>
                    <a:pt x="4529" y="3189"/>
                  </a:lnTo>
                  <a:lnTo>
                    <a:pt x="4590" y="3351"/>
                  </a:lnTo>
                  <a:lnTo>
                    <a:pt x="4610" y="3493"/>
                  </a:lnTo>
                  <a:lnTo>
                    <a:pt x="4630" y="3696"/>
                  </a:lnTo>
                  <a:lnTo>
                    <a:pt x="4610" y="3148"/>
                  </a:lnTo>
                  <a:lnTo>
                    <a:pt x="4529" y="3087"/>
                  </a:lnTo>
                  <a:lnTo>
                    <a:pt x="4448" y="3026"/>
                  </a:lnTo>
                  <a:lnTo>
                    <a:pt x="4367" y="2945"/>
                  </a:lnTo>
                  <a:lnTo>
                    <a:pt x="4306" y="2864"/>
                  </a:lnTo>
                  <a:lnTo>
                    <a:pt x="4204" y="2641"/>
                  </a:lnTo>
                  <a:lnTo>
                    <a:pt x="4123" y="2397"/>
                  </a:lnTo>
                  <a:lnTo>
                    <a:pt x="3189" y="1828"/>
                  </a:lnTo>
                  <a:lnTo>
                    <a:pt x="2092" y="1138"/>
                  </a:lnTo>
                  <a:lnTo>
                    <a:pt x="2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4"/>
            <p:cNvSpPr/>
            <p:nvPr/>
          </p:nvSpPr>
          <p:spPr>
            <a:xfrm>
              <a:off x="2676700" y="2238175"/>
              <a:ext cx="525" cy="9175"/>
            </a:xfrm>
            <a:custGeom>
              <a:rect b="b" l="l" r="r" t="t"/>
              <a:pathLst>
                <a:path extrusionOk="0" fill="none" h="367" w="21">
                  <a:moveTo>
                    <a:pt x="21" y="1"/>
                  </a:moveTo>
                  <a:lnTo>
                    <a:pt x="21" y="1"/>
                  </a:lnTo>
                  <a:lnTo>
                    <a:pt x="1" y="1"/>
                  </a:lnTo>
                  <a:lnTo>
                    <a:pt x="1" y="366"/>
                  </a:lnTo>
                  <a:lnTo>
                    <a:pt x="1" y="366"/>
                  </a:lnTo>
                  <a:lnTo>
                    <a:pt x="1" y="346"/>
                  </a:lnTo>
                  <a:lnTo>
                    <a:pt x="21" y="1"/>
                  </a:lnTo>
                  <a:lnTo>
                    <a:pt x="2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4"/>
            <p:cNvSpPr/>
            <p:nvPr/>
          </p:nvSpPr>
          <p:spPr>
            <a:xfrm>
              <a:off x="2625425" y="2157475"/>
              <a:ext cx="90900" cy="88350"/>
            </a:xfrm>
            <a:custGeom>
              <a:rect b="b" l="l" r="r" t="t"/>
              <a:pathLst>
                <a:path extrusionOk="0" h="3534" w="3636">
                  <a:moveTo>
                    <a:pt x="3615" y="0"/>
                  </a:moveTo>
                  <a:lnTo>
                    <a:pt x="3554" y="386"/>
                  </a:lnTo>
                  <a:lnTo>
                    <a:pt x="3453" y="772"/>
                  </a:lnTo>
                  <a:lnTo>
                    <a:pt x="3311" y="1157"/>
                  </a:lnTo>
                  <a:lnTo>
                    <a:pt x="3128" y="1523"/>
                  </a:lnTo>
                  <a:lnTo>
                    <a:pt x="2904" y="1888"/>
                  </a:lnTo>
                  <a:lnTo>
                    <a:pt x="2641" y="2213"/>
                  </a:lnTo>
                  <a:lnTo>
                    <a:pt x="2377" y="2498"/>
                  </a:lnTo>
                  <a:lnTo>
                    <a:pt x="2072" y="2762"/>
                  </a:lnTo>
                  <a:lnTo>
                    <a:pt x="2052" y="3229"/>
                  </a:lnTo>
                  <a:lnTo>
                    <a:pt x="2072" y="3229"/>
                  </a:lnTo>
                  <a:lnTo>
                    <a:pt x="2234" y="3086"/>
                  </a:lnTo>
                  <a:lnTo>
                    <a:pt x="2397" y="2944"/>
                  </a:lnTo>
                  <a:lnTo>
                    <a:pt x="2539" y="2802"/>
                  </a:lnTo>
                  <a:lnTo>
                    <a:pt x="2681" y="2640"/>
                  </a:lnTo>
                  <a:lnTo>
                    <a:pt x="2945" y="2274"/>
                  </a:lnTo>
                  <a:lnTo>
                    <a:pt x="3189" y="1888"/>
                  </a:lnTo>
                  <a:lnTo>
                    <a:pt x="3372" y="1482"/>
                  </a:lnTo>
                  <a:lnTo>
                    <a:pt x="3514" y="1076"/>
                  </a:lnTo>
                  <a:lnTo>
                    <a:pt x="3554" y="853"/>
                  </a:lnTo>
                  <a:lnTo>
                    <a:pt x="3595" y="650"/>
                  </a:lnTo>
                  <a:lnTo>
                    <a:pt x="3615" y="447"/>
                  </a:lnTo>
                  <a:lnTo>
                    <a:pt x="3635" y="244"/>
                  </a:lnTo>
                  <a:lnTo>
                    <a:pt x="3615" y="0"/>
                  </a:lnTo>
                  <a:close/>
                  <a:moveTo>
                    <a:pt x="1" y="2782"/>
                  </a:moveTo>
                  <a:lnTo>
                    <a:pt x="82" y="3026"/>
                  </a:lnTo>
                  <a:lnTo>
                    <a:pt x="184" y="3249"/>
                  </a:lnTo>
                  <a:lnTo>
                    <a:pt x="245" y="3330"/>
                  </a:lnTo>
                  <a:lnTo>
                    <a:pt x="326" y="3411"/>
                  </a:lnTo>
                  <a:lnTo>
                    <a:pt x="407" y="3472"/>
                  </a:lnTo>
                  <a:lnTo>
                    <a:pt x="488" y="3533"/>
                  </a:lnTo>
                  <a:lnTo>
                    <a:pt x="488" y="3411"/>
                  </a:lnTo>
                  <a:lnTo>
                    <a:pt x="468" y="3249"/>
                  </a:lnTo>
                  <a:lnTo>
                    <a:pt x="407" y="3107"/>
                  </a:lnTo>
                  <a:lnTo>
                    <a:pt x="305" y="2985"/>
                  </a:lnTo>
                  <a:lnTo>
                    <a:pt x="184" y="2883"/>
                  </a:lnTo>
                  <a:lnTo>
                    <a:pt x="1" y="278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4"/>
            <p:cNvSpPr/>
            <p:nvPr/>
          </p:nvSpPr>
          <p:spPr>
            <a:xfrm>
              <a:off x="2625425" y="2227000"/>
              <a:ext cx="12225" cy="18825"/>
            </a:xfrm>
            <a:custGeom>
              <a:rect b="b" l="l" r="r" t="t"/>
              <a:pathLst>
                <a:path extrusionOk="0" fill="none" h="753" w="489">
                  <a:moveTo>
                    <a:pt x="1" y="1"/>
                  </a:moveTo>
                  <a:lnTo>
                    <a:pt x="1" y="1"/>
                  </a:lnTo>
                  <a:lnTo>
                    <a:pt x="82" y="245"/>
                  </a:lnTo>
                  <a:lnTo>
                    <a:pt x="184" y="468"/>
                  </a:lnTo>
                  <a:lnTo>
                    <a:pt x="245" y="549"/>
                  </a:lnTo>
                  <a:lnTo>
                    <a:pt x="326" y="630"/>
                  </a:lnTo>
                  <a:lnTo>
                    <a:pt x="407" y="691"/>
                  </a:lnTo>
                  <a:lnTo>
                    <a:pt x="488" y="752"/>
                  </a:lnTo>
                  <a:lnTo>
                    <a:pt x="488" y="630"/>
                  </a:lnTo>
                  <a:lnTo>
                    <a:pt x="488" y="630"/>
                  </a:lnTo>
                  <a:lnTo>
                    <a:pt x="468" y="468"/>
                  </a:lnTo>
                  <a:lnTo>
                    <a:pt x="407" y="326"/>
                  </a:lnTo>
                  <a:lnTo>
                    <a:pt x="305" y="204"/>
                  </a:lnTo>
                  <a:lnTo>
                    <a:pt x="184" y="102"/>
                  </a:lnTo>
                  <a:lnTo>
                    <a:pt x="184" y="102"/>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4"/>
            <p:cNvSpPr/>
            <p:nvPr/>
          </p:nvSpPr>
          <p:spPr>
            <a:xfrm>
              <a:off x="2522375" y="2162550"/>
              <a:ext cx="25" cy="25"/>
            </a:xfrm>
            <a:custGeom>
              <a:rect b="b" l="l" r="r" t="t"/>
              <a:pathLst>
                <a:path extrusionOk="0" h="1" w="1">
                  <a:moveTo>
                    <a:pt x="1" y="0"/>
                  </a:moveTo>
                  <a:lnTo>
                    <a:pt x="1" y="0"/>
                  </a:lnTo>
                  <a:lnTo>
                    <a:pt x="1" y="0"/>
                  </a:lnTo>
                  <a:lnTo>
                    <a:pt x="1" y="0"/>
                  </a:lnTo>
                  <a:lnTo>
                    <a:pt x="1" y="0"/>
                  </a:lnTo>
                  <a:close/>
                </a:path>
              </a:pathLst>
            </a:custGeom>
            <a:solidFill>
              <a:srgbClr val="F7F8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4"/>
            <p:cNvSpPr/>
            <p:nvPr/>
          </p:nvSpPr>
          <p:spPr>
            <a:xfrm>
              <a:off x="2522375" y="2162550"/>
              <a:ext cx="25" cy="25"/>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4"/>
            <p:cNvSpPr/>
            <p:nvPr/>
          </p:nvSpPr>
          <p:spPr>
            <a:xfrm>
              <a:off x="1876175" y="1689425"/>
              <a:ext cx="709700" cy="473150"/>
            </a:xfrm>
            <a:custGeom>
              <a:rect b="b" l="l" r="r" t="t"/>
              <a:pathLst>
                <a:path extrusionOk="0" h="18926" w="28388">
                  <a:moveTo>
                    <a:pt x="2437" y="1"/>
                  </a:moveTo>
                  <a:lnTo>
                    <a:pt x="2132" y="21"/>
                  </a:lnTo>
                  <a:lnTo>
                    <a:pt x="1828" y="82"/>
                  </a:lnTo>
                  <a:lnTo>
                    <a:pt x="1523" y="183"/>
                  </a:lnTo>
                  <a:lnTo>
                    <a:pt x="1239" y="305"/>
                  </a:lnTo>
                  <a:lnTo>
                    <a:pt x="975" y="488"/>
                  </a:lnTo>
                  <a:lnTo>
                    <a:pt x="731" y="691"/>
                  </a:lnTo>
                  <a:lnTo>
                    <a:pt x="508" y="935"/>
                  </a:lnTo>
                  <a:lnTo>
                    <a:pt x="325" y="1219"/>
                  </a:lnTo>
                  <a:lnTo>
                    <a:pt x="244" y="1381"/>
                  </a:lnTo>
                  <a:lnTo>
                    <a:pt x="163" y="1564"/>
                  </a:lnTo>
                  <a:lnTo>
                    <a:pt x="102" y="1747"/>
                  </a:lnTo>
                  <a:lnTo>
                    <a:pt x="61" y="1930"/>
                  </a:lnTo>
                  <a:lnTo>
                    <a:pt x="21" y="2112"/>
                  </a:lnTo>
                  <a:lnTo>
                    <a:pt x="0" y="2315"/>
                  </a:lnTo>
                  <a:lnTo>
                    <a:pt x="0" y="2498"/>
                  </a:lnTo>
                  <a:lnTo>
                    <a:pt x="0" y="2681"/>
                  </a:lnTo>
                  <a:lnTo>
                    <a:pt x="61" y="2965"/>
                  </a:lnTo>
                  <a:lnTo>
                    <a:pt x="122" y="3229"/>
                  </a:lnTo>
                  <a:lnTo>
                    <a:pt x="244" y="3493"/>
                  </a:lnTo>
                  <a:lnTo>
                    <a:pt x="366" y="3737"/>
                  </a:lnTo>
                  <a:lnTo>
                    <a:pt x="549" y="3980"/>
                  </a:lnTo>
                  <a:lnTo>
                    <a:pt x="731" y="4204"/>
                  </a:lnTo>
                  <a:lnTo>
                    <a:pt x="955" y="4387"/>
                  </a:lnTo>
                  <a:lnTo>
                    <a:pt x="1219" y="4549"/>
                  </a:lnTo>
                  <a:lnTo>
                    <a:pt x="25524" y="18742"/>
                  </a:lnTo>
                  <a:lnTo>
                    <a:pt x="25849" y="18925"/>
                  </a:lnTo>
                  <a:lnTo>
                    <a:pt x="25869" y="18905"/>
                  </a:lnTo>
                  <a:lnTo>
                    <a:pt x="25788" y="18824"/>
                  </a:lnTo>
                  <a:lnTo>
                    <a:pt x="25707" y="18722"/>
                  </a:lnTo>
                  <a:lnTo>
                    <a:pt x="25646" y="18621"/>
                  </a:lnTo>
                  <a:lnTo>
                    <a:pt x="25585" y="18499"/>
                  </a:lnTo>
                  <a:lnTo>
                    <a:pt x="25544" y="18357"/>
                  </a:lnTo>
                  <a:lnTo>
                    <a:pt x="25524" y="18214"/>
                  </a:lnTo>
                  <a:lnTo>
                    <a:pt x="25504" y="18052"/>
                  </a:lnTo>
                  <a:lnTo>
                    <a:pt x="25504" y="17869"/>
                  </a:lnTo>
                  <a:lnTo>
                    <a:pt x="25504" y="17666"/>
                  </a:lnTo>
                  <a:lnTo>
                    <a:pt x="25524" y="17463"/>
                  </a:lnTo>
                  <a:lnTo>
                    <a:pt x="25585" y="17240"/>
                  </a:lnTo>
                  <a:lnTo>
                    <a:pt x="25626" y="17016"/>
                  </a:lnTo>
                  <a:lnTo>
                    <a:pt x="25707" y="16813"/>
                  </a:lnTo>
                  <a:lnTo>
                    <a:pt x="25788" y="16590"/>
                  </a:lnTo>
                  <a:lnTo>
                    <a:pt x="25890" y="16387"/>
                  </a:lnTo>
                  <a:lnTo>
                    <a:pt x="26011" y="16184"/>
                  </a:lnTo>
                  <a:lnTo>
                    <a:pt x="26133" y="15981"/>
                  </a:lnTo>
                  <a:lnTo>
                    <a:pt x="26275" y="15778"/>
                  </a:lnTo>
                  <a:lnTo>
                    <a:pt x="26417" y="15595"/>
                  </a:lnTo>
                  <a:lnTo>
                    <a:pt x="26560" y="15433"/>
                  </a:lnTo>
                  <a:lnTo>
                    <a:pt x="26722" y="15270"/>
                  </a:lnTo>
                  <a:lnTo>
                    <a:pt x="26884" y="15128"/>
                  </a:lnTo>
                  <a:lnTo>
                    <a:pt x="27067" y="15006"/>
                  </a:lnTo>
                  <a:lnTo>
                    <a:pt x="27230" y="14884"/>
                  </a:lnTo>
                  <a:lnTo>
                    <a:pt x="27433" y="14783"/>
                  </a:lnTo>
                  <a:lnTo>
                    <a:pt x="27636" y="14722"/>
                  </a:lnTo>
                  <a:lnTo>
                    <a:pt x="27818" y="14681"/>
                  </a:lnTo>
                  <a:lnTo>
                    <a:pt x="28001" y="14661"/>
                  </a:lnTo>
                  <a:lnTo>
                    <a:pt x="28204" y="14681"/>
                  </a:lnTo>
                  <a:lnTo>
                    <a:pt x="28387" y="14742"/>
                  </a:lnTo>
                  <a:lnTo>
                    <a:pt x="28387" y="14742"/>
                  </a:lnTo>
                  <a:lnTo>
                    <a:pt x="28326" y="14702"/>
                  </a:lnTo>
                  <a:lnTo>
                    <a:pt x="3676" y="326"/>
                  </a:lnTo>
                  <a:lnTo>
                    <a:pt x="3371" y="183"/>
                  </a:lnTo>
                  <a:lnTo>
                    <a:pt x="3066" y="82"/>
                  </a:lnTo>
                  <a:lnTo>
                    <a:pt x="2762" y="21"/>
                  </a:lnTo>
                  <a:lnTo>
                    <a:pt x="243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4"/>
            <p:cNvSpPr/>
            <p:nvPr/>
          </p:nvSpPr>
          <p:spPr>
            <a:xfrm>
              <a:off x="1876175" y="1689425"/>
              <a:ext cx="709700" cy="473150"/>
            </a:xfrm>
            <a:custGeom>
              <a:rect b="b" l="l" r="r" t="t"/>
              <a:pathLst>
                <a:path extrusionOk="0" fill="none" h="18926" w="28388">
                  <a:moveTo>
                    <a:pt x="2437" y="1"/>
                  </a:moveTo>
                  <a:lnTo>
                    <a:pt x="2437" y="1"/>
                  </a:lnTo>
                  <a:lnTo>
                    <a:pt x="2132" y="21"/>
                  </a:lnTo>
                  <a:lnTo>
                    <a:pt x="1828" y="82"/>
                  </a:lnTo>
                  <a:lnTo>
                    <a:pt x="1523" y="183"/>
                  </a:lnTo>
                  <a:lnTo>
                    <a:pt x="1239" y="305"/>
                  </a:lnTo>
                  <a:lnTo>
                    <a:pt x="975" y="488"/>
                  </a:lnTo>
                  <a:lnTo>
                    <a:pt x="731" y="691"/>
                  </a:lnTo>
                  <a:lnTo>
                    <a:pt x="508" y="935"/>
                  </a:lnTo>
                  <a:lnTo>
                    <a:pt x="325" y="1219"/>
                  </a:lnTo>
                  <a:lnTo>
                    <a:pt x="325" y="1219"/>
                  </a:lnTo>
                  <a:lnTo>
                    <a:pt x="244" y="1381"/>
                  </a:lnTo>
                  <a:lnTo>
                    <a:pt x="163" y="1564"/>
                  </a:lnTo>
                  <a:lnTo>
                    <a:pt x="102" y="1747"/>
                  </a:lnTo>
                  <a:lnTo>
                    <a:pt x="61" y="1930"/>
                  </a:lnTo>
                  <a:lnTo>
                    <a:pt x="21" y="2112"/>
                  </a:lnTo>
                  <a:lnTo>
                    <a:pt x="0" y="2315"/>
                  </a:lnTo>
                  <a:lnTo>
                    <a:pt x="0" y="2498"/>
                  </a:lnTo>
                  <a:lnTo>
                    <a:pt x="0" y="2681"/>
                  </a:lnTo>
                  <a:lnTo>
                    <a:pt x="0" y="2681"/>
                  </a:lnTo>
                  <a:lnTo>
                    <a:pt x="61" y="2965"/>
                  </a:lnTo>
                  <a:lnTo>
                    <a:pt x="122" y="3229"/>
                  </a:lnTo>
                  <a:lnTo>
                    <a:pt x="244" y="3493"/>
                  </a:lnTo>
                  <a:lnTo>
                    <a:pt x="366" y="3737"/>
                  </a:lnTo>
                  <a:lnTo>
                    <a:pt x="549" y="3980"/>
                  </a:lnTo>
                  <a:lnTo>
                    <a:pt x="731" y="4204"/>
                  </a:lnTo>
                  <a:lnTo>
                    <a:pt x="955" y="4387"/>
                  </a:lnTo>
                  <a:lnTo>
                    <a:pt x="1219" y="4549"/>
                  </a:lnTo>
                  <a:lnTo>
                    <a:pt x="25524" y="18742"/>
                  </a:lnTo>
                  <a:lnTo>
                    <a:pt x="25849" y="18925"/>
                  </a:lnTo>
                  <a:lnTo>
                    <a:pt x="25849" y="18925"/>
                  </a:lnTo>
                  <a:lnTo>
                    <a:pt x="25849" y="18925"/>
                  </a:lnTo>
                  <a:lnTo>
                    <a:pt x="25849" y="18925"/>
                  </a:lnTo>
                  <a:lnTo>
                    <a:pt x="25849" y="18925"/>
                  </a:lnTo>
                  <a:lnTo>
                    <a:pt x="25869" y="18905"/>
                  </a:lnTo>
                  <a:lnTo>
                    <a:pt x="25869" y="18905"/>
                  </a:lnTo>
                  <a:lnTo>
                    <a:pt x="25788" y="18824"/>
                  </a:lnTo>
                  <a:lnTo>
                    <a:pt x="25707" y="18722"/>
                  </a:lnTo>
                  <a:lnTo>
                    <a:pt x="25646" y="18621"/>
                  </a:lnTo>
                  <a:lnTo>
                    <a:pt x="25585" y="18499"/>
                  </a:lnTo>
                  <a:lnTo>
                    <a:pt x="25544" y="18357"/>
                  </a:lnTo>
                  <a:lnTo>
                    <a:pt x="25524" y="18214"/>
                  </a:lnTo>
                  <a:lnTo>
                    <a:pt x="25504" y="18052"/>
                  </a:lnTo>
                  <a:lnTo>
                    <a:pt x="25504" y="17869"/>
                  </a:lnTo>
                  <a:lnTo>
                    <a:pt x="25504" y="17869"/>
                  </a:lnTo>
                  <a:lnTo>
                    <a:pt x="25504" y="17666"/>
                  </a:lnTo>
                  <a:lnTo>
                    <a:pt x="25524" y="17463"/>
                  </a:lnTo>
                  <a:lnTo>
                    <a:pt x="25585" y="17240"/>
                  </a:lnTo>
                  <a:lnTo>
                    <a:pt x="25626" y="17016"/>
                  </a:lnTo>
                  <a:lnTo>
                    <a:pt x="25707" y="16813"/>
                  </a:lnTo>
                  <a:lnTo>
                    <a:pt x="25788" y="16590"/>
                  </a:lnTo>
                  <a:lnTo>
                    <a:pt x="25890" y="16387"/>
                  </a:lnTo>
                  <a:lnTo>
                    <a:pt x="26011" y="16184"/>
                  </a:lnTo>
                  <a:lnTo>
                    <a:pt x="26133" y="15981"/>
                  </a:lnTo>
                  <a:lnTo>
                    <a:pt x="26275" y="15778"/>
                  </a:lnTo>
                  <a:lnTo>
                    <a:pt x="26417" y="15595"/>
                  </a:lnTo>
                  <a:lnTo>
                    <a:pt x="26560" y="15433"/>
                  </a:lnTo>
                  <a:lnTo>
                    <a:pt x="26722" y="15270"/>
                  </a:lnTo>
                  <a:lnTo>
                    <a:pt x="26884" y="15128"/>
                  </a:lnTo>
                  <a:lnTo>
                    <a:pt x="27067" y="15006"/>
                  </a:lnTo>
                  <a:lnTo>
                    <a:pt x="27230" y="14884"/>
                  </a:lnTo>
                  <a:lnTo>
                    <a:pt x="27230" y="14884"/>
                  </a:lnTo>
                  <a:lnTo>
                    <a:pt x="27433" y="14783"/>
                  </a:lnTo>
                  <a:lnTo>
                    <a:pt x="27636" y="14722"/>
                  </a:lnTo>
                  <a:lnTo>
                    <a:pt x="27818" y="14681"/>
                  </a:lnTo>
                  <a:lnTo>
                    <a:pt x="28001" y="14661"/>
                  </a:lnTo>
                  <a:lnTo>
                    <a:pt x="28001" y="14661"/>
                  </a:lnTo>
                  <a:lnTo>
                    <a:pt x="28204" y="14681"/>
                  </a:lnTo>
                  <a:lnTo>
                    <a:pt x="28387" y="14742"/>
                  </a:lnTo>
                  <a:lnTo>
                    <a:pt x="28387" y="14742"/>
                  </a:lnTo>
                  <a:lnTo>
                    <a:pt x="28326" y="14702"/>
                  </a:lnTo>
                  <a:lnTo>
                    <a:pt x="28326" y="14702"/>
                  </a:lnTo>
                  <a:lnTo>
                    <a:pt x="3676" y="326"/>
                  </a:lnTo>
                  <a:lnTo>
                    <a:pt x="3676" y="326"/>
                  </a:lnTo>
                  <a:lnTo>
                    <a:pt x="3371" y="183"/>
                  </a:lnTo>
                  <a:lnTo>
                    <a:pt x="3066" y="82"/>
                  </a:lnTo>
                  <a:lnTo>
                    <a:pt x="2762" y="21"/>
                  </a:lnTo>
                  <a:lnTo>
                    <a:pt x="243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4"/>
            <p:cNvSpPr/>
            <p:nvPr/>
          </p:nvSpPr>
          <p:spPr>
            <a:xfrm>
              <a:off x="2513750" y="2055950"/>
              <a:ext cx="86325" cy="106100"/>
            </a:xfrm>
            <a:custGeom>
              <a:rect b="b" l="l" r="r" t="t"/>
              <a:pathLst>
                <a:path extrusionOk="0" h="4244" w="3453">
                  <a:moveTo>
                    <a:pt x="3392" y="690"/>
                  </a:moveTo>
                  <a:lnTo>
                    <a:pt x="3453" y="1036"/>
                  </a:lnTo>
                  <a:lnTo>
                    <a:pt x="3453" y="1036"/>
                  </a:lnTo>
                  <a:lnTo>
                    <a:pt x="3432" y="853"/>
                  </a:lnTo>
                  <a:lnTo>
                    <a:pt x="3392" y="690"/>
                  </a:lnTo>
                  <a:close/>
                  <a:moveTo>
                    <a:pt x="2498" y="0"/>
                  </a:moveTo>
                  <a:lnTo>
                    <a:pt x="2315" y="20"/>
                  </a:lnTo>
                  <a:lnTo>
                    <a:pt x="2133" y="61"/>
                  </a:lnTo>
                  <a:lnTo>
                    <a:pt x="1930" y="122"/>
                  </a:lnTo>
                  <a:lnTo>
                    <a:pt x="1727" y="223"/>
                  </a:lnTo>
                  <a:lnTo>
                    <a:pt x="1564" y="345"/>
                  </a:lnTo>
                  <a:lnTo>
                    <a:pt x="1381" y="467"/>
                  </a:lnTo>
                  <a:lnTo>
                    <a:pt x="1219" y="609"/>
                  </a:lnTo>
                  <a:lnTo>
                    <a:pt x="1057" y="772"/>
                  </a:lnTo>
                  <a:lnTo>
                    <a:pt x="914" y="934"/>
                  </a:lnTo>
                  <a:lnTo>
                    <a:pt x="772" y="1117"/>
                  </a:lnTo>
                  <a:lnTo>
                    <a:pt x="630" y="1320"/>
                  </a:lnTo>
                  <a:lnTo>
                    <a:pt x="508" y="1523"/>
                  </a:lnTo>
                  <a:lnTo>
                    <a:pt x="387" y="1726"/>
                  </a:lnTo>
                  <a:lnTo>
                    <a:pt x="285" y="1929"/>
                  </a:lnTo>
                  <a:lnTo>
                    <a:pt x="204" y="2152"/>
                  </a:lnTo>
                  <a:lnTo>
                    <a:pt x="123" y="2355"/>
                  </a:lnTo>
                  <a:lnTo>
                    <a:pt x="82" y="2579"/>
                  </a:lnTo>
                  <a:lnTo>
                    <a:pt x="21" y="2802"/>
                  </a:lnTo>
                  <a:lnTo>
                    <a:pt x="1" y="3005"/>
                  </a:lnTo>
                  <a:lnTo>
                    <a:pt x="1" y="3208"/>
                  </a:lnTo>
                  <a:lnTo>
                    <a:pt x="1" y="3391"/>
                  </a:lnTo>
                  <a:lnTo>
                    <a:pt x="21" y="3553"/>
                  </a:lnTo>
                  <a:lnTo>
                    <a:pt x="41" y="3696"/>
                  </a:lnTo>
                  <a:lnTo>
                    <a:pt x="82" y="3838"/>
                  </a:lnTo>
                  <a:lnTo>
                    <a:pt x="143" y="3960"/>
                  </a:lnTo>
                  <a:lnTo>
                    <a:pt x="204" y="4061"/>
                  </a:lnTo>
                  <a:lnTo>
                    <a:pt x="285" y="4163"/>
                  </a:lnTo>
                  <a:lnTo>
                    <a:pt x="366" y="4244"/>
                  </a:lnTo>
                  <a:lnTo>
                    <a:pt x="2315" y="2193"/>
                  </a:lnTo>
                  <a:lnTo>
                    <a:pt x="3371" y="690"/>
                  </a:lnTo>
                  <a:lnTo>
                    <a:pt x="3290" y="487"/>
                  </a:lnTo>
                  <a:lnTo>
                    <a:pt x="3189" y="305"/>
                  </a:lnTo>
                  <a:lnTo>
                    <a:pt x="3046" y="183"/>
                  </a:lnTo>
                  <a:lnTo>
                    <a:pt x="2884" y="81"/>
                  </a:lnTo>
                  <a:lnTo>
                    <a:pt x="2701" y="20"/>
                  </a:lnTo>
                  <a:lnTo>
                    <a:pt x="24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4"/>
            <p:cNvSpPr/>
            <p:nvPr/>
          </p:nvSpPr>
          <p:spPr>
            <a:xfrm>
              <a:off x="2598525" y="2073200"/>
              <a:ext cx="1550" cy="8650"/>
            </a:xfrm>
            <a:custGeom>
              <a:rect b="b" l="l" r="r" t="t"/>
              <a:pathLst>
                <a:path extrusionOk="0" fill="none" h="346" w="62">
                  <a:moveTo>
                    <a:pt x="1" y="0"/>
                  </a:moveTo>
                  <a:lnTo>
                    <a:pt x="1" y="0"/>
                  </a:lnTo>
                  <a:lnTo>
                    <a:pt x="62" y="346"/>
                  </a:lnTo>
                  <a:lnTo>
                    <a:pt x="62" y="346"/>
                  </a:lnTo>
                  <a:lnTo>
                    <a:pt x="41" y="163"/>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4"/>
            <p:cNvSpPr/>
            <p:nvPr/>
          </p:nvSpPr>
          <p:spPr>
            <a:xfrm>
              <a:off x="2513750" y="2055950"/>
              <a:ext cx="84300" cy="106100"/>
            </a:xfrm>
            <a:custGeom>
              <a:rect b="b" l="l" r="r" t="t"/>
              <a:pathLst>
                <a:path extrusionOk="0" fill="none" h="4244" w="3372">
                  <a:moveTo>
                    <a:pt x="2498" y="0"/>
                  </a:moveTo>
                  <a:lnTo>
                    <a:pt x="2498" y="0"/>
                  </a:lnTo>
                  <a:lnTo>
                    <a:pt x="2315" y="20"/>
                  </a:lnTo>
                  <a:lnTo>
                    <a:pt x="2133" y="61"/>
                  </a:lnTo>
                  <a:lnTo>
                    <a:pt x="1930" y="122"/>
                  </a:lnTo>
                  <a:lnTo>
                    <a:pt x="1727" y="223"/>
                  </a:lnTo>
                  <a:lnTo>
                    <a:pt x="1727" y="223"/>
                  </a:lnTo>
                  <a:lnTo>
                    <a:pt x="1564" y="345"/>
                  </a:lnTo>
                  <a:lnTo>
                    <a:pt x="1381" y="467"/>
                  </a:lnTo>
                  <a:lnTo>
                    <a:pt x="1219" y="609"/>
                  </a:lnTo>
                  <a:lnTo>
                    <a:pt x="1057" y="772"/>
                  </a:lnTo>
                  <a:lnTo>
                    <a:pt x="914" y="934"/>
                  </a:lnTo>
                  <a:lnTo>
                    <a:pt x="772" y="1117"/>
                  </a:lnTo>
                  <a:lnTo>
                    <a:pt x="630" y="1320"/>
                  </a:lnTo>
                  <a:lnTo>
                    <a:pt x="508" y="1523"/>
                  </a:lnTo>
                  <a:lnTo>
                    <a:pt x="387" y="1726"/>
                  </a:lnTo>
                  <a:lnTo>
                    <a:pt x="285" y="1929"/>
                  </a:lnTo>
                  <a:lnTo>
                    <a:pt x="204" y="2152"/>
                  </a:lnTo>
                  <a:lnTo>
                    <a:pt x="123" y="2355"/>
                  </a:lnTo>
                  <a:lnTo>
                    <a:pt x="82" y="2579"/>
                  </a:lnTo>
                  <a:lnTo>
                    <a:pt x="21" y="2802"/>
                  </a:lnTo>
                  <a:lnTo>
                    <a:pt x="1" y="3005"/>
                  </a:lnTo>
                  <a:lnTo>
                    <a:pt x="1" y="3208"/>
                  </a:lnTo>
                  <a:lnTo>
                    <a:pt x="1" y="3208"/>
                  </a:lnTo>
                  <a:lnTo>
                    <a:pt x="1" y="3391"/>
                  </a:lnTo>
                  <a:lnTo>
                    <a:pt x="21" y="3553"/>
                  </a:lnTo>
                  <a:lnTo>
                    <a:pt x="41" y="3696"/>
                  </a:lnTo>
                  <a:lnTo>
                    <a:pt x="82" y="3838"/>
                  </a:lnTo>
                  <a:lnTo>
                    <a:pt x="143" y="3960"/>
                  </a:lnTo>
                  <a:lnTo>
                    <a:pt x="204" y="4061"/>
                  </a:lnTo>
                  <a:lnTo>
                    <a:pt x="285" y="4163"/>
                  </a:lnTo>
                  <a:lnTo>
                    <a:pt x="366" y="4244"/>
                  </a:lnTo>
                  <a:lnTo>
                    <a:pt x="2315" y="2193"/>
                  </a:lnTo>
                  <a:lnTo>
                    <a:pt x="3371" y="690"/>
                  </a:lnTo>
                  <a:lnTo>
                    <a:pt x="3371" y="690"/>
                  </a:lnTo>
                  <a:lnTo>
                    <a:pt x="3290" y="487"/>
                  </a:lnTo>
                  <a:lnTo>
                    <a:pt x="3189" y="305"/>
                  </a:lnTo>
                  <a:lnTo>
                    <a:pt x="3046" y="183"/>
                  </a:lnTo>
                  <a:lnTo>
                    <a:pt x="2884" y="81"/>
                  </a:lnTo>
                  <a:lnTo>
                    <a:pt x="2884" y="81"/>
                  </a:lnTo>
                  <a:lnTo>
                    <a:pt x="2701" y="20"/>
                  </a:lnTo>
                  <a:lnTo>
                    <a:pt x="249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4"/>
            <p:cNvSpPr/>
            <p:nvPr/>
          </p:nvSpPr>
          <p:spPr>
            <a:xfrm>
              <a:off x="2522375" y="2073200"/>
              <a:ext cx="154850" cy="388875"/>
            </a:xfrm>
            <a:custGeom>
              <a:rect b="b" l="l" r="r" t="t"/>
              <a:pathLst>
                <a:path extrusionOk="0" h="15555" w="6194">
                  <a:moveTo>
                    <a:pt x="3026" y="0"/>
                  </a:moveTo>
                  <a:lnTo>
                    <a:pt x="1970" y="1503"/>
                  </a:lnTo>
                  <a:lnTo>
                    <a:pt x="21" y="3554"/>
                  </a:lnTo>
                  <a:lnTo>
                    <a:pt x="1" y="3574"/>
                  </a:lnTo>
                  <a:lnTo>
                    <a:pt x="285" y="3757"/>
                  </a:lnTo>
                  <a:lnTo>
                    <a:pt x="2092" y="4894"/>
                  </a:lnTo>
                  <a:lnTo>
                    <a:pt x="3189" y="5584"/>
                  </a:lnTo>
                  <a:lnTo>
                    <a:pt x="4123" y="6153"/>
                  </a:lnTo>
                  <a:lnTo>
                    <a:pt x="4306" y="6254"/>
                  </a:lnTo>
                  <a:lnTo>
                    <a:pt x="4427" y="6356"/>
                  </a:lnTo>
                  <a:lnTo>
                    <a:pt x="4529" y="6478"/>
                  </a:lnTo>
                  <a:lnTo>
                    <a:pt x="4590" y="6620"/>
                  </a:lnTo>
                  <a:lnTo>
                    <a:pt x="4610" y="6782"/>
                  </a:lnTo>
                  <a:lnTo>
                    <a:pt x="4610" y="6904"/>
                  </a:lnTo>
                  <a:lnTo>
                    <a:pt x="4630" y="7452"/>
                  </a:lnTo>
                  <a:lnTo>
                    <a:pt x="4854" y="13727"/>
                  </a:lnTo>
                  <a:lnTo>
                    <a:pt x="4894" y="15087"/>
                  </a:lnTo>
                  <a:lnTo>
                    <a:pt x="4915" y="15189"/>
                  </a:lnTo>
                  <a:lnTo>
                    <a:pt x="4935" y="15270"/>
                  </a:lnTo>
                  <a:lnTo>
                    <a:pt x="4996" y="15351"/>
                  </a:lnTo>
                  <a:lnTo>
                    <a:pt x="5057" y="15412"/>
                  </a:lnTo>
                  <a:lnTo>
                    <a:pt x="5118" y="15473"/>
                  </a:lnTo>
                  <a:lnTo>
                    <a:pt x="5199" y="15514"/>
                  </a:lnTo>
                  <a:lnTo>
                    <a:pt x="5301" y="15554"/>
                  </a:lnTo>
                  <a:lnTo>
                    <a:pt x="5483" y="15554"/>
                  </a:lnTo>
                  <a:lnTo>
                    <a:pt x="5585" y="15514"/>
                  </a:lnTo>
                  <a:lnTo>
                    <a:pt x="5666" y="15473"/>
                  </a:lnTo>
                  <a:lnTo>
                    <a:pt x="5727" y="15412"/>
                  </a:lnTo>
                  <a:lnTo>
                    <a:pt x="5788" y="15351"/>
                  </a:lnTo>
                  <a:lnTo>
                    <a:pt x="5849" y="15270"/>
                  </a:lnTo>
                  <a:lnTo>
                    <a:pt x="5869" y="15189"/>
                  </a:lnTo>
                  <a:lnTo>
                    <a:pt x="5889" y="15087"/>
                  </a:lnTo>
                  <a:lnTo>
                    <a:pt x="5950" y="13077"/>
                  </a:lnTo>
                  <a:lnTo>
                    <a:pt x="6174" y="6965"/>
                  </a:lnTo>
                  <a:lnTo>
                    <a:pt x="6174" y="6600"/>
                  </a:lnTo>
                  <a:lnTo>
                    <a:pt x="6194" y="6133"/>
                  </a:lnTo>
                  <a:lnTo>
                    <a:pt x="5910" y="6315"/>
                  </a:lnTo>
                  <a:lnTo>
                    <a:pt x="5686" y="6417"/>
                  </a:lnTo>
                  <a:lnTo>
                    <a:pt x="5483" y="6498"/>
                  </a:lnTo>
                  <a:lnTo>
                    <a:pt x="5280" y="6539"/>
                  </a:lnTo>
                  <a:lnTo>
                    <a:pt x="5097" y="6559"/>
                  </a:lnTo>
                  <a:lnTo>
                    <a:pt x="4874" y="6539"/>
                  </a:lnTo>
                  <a:lnTo>
                    <a:pt x="4691" y="6457"/>
                  </a:lnTo>
                  <a:lnTo>
                    <a:pt x="4509" y="6356"/>
                  </a:lnTo>
                  <a:lnTo>
                    <a:pt x="4367" y="6214"/>
                  </a:lnTo>
                  <a:lnTo>
                    <a:pt x="4245" y="6011"/>
                  </a:lnTo>
                  <a:lnTo>
                    <a:pt x="4143" y="5787"/>
                  </a:lnTo>
                  <a:lnTo>
                    <a:pt x="4103" y="5523"/>
                  </a:lnTo>
                  <a:lnTo>
                    <a:pt x="4082" y="5239"/>
                  </a:lnTo>
                  <a:lnTo>
                    <a:pt x="4103" y="4935"/>
                  </a:lnTo>
                  <a:lnTo>
                    <a:pt x="4143" y="4610"/>
                  </a:lnTo>
                  <a:lnTo>
                    <a:pt x="4224" y="4305"/>
                  </a:lnTo>
                  <a:lnTo>
                    <a:pt x="4346" y="4001"/>
                  </a:lnTo>
                  <a:lnTo>
                    <a:pt x="4082" y="3473"/>
                  </a:lnTo>
                  <a:lnTo>
                    <a:pt x="3859" y="2945"/>
                  </a:lnTo>
                  <a:lnTo>
                    <a:pt x="3676" y="2417"/>
                  </a:lnTo>
                  <a:lnTo>
                    <a:pt x="3514" y="1909"/>
                  </a:lnTo>
                  <a:lnTo>
                    <a:pt x="3372" y="1442"/>
                  </a:lnTo>
                  <a:lnTo>
                    <a:pt x="3250" y="1016"/>
                  </a:lnTo>
                  <a:lnTo>
                    <a:pt x="3108" y="346"/>
                  </a:lnTo>
                  <a:lnTo>
                    <a:pt x="304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4"/>
            <p:cNvSpPr/>
            <p:nvPr/>
          </p:nvSpPr>
          <p:spPr>
            <a:xfrm>
              <a:off x="2522375" y="2073200"/>
              <a:ext cx="154850" cy="388875"/>
            </a:xfrm>
            <a:custGeom>
              <a:rect b="b" l="l" r="r" t="t"/>
              <a:pathLst>
                <a:path extrusionOk="0" fill="none" h="15555" w="6194">
                  <a:moveTo>
                    <a:pt x="3026" y="0"/>
                  </a:moveTo>
                  <a:lnTo>
                    <a:pt x="3026" y="0"/>
                  </a:lnTo>
                  <a:lnTo>
                    <a:pt x="1970" y="1503"/>
                  </a:lnTo>
                  <a:lnTo>
                    <a:pt x="21" y="3554"/>
                  </a:lnTo>
                  <a:lnTo>
                    <a:pt x="1" y="3574"/>
                  </a:lnTo>
                  <a:lnTo>
                    <a:pt x="1" y="3574"/>
                  </a:lnTo>
                  <a:lnTo>
                    <a:pt x="1" y="3574"/>
                  </a:lnTo>
                  <a:lnTo>
                    <a:pt x="1" y="3574"/>
                  </a:lnTo>
                  <a:lnTo>
                    <a:pt x="285" y="3757"/>
                  </a:lnTo>
                  <a:lnTo>
                    <a:pt x="285" y="3757"/>
                  </a:lnTo>
                  <a:lnTo>
                    <a:pt x="2092" y="4894"/>
                  </a:lnTo>
                  <a:lnTo>
                    <a:pt x="3189" y="5584"/>
                  </a:lnTo>
                  <a:lnTo>
                    <a:pt x="4123" y="6153"/>
                  </a:lnTo>
                  <a:lnTo>
                    <a:pt x="4123" y="6153"/>
                  </a:lnTo>
                  <a:lnTo>
                    <a:pt x="4306" y="6254"/>
                  </a:lnTo>
                  <a:lnTo>
                    <a:pt x="4306" y="6254"/>
                  </a:lnTo>
                  <a:lnTo>
                    <a:pt x="4427" y="6356"/>
                  </a:lnTo>
                  <a:lnTo>
                    <a:pt x="4529" y="6478"/>
                  </a:lnTo>
                  <a:lnTo>
                    <a:pt x="4590" y="6620"/>
                  </a:lnTo>
                  <a:lnTo>
                    <a:pt x="4610" y="6782"/>
                  </a:lnTo>
                  <a:lnTo>
                    <a:pt x="4610" y="6904"/>
                  </a:lnTo>
                  <a:lnTo>
                    <a:pt x="4630" y="7452"/>
                  </a:lnTo>
                  <a:lnTo>
                    <a:pt x="4854" y="13727"/>
                  </a:lnTo>
                  <a:lnTo>
                    <a:pt x="4894" y="15087"/>
                  </a:lnTo>
                  <a:lnTo>
                    <a:pt x="4894" y="15087"/>
                  </a:lnTo>
                  <a:lnTo>
                    <a:pt x="4915" y="15189"/>
                  </a:lnTo>
                  <a:lnTo>
                    <a:pt x="4935" y="15270"/>
                  </a:lnTo>
                  <a:lnTo>
                    <a:pt x="4996" y="15351"/>
                  </a:lnTo>
                  <a:lnTo>
                    <a:pt x="5057" y="15412"/>
                  </a:lnTo>
                  <a:lnTo>
                    <a:pt x="5118" y="15473"/>
                  </a:lnTo>
                  <a:lnTo>
                    <a:pt x="5199" y="15514"/>
                  </a:lnTo>
                  <a:lnTo>
                    <a:pt x="5301" y="15554"/>
                  </a:lnTo>
                  <a:lnTo>
                    <a:pt x="5382" y="15554"/>
                  </a:lnTo>
                  <a:lnTo>
                    <a:pt x="5382" y="15554"/>
                  </a:lnTo>
                  <a:lnTo>
                    <a:pt x="5382" y="15554"/>
                  </a:lnTo>
                  <a:lnTo>
                    <a:pt x="5382" y="15554"/>
                  </a:lnTo>
                  <a:lnTo>
                    <a:pt x="5483" y="15554"/>
                  </a:lnTo>
                  <a:lnTo>
                    <a:pt x="5585" y="15514"/>
                  </a:lnTo>
                  <a:lnTo>
                    <a:pt x="5666" y="15473"/>
                  </a:lnTo>
                  <a:lnTo>
                    <a:pt x="5727" y="15412"/>
                  </a:lnTo>
                  <a:lnTo>
                    <a:pt x="5788" y="15351"/>
                  </a:lnTo>
                  <a:lnTo>
                    <a:pt x="5849" y="15270"/>
                  </a:lnTo>
                  <a:lnTo>
                    <a:pt x="5869" y="15189"/>
                  </a:lnTo>
                  <a:lnTo>
                    <a:pt x="5889" y="15087"/>
                  </a:lnTo>
                  <a:lnTo>
                    <a:pt x="5950" y="13077"/>
                  </a:lnTo>
                  <a:lnTo>
                    <a:pt x="6174" y="6965"/>
                  </a:lnTo>
                  <a:lnTo>
                    <a:pt x="6174" y="6600"/>
                  </a:lnTo>
                  <a:lnTo>
                    <a:pt x="6194" y="6133"/>
                  </a:lnTo>
                  <a:lnTo>
                    <a:pt x="6194" y="6133"/>
                  </a:lnTo>
                  <a:lnTo>
                    <a:pt x="6194" y="6133"/>
                  </a:lnTo>
                  <a:lnTo>
                    <a:pt x="5910" y="6315"/>
                  </a:lnTo>
                  <a:lnTo>
                    <a:pt x="5910" y="6315"/>
                  </a:lnTo>
                  <a:lnTo>
                    <a:pt x="5686" y="6417"/>
                  </a:lnTo>
                  <a:lnTo>
                    <a:pt x="5483" y="6498"/>
                  </a:lnTo>
                  <a:lnTo>
                    <a:pt x="5280" y="6539"/>
                  </a:lnTo>
                  <a:lnTo>
                    <a:pt x="5097" y="6559"/>
                  </a:lnTo>
                  <a:lnTo>
                    <a:pt x="5097" y="6559"/>
                  </a:lnTo>
                  <a:lnTo>
                    <a:pt x="4874" y="6539"/>
                  </a:lnTo>
                  <a:lnTo>
                    <a:pt x="4691" y="6457"/>
                  </a:lnTo>
                  <a:lnTo>
                    <a:pt x="4509" y="6356"/>
                  </a:lnTo>
                  <a:lnTo>
                    <a:pt x="4367" y="6214"/>
                  </a:lnTo>
                  <a:lnTo>
                    <a:pt x="4245" y="6011"/>
                  </a:lnTo>
                  <a:lnTo>
                    <a:pt x="4143" y="5787"/>
                  </a:lnTo>
                  <a:lnTo>
                    <a:pt x="4103" y="5523"/>
                  </a:lnTo>
                  <a:lnTo>
                    <a:pt x="4082" y="5239"/>
                  </a:lnTo>
                  <a:lnTo>
                    <a:pt x="4082" y="5239"/>
                  </a:lnTo>
                  <a:lnTo>
                    <a:pt x="4103" y="4935"/>
                  </a:lnTo>
                  <a:lnTo>
                    <a:pt x="4143" y="4610"/>
                  </a:lnTo>
                  <a:lnTo>
                    <a:pt x="4224" y="4305"/>
                  </a:lnTo>
                  <a:lnTo>
                    <a:pt x="4346" y="4001"/>
                  </a:lnTo>
                  <a:lnTo>
                    <a:pt x="4346" y="4001"/>
                  </a:lnTo>
                  <a:lnTo>
                    <a:pt x="4082" y="3473"/>
                  </a:lnTo>
                  <a:lnTo>
                    <a:pt x="3859" y="2945"/>
                  </a:lnTo>
                  <a:lnTo>
                    <a:pt x="3676" y="2417"/>
                  </a:lnTo>
                  <a:lnTo>
                    <a:pt x="3514" y="1909"/>
                  </a:lnTo>
                  <a:lnTo>
                    <a:pt x="3372" y="1442"/>
                  </a:lnTo>
                  <a:lnTo>
                    <a:pt x="3250" y="1016"/>
                  </a:lnTo>
                  <a:lnTo>
                    <a:pt x="3108" y="346"/>
                  </a:lnTo>
                  <a:lnTo>
                    <a:pt x="3108" y="346"/>
                  </a:lnTo>
                  <a:lnTo>
                    <a:pt x="3047" y="0"/>
                  </a:lnTo>
                  <a:lnTo>
                    <a:pt x="3047" y="0"/>
                  </a:lnTo>
                  <a:lnTo>
                    <a:pt x="302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4"/>
            <p:cNvSpPr/>
            <p:nvPr/>
          </p:nvSpPr>
          <p:spPr>
            <a:xfrm>
              <a:off x="2631025" y="2118875"/>
              <a:ext cx="85300" cy="59425"/>
            </a:xfrm>
            <a:custGeom>
              <a:rect b="b" l="l" r="r" t="t"/>
              <a:pathLst>
                <a:path extrusionOk="0" h="2377" w="3412">
                  <a:moveTo>
                    <a:pt x="2193" y="1"/>
                  </a:moveTo>
                  <a:lnTo>
                    <a:pt x="2010" y="62"/>
                  </a:lnTo>
                  <a:lnTo>
                    <a:pt x="1787" y="123"/>
                  </a:lnTo>
                  <a:lnTo>
                    <a:pt x="1584" y="245"/>
                  </a:lnTo>
                  <a:lnTo>
                    <a:pt x="1340" y="407"/>
                  </a:lnTo>
                  <a:lnTo>
                    <a:pt x="1097" y="590"/>
                  </a:lnTo>
                  <a:lnTo>
                    <a:pt x="873" y="813"/>
                  </a:lnTo>
                  <a:lnTo>
                    <a:pt x="650" y="1036"/>
                  </a:lnTo>
                  <a:lnTo>
                    <a:pt x="467" y="1300"/>
                  </a:lnTo>
                  <a:lnTo>
                    <a:pt x="284" y="1585"/>
                  </a:lnTo>
                  <a:lnTo>
                    <a:pt x="122" y="1869"/>
                  </a:lnTo>
                  <a:lnTo>
                    <a:pt x="0" y="2174"/>
                  </a:lnTo>
                  <a:lnTo>
                    <a:pt x="102" y="2377"/>
                  </a:lnTo>
                  <a:lnTo>
                    <a:pt x="244" y="2133"/>
                  </a:lnTo>
                  <a:lnTo>
                    <a:pt x="406" y="1869"/>
                  </a:lnTo>
                  <a:lnTo>
                    <a:pt x="569" y="1625"/>
                  </a:lnTo>
                  <a:lnTo>
                    <a:pt x="751" y="1402"/>
                  </a:lnTo>
                  <a:lnTo>
                    <a:pt x="934" y="1199"/>
                  </a:lnTo>
                  <a:lnTo>
                    <a:pt x="1137" y="1016"/>
                  </a:lnTo>
                  <a:lnTo>
                    <a:pt x="1361" y="854"/>
                  </a:lnTo>
                  <a:lnTo>
                    <a:pt x="1584" y="712"/>
                  </a:lnTo>
                  <a:lnTo>
                    <a:pt x="1787" y="610"/>
                  </a:lnTo>
                  <a:lnTo>
                    <a:pt x="2010" y="529"/>
                  </a:lnTo>
                  <a:lnTo>
                    <a:pt x="2193" y="488"/>
                  </a:lnTo>
                  <a:lnTo>
                    <a:pt x="2396" y="468"/>
                  </a:lnTo>
                  <a:lnTo>
                    <a:pt x="2579" y="488"/>
                  </a:lnTo>
                  <a:lnTo>
                    <a:pt x="2762" y="529"/>
                  </a:lnTo>
                  <a:lnTo>
                    <a:pt x="2924" y="630"/>
                  </a:lnTo>
                  <a:lnTo>
                    <a:pt x="3066" y="752"/>
                  </a:lnTo>
                  <a:lnTo>
                    <a:pt x="3188" y="894"/>
                  </a:lnTo>
                  <a:lnTo>
                    <a:pt x="3290" y="1097"/>
                  </a:lnTo>
                  <a:lnTo>
                    <a:pt x="3351" y="1300"/>
                  </a:lnTo>
                  <a:lnTo>
                    <a:pt x="3391" y="1544"/>
                  </a:lnTo>
                  <a:lnTo>
                    <a:pt x="3411" y="1321"/>
                  </a:lnTo>
                  <a:lnTo>
                    <a:pt x="3391" y="1016"/>
                  </a:lnTo>
                  <a:lnTo>
                    <a:pt x="3330" y="752"/>
                  </a:lnTo>
                  <a:lnTo>
                    <a:pt x="3249" y="529"/>
                  </a:lnTo>
                  <a:lnTo>
                    <a:pt x="3127" y="346"/>
                  </a:lnTo>
                  <a:lnTo>
                    <a:pt x="2985" y="184"/>
                  </a:lnTo>
                  <a:lnTo>
                    <a:pt x="2802" y="82"/>
                  </a:lnTo>
                  <a:lnTo>
                    <a:pt x="2599" y="21"/>
                  </a:lnTo>
                  <a:lnTo>
                    <a:pt x="239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4"/>
            <p:cNvSpPr/>
            <p:nvPr/>
          </p:nvSpPr>
          <p:spPr>
            <a:xfrm>
              <a:off x="2633550" y="2130550"/>
              <a:ext cx="82275" cy="95975"/>
            </a:xfrm>
            <a:custGeom>
              <a:rect b="b" l="l" r="r" t="t"/>
              <a:pathLst>
                <a:path extrusionOk="0" h="3839" w="3291">
                  <a:moveTo>
                    <a:pt x="2295" y="1"/>
                  </a:moveTo>
                  <a:lnTo>
                    <a:pt x="2092" y="21"/>
                  </a:lnTo>
                  <a:lnTo>
                    <a:pt x="1909" y="62"/>
                  </a:lnTo>
                  <a:lnTo>
                    <a:pt x="1686" y="143"/>
                  </a:lnTo>
                  <a:lnTo>
                    <a:pt x="1483" y="245"/>
                  </a:lnTo>
                  <a:lnTo>
                    <a:pt x="1260" y="387"/>
                  </a:lnTo>
                  <a:lnTo>
                    <a:pt x="1036" y="549"/>
                  </a:lnTo>
                  <a:lnTo>
                    <a:pt x="833" y="732"/>
                  </a:lnTo>
                  <a:lnTo>
                    <a:pt x="650" y="935"/>
                  </a:lnTo>
                  <a:lnTo>
                    <a:pt x="468" y="1158"/>
                  </a:lnTo>
                  <a:lnTo>
                    <a:pt x="305" y="1402"/>
                  </a:lnTo>
                  <a:lnTo>
                    <a:pt x="143" y="1666"/>
                  </a:lnTo>
                  <a:lnTo>
                    <a:pt x="1" y="1910"/>
                  </a:lnTo>
                  <a:lnTo>
                    <a:pt x="183" y="2214"/>
                  </a:lnTo>
                  <a:lnTo>
                    <a:pt x="366" y="2498"/>
                  </a:lnTo>
                  <a:lnTo>
                    <a:pt x="569" y="2783"/>
                  </a:lnTo>
                  <a:lnTo>
                    <a:pt x="772" y="3047"/>
                  </a:lnTo>
                  <a:lnTo>
                    <a:pt x="996" y="3270"/>
                  </a:lnTo>
                  <a:lnTo>
                    <a:pt x="1239" y="3493"/>
                  </a:lnTo>
                  <a:lnTo>
                    <a:pt x="1483" y="3676"/>
                  </a:lnTo>
                  <a:lnTo>
                    <a:pt x="1747" y="3839"/>
                  </a:lnTo>
                  <a:lnTo>
                    <a:pt x="2052" y="3575"/>
                  </a:lnTo>
                  <a:lnTo>
                    <a:pt x="2316" y="3290"/>
                  </a:lnTo>
                  <a:lnTo>
                    <a:pt x="2579" y="2965"/>
                  </a:lnTo>
                  <a:lnTo>
                    <a:pt x="2803" y="2600"/>
                  </a:lnTo>
                  <a:lnTo>
                    <a:pt x="2986" y="2234"/>
                  </a:lnTo>
                  <a:lnTo>
                    <a:pt x="3128" y="1849"/>
                  </a:lnTo>
                  <a:lnTo>
                    <a:pt x="3229" y="1463"/>
                  </a:lnTo>
                  <a:lnTo>
                    <a:pt x="3290" y="1077"/>
                  </a:lnTo>
                  <a:lnTo>
                    <a:pt x="3250" y="833"/>
                  </a:lnTo>
                  <a:lnTo>
                    <a:pt x="3189" y="630"/>
                  </a:lnTo>
                  <a:lnTo>
                    <a:pt x="3087" y="427"/>
                  </a:lnTo>
                  <a:lnTo>
                    <a:pt x="2965" y="285"/>
                  </a:lnTo>
                  <a:lnTo>
                    <a:pt x="2823" y="163"/>
                  </a:lnTo>
                  <a:lnTo>
                    <a:pt x="2661" y="62"/>
                  </a:lnTo>
                  <a:lnTo>
                    <a:pt x="2478" y="21"/>
                  </a:lnTo>
                  <a:lnTo>
                    <a:pt x="229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4"/>
            <p:cNvSpPr/>
            <p:nvPr/>
          </p:nvSpPr>
          <p:spPr>
            <a:xfrm>
              <a:off x="2624425" y="2173200"/>
              <a:ext cx="52800" cy="64000"/>
            </a:xfrm>
            <a:custGeom>
              <a:rect b="b" l="l" r="r" t="t"/>
              <a:pathLst>
                <a:path extrusionOk="0" h="2560" w="2112">
                  <a:moveTo>
                    <a:pt x="264" y="1"/>
                  </a:moveTo>
                  <a:lnTo>
                    <a:pt x="142" y="305"/>
                  </a:lnTo>
                  <a:lnTo>
                    <a:pt x="61" y="610"/>
                  </a:lnTo>
                  <a:lnTo>
                    <a:pt x="21" y="935"/>
                  </a:lnTo>
                  <a:lnTo>
                    <a:pt x="0" y="1239"/>
                  </a:lnTo>
                  <a:lnTo>
                    <a:pt x="21" y="1523"/>
                  </a:lnTo>
                  <a:lnTo>
                    <a:pt x="61" y="1787"/>
                  </a:lnTo>
                  <a:lnTo>
                    <a:pt x="163" y="2011"/>
                  </a:lnTo>
                  <a:lnTo>
                    <a:pt x="285" y="2214"/>
                  </a:lnTo>
                  <a:lnTo>
                    <a:pt x="427" y="2356"/>
                  </a:lnTo>
                  <a:lnTo>
                    <a:pt x="609" y="2457"/>
                  </a:lnTo>
                  <a:lnTo>
                    <a:pt x="792" y="2539"/>
                  </a:lnTo>
                  <a:lnTo>
                    <a:pt x="1015" y="2559"/>
                  </a:lnTo>
                  <a:lnTo>
                    <a:pt x="1198" y="2539"/>
                  </a:lnTo>
                  <a:lnTo>
                    <a:pt x="1401" y="2498"/>
                  </a:lnTo>
                  <a:lnTo>
                    <a:pt x="1604" y="2417"/>
                  </a:lnTo>
                  <a:lnTo>
                    <a:pt x="1828" y="2315"/>
                  </a:lnTo>
                  <a:lnTo>
                    <a:pt x="2112" y="2133"/>
                  </a:lnTo>
                  <a:lnTo>
                    <a:pt x="1848" y="1970"/>
                  </a:lnTo>
                  <a:lnTo>
                    <a:pt x="1604" y="1787"/>
                  </a:lnTo>
                  <a:lnTo>
                    <a:pt x="1361" y="1564"/>
                  </a:lnTo>
                  <a:lnTo>
                    <a:pt x="1137" y="1341"/>
                  </a:lnTo>
                  <a:lnTo>
                    <a:pt x="934" y="1077"/>
                  </a:lnTo>
                  <a:lnTo>
                    <a:pt x="731" y="792"/>
                  </a:lnTo>
                  <a:lnTo>
                    <a:pt x="548" y="508"/>
                  </a:lnTo>
                  <a:lnTo>
                    <a:pt x="366" y="204"/>
                  </a:lnTo>
                  <a:lnTo>
                    <a:pt x="26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4"/>
            <p:cNvSpPr/>
            <p:nvPr/>
          </p:nvSpPr>
          <p:spPr>
            <a:xfrm>
              <a:off x="2624425" y="2173200"/>
              <a:ext cx="52800" cy="64000"/>
            </a:xfrm>
            <a:custGeom>
              <a:rect b="b" l="l" r="r" t="t"/>
              <a:pathLst>
                <a:path extrusionOk="0" fill="none" h="2560" w="2112">
                  <a:moveTo>
                    <a:pt x="264" y="1"/>
                  </a:moveTo>
                  <a:lnTo>
                    <a:pt x="264" y="1"/>
                  </a:lnTo>
                  <a:lnTo>
                    <a:pt x="142" y="305"/>
                  </a:lnTo>
                  <a:lnTo>
                    <a:pt x="61" y="610"/>
                  </a:lnTo>
                  <a:lnTo>
                    <a:pt x="21" y="935"/>
                  </a:lnTo>
                  <a:lnTo>
                    <a:pt x="0" y="1239"/>
                  </a:lnTo>
                  <a:lnTo>
                    <a:pt x="0" y="1239"/>
                  </a:lnTo>
                  <a:lnTo>
                    <a:pt x="21" y="1523"/>
                  </a:lnTo>
                  <a:lnTo>
                    <a:pt x="61" y="1787"/>
                  </a:lnTo>
                  <a:lnTo>
                    <a:pt x="163" y="2011"/>
                  </a:lnTo>
                  <a:lnTo>
                    <a:pt x="285" y="2214"/>
                  </a:lnTo>
                  <a:lnTo>
                    <a:pt x="427" y="2356"/>
                  </a:lnTo>
                  <a:lnTo>
                    <a:pt x="609" y="2457"/>
                  </a:lnTo>
                  <a:lnTo>
                    <a:pt x="792" y="2539"/>
                  </a:lnTo>
                  <a:lnTo>
                    <a:pt x="1015" y="2559"/>
                  </a:lnTo>
                  <a:lnTo>
                    <a:pt x="1015" y="2559"/>
                  </a:lnTo>
                  <a:lnTo>
                    <a:pt x="1198" y="2539"/>
                  </a:lnTo>
                  <a:lnTo>
                    <a:pt x="1401" y="2498"/>
                  </a:lnTo>
                  <a:lnTo>
                    <a:pt x="1604" y="2417"/>
                  </a:lnTo>
                  <a:lnTo>
                    <a:pt x="1828" y="2315"/>
                  </a:lnTo>
                  <a:lnTo>
                    <a:pt x="1828" y="2315"/>
                  </a:lnTo>
                  <a:lnTo>
                    <a:pt x="2112" y="2133"/>
                  </a:lnTo>
                  <a:lnTo>
                    <a:pt x="2112" y="2133"/>
                  </a:lnTo>
                  <a:lnTo>
                    <a:pt x="2112" y="2133"/>
                  </a:lnTo>
                  <a:lnTo>
                    <a:pt x="1848" y="1970"/>
                  </a:lnTo>
                  <a:lnTo>
                    <a:pt x="1604" y="1787"/>
                  </a:lnTo>
                  <a:lnTo>
                    <a:pt x="1361" y="1564"/>
                  </a:lnTo>
                  <a:lnTo>
                    <a:pt x="1137" y="1341"/>
                  </a:lnTo>
                  <a:lnTo>
                    <a:pt x="934" y="1077"/>
                  </a:lnTo>
                  <a:lnTo>
                    <a:pt x="731" y="792"/>
                  </a:lnTo>
                  <a:lnTo>
                    <a:pt x="548" y="508"/>
                  </a:lnTo>
                  <a:lnTo>
                    <a:pt x="366" y="204"/>
                  </a:lnTo>
                  <a:lnTo>
                    <a:pt x="366" y="204"/>
                  </a:lnTo>
                  <a:lnTo>
                    <a:pt x="26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4"/>
            <p:cNvSpPr/>
            <p:nvPr/>
          </p:nvSpPr>
          <p:spPr>
            <a:xfrm>
              <a:off x="2638625" y="2489450"/>
              <a:ext cx="32525" cy="62475"/>
            </a:xfrm>
            <a:custGeom>
              <a:rect b="b" l="l" r="r" t="t"/>
              <a:pathLst>
                <a:path extrusionOk="0" h="2499" w="1301">
                  <a:moveTo>
                    <a:pt x="651" y="1"/>
                  </a:moveTo>
                  <a:lnTo>
                    <a:pt x="569" y="21"/>
                  </a:lnTo>
                  <a:lnTo>
                    <a:pt x="488" y="41"/>
                  </a:lnTo>
                  <a:lnTo>
                    <a:pt x="407" y="102"/>
                  </a:lnTo>
                  <a:lnTo>
                    <a:pt x="366" y="183"/>
                  </a:lnTo>
                  <a:lnTo>
                    <a:pt x="326" y="265"/>
                  </a:lnTo>
                  <a:lnTo>
                    <a:pt x="21" y="1727"/>
                  </a:lnTo>
                  <a:lnTo>
                    <a:pt x="1" y="1869"/>
                  </a:lnTo>
                  <a:lnTo>
                    <a:pt x="21" y="2011"/>
                  </a:lnTo>
                  <a:lnTo>
                    <a:pt x="62" y="2153"/>
                  </a:lnTo>
                  <a:lnTo>
                    <a:pt x="143" y="2275"/>
                  </a:lnTo>
                  <a:lnTo>
                    <a:pt x="244" y="2356"/>
                  </a:lnTo>
                  <a:lnTo>
                    <a:pt x="366" y="2437"/>
                  </a:lnTo>
                  <a:lnTo>
                    <a:pt x="488" y="2498"/>
                  </a:lnTo>
                  <a:lnTo>
                    <a:pt x="793" y="2498"/>
                  </a:lnTo>
                  <a:lnTo>
                    <a:pt x="935" y="2437"/>
                  </a:lnTo>
                  <a:lnTo>
                    <a:pt x="1057" y="2376"/>
                  </a:lnTo>
                  <a:lnTo>
                    <a:pt x="1158" y="2275"/>
                  </a:lnTo>
                  <a:lnTo>
                    <a:pt x="1219" y="2153"/>
                  </a:lnTo>
                  <a:lnTo>
                    <a:pt x="1280" y="2011"/>
                  </a:lnTo>
                  <a:lnTo>
                    <a:pt x="1300" y="1869"/>
                  </a:lnTo>
                  <a:lnTo>
                    <a:pt x="1280" y="1727"/>
                  </a:lnTo>
                  <a:lnTo>
                    <a:pt x="975" y="265"/>
                  </a:lnTo>
                  <a:lnTo>
                    <a:pt x="955" y="183"/>
                  </a:lnTo>
                  <a:lnTo>
                    <a:pt x="894" y="123"/>
                  </a:lnTo>
                  <a:lnTo>
                    <a:pt x="854" y="62"/>
                  </a:lnTo>
                  <a:lnTo>
                    <a:pt x="772" y="21"/>
                  </a:lnTo>
                  <a:lnTo>
                    <a:pt x="65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4"/>
            <p:cNvSpPr/>
            <p:nvPr/>
          </p:nvSpPr>
          <p:spPr>
            <a:xfrm>
              <a:off x="2638625" y="2489450"/>
              <a:ext cx="32525" cy="62475"/>
            </a:xfrm>
            <a:custGeom>
              <a:rect b="b" l="l" r="r" t="t"/>
              <a:pathLst>
                <a:path extrusionOk="0" fill="none" h="2499" w="1301">
                  <a:moveTo>
                    <a:pt x="651" y="1"/>
                  </a:moveTo>
                  <a:lnTo>
                    <a:pt x="651" y="1"/>
                  </a:lnTo>
                  <a:lnTo>
                    <a:pt x="569" y="21"/>
                  </a:lnTo>
                  <a:lnTo>
                    <a:pt x="488" y="41"/>
                  </a:lnTo>
                  <a:lnTo>
                    <a:pt x="407" y="102"/>
                  </a:lnTo>
                  <a:lnTo>
                    <a:pt x="366" y="183"/>
                  </a:lnTo>
                  <a:lnTo>
                    <a:pt x="366" y="183"/>
                  </a:lnTo>
                  <a:lnTo>
                    <a:pt x="326" y="265"/>
                  </a:lnTo>
                  <a:lnTo>
                    <a:pt x="21" y="1727"/>
                  </a:lnTo>
                  <a:lnTo>
                    <a:pt x="21" y="1727"/>
                  </a:lnTo>
                  <a:lnTo>
                    <a:pt x="1" y="1869"/>
                  </a:lnTo>
                  <a:lnTo>
                    <a:pt x="21" y="2011"/>
                  </a:lnTo>
                  <a:lnTo>
                    <a:pt x="62" y="2153"/>
                  </a:lnTo>
                  <a:lnTo>
                    <a:pt x="143" y="2275"/>
                  </a:lnTo>
                  <a:lnTo>
                    <a:pt x="244" y="2356"/>
                  </a:lnTo>
                  <a:lnTo>
                    <a:pt x="366" y="2437"/>
                  </a:lnTo>
                  <a:lnTo>
                    <a:pt x="488" y="2498"/>
                  </a:lnTo>
                  <a:lnTo>
                    <a:pt x="651" y="2498"/>
                  </a:lnTo>
                  <a:lnTo>
                    <a:pt x="651" y="2498"/>
                  </a:lnTo>
                  <a:lnTo>
                    <a:pt x="651" y="2498"/>
                  </a:lnTo>
                  <a:lnTo>
                    <a:pt x="651" y="2498"/>
                  </a:lnTo>
                  <a:lnTo>
                    <a:pt x="793" y="2498"/>
                  </a:lnTo>
                  <a:lnTo>
                    <a:pt x="935" y="2437"/>
                  </a:lnTo>
                  <a:lnTo>
                    <a:pt x="1057" y="2376"/>
                  </a:lnTo>
                  <a:lnTo>
                    <a:pt x="1158" y="2275"/>
                  </a:lnTo>
                  <a:lnTo>
                    <a:pt x="1219" y="2153"/>
                  </a:lnTo>
                  <a:lnTo>
                    <a:pt x="1280" y="2011"/>
                  </a:lnTo>
                  <a:lnTo>
                    <a:pt x="1300" y="1869"/>
                  </a:lnTo>
                  <a:lnTo>
                    <a:pt x="1280" y="1727"/>
                  </a:lnTo>
                  <a:lnTo>
                    <a:pt x="975" y="265"/>
                  </a:lnTo>
                  <a:lnTo>
                    <a:pt x="975" y="265"/>
                  </a:lnTo>
                  <a:lnTo>
                    <a:pt x="955" y="183"/>
                  </a:lnTo>
                  <a:lnTo>
                    <a:pt x="894" y="123"/>
                  </a:lnTo>
                  <a:lnTo>
                    <a:pt x="854" y="62"/>
                  </a:lnTo>
                  <a:lnTo>
                    <a:pt x="772" y="21"/>
                  </a:lnTo>
                  <a:lnTo>
                    <a:pt x="772" y="21"/>
                  </a:lnTo>
                  <a:lnTo>
                    <a:pt x="651" y="1"/>
                  </a:lnTo>
                  <a:lnTo>
                    <a:pt x="651" y="1"/>
                  </a:lnTo>
                  <a:lnTo>
                    <a:pt x="65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2" name="Google Shape;5252;p74"/>
          <p:cNvGrpSpPr/>
          <p:nvPr/>
        </p:nvGrpSpPr>
        <p:grpSpPr>
          <a:xfrm>
            <a:off x="6227979" y="3360230"/>
            <a:ext cx="1189025" cy="819591"/>
            <a:chOff x="4145775" y="2321925"/>
            <a:chExt cx="995000" cy="685850"/>
          </a:xfrm>
        </p:grpSpPr>
        <p:sp>
          <p:nvSpPr>
            <p:cNvPr id="5253" name="Google Shape;5253;p74"/>
            <p:cNvSpPr/>
            <p:nvPr/>
          </p:nvSpPr>
          <p:spPr>
            <a:xfrm>
              <a:off x="4867625" y="2392000"/>
              <a:ext cx="150800" cy="197475"/>
            </a:xfrm>
            <a:custGeom>
              <a:rect b="b" l="l" r="r" t="t"/>
              <a:pathLst>
                <a:path extrusionOk="0" h="7899" w="6032">
                  <a:moveTo>
                    <a:pt x="6032" y="0"/>
                  </a:moveTo>
                  <a:lnTo>
                    <a:pt x="1" y="3513"/>
                  </a:lnTo>
                  <a:lnTo>
                    <a:pt x="1" y="7899"/>
                  </a:lnTo>
                  <a:lnTo>
                    <a:pt x="6032" y="4386"/>
                  </a:lnTo>
                  <a:lnTo>
                    <a:pt x="6032" y="0"/>
                  </a:lnTo>
                  <a:close/>
                </a:path>
              </a:pathLst>
            </a:custGeom>
            <a:solidFill>
              <a:srgbClr val="00A0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4"/>
            <p:cNvSpPr/>
            <p:nvPr/>
          </p:nvSpPr>
          <p:spPr>
            <a:xfrm>
              <a:off x="4259500" y="2493000"/>
              <a:ext cx="152300" cy="197500"/>
            </a:xfrm>
            <a:custGeom>
              <a:rect b="b" l="l" r="r" t="t"/>
              <a:pathLst>
                <a:path extrusionOk="0" h="7900" w="6092">
                  <a:moveTo>
                    <a:pt x="21" y="1"/>
                  </a:moveTo>
                  <a:lnTo>
                    <a:pt x="0" y="4387"/>
                  </a:lnTo>
                  <a:lnTo>
                    <a:pt x="6072" y="7900"/>
                  </a:lnTo>
                  <a:lnTo>
                    <a:pt x="6092" y="3514"/>
                  </a:lnTo>
                  <a:lnTo>
                    <a:pt x="21" y="1"/>
                  </a:lnTo>
                  <a:close/>
                </a:path>
              </a:pathLst>
            </a:custGeom>
            <a:solidFill>
              <a:srgbClr val="0070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4"/>
            <p:cNvSpPr/>
            <p:nvPr/>
          </p:nvSpPr>
          <p:spPr>
            <a:xfrm>
              <a:off x="4260000" y="2321925"/>
              <a:ext cx="758425" cy="258925"/>
            </a:xfrm>
            <a:custGeom>
              <a:rect b="b" l="l" r="r" t="t"/>
              <a:pathLst>
                <a:path extrusionOk="0" h="10357" w="30337">
                  <a:moveTo>
                    <a:pt x="17808" y="1"/>
                  </a:moveTo>
                  <a:lnTo>
                    <a:pt x="16976" y="42"/>
                  </a:lnTo>
                  <a:lnTo>
                    <a:pt x="16184" y="103"/>
                  </a:lnTo>
                  <a:lnTo>
                    <a:pt x="15372" y="184"/>
                  </a:lnTo>
                  <a:lnTo>
                    <a:pt x="14580" y="285"/>
                  </a:lnTo>
                  <a:lnTo>
                    <a:pt x="13808" y="407"/>
                  </a:lnTo>
                  <a:lnTo>
                    <a:pt x="13036" y="549"/>
                  </a:lnTo>
                  <a:lnTo>
                    <a:pt x="12306" y="712"/>
                  </a:lnTo>
                  <a:lnTo>
                    <a:pt x="11554" y="915"/>
                  </a:lnTo>
                  <a:lnTo>
                    <a:pt x="10844" y="1118"/>
                  </a:lnTo>
                  <a:lnTo>
                    <a:pt x="10133" y="1341"/>
                  </a:lnTo>
                  <a:lnTo>
                    <a:pt x="9463" y="1605"/>
                  </a:lnTo>
                  <a:lnTo>
                    <a:pt x="8793" y="1869"/>
                  </a:lnTo>
                  <a:lnTo>
                    <a:pt x="8163" y="2153"/>
                  </a:lnTo>
                  <a:lnTo>
                    <a:pt x="7534" y="2478"/>
                  </a:lnTo>
                  <a:lnTo>
                    <a:pt x="6945" y="2803"/>
                  </a:lnTo>
                  <a:lnTo>
                    <a:pt x="1" y="6844"/>
                  </a:lnTo>
                  <a:lnTo>
                    <a:pt x="6072" y="10357"/>
                  </a:lnTo>
                  <a:lnTo>
                    <a:pt x="13016" y="6316"/>
                  </a:lnTo>
                  <a:lnTo>
                    <a:pt x="13321" y="6153"/>
                  </a:lnTo>
                  <a:lnTo>
                    <a:pt x="13625" y="5991"/>
                  </a:lnTo>
                  <a:lnTo>
                    <a:pt x="13930" y="5849"/>
                  </a:lnTo>
                  <a:lnTo>
                    <a:pt x="14275" y="5727"/>
                  </a:lnTo>
                  <a:lnTo>
                    <a:pt x="14600" y="5605"/>
                  </a:lnTo>
                  <a:lnTo>
                    <a:pt x="14945" y="5483"/>
                  </a:lnTo>
                  <a:lnTo>
                    <a:pt x="15656" y="5301"/>
                  </a:lnTo>
                  <a:lnTo>
                    <a:pt x="16387" y="5159"/>
                  </a:lnTo>
                  <a:lnTo>
                    <a:pt x="17138" y="5037"/>
                  </a:lnTo>
                  <a:lnTo>
                    <a:pt x="17889" y="4976"/>
                  </a:lnTo>
                  <a:lnTo>
                    <a:pt x="18661" y="4955"/>
                  </a:lnTo>
                  <a:lnTo>
                    <a:pt x="19412" y="4976"/>
                  </a:lnTo>
                  <a:lnTo>
                    <a:pt x="20184" y="5037"/>
                  </a:lnTo>
                  <a:lnTo>
                    <a:pt x="20935" y="5159"/>
                  </a:lnTo>
                  <a:lnTo>
                    <a:pt x="21666" y="5301"/>
                  </a:lnTo>
                  <a:lnTo>
                    <a:pt x="22377" y="5483"/>
                  </a:lnTo>
                  <a:lnTo>
                    <a:pt x="22722" y="5605"/>
                  </a:lnTo>
                  <a:lnTo>
                    <a:pt x="23047" y="5727"/>
                  </a:lnTo>
                  <a:lnTo>
                    <a:pt x="23392" y="5849"/>
                  </a:lnTo>
                  <a:lnTo>
                    <a:pt x="23697" y="5991"/>
                  </a:lnTo>
                  <a:lnTo>
                    <a:pt x="24001" y="6153"/>
                  </a:lnTo>
                  <a:lnTo>
                    <a:pt x="24306" y="6316"/>
                  </a:lnTo>
                  <a:lnTo>
                    <a:pt x="30337" y="2803"/>
                  </a:lnTo>
                  <a:lnTo>
                    <a:pt x="29748" y="2478"/>
                  </a:lnTo>
                  <a:lnTo>
                    <a:pt x="29118" y="2153"/>
                  </a:lnTo>
                  <a:lnTo>
                    <a:pt x="28489" y="1869"/>
                  </a:lnTo>
                  <a:lnTo>
                    <a:pt x="27819" y="1605"/>
                  </a:lnTo>
                  <a:lnTo>
                    <a:pt x="27128" y="1341"/>
                  </a:lnTo>
                  <a:lnTo>
                    <a:pt x="26418" y="1118"/>
                  </a:lnTo>
                  <a:lnTo>
                    <a:pt x="25707" y="915"/>
                  </a:lnTo>
                  <a:lnTo>
                    <a:pt x="24976" y="712"/>
                  </a:lnTo>
                  <a:lnTo>
                    <a:pt x="24225" y="549"/>
                  </a:lnTo>
                  <a:lnTo>
                    <a:pt x="23453" y="407"/>
                  </a:lnTo>
                  <a:lnTo>
                    <a:pt x="22681" y="285"/>
                  </a:lnTo>
                  <a:lnTo>
                    <a:pt x="21890" y="184"/>
                  </a:lnTo>
                  <a:lnTo>
                    <a:pt x="21077" y="103"/>
                  </a:lnTo>
                  <a:lnTo>
                    <a:pt x="20265" y="42"/>
                  </a:lnTo>
                  <a:lnTo>
                    <a:pt x="194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4"/>
            <p:cNvSpPr/>
            <p:nvPr/>
          </p:nvSpPr>
          <p:spPr>
            <a:xfrm>
              <a:off x="4411275" y="2445800"/>
              <a:ext cx="456375" cy="244700"/>
            </a:xfrm>
            <a:custGeom>
              <a:rect b="b" l="l" r="r" t="t"/>
              <a:pathLst>
                <a:path extrusionOk="0" h="9788" w="18255">
                  <a:moveTo>
                    <a:pt x="12407" y="0"/>
                  </a:moveTo>
                  <a:lnTo>
                    <a:pt x="12184" y="21"/>
                  </a:lnTo>
                  <a:lnTo>
                    <a:pt x="11798" y="21"/>
                  </a:lnTo>
                  <a:lnTo>
                    <a:pt x="11453" y="41"/>
                  </a:lnTo>
                  <a:lnTo>
                    <a:pt x="11453" y="61"/>
                  </a:lnTo>
                  <a:lnTo>
                    <a:pt x="11250" y="61"/>
                  </a:lnTo>
                  <a:lnTo>
                    <a:pt x="11128" y="82"/>
                  </a:lnTo>
                  <a:lnTo>
                    <a:pt x="11047" y="102"/>
                  </a:lnTo>
                  <a:lnTo>
                    <a:pt x="10722" y="143"/>
                  </a:lnTo>
                  <a:lnTo>
                    <a:pt x="10661" y="143"/>
                  </a:lnTo>
                  <a:lnTo>
                    <a:pt x="10376" y="183"/>
                  </a:lnTo>
                  <a:lnTo>
                    <a:pt x="10295" y="204"/>
                  </a:lnTo>
                  <a:lnTo>
                    <a:pt x="10214" y="204"/>
                  </a:lnTo>
                  <a:lnTo>
                    <a:pt x="10112" y="244"/>
                  </a:lnTo>
                  <a:lnTo>
                    <a:pt x="9889" y="285"/>
                  </a:lnTo>
                  <a:lnTo>
                    <a:pt x="9727" y="305"/>
                  </a:lnTo>
                  <a:lnTo>
                    <a:pt x="9524" y="366"/>
                  </a:lnTo>
                  <a:lnTo>
                    <a:pt x="9361" y="407"/>
                  </a:lnTo>
                  <a:lnTo>
                    <a:pt x="9158" y="447"/>
                  </a:lnTo>
                  <a:lnTo>
                    <a:pt x="8996" y="508"/>
                  </a:lnTo>
                  <a:lnTo>
                    <a:pt x="8793" y="569"/>
                  </a:lnTo>
                  <a:lnTo>
                    <a:pt x="8711" y="589"/>
                  </a:lnTo>
                  <a:lnTo>
                    <a:pt x="8590" y="630"/>
                  </a:lnTo>
                  <a:lnTo>
                    <a:pt x="8529" y="650"/>
                  </a:lnTo>
                  <a:lnTo>
                    <a:pt x="8224" y="752"/>
                  </a:lnTo>
                  <a:lnTo>
                    <a:pt x="8183" y="772"/>
                  </a:lnTo>
                  <a:lnTo>
                    <a:pt x="7940" y="874"/>
                  </a:lnTo>
                  <a:lnTo>
                    <a:pt x="7859" y="914"/>
                  </a:lnTo>
                  <a:lnTo>
                    <a:pt x="7574" y="1036"/>
                  </a:lnTo>
                  <a:lnTo>
                    <a:pt x="7554" y="1056"/>
                  </a:lnTo>
                  <a:lnTo>
                    <a:pt x="7310" y="1178"/>
                  </a:lnTo>
                  <a:lnTo>
                    <a:pt x="7229" y="1219"/>
                  </a:lnTo>
                  <a:lnTo>
                    <a:pt x="6965" y="1361"/>
                  </a:lnTo>
                  <a:lnTo>
                    <a:pt x="21" y="5402"/>
                  </a:lnTo>
                  <a:lnTo>
                    <a:pt x="1" y="9788"/>
                  </a:lnTo>
                  <a:lnTo>
                    <a:pt x="6945" y="5747"/>
                  </a:lnTo>
                  <a:lnTo>
                    <a:pt x="7209" y="5605"/>
                  </a:lnTo>
                  <a:lnTo>
                    <a:pt x="7290" y="5564"/>
                  </a:lnTo>
                  <a:lnTo>
                    <a:pt x="7534" y="5442"/>
                  </a:lnTo>
                  <a:lnTo>
                    <a:pt x="7574" y="5422"/>
                  </a:lnTo>
                  <a:lnTo>
                    <a:pt x="7838" y="5300"/>
                  </a:lnTo>
                  <a:lnTo>
                    <a:pt x="7920" y="5260"/>
                  </a:lnTo>
                  <a:lnTo>
                    <a:pt x="8163" y="5178"/>
                  </a:lnTo>
                  <a:lnTo>
                    <a:pt x="8224" y="5158"/>
                  </a:lnTo>
                  <a:lnTo>
                    <a:pt x="8508" y="5036"/>
                  </a:lnTo>
                  <a:lnTo>
                    <a:pt x="8590" y="5016"/>
                  </a:lnTo>
                  <a:lnTo>
                    <a:pt x="8793" y="4955"/>
                  </a:lnTo>
                  <a:lnTo>
                    <a:pt x="8975" y="4894"/>
                  </a:lnTo>
                  <a:lnTo>
                    <a:pt x="9138" y="4853"/>
                  </a:lnTo>
                  <a:lnTo>
                    <a:pt x="9341" y="4792"/>
                  </a:lnTo>
                  <a:lnTo>
                    <a:pt x="9503" y="4752"/>
                  </a:lnTo>
                  <a:lnTo>
                    <a:pt x="9706" y="4711"/>
                  </a:lnTo>
                  <a:lnTo>
                    <a:pt x="9889" y="4671"/>
                  </a:lnTo>
                  <a:lnTo>
                    <a:pt x="10092" y="4630"/>
                  </a:lnTo>
                  <a:lnTo>
                    <a:pt x="10275" y="4589"/>
                  </a:lnTo>
                  <a:lnTo>
                    <a:pt x="10356" y="4569"/>
                  </a:lnTo>
                  <a:lnTo>
                    <a:pt x="10661" y="4529"/>
                  </a:lnTo>
                  <a:lnTo>
                    <a:pt x="10701" y="4529"/>
                  </a:lnTo>
                  <a:lnTo>
                    <a:pt x="11026" y="4488"/>
                  </a:lnTo>
                  <a:lnTo>
                    <a:pt x="11107" y="4468"/>
                  </a:lnTo>
                  <a:lnTo>
                    <a:pt x="11432" y="4447"/>
                  </a:lnTo>
                  <a:lnTo>
                    <a:pt x="11453" y="4447"/>
                  </a:lnTo>
                  <a:lnTo>
                    <a:pt x="11798" y="4407"/>
                  </a:lnTo>
                  <a:lnTo>
                    <a:pt x="12163" y="4407"/>
                  </a:lnTo>
                  <a:lnTo>
                    <a:pt x="12387" y="4386"/>
                  </a:lnTo>
                  <a:lnTo>
                    <a:pt x="12813" y="4386"/>
                  </a:lnTo>
                  <a:lnTo>
                    <a:pt x="12955" y="4407"/>
                  </a:lnTo>
                  <a:lnTo>
                    <a:pt x="13341" y="4407"/>
                  </a:lnTo>
                  <a:lnTo>
                    <a:pt x="13605" y="4427"/>
                  </a:lnTo>
                  <a:lnTo>
                    <a:pt x="13727" y="4447"/>
                  </a:lnTo>
                  <a:lnTo>
                    <a:pt x="14072" y="4468"/>
                  </a:lnTo>
                  <a:lnTo>
                    <a:pt x="14113" y="4468"/>
                  </a:lnTo>
                  <a:lnTo>
                    <a:pt x="14498" y="4529"/>
                  </a:lnTo>
                  <a:lnTo>
                    <a:pt x="14580" y="4529"/>
                  </a:lnTo>
                  <a:lnTo>
                    <a:pt x="14884" y="4589"/>
                  </a:lnTo>
                  <a:lnTo>
                    <a:pt x="15026" y="4610"/>
                  </a:lnTo>
                  <a:lnTo>
                    <a:pt x="15270" y="4650"/>
                  </a:lnTo>
                  <a:lnTo>
                    <a:pt x="15575" y="4732"/>
                  </a:lnTo>
                  <a:lnTo>
                    <a:pt x="15635" y="4732"/>
                  </a:lnTo>
                  <a:lnTo>
                    <a:pt x="15940" y="4813"/>
                  </a:lnTo>
                  <a:lnTo>
                    <a:pt x="15981" y="4833"/>
                  </a:lnTo>
                  <a:lnTo>
                    <a:pt x="16265" y="4914"/>
                  </a:lnTo>
                  <a:lnTo>
                    <a:pt x="16346" y="4935"/>
                  </a:lnTo>
                  <a:lnTo>
                    <a:pt x="16651" y="5036"/>
                  </a:lnTo>
                  <a:lnTo>
                    <a:pt x="16691" y="5036"/>
                  </a:lnTo>
                  <a:lnTo>
                    <a:pt x="16955" y="5138"/>
                  </a:lnTo>
                  <a:lnTo>
                    <a:pt x="17037" y="5178"/>
                  </a:lnTo>
                  <a:lnTo>
                    <a:pt x="17219" y="5239"/>
                  </a:lnTo>
                  <a:lnTo>
                    <a:pt x="17361" y="5300"/>
                  </a:lnTo>
                  <a:lnTo>
                    <a:pt x="17544" y="5381"/>
                  </a:lnTo>
                  <a:lnTo>
                    <a:pt x="17666" y="5442"/>
                  </a:lnTo>
                  <a:lnTo>
                    <a:pt x="17869" y="5544"/>
                  </a:lnTo>
                  <a:lnTo>
                    <a:pt x="17950" y="5584"/>
                  </a:lnTo>
                  <a:lnTo>
                    <a:pt x="18255" y="5747"/>
                  </a:lnTo>
                  <a:lnTo>
                    <a:pt x="18255" y="1361"/>
                  </a:lnTo>
                  <a:lnTo>
                    <a:pt x="17971" y="1198"/>
                  </a:lnTo>
                  <a:lnTo>
                    <a:pt x="17869" y="1158"/>
                  </a:lnTo>
                  <a:lnTo>
                    <a:pt x="17666" y="1056"/>
                  </a:lnTo>
                  <a:lnTo>
                    <a:pt x="17544" y="995"/>
                  </a:lnTo>
                  <a:lnTo>
                    <a:pt x="17361" y="914"/>
                  </a:lnTo>
                  <a:lnTo>
                    <a:pt x="17240" y="853"/>
                  </a:lnTo>
                  <a:lnTo>
                    <a:pt x="17118" y="813"/>
                  </a:lnTo>
                  <a:lnTo>
                    <a:pt x="17037" y="772"/>
                  </a:lnTo>
                  <a:lnTo>
                    <a:pt x="16955" y="752"/>
                  </a:lnTo>
                  <a:lnTo>
                    <a:pt x="16712" y="650"/>
                  </a:lnTo>
                  <a:lnTo>
                    <a:pt x="16651" y="630"/>
                  </a:lnTo>
                  <a:lnTo>
                    <a:pt x="16346" y="549"/>
                  </a:lnTo>
                  <a:lnTo>
                    <a:pt x="16265" y="508"/>
                  </a:lnTo>
                  <a:lnTo>
                    <a:pt x="16143" y="488"/>
                  </a:lnTo>
                  <a:lnTo>
                    <a:pt x="16001" y="447"/>
                  </a:lnTo>
                  <a:lnTo>
                    <a:pt x="15960" y="427"/>
                  </a:lnTo>
                  <a:lnTo>
                    <a:pt x="15635" y="346"/>
                  </a:lnTo>
                  <a:lnTo>
                    <a:pt x="15575" y="346"/>
                  </a:lnTo>
                  <a:lnTo>
                    <a:pt x="15311" y="285"/>
                  </a:lnTo>
                  <a:lnTo>
                    <a:pt x="15290" y="264"/>
                  </a:lnTo>
                  <a:lnTo>
                    <a:pt x="15047" y="224"/>
                  </a:lnTo>
                  <a:lnTo>
                    <a:pt x="14905" y="204"/>
                  </a:lnTo>
                  <a:lnTo>
                    <a:pt x="14600" y="143"/>
                  </a:lnTo>
                  <a:lnTo>
                    <a:pt x="14519" y="143"/>
                  </a:lnTo>
                  <a:lnTo>
                    <a:pt x="14133" y="82"/>
                  </a:lnTo>
                  <a:lnTo>
                    <a:pt x="14092" y="82"/>
                  </a:lnTo>
                  <a:lnTo>
                    <a:pt x="13747" y="41"/>
                  </a:lnTo>
                  <a:lnTo>
                    <a:pt x="13605" y="41"/>
                  </a:lnTo>
                  <a:lnTo>
                    <a:pt x="13361" y="21"/>
                  </a:lnTo>
                  <a:lnTo>
                    <a:pt x="13199" y="21"/>
                  </a:lnTo>
                  <a:lnTo>
                    <a:pt x="1297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4"/>
            <p:cNvSpPr/>
            <p:nvPr/>
          </p:nvSpPr>
          <p:spPr>
            <a:xfrm>
              <a:off x="4298075" y="2580825"/>
              <a:ext cx="113725" cy="175675"/>
            </a:xfrm>
            <a:custGeom>
              <a:rect b="b" l="l" r="r" t="t"/>
              <a:pathLst>
                <a:path extrusionOk="0" h="7027" w="4549">
                  <a:moveTo>
                    <a:pt x="4549" y="1"/>
                  </a:moveTo>
                  <a:lnTo>
                    <a:pt x="0" y="2640"/>
                  </a:lnTo>
                  <a:lnTo>
                    <a:pt x="0" y="7026"/>
                  </a:lnTo>
                  <a:lnTo>
                    <a:pt x="4529" y="4387"/>
                  </a:lnTo>
                  <a:lnTo>
                    <a:pt x="45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4"/>
            <p:cNvSpPr/>
            <p:nvPr/>
          </p:nvSpPr>
          <p:spPr>
            <a:xfrm>
              <a:off x="4146300" y="2493000"/>
              <a:ext cx="265500" cy="153850"/>
            </a:xfrm>
            <a:custGeom>
              <a:rect b="b" l="l" r="r" t="t"/>
              <a:pathLst>
                <a:path extrusionOk="0" h="6154" w="10620">
                  <a:moveTo>
                    <a:pt x="4549" y="1"/>
                  </a:moveTo>
                  <a:lnTo>
                    <a:pt x="0" y="2641"/>
                  </a:lnTo>
                  <a:lnTo>
                    <a:pt x="6071" y="6153"/>
                  </a:lnTo>
                  <a:lnTo>
                    <a:pt x="10620" y="3514"/>
                  </a:lnTo>
                  <a:lnTo>
                    <a:pt x="454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4"/>
            <p:cNvSpPr/>
            <p:nvPr/>
          </p:nvSpPr>
          <p:spPr>
            <a:xfrm>
              <a:off x="4145775" y="2559000"/>
              <a:ext cx="152325" cy="197500"/>
            </a:xfrm>
            <a:custGeom>
              <a:rect b="b" l="l" r="r" t="t"/>
              <a:pathLst>
                <a:path extrusionOk="0" h="7900" w="6093">
                  <a:moveTo>
                    <a:pt x="21" y="1"/>
                  </a:moveTo>
                  <a:lnTo>
                    <a:pt x="1" y="4386"/>
                  </a:lnTo>
                  <a:lnTo>
                    <a:pt x="6092" y="7899"/>
                  </a:lnTo>
                  <a:lnTo>
                    <a:pt x="6092" y="3513"/>
                  </a:lnTo>
                  <a:lnTo>
                    <a:pt x="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4"/>
            <p:cNvSpPr/>
            <p:nvPr/>
          </p:nvSpPr>
          <p:spPr>
            <a:xfrm>
              <a:off x="4867625" y="2479800"/>
              <a:ext cx="58925" cy="191925"/>
            </a:xfrm>
            <a:custGeom>
              <a:rect b="b" l="l" r="r" t="t"/>
              <a:pathLst>
                <a:path extrusionOk="0" h="7677" w="2357">
                  <a:moveTo>
                    <a:pt x="1" y="1"/>
                  </a:moveTo>
                  <a:lnTo>
                    <a:pt x="1" y="4387"/>
                  </a:lnTo>
                  <a:lnTo>
                    <a:pt x="285" y="4549"/>
                  </a:lnTo>
                  <a:lnTo>
                    <a:pt x="549" y="4732"/>
                  </a:lnTo>
                  <a:lnTo>
                    <a:pt x="793" y="4915"/>
                  </a:lnTo>
                  <a:lnTo>
                    <a:pt x="1016" y="5118"/>
                  </a:lnTo>
                  <a:lnTo>
                    <a:pt x="1239" y="5301"/>
                  </a:lnTo>
                  <a:lnTo>
                    <a:pt x="1422" y="5504"/>
                  </a:lnTo>
                  <a:lnTo>
                    <a:pt x="1605" y="5707"/>
                  </a:lnTo>
                  <a:lnTo>
                    <a:pt x="1767" y="5930"/>
                  </a:lnTo>
                  <a:lnTo>
                    <a:pt x="1889" y="6133"/>
                  </a:lnTo>
                  <a:lnTo>
                    <a:pt x="2011" y="6356"/>
                  </a:lnTo>
                  <a:lnTo>
                    <a:pt x="2113" y="6560"/>
                  </a:lnTo>
                  <a:lnTo>
                    <a:pt x="2194" y="6783"/>
                  </a:lnTo>
                  <a:lnTo>
                    <a:pt x="2255" y="7006"/>
                  </a:lnTo>
                  <a:lnTo>
                    <a:pt x="2316" y="7230"/>
                  </a:lnTo>
                  <a:lnTo>
                    <a:pt x="2336" y="7453"/>
                  </a:lnTo>
                  <a:lnTo>
                    <a:pt x="2336" y="7676"/>
                  </a:lnTo>
                  <a:lnTo>
                    <a:pt x="2356" y="3290"/>
                  </a:lnTo>
                  <a:lnTo>
                    <a:pt x="2356" y="3067"/>
                  </a:lnTo>
                  <a:lnTo>
                    <a:pt x="2316" y="2844"/>
                  </a:lnTo>
                  <a:lnTo>
                    <a:pt x="2275" y="2620"/>
                  </a:lnTo>
                  <a:lnTo>
                    <a:pt x="2214" y="2397"/>
                  </a:lnTo>
                  <a:lnTo>
                    <a:pt x="2133" y="2174"/>
                  </a:lnTo>
                  <a:lnTo>
                    <a:pt x="2031" y="1971"/>
                  </a:lnTo>
                  <a:lnTo>
                    <a:pt x="1910" y="1747"/>
                  </a:lnTo>
                  <a:lnTo>
                    <a:pt x="1767" y="1544"/>
                  </a:lnTo>
                  <a:lnTo>
                    <a:pt x="1625" y="1321"/>
                  </a:lnTo>
                  <a:lnTo>
                    <a:pt x="1443" y="1118"/>
                  </a:lnTo>
                  <a:lnTo>
                    <a:pt x="1239" y="915"/>
                  </a:lnTo>
                  <a:lnTo>
                    <a:pt x="1036" y="732"/>
                  </a:lnTo>
                  <a:lnTo>
                    <a:pt x="813" y="529"/>
                  </a:lnTo>
                  <a:lnTo>
                    <a:pt x="549" y="346"/>
                  </a:lnTo>
                  <a:lnTo>
                    <a:pt x="285" y="163"/>
                  </a:lnTo>
                  <a:lnTo>
                    <a:pt x="1" y="1"/>
                  </a:lnTo>
                  <a:close/>
                </a:path>
              </a:pathLst>
            </a:custGeom>
            <a:solidFill>
              <a:srgbClr val="1F9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4"/>
            <p:cNvSpPr/>
            <p:nvPr/>
          </p:nvSpPr>
          <p:spPr>
            <a:xfrm>
              <a:off x="4695050" y="2392000"/>
              <a:ext cx="445725" cy="440125"/>
            </a:xfrm>
            <a:custGeom>
              <a:rect b="b" l="l" r="r" t="t"/>
              <a:pathLst>
                <a:path extrusionOk="0" h="17605" w="17829">
                  <a:moveTo>
                    <a:pt x="12935" y="0"/>
                  </a:moveTo>
                  <a:lnTo>
                    <a:pt x="6904" y="3513"/>
                  </a:lnTo>
                  <a:lnTo>
                    <a:pt x="7188" y="3675"/>
                  </a:lnTo>
                  <a:lnTo>
                    <a:pt x="7452" y="3858"/>
                  </a:lnTo>
                  <a:lnTo>
                    <a:pt x="7696" y="4041"/>
                  </a:lnTo>
                  <a:lnTo>
                    <a:pt x="7939" y="4224"/>
                  </a:lnTo>
                  <a:lnTo>
                    <a:pt x="8142" y="4427"/>
                  </a:lnTo>
                  <a:lnTo>
                    <a:pt x="8346" y="4630"/>
                  </a:lnTo>
                  <a:lnTo>
                    <a:pt x="8508" y="4833"/>
                  </a:lnTo>
                  <a:lnTo>
                    <a:pt x="8670" y="5036"/>
                  </a:lnTo>
                  <a:lnTo>
                    <a:pt x="8813" y="5239"/>
                  </a:lnTo>
                  <a:lnTo>
                    <a:pt x="8934" y="5462"/>
                  </a:lnTo>
                  <a:lnTo>
                    <a:pt x="9036" y="5686"/>
                  </a:lnTo>
                  <a:lnTo>
                    <a:pt x="9117" y="5889"/>
                  </a:lnTo>
                  <a:lnTo>
                    <a:pt x="9178" y="6112"/>
                  </a:lnTo>
                  <a:lnTo>
                    <a:pt x="9219" y="6335"/>
                  </a:lnTo>
                  <a:lnTo>
                    <a:pt x="9259" y="6559"/>
                  </a:lnTo>
                  <a:lnTo>
                    <a:pt x="9259" y="6782"/>
                  </a:lnTo>
                  <a:lnTo>
                    <a:pt x="9259" y="7005"/>
                  </a:lnTo>
                  <a:lnTo>
                    <a:pt x="9219" y="7229"/>
                  </a:lnTo>
                  <a:lnTo>
                    <a:pt x="9178" y="7452"/>
                  </a:lnTo>
                  <a:lnTo>
                    <a:pt x="9117" y="7655"/>
                  </a:lnTo>
                  <a:lnTo>
                    <a:pt x="9036" y="7879"/>
                  </a:lnTo>
                  <a:lnTo>
                    <a:pt x="8934" y="8102"/>
                  </a:lnTo>
                  <a:lnTo>
                    <a:pt x="8813" y="8305"/>
                  </a:lnTo>
                  <a:lnTo>
                    <a:pt x="8691" y="8528"/>
                  </a:lnTo>
                  <a:lnTo>
                    <a:pt x="8528" y="8731"/>
                  </a:lnTo>
                  <a:lnTo>
                    <a:pt x="8366" y="8934"/>
                  </a:lnTo>
                  <a:lnTo>
                    <a:pt x="8163" y="9137"/>
                  </a:lnTo>
                  <a:lnTo>
                    <a:pt x="7960" y="9320"/>
                  </a:lnTo>
                  <a:lnTo>
                    <a:pt x="7736" y="9523"/>
                  </a:lnTo>
                  <a:lnTo>
                    <a:pt x="7493" y="9706"/>
                  </a:lnTo>
                  <a:lnTo>
                    <a:pt x="7229" y="9868"/>
                  </a:lnTo>
                  <a:lnTo>
                    <a:pt x="6944" y="10051"/>
                  </a:lnTo>
                  <a:lnTo>
                    <a:pt x="0" y="14092"/>
                  </a:lnTo>
                  <a:lnTo>
                    <a:pt x="6071" y="17605"/>
                  </a:lnTo>
                  <a:lnTo>
                    <a:pt x="13016" y="13564"/>
                  </a:lnTo>
                  <a:lnTo>
                    <a:pt x="13584" y="13219"/>
                  </a:lnTo>
                  <a:lnTo>
                    <a:pt x="14133" y="12853"/>
                  </a:lnTo>
                  <a:lnTo>
                    <a:pt x="14620" y="12488"/>
                  </a:lnTo>
                  <a:lnTo>
                    <a:pt x="15087" y="12102"/>
                  </a:lnTo>
                  <a:lnTo>
                    <a:pt x="15513" y="11696"/>
                  </a:lnTo>
                  <a:lnTo>
                    <a:pt x="15919" y="11290"/>
                  </a:lnTo>
                  <a:lnTo>
                    <a:pt x="16285" y="10884"/>
                  </a:lnTo>
                  <a:lnTo>
                    <a:pt x="16589" y="10457"/>
                  </a:lnTo>
                  <a:lnTo>
                    <a:pt x="16894" y="10011"/>
                  </a:lnTo>
                  <a:lnTo>
                    <a:pt x="17138" y="9564"/>
                  </a:lnTo>
                  <a:lnTo>
                    <a:pt x="17341" y="9117"/>
                  </a:lnTo>
                  <a:lnTo>
                    <a:pt x="17523" y="8670"/>
                  </a:lnTo>
                  <a:lnTo>
                    <a:pt x="17666" y="8203"/>
                  </a:lnTo>
                  <a:lnTo>
                    <a:pt x="17747" y="7736"/>
                  </a:lnTo>
                  <a:lnTo>
                    <a:pt x="17808" y="7249"/>
                  </a:lnTo>
                  <a:lnTo>
                    <a:pt x="17828" y="6782"/>
                  </a:lnTo>
                  <a:lnTo>
                    <a:pt x="17808" y="6295"/>
                  </a:lnTo>
                  <a:lnTo>
                    <a:pt x="17747" y="5828"/>
                  </a:lnTo>
                  <a:lnTo>
                    <a:pt x="17645" y="5361"/>
                  </a:lnTo>
                  <a:lnTo>
                    <a:pt x="17503" y="4894"/>
                  </a:lnTo>
                  <a:lnTo>
                    <a:pt x="17320" y="4427"/>
                  </a:lnTo>
                  <a:lnTo>
                    <a:pt x="17097" y="3980"/>
                  </a:lnTo>
                  <a:lnTo>
                    <a:pt x="16853" y="3533"/>
                  </a:lnTo>
                  <a:lnTo>
                    <a:pt x="16549" y="3107"/>
                  </a:lnTo>
                  <a:lnTo>
                    <a:pt x="16224" y="2680"/>
                  </a:lnTo>
                  <a:lnTo>
                    <a:pt x="15858" y="2274"/>
                  </a:lnTo>
                  <a:lnTo>
                    <a:pt x="15473" y="1868"/>
                  </a:lnTo>
                  <a:lnTo>
                    <a:pt x="15026" y="1462"/>
                  </a:lnTo>
                  <a:lnTo>
                    <a:pt x="14559" y="1076"/>
                  </a:lnTo>
                  <a:lnTo>
                    <a:pt x="14051" y="711"/>
                  </a:lnTo>
                  <a:lnTo>
                    <a:pt x="13523" y="345"/>
                  </a:lnTo>
                  <a:lnTo>
                    <a:pt x="1293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4"/>
            <p:cNvSpPr/>
            <p:nvPr/>
          </p:nvSpPr>
          <p:spPr>
            <a:xfrm>
              <a:off x="4846325" y="2561550"/>
              <a:ext cx="294450" cy="380225"/>
            </a:xfrm>
            <a:custGeom>
              <a:rect b="b" l="l" r="r" t="t"/>
              <a:pathLst>
                <a:path extrusionOk="0" h="15209" w="11778">
                  <a:moveTo>
                    <a:pt x="11777" y="0"/>
                  </a:moveTo>
                  <a:lnTo>
                    <a:pt x="11775" y="353"/>
                  </a:lnTo>
                  <a:lnTo>
                    <a:pt x="11777" y="345"/>
                  </a:lnTo>
                  <a:lnTo>
                    <a:pt x="11777" y="223"/>
                  </a:lnTo>
                  <a:lnTo>
                    <a:pt x="11777" y="0"/>
                  </a:lnTo>
                  <a:close/>
                  <a:moveTo>
                    <a:pt x="11775" y="353"/>
                  </a:moveTo>
                  <a:lnTo>
                    <a:pt x="11757" y="447"/>
                  </a:lnTo>
                  <a:lnTo>
                    <a:pt x="11757" y="569"/>
                  </a:lnTo>
                  <a:lnTo>
                    <a:pt x="11736" y="690"/>
                  </a:lnTo>
                  <a:lnTo>
                    <a:pt x="11716" y="812"/>
                  </a:lnTo>
                  <a:lnTo>
                    <a:pt x="11716" y="934"/>
                  </a:lnTo>
                  <a:lnTo>
                    <a:pt x="11676" y="1056"/>
                  </a:lnTo>
                  <a:lnTo>
                    <a:pt x="11655" y="1157"/>
                  </a:lnTo>
                  <a:lnTo>
                    <a:pt x="11635" y="1279"/>
                  </a:lnTo>
                  <a:lnTo>
                    <a:pt x="11615" y="1401"/>
                  </a:lnTo>
                  <a:lnTo>
                    <a:pt x="11574" y="1523"/>
                  </a:lnTo>
                  <a:lnTo>
                    <a:pt x="11554" y="1624"/>
                  </a:lnTo>
                  <a:lnTo>
                    <a:pt x="11513" y="1746"/>
                  </a:lnTo>
                  <a:lnTo>
                    <a:pt x="11472" y="1868"/>
                  </a:lnTo>
                  <a:lnTo>
                    <a:pt x="11432" y="1990"/>
                  </a:lnTo>
                  <a:lnTo>
                    <a:pt x="11391" y="2091"/>
                  </a:lnTo>
                  <a:lnTo>
                    <a:pt x="11351" y="2234"/>
                  </a:lnTo>
                  <a:lnTo>
                    <a:pt x="11310" y="2335"/>
                  </a:lnTo>
                  <a:lnTo>
                    <a:pt x="11249" y="2457"/>
                  </a:lnTo>
                  <a:lnTo>
                    <a:pt x="11209" y="2559"/>
                  </a:lnTo>
                  <a:lnTo>
                    <a:pt x="11127" y="2721"/>
                  </a:lnTo>
                  <a:lnTo>
                    <a:pt x="11087" y="2782"/>
                  </a:lnTo>
                  <a:lnTo>
                    <a:pt x="10965" y="3005"/>
                  </a:lnTo>
                  <a:lnTo>
                    <a:pt x="10823" y="3249"/>
                  </a:lnTo>
                  <a:lnTo>
                    <a:pt x="10782" y="3330"/>
                  </a:lnTo>
                  <a:lnTo>
                    <a:pt x="10681" y="3472"/>
                  </a:lnTo>
                  <a:lnTo>
                    <a:pt x="10620" y="3574"/>
                  </a:lnTo>
                  <a:lnTo>
                    <a:pt x="10518" y="3716"/>
                  </a:lnTo>
                  <a:lnTo>
                    <a:pt x="10437" y="3797"/>
                  </a:lnTo>
                  <a:lnTo>
                    <a:pt x="10335" y="3939"/>
                  </a:lnTo>
                  <a:lnTo>
                    <a:pt x="10254" y="4061"/>
                  </a:lnTo>
                  <a:lnTo>
                    <a:pt x="10214" y="4102"/>
                  </a:lnTo>
                  <a:lnTo>
                    <a:pt x="10051" y="4284"/>
                  </a:lnTo>
                  <a:lnTo>
                    <a:pt x="10031" y="4325"/>
                  </a:lnTo>
                  <a:lnTo>
                    <a:pt x="9889" y="4488"/>
                  </a:lnTo>
                  <a:lnTo>
                    <a:pt x="9848" y="4528"/>
                  </a:lnTo>
                  <a:lnTo>
                    <a:pt x="9686" y="4711"/>
                  </a:lnTo>
                  <a:lnTo>
                    <a:pt x="9645" y="4731"/>
                  </a:lnTo>
                  <a:lnTo>
                    <a:pt x="9503" y="4894"/>
                  </a:lnTo>
                  <a:lnTo>
                    <a:pt x="9462" y="4934"/>
                  </a:lnTo>
                  <a:lnTo>
                    <a:pt x="9280" y="5097"/>
                  </a:lnTo>
                  <a:lnTo>
                    <a:pt x="9137" y="5218"/>
                  </a:lnTo>
                  <a:lnTo>
                    <a:pt x="9056" y="5300"/>
                  </a:lnTo>
                  <a:lnTo>
                    <a:pt x="8894" y="5422"/>
                  </a:lnTo>
                  <a:lnTo>
                    <a:pt x="8812" y="5503"/>
                  </a:lnTo>
                  <a:lnTo>
                    <a:pt x="8609" y="5665"/>
                  </a:lnTo>
                  <a:lnTo>
                    <a:pt x="8569" y="5686"/>
                  </a:lnTo>
                  <a:lnTo>
                    <a:pt x="8325" y="5889"/>
                  </a:lnTo>
                  <a:lnTo>
                    <a:pt x="8244" y="5949"/>
                  </a:lnTo>
                  <a:lnTo>
                    <a:pt x="8061" y="6071"/>
                  </a:lnTo>
                  <a:lnTo>
                    <a:pt x="7960" y="6153"/>
                  </a:lnTo>
                  <a:lnTo>
                    <a:pt x="7797" y="6254"/>
                  </a:lnTo>
                  <a:lnTo>
                    <a:pt x="7675" y="6335"/>
                  </a:lnTo>
                  <a:lnTo>
                    <a:pt x="7513" y="6437"/>
                  </a:lnTo>
                  <a:lnTo>
                    <a:pt x="7391" y="6518"/>
                  </a:lnTo>
                  <a:lnTo>
                    <a:pt x="7229" y="6620"/>
                  </a:lnTo>
                  <a:lnTo>
                    <a:pt x="6965" y="6782"/>
                  </a:lnTo>
                  <a:lnTo>
                    <a:pt x="20" y="10823"/>
                  </a:lnTo>
                  <a:lnTo>
                    <a:pt x="0" y="15209"/>
                  </a:lnTo>
                  <a:lnTo>
                    <a:pt x="6965" y="11168"/>
                  </a:lnTo>
                  <a:lnTo>
                    <a:pt x="7188" y="11026"/>
                  </a:lnTo>
                  <a:lnTo>
                    <a:pt x="7208" y="11005"/>
                  </a:lnTo>
                  <a:lnTo>
                    <a:pt x="7371" y="10904"/>
                  </a:lnTo>
                  <a:lnTo>
                    <a:pt x="7493" y="10823"/>
                  </a:lnTo>
                  <a:lnTo>
                    <a:pt x="7655" y="10721"/>
                  </a:lnTo>
                  <a:lnTo>
                    <a:pt x="7777" y="10640"/>
                  </a:lnTo>
                  <a:lnTo>
                    <a:pt x="7939" y="10538"/>
                  </a:lnTo>
                  <a:lnTo>
                    <a:pt x="8041" y="10457"/>
                  </a:lnTo>
                  <a:lnTo>
                    <a:pt x="8224" y="10335"/>
                  </a:lnTo>
                  <a:lnTo>
                    <a:pt x="8305" y="10275"/>
                  </a:lnTo>
                  <a:lnTo>
                    <a:pt x="8569" y="10092"/>
                  </a:lnTo>
                  <a:lnTo>
                    <a:pt x="8589" y="10051"/>
                  </a:lnTo>
                  <a:lnTo>
                    <a:pt x="8812" y="9889"/>
                  </a:lnTo>
                  <a:lnTo>
                    <a:pt x="8894" y="9828"/>
                  </a:lnTo>
                  <a:lnTo>
                    <a:pt x="9036" y="9686"/>
                  </a:lnTo>
                  <a:lnTo>
                    <a:pt x="9117" y="9604"/>
                  </a:lnTo>
                  <a:lnTo>
                    <a:pt x="9259" y="9483"/>
                  </a:lnTo>
                  <a:lnTo>
                    <a:pt x="9280" y="9483"/>
                  </a:lnTo>
                  <a:lnTo>
                    <a:pt x="9442" y="9320"/>
                  </a:lnTo>
                  <a:lnTo>
                    <a:pt x="9483" y="9280"/>
                  </a:lnTo>
                  <a:lnTo>
                    <a:pt x="9625" y="9137"/>
                  </a:lnTo>
                  <a:lnTo>
                    <a:pt x="9665" y="9097"/>
                  </a:lnTo>
                  <a:lnTo>
                    <a:pt x="9848" y="8914"/>
                  </a:lnTo>
                  <a:lnTo>
                    <a:pt x="9868" y="8873"/>
                  </a:lnTo>
                  <a:lnTo>
                    <a:pt x="10011" y="8711"/>
                  </a:lnTo>
                  <a:lnTo>
                    <a:pt x="10051" y="8670"/>
                  </a:lnTo>
                  <a:lnTo>
                    <a:pt x="10193" y="8488"/>
                  </a:lnTo>
                  <a:lnTo>
                    <a:pt x="10234" y="8447"/>
                  </a:lnTo>
                  <a:lnTo>
                    <a:pt x="10295" y="8386"/>
                  </a:lnTo>
                  <a:lnTo>
                    <a:pt x="10335" y="8325"/>
                  </a:lnTo>
                  <a:lnTo>
                    <a:pt x="10437" y="8203"/>
                  </a:lnTo>
                  <a:lnTo>
                    <a:pt x="10498" y="8102"/>
                  </a:lnTo>
                  <a:lnTo>
                    <a:pt x="10599" y="7960"/>
                  </a:lnTo>
                  <a:lnTo>
                    <a:pt x="10660" y="7878"/>
                  </a:lnTo>
                  <a:lnTo>
                    <a:pt x="10762" y="7716"/>
                  </a:lnTo>
                  <a:lnTo>
                    <a:pt x="10823" y="7635"/>
                  </a:lnTo>
                  <a:lnTo>
                    <a:pt x="10945" y="7411"/>
                  </a:lnTo>
                  <a:lnTo>
                    <a:pt x="10945" y="7391"/>
                  </a:lnTo>
                  <a:lnTo>
                    <a:pt x="11066" y="7168"/>
                  </a:lnTo>
                  <a:lnTo>
                    <a:pt x="11107" y="7107"/>
                  </a:lnTo>
                  <a:lnTo>
                    <a:pt x="11188" y="6944"/>
                  </a:lnTo>
                  <a:lnTo>
                    <a:pt x="11229" y="6863"/>
                  </a:lnTo>
                  <a:lnTo>
                    <a:pt x="11290" y="6721"/>
                  </a:lnTo>
                  <a:lnTo>
                    <a:pt x="11330" y="6620"/>
                  </a:lnTo>
                  <a:lnTo>
                    <a:pt x="11391" y="6477"/>
                  </a:lnTo>
                  <a:lnTo>
                    <a:pt x="11432" y="6376"/>
                  </a:lnTo>
                  <a:lnTo>
                    <a:pt x="11472" y="6254"/>
                  </a:lnTo>
                  <a:lnTo>
                    <a:pt x="11493" y="6132"/>
                  </a:lnTo>
                  <a:lnTo>
                    <a:pt x="11533" y="6031"/>
                  </a:lnTo>
                  <a:lnTo>
                    <a:pt x="11574" y="5909"/>
                  </a:lnTo>
                  <a:lnTo>
                    <a:pt x="11594" y="5787"/>
                  </a:lnTo>
                  <a:lnTo>
                    <a:pt x="11635" y="5665"/>
                  </a:lnTo>
                  <a:lnTo>
                    <a:pt x="11655" y="5564"/>
                  </a:lnTo>
                  <a:lnTo>
                    <a:pt x="11655" y="5543"/>
                  </a:lnTo>
                  <a:lnTo>
                    <a:pt x="11676" y="5442"/>
                  </a:lnTo>
                  <a:lnTo>
                    <a:pt x="11696" y="5320"/>
                  </a:lnTo>
                  <a:lnTo>
                    <a:pt x="11716" y="5198"/>
                  </a:lnTo>
                  <a:lnTo>
                    <a:pt x="11736" y="5076"/>
                  </a:lnTo>
                  <a:lnTo>
                    <a:pt x="11736" y="4975"/>
                  </a:lnTo>
                  <a:lnTo>
                    <a:pt x="11757" y="4853"/>
                  </a:lnTo>
                  <a:lnTo>
                    <a:pt x="11757" y="4731"/>
                  </a:lnTo>
                  <a:lnTo>
                    <a:pt x="11757" y="4609"/>
                  </a:lnTo>
                  <a:lnTo>
                    <a:pt x="11757" y="4589"/>
                  </a:lnTo>
                  <a:lnTo>
                    <a:pt x="11757" y="4386"/>
                  </a:lnTo>
                  <a:lnTo>
                    <a:pt x="11775" y="353"/>
                  </a:lnTo>
                  <a:close/>
                </a:path>
              </a:pathLst>
            </a:custGeom>
            <a:solidFill>
              <a:srgbClr val="1F9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4"/>
            <p:cNvSpPr/>
            <p:nvPr/>
          </p:nvSpPr>
          <p:spPr>
            <a:xfrm>
              <a:off x="4694525" y="2744275"/>
              <a:ext cx="152325" cy="197500"/>
            </a:xfrm>
            <a:custGeom>
              <a:rect b="b" l="l" r="r" t="t"/>
              <a:pathLst>
                <a:path extrusionOk="0" h="7900" w="6093">
                  <a:moveTo>
                    <a:pt x="21" y="1"/>
                  </a:moveTo>
                  <a:lnTo>
                    <a:pt x="1" y="4387"/>
                  </a:lnTo>
                  <a:lnTo>
                    <a:pt x="6072" y="7900"/>
                  </a:lnTo>
                  <a:lnTo>
                    <a:pt x="6092" y="3514"/>
                  </a:lnTo>
                  <a:lnTo>
                    <a:pt x="21" y="1"/>
                  </a:lnTo>
                  <a:close/>
                </a:path>
              </a:pathLst>
            </a:custGeom>
            <a:solidFill>
              <a:srgbClr val="0070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4"/>
            <p:cNvSpPr/>
            <p:nvPr/>
          </p:nvSpPr>
          <p:spPr>
            <a:xfrm>
              <a:off x="4581325" y="2810275"/>
              <a:ext cx="151800" cy="197500"/>
            </a:xfrm>
            <a:custGeom>
              <a:rect b="b" l="l" r="r" t="t"/>
              <a:pathLst>
                <a:path extrusionOk="0" h="7900" w="6072">
                  <a:moveTo>
                    <a:pt x="1" y="1"/>
                  </a:moveTo>
                  <a:lnTo>
                    <a:pt x="1" y="4387"/>
                  </a:lnTo>
                  <a:lnTo>
                    <a:pt x="6072" y="7899"/>
                  </a:lnTo>
                  <a:lnTo>
                    <a:pt x="6072" y="349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4"/>
            <p:cNvSpPr/>
            <p:nvPr/>
          </p:nvSpPr>
          <p:spPr>
            <a:xfrm>
              <a:off x="4581325" y="2744275"/>
              <a:ext cx="265525" cy="153350"/>
            </a:xfrm>
            <a:custGeom>
              <a:rect b="b" l="l" r="r" t="t"/>
              <a:pathLst>
                <a:path extrusionOk="0" h="6134" w="10621">
                  <a:moveTo>
                    <a:pt x="4549" y="1"/>
                  </a:moveTo>
                  <a:lnTo>
                    <a:pt x="1" y="2641"/>
                  </a:lnTo>
                  <a:lnTo>
                    <a:pt x="6072" y="6133"/>
                  </a:lnTo>
                  <a:lnTo>
                    <a:pt x="10620" y="3514"/>
                  </a:lnTo>
                  <a:lnTo>
                    <a:pt x="454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4"/>
            <p:cNvSpPr/>
            <p:nvPr/>
          </p:nvSpPr>
          <p:spPr>
            <a:xfrm>
              <a:off x="4733100" y="2832100"/>
              <a:ext cx="113750" cy="175675"/>
            </a:xfrm>
            <a:custGeom>
              <a:rect b="b" l="l" r="r" t="t"/>
              <a:pathLst>
                <a:path extrusionOk="0" h="7027" w="4550">
                  <a:moveTo>
                    <a:pt x="4549" y="1"/>
                  </a:moveTo>
                  <a:lnTo>
                    <a:pt x="1" y="2620"/>
                  </a:lnTo>
                  <a:lnTo>
                    <a:pt x="1" y="7026"/>
                  </a:lnTo>
                  <a:lnTo>
                    <a:pt x="4529" y="4387"/>
                  </a:lnTo>
                  <a:lnTo>
                    <a:pt x="45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7" name="Google Shape;5267;p74"/>
          <p:cNvGrpSpPr/>
          <p:nvPr/>
        </p:nvGrpSpPr>
        <p:grpSpPr>
          <a:xfrm>
            <a:off x="1904184" y="3196650"/>
            <a:ext cx="984825" cy="1146750"/>
            <a:chOff x="2192425" y="4330125"/>
            <a:chExt cx="984825" cy="1146750"/>
          </a:xfrm>
        </p:grpSpPr>
        <p:sp>
          <p:nvSpPr>
            <p:cNvPr id="5268" name="Google Shape;5268;p74"/>
            <p:cNvSpPr/>
            <p:nvPr/>
          </p:nvSpPr>
          <p:spPr>
            <a:xfrm>
              <a:off x="2192425" y="4914925"/>
              <a:ext cx="972125" cy="561950"/>
            </a:xfrm>
            <a:custGeom>
              <a:rect b="b" l="l" r="r" t="t"/>
              <a:pathLst>
                <a:path extrusionOk="0" h="22478" w="38885">
                  <a:moveTo>
                    <a:pt x="29118" y="0"/>
                  </a:moveTo>
                  <a:lnTo>
                    <a:pt x="28854" y="20"/>
                  </a:lnTo>
                  <a:lnTo>
                    <a:pt x="28590" y="61"/>
                  </a:lnTo>
                  <a:lnTo>
                    <a:pt x="28347" y="122"/>
                  </a:lnTo>
                  <a:lnTo>
                    <a:pt x="28123" y="244"/>
                  </a:lnTo>
                  <a:lnTo>
                    <a:pt x="407" y="16244"/>
                  </a:lnTo>
                  <a:lnTo>
                    <a:pt x="224" y="16366"/>
                  </a:lnTo>
                  <a:lnTo>
                    <a:pt x="102" y="16508"/>
                  </a:lnTo>
                  <a:lnTo>
                    <a:pt x="41" y="16589"/>
                  </a:lnTo>
                  <a:lnTo>
                    <a:pt x="21" y="16650"/>
                  </a:lnTo>
                  <a:lnTo>
                    <a:pt x="1" y="16732"/>
                  </a:lnTo>
                  <a:lnTo>
                    <a:pt x="1" y="16813"/>
                  </a:lnTo>
                  <a:lnTo>
                    <a:pt x="1" y="16894"/>
                  </a:lnTo>
                  <a:lnTo>
                    <a:pt x="21" y="16975"/>
                  </a:lnTo>
                  <a:lnTo>
                    <a:pt x="41" y="17036"/>
                  </a:lnTo>
                  <a:lnTo>
                    <a:pt x="102" y="17117"/>
                  </a:lnTo>
                  <a:lnTo>
                    <a:pt x="224" y="17260"/>
                  </a:lnTo>
                  <a:lnTo>
                    <a:pt x="407" y="17381"/>
                  </a:lnTo>
                  <a:lnTo>
                    <a:pt x="8772" y="22255"/>
                  </a:lnTo>
                  <a:lnTo>
                    <a:pt x="8996" y="22356"/>
                  </a:lnTo>
                  <a:lnTo>
                    <a:pt x="9239" y="22437"/>
                  </a:lnTo>
                  <a:lnTo>
                    <a:pt x="9483" y="22478"/>
                  </a:lnTo>
                  <a:lnTo>
                    <a:pt x="10031" y="22478"/>
                  </a:lnTo>
                  <a:lnTo>
                    <a:pt x="10275" y="22437"/>
                  </a:lnTo>
                  <a:lnTo>
                    <a:pt x="10519" y="22356"/>
                  </a:lnTo>
                  <a:lnTo>
                    <a:pt x="10742" y="22255"/>
                  </a:lnTo>
                  <a:lnTo>
                    <a:pt x="38459" y="6254"/>
                  </a:lnTo>
                  <a:lnTo>
                    <a:pt x="38641" y="6112"/>
                  </a:lnTo>
                  <a:lnTo>
                    <a:pt x="38783" y="5970"/>
                  </a:lnTo>
                  <a:lnTo>
                    <a:pt x="38824" y="5909"/>
                  </a:lnTo>
                  <a:lnTo>
                    <a:pt x="38844" y="5828"/>
                  </a:lnTo>
                  <a:lnTo>
                    <a:pt x="38865" y="5746"/>
                  </a:lnTo>
                  <a:lnTo>
                    <a:pt x="38885" y="5665"/>
                  </a:lnTo>
                  <a:lnTo>
                    <a:pt x="38865" y="5584"/>
                  </a:lnTo>
                  <a:lnTo>
                    <a:pt x="38844" y="5523"/>
                  </a:lnTo>
                  <a:lnTo>
                    <a:pt x="38824" y="5442"/>
                  </a:lnTo>
                  <a:lnTo>
                    <a:pt x="38783" y="5361"/>
                  </a:lnTo>
                  <a:lnTo>
                    <a:pt x="38641" y="5219"/>
                  </a:lnTo>
                  <a:lnTo>
                    <a:pt x="38479" y="5097"/>
                  </a:lnTo>
                  <a:lnTo>
                    <a:pt x="30093" y="244"/>
                  </a:lnTo>
                  <a:lnTo>
                    <a:pt x="29890" y="122"/>
                  </a:lnTo>
                  <a:lnTo>
                    <a:pt x="29646" y="61"/>
                  </a:lnTo>
                  <a:lnTo>
                    <a:pt x="29382" y="20"/>
                  </a:lnTo>
                  <a:lnTo>
                    <a:pt x="29118" y="0"/>
                  </a:lnTo>
                  <a:close/>
                </a:path>
              </a:pathLst>
            </a:custGeom>
            <a:solidFill>
              <a:srgbClr val="424242">
                <a:alpha val="100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4"/>
            <p:cNvSpPr/>
            <p:nvPr/>
          </p:nvSpPr>
          <p:spPr>
            <a:xfrm>
              <a:off x="2192425" y="4914925"/>
              <a:ext cx="972125" cy="561950"/>
            </a:xfrm>
            <a:custGeom>
              <a:rect b="b" l="l" r="r" t="t"/>
              <a:pathLst>
                <a:path extrusionOk="0" fill="none" h="22478" w="38885">
                  <a:moveTo>
                    <a:pt x="29118" y="0"/>
                  </a:moveTo>
                  <a:lnTo>
                    <a:pt x="29118" y="0"/>
                  </a:lnTo>
                  <a:lnTo>
                    <a:pt x="28854" y="20"/>
                  </a:lnTo>
                  <a:lnTo>
                    <a:pt x="28590" y="61"/>
                  </a:lnTo>
                  <a:lnTo>
                    <a:pt x="28347" y="122"/>
                  </a:lnTo>
                  <a:lnTo>
                    <a:pt x="28123" y="244"/>
                  </a:lnTo>
                  <a:lnTo>
                    <a:pt x="407" y="16244"/>
                  </a:lnTo>
                  <a:lnTo>
                    <a:pt x="407" y="16244"/>
                  </a:lnTo>
                  <a:lnTo>
                    <a:pt x="224" y="16366"/>
                  </a:lnTo>
                  <a:lnTo>
                    <a:pt x="102" y="16508"/>
                  </a:lnTo>
                  <a:lnTo>
                    <a:pt x="41" y="16589"/>
                  </a:lnTo>
                  <a:lnTo>
                    <a:pt x="21" y="16650"/>
                  </a:lnTo>
                  <a:lnTo>
                    <a:pt x="1" y="16732"/>
                  </a:lnTo>
                  <a:lnTo>
                    <a:pt x="1" y="16813"/>
                  </a:lnTo>
                  <a:lnTo>
                    <a:pt x="1" y="16894"/>
                  </a:lnTo>
                  <a:lnTo>
                    <a:pt x="21" y="16975"/>
                  </a:lnTo>
                  <a:lnTo>
                    <a:pt x="41" y="17036"/>
                  </a:lnTo>
                  <a:lnTo>
                    <a:pt x="102" y="17117"/>
                  </a:lnTo>
                  <a:lnTo>
                    <a:pt x="224" y="17260"/>
                  </a:lnTo>
                  <a:lnTo>
                    <a:pt x="407" y="17381"/>
                  </a:lnTo>
                  <a:lnTo>
                    <a:pt x="8772" y="22255"/>
                  </a:lnTo>
                  <a:lnTo>
                    <a:pt x="8772" y="22255"/>
                  </a:lnTo>
                  <a:lnTo>
                    <a:pt x="8996" y="22356"/>
                  </a:lnTo>
                  <a:lnTo>
                    <a:pt x="9239" y="22437"/>
                  </a:lnTo>
                  <a:lnTo>
                    <a:pt x="9483" y="22478"/>
                  </a:lnTo>
                  <a:lnTo>
                    <a:pt x="9747" y="22478"/>
                  </a:lnTo>
                  <a:lnTo>
                    <a:pt x="9747" y="22478"/>
                  </a:lnTo>
                  <a:lnTo>
                    <a:pt x="10031" y="22478"/>
                  </a:lnTo>
                  <a:lnTo>
                    <a:pt x="10275" y="22437"/>
                  </a:lnTo>
                  <a:lnTo>
                    <a:pt x="10519" y="22356"/>
                  </a:lnTo>
                  <a:lnTo>
                    <a:pt x="10742" y="22255"/>
                  </a:lnTo>
                  <a:lnTo>
                    <a:pt x="38459" y="6254"/>
                  </a:lnTo>
                  <a:lnTo>
                    <a:pt x="38459" y="6254"/>
                  </a:lnTo>
                  <a:lnTo>
                    <a:pt x="38641" y="6112"/>
                  </a:lnTo>
                  <a:lnTo>
                    <a:pt x="38783" y="5970"/>
                  </a:lnTo>
                  <a:lnTo>
                    <a:pt x="38824" y="5909"/>
                  </a:lnTo>
                  <a:lnTo>
                    <a:pt x="38844" y="5828"/>
                  </a:lnTo>
                  <a:lnTo>
                    <a:pt x="38865" y="5746"/>
                  </a:lnTo>
                  <a:lnTo>
                    <a:pt x="38885" y="5665"/>
                  </a:lnTo>
                  <a:lnTo>
                    <a:pt x="38865" y="5584"/>
                  </a:lnTo>
                  <a:lnTo>
                    <a:pt x="38844" y="5523"/>
                  </a:lnTo>
                  <a:lnTo>
                    <a:pt x="38824" y="5442"/>
                  </a:lnTo>
                  <a:lnTo>
                    <a:pt x="38783" y="5361"/>
                  </a:lnTo>
                  <a:lnTo>
                    <a:pt x="38641" y="5219"/>
                  </a:lnTo>
                  <a:lnTo>
                    <a:pt x="38479" y="5097"/>
                  </a:lnTo>
                  <a:lnTo>
                    <a:pt x="30093" y="244"/>
                  </a:lnTo>
                  <a:lnTo>
                    <a:pt x="30093" y="244"/>
                  </a:lnTo>
                  <a:lnTo>
                    <a:pt x="29890" y="122"/>
                  </a:lnTo>
                  <a:lnTo>
                    <a:pt x="29646" y="61"/>
                  </a:lnTo>
                  <a:lnTo>
                    <a:pt x="29382" y="20"/>
                  </a:lnTo>
                  <a:lnTo>
                    <a:pt x="2911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4"/>
            <p:cNvSpPr/>
            <p:nvPr/>
          </p:nvSpPr>
          <p:spPr>
            <a:xfrm>
              <a:off x="2929500" y="4333175"/>
              <a:ext cx="21850" cy="604100"/>
            </a:xfrm>
            <a:custGeom>
              <a:rect b="b" l="l" r="r" t="t"/>
              <a:pathLst>
                <a:path extrusionOk="0" h="24164" w="874">
                  <a:moveTo>
                    <a:pt x="346" y="0"/>
                  </a:moveTo>
                  <a:lnTo>
                    <a:pt x="265" y="41"/>
                  </a:lnTo>
                  <a:lnTo>
                    <a:pt x="183" y="82"/>
                  </a:lnTo>
                  <a:lnTo>
                    <a:pt x="122" y="122"/>
                  </a:lnTo>
                  <a:lnTo>
                    <a:pt x="82" y="183"/>
                  </a:lnTo>
                  <a:lnTo>
                    <a:pt x="41" y="264"/>
                  </a:lnTo>
                  <a:lnTo>
                    <a:pt x="21" y="346"/>
                  </a:lnTo>
                  <a:lnTo>
                    <a:pt x="1" y="427"/>
                  </a:lnTo>
                  <a:lnTo>
                    <a:pt x="1" y="23737"/>
                  </a:lnTo>
                  <a:lnTo>
                    <a:pt x="21" y="23818"/>
                  </a:lnTo>
                  <a:lnTo>
                    <a:pt x="41" y="23900"/>
                  </a:lnTo>
                  <a:lnTo>
                    <a:pt x="82" y="23981"/>
                  </a:lnTo>
                  <a:lnTo>
                    <a:pt x="122" y="24042"/>
                  </a:lnTo>
                  <a:lnTo>
                    <a:pt x="183" y="24103"/>
                  </a:lnTo>
                  <a:lnTo>
                    <a:pt x="265" y="24143"/>
                  </a:lnTo>
                  <a:lnTo>
                    <a:pt x="346" y="24164"/>
                  </a:lnTo>
                  <a:lnTo>
                    <a:pt x="529" y="24164"/>
                  </a:lnTo>
                  <a:lnTo>
                    <a:pt x="610" y="24143"/>
                  </a:lnTo>
                  <a:lnTo>
                    <a:pt x="671" y="24103"/>
                  </a:lnTo>
                  <a:lnTo>
                    <a:pt x="732" y="24042"/>
                  </a:lnTo>
                  <a:lnTo>
                    <a:pt x="793" y="23981"/>
                  </a:lnTo>
                  <a:lnTo>
                    <a:pt x="833" y="23900"/>
                  </a:lnTo>
                  <a:lnTo>
                    <a:pt x="853" y="23818"/>
                  </a:lnTo>
                  <a:lnTo>
                    <a:pt x="874" y="23737"/>
                  </a:lnTo>
                  <a:lnTo>
                    <a:pt x="874" y="427"/>
                  </a:lnTo>
                  <a:lnTo>
                    <a:pt x="853" y="346"/>
                  </a:lnTo>
                  <a:lnTo>
                    <a:pt x="833" y="264"/>
                  </a:lnTo>
                  <a:lnTo>
                    <a:pt x="793" y="183"/>
                  </a:lnTo>
                  <a:lnTo>
                    <a:pt x="732" y="122"/>
                  </a:lnTo>
                  <a:lnTo>
                    <a:pt x="671" y="82"/>
                  </a:lnTo>
                  <a:lnTo>
                    <a:pt x="610" y="41"/>
                  </a:lnTo>
                  <a:lnTo>
                    <a:pt x="5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4"/>
            <p:cNvSpPr/>
            <p:nvPr/>
          </p:nvSpPr>
          <p:spPr>
            <a:xfrm>
              <a:off x="3135100" y="4453975"/>
              <a:ext cx="21850" cy="604125"/>
            </a:xfrm>
            <a:custGeom>
              <a:rect b="b" l="l" r="r" t="t"/>
              <a:pathLst>
                <a:path extrusionOk="0" h="24165" w="874">
                  <a:moveTo>
                    <a:pt x="447" y="1"/>
                  </a:moveTo>
                  <a:lnTo>
                    <a:pt x="345" y="21"/>
                  </a:lnTo>
                  <a:lnTo>
                    <a:pt x="264" y="42"/>
                  </a:lnTo>
                  <a:lnTo>
                    <a:pt x="203" y="82"/>
                  </a:lnTo>
                  <a:lnTo>
                    <a:pt x="142" y="123"/>
                  </a:lnTo>
                  <a:lnTo>
                    <a:pt x="81" y="184"/>
                  </a:lnTo>
                  <a:lnTo>
                    <a:pt x="41" y="265"/>
                  </a:lnTo>
                  <a:lnTo>
                    <a:pt x="21" y="346"/>
                  </a:lnTo>
                  <a:lnTo>
                    <a:pt x="0" y="427"/>
                  </a:lnTo>
                  <a:lnTo>
                    <a:pt x="0" y="23738"/>
                  </a:lnTo>
                  <a:lnTo>
                    <a:pt x="21" y="23839"/>
                  </a:lnTo>
                  <a:lnTo>
                    <a:pt x="41" y="23900"/>
                  </a:lnTo>
                  <a:lnTo>
                    <a:pt x="81" y="23981"/>
                  </a:lnTo>
                  <a:lnTo>
                    <a:pt x="142" y="24042"/>
                  </a:lnTo>
                  <a:lnTo>
                    <a:pt x="203" y="24103"/>
                  </a:lnTo>
                  <a:lnTo>
                    <a:pt x="264" y="24144"/>
                  </a:lnTo>
                  <a:lnTo>
                    <a:pt x="345" y="24164"/>
                  </a:lnTo>
                  <a:lnTo>
                    <a:pt x="528" y="24164"/>
                  </a:lnTo>
                  <a:lnTo>
                    <a:pt x="609" y="24144"/>
                  </a:lnTo>
                  <a:lnTo>
                    <a:pt x="691" y="24103"/>
                  </a:lnTo>
                  <a:lnTo>
                    <a:pt x="752" y="24042"/>
                  </a:lnTo>
                  <a:lnTo>
                    <a:pt x="792" y="23981"/>
                  </a:lnTo>
                  <a:lnTo>
                    <a:pt x="833" y="23900"/>
                  </a:lnTo>
                  <a:lnTo>
                    <a:pt x="853" y="23839"/>
                  </a:lnTo>
                  <a:lnTo>
                    <a:pt x="873" y="23738"/>
                  </a:lnTo>
                  <a:lnTo>
                    <a:pt x="873" y="427"/>
                  </a:lnTo>
                  <a:lnTo>
                    <a:pt x="853" y="346"/>
                  </a:lnTo>
                  <a:lnTo>
                    <a:pt x="833" y="265"/>
                  </a:lnTo>
                  <a:lnTo>
                    <a:pt x="792" y="184"/>
                  </a:lnTo>
                  <a:lnTo>
                    <a:pt x="752" y="123"/>
                  </a:lnTo>
                  <a:lnTo>
                    <a:pt x="691" y="82"/>
                  </a:lnTo>
                  <a:lnTo>
                    <a:pt x="609" y="42"/>
                  </a:lnTo>
                  <a:lnTo>
                    <a:pt x="528" y="21"/>
                  </a:lnTo>
                  <a:lnTo>
                    <a:pt x="4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4"/>
            <p:cNvSpPr/>
            <p:nvPr/>
          </p:nvSpPr>
          <p:spPr>
            <a:xfrm>
              <a:off x="2212725" y="4739275"/>
              <a:ext cx="21350" cy="604100"/>
            </a:xfrm>
            <a:custGeom>
              <a:rect b="b" l="l" r="r" t="t"/>
              <a:pathLst>
                <a:path extrusionOk="0" h="24164" w="854">
                  <a:moveTo>
                    <a:pt x="326" y="1"/>
                  </a:moveTo>
                  <a:lnTo>
                    <a:pt x="244" y="21"/>
                  </a:lnTo>
                  <a:lnTo>
                    <a:pt x="183" y="61"/>
                  </a:lnTo>
                  <a:lnTo>
                    <a:pt x="123" y="122"/>
                  </a:lnTo>
                  <a:lnTo>
                    <a:pt x="62" y="183"/>
                  </a:lnTo>
                  <a:lnTo>
                    <a:pt x="21" y="264"/>
                  </a:lnTo>
                  <a:lnTo>
                    <a:pt x="1" y="346"/>
                  </a:lnTo>
                  <a:lnTo>
                    <a:pt x="1" y="427"/>
                  </a:lnTo>
                  <a:lnTo>
                    <a:pt x="1" y="23737"/>
                  </a:lnTo>
                  <a:lnTo>
                    <a:pt x="1" y="23819"/>
                  </a:lnTo>
                  <a:lnTo>
                    <a:pt x="21" y="23900"/>
                  </a:lnTo>
                  <a:lnTo>
                    <a:pt x="62" y="23981"/>
                  </a:lnTo>
                  <a:lnTo>
                    <a:pt x="123" y="24042"/>
                  </a:lnTo>
                  <a:lnTo>
                    <a:pt x="183" y="24103"/>
                  </a:lnTo>
                  <a:lnTo>
                    <a:pt x="244" y="24143"/>
                  </a:lnTo>
                  <a:lnTo>
                    <a:pt x="326" y="24164"/>
                  </a:lnTo>
                  <a:lnTo>
                    <a:pt x="508" y="24164"/>
                  </a:lnTo>
                  <a:lnTo>
                    <a:pt x="590" y="24143"/>
                  </a:lnTo>
                  <a:lnTo>
                    <a:pt x="671" y="24103"/>
                  </a:lnTo>
                  <a:lnTo>
                    <a:pt x="732" y="24042"/>
                  </a:lnTo>
                  <a:lnTo>
                    <a:pt x="772" y="23981"/>
                  </a:lnTo>
                  <a:lnTo>
                    <a:pt x="813" y="23900"/>
                  </a:lnTo>
                  <a:lnTo>
                    <a:pt x="854" y="23819"/>
                  </a:lnTo>
                  <a:lnTo>
                    <a:pt x="854" y="23737"/>
                  </a:lnTo>
                  <a:lnTo>
                    <a:pt x="854" y="427"/>
                  </a:lnTo>
                  <a:lnTo>
                    <a:pt x="854" y="346"/>
                  </a:lnTo>
                  <a:lnTo>
                    <a:pt x="813" y="264"/>
                  </a:lnTo>
                  <a:lnTo>
                    <a:pt x="772" y="183"/>
                  </a:lnTo>
                  <a:lnTo>
                    <a:pt x="732" y="122"/>
                  </a:lnTo>
                  <a:lnTo>
                    <a:pt x="671" y="61"/>
                  </a:lnTo>
                  <a:lnTo>
                    <a:pt x="590" y="21"/>
                  </a:lnTo>
                  <a:lnTo>
                    <a:pt x="5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4"/>
            <p:cNvSpPr/>
            <p:nvPr/>
          </p:nvSpPr>
          <p:spPr>
            <a:xfrm>
              <a:off x="2418325" y="4860100"/>
              <a:ext cx="21350" cy="604100"/>
            </a:xfrm>
            <a:custGeom>
              <a:rect b="b" l="l" r="r" t="t"/>
              <a:pathLst>
                <a:path extrusionOk="0" h="24164" w="854">
                  <a:moveTo>
                    <a:pt x="346" y="0"/>
                  </a:moveTo>
                  <a:lnTo>
                    <a:pt x="264" y="41"/>
                  </a:lnTo>
                  <a:lnTo>
                    <a:pt x="183" y="81"/>
                  </a:lnTo>
                  <a:lnTo>
                    <a:pt x="122" y="122"/>
                  </a:lnTo>
                  <a:lnTo>
                    <a:pt x="82" y="183"/>
                  </a:lnTo>
                  <a:lnTo>
                    <a:pt x="41" y="264"/>
                  </a:lnTo>
                  <a:lnTo>
                    <a:pt x="0" y="345"/>
                  </a:lnTo>
                  <a:lnTo>
                    <a:pt x="0" y="427"/>
                  </a:lnTo>
                  <a:lnTo>
                    <a:pt x="0" y="23737"/>
                  </a:lnTo>
                  <a:lnTo>
                    <a:pt x="0" y="23818"/>
                  </a:lnTo>
                  <a:lnTo>
                    <a:pt x="41" y="23899"/>
                  </a:lnTo>
                  <a:lnTo>
                    <a:pt x="82" y="23981"/>
                  </a:lnTo>
                  <a:lnTo>
                    <a:pt x="122" y="24042"/>
                  </a:lnTo>
                  <a:lnTo>
                    <a:pt x="183" y="24102"/>
                  </a:lnTo>
                  <a:lnTo>
                    <a:pt x="264" y="24143"/>
                  </a:lnTo>
                  <a:lnTo>
                    <a:pt x="346" y="24163"/>
                  </a:lnTo>
                  <a:lnTo>
                    <a:pt x="508" y="24163"/>
                  </a:lnTo>
                  <a:lnTo>
                    <a:pt x="589" y="24143"/>
                  </a:lnTo>
                  <a:lnTo>
                    <a:pt x="670" y="24102"/>
                  </a:lnTo>
                  <a:lnTo>
                    <a:pt x="731" y="24042"/>
                  </a:lnTo>
                  <a:lnTo>
                    <a:pt x="792" y="23981"/>
                  </a:lnTo>
                  <a:lnTo>
                    <a:pt x="833" y="23899"/>
                  </a:lnTo>
                  <a:lnTo>
                    <a:pt x="853" y="23818"/>
                  </a:lnTo>
                  <a:lnTo>
                    <a:pt x="853" y="23737"/>
                  </a:lnTo>
                  <a:lnTo>
                    <a:pt x="853" y="427"/>
                  </a:lnTo>
                  <a:lnTo>
                    <a:pt x="853" y="345"/>
                  </a:lnTo>
                  <a:lnTo>
                    <a:pt x="833" y="264"/>
                  </a:lnTo>
                  <a:lnTo>
                    <a:pt x="792" y="183"/>
                  </a:lnTo>
                  <a:lnTo>
                    <a:pt x="731" y="122"/>
                  </a:lnTo>
                  <a:lnTo>
                    <a:pt x="670" y="81"/>
                  </a:lnTo>
                  <a:lnTo>
                    <a:pt x="589" y="41"/>
                  </a:lnTo>
                  <a:lnTo>
                    <a:pt x="5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4"/>
            <p:cNvSpPr/>
            <p:nvPr/>
          </p:nvSpPr>
          <p:spPr>
            <a:xfrm>
              <a:off x="2205125" y="4330125"/>
              <a:ext cx="972125" cy="561975"/>
            </a:xfrm>
            <a:custGeom>
              <a:rect b="b" l="l" r="r" t="t"/>
              <a:pathLst>
                <a:path extrusionOk="0" h="22479" w="38885">
                  <a:moveTo>
                    <a:pt x="28854" y="0"/>
                  </a:moveTo>
                  <a:lnTo>
                    <a:pt x="28590" y="61"/>
                  </a:lnTo>
                  <a:lnTo>
                    <a:pt x="28346" y="122"/>
                  </a:lnTo>
                  <a:lnTo>
                    <a:pt x="28123" y="224"/>
                  </a:lnTo>
                  <a:lnTo>
                    <a:pt x="406" y="16245"/>
                  </a:lnTo>
                  <a:lnTo>
                    <a:pt x="224" y="16367"/>
                  </a:lnTo>
                  <a:lnTo>
                    <a:pt x="102" y="16509"/>
                  </a:lnTo>
                  <a:lnTo>
                    <a:pt x="61" y="16570"/>
                  </a:lnTo>
                  <a:lnTo>
                    <a:pt x="20" y="16651"/>
                  </a:lnTo>
                  <a:lnTo>
                    <a:pt x="0" y="16732"/>
                  </a:lnTo>
                  <a:lnTo>
                    <a:pt x="0" y="16813"/>
                  </a:lnTo>
                  <a:lnTo>
                    <a:pt x="0" y="16894"/>
                  </a:lnTo>
                  <a:lnTo>
                    <a:pt x="20" y="16955"/>
                  </a:lnTo>
                  <a:lnTo>
                    <a:pt x="61" y="17037"/>
                  </a:lnTo>
                  <a:lnTo>
                    <a:pt x="102" y="17118"/>
                  </a:lnTo>
                  <a:lnTo>
                    <a:pt x="224" y="17260"/>
                  </a:lnTo>
                  <a:lnTo>
                    <a:pt x="406" y="17382"/>
                  </a:lnTo>
                  <a:lnTo>
                    <a:pt x="8772" y="22255"/>
                  </a:lnTo>
                  <a:lnTo>
                    <a:pt x="8995" y="22357"/>
                  </a:lnTo>
                  <a:lnTo>
                    <a:pt x="9239" y="22417"/>
                  </a:lnTo>
                  <a:lnTo>
                    <a:pt x="9503" y="22478"/>
                  </a:lnTo>
                  <a:lnTo>
                    <a:pt x="10031" y="22478"/>
                  </a:lnTo>
                  <a:lnTo>
                    <a:pt x="10295" y="22417"/>
                  </a:lnTo>
                  <a:lnTo>
                    <a:pt x="10539" y="22357"/>
                  </a:lnTo>
                  <a:lnTo>
                    <a:pt x="10762" y="22255"/>
                  </a:lnTo>
                  <a:lnTo>
                    <a:pt x="38478" y="6234"/>
                  </a:lnTo>
                  <a:lnTo>
                    <a:pt x="38661" y="6112"/>
                  </a:lnTo>
                  <a:lnTo>
                    <a:pt x="38783" y="5970"/>
                  </a:lnTo>
                  <a:lnTo>
                    <a:pt x="38824" y="5909"/>
                  </a:lnTo>
                  <a:lnTo>
                    <a:pt x="38864" y="5828"/>
                  </a:lnTo>
                  <a:lnTo>
                    <a:pt x="38885" y="5747"/>
                  </a:lnTo>
                  <a:lnTo>
                    <a:pt x="38885" y="5666"/>
                  </a:lnTo>
                  <a:lnTo>
                    <a:pt x="38885" y="5584"/>
                  </a:lnTo>
                  <a:lnTo>
                    <a:pt x="38864" y="5524"/>
                  </a:lnTo>
                  <a:lnTo>
                    <a:pt x="38824" y="5442"/>
                  </a:lnTo>
                  <a:lnTo>
                    <a:pt x="38783" y="5361"/>
                  </a:lnTo>
                  <a:lnTo>
                    <a:pt x="38661" y="5219"/>
                  </a:lnTo>
                  <a:lnTo>
                    <a:pt x="38478" y="5097"/>
                  </a:lnTo>
                  <a:lnTo>
                    <a:pt x="30113" y="224"/>
                  </a:lnTo>
                  <a:lnTo>
                    <a:pt x="29889" y="122"/>
                  </a:lnTo>
                  <a:lnTo>
                    <a:pt x="29646" y="61"/>
                  </a:lnTo>
                  <a:lnTo>
                    <a:pt x="2938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4"/>
            <p:cNvSpPr/>
            <p:nvPr/>
          </p:nvSpPr>
          <p:spPr>
            <a:xfrm>
              <a:off x="2205125" y="4473775"/>
              <a:ext cx="972125" cy="461475"/>
            </a:xfrm>
            <a:custGeom>
              <a:rect b="b" l="l" r="r" t="t"/>
              <a:pathLst>
                <a:path extrusionOk="0" h="18459" w="38885">
                  <a:moveTo>
                    <a:pt x="38885" y="1"/>
                  </a:moveTo>
                  <a:lnTo>
                    <a:pt x="38864" y="82"/>
                  </a:lnTo>
                  <a:lnTo>
                    <a:pt x="38824" y="143"/>
                  </a:lnTo>
                  <a:lnTo>
                    <a:pt x="38783" y="224"/>
                  </a:lnTo>
                  <a:lnTo>
                    <a:pt x="38661" y="366"/>
                  </a:lnTo>
                  <a:lnTo>
                    <a:pt x="38478" y="488"/>
                  </a:lnTo>
                  <a:lnTo>
                    <a:pt x="10762" y="16509"/>
                  </a:lnTo>
                  <a:lnTo>
                    <a:pt x="10539" y="16611"/>
                  </a:lnTo>
                  <a:lnTo>
                    <a:pt x="10498" y="16611"/>
                  </a:lnTo>
                  <a:lnTo>
                    <a:pt x="10315" y="16671"/>
                  </a:lnTo>
                  <a:lnTo>
                    <a:pt x="10275" y="16692"/>
                  </a:lnTo>
                  <a:lnTo>
                    <a:pt x="10051" y="16712"/>
                  </a:lnTo>
                  <a:lnTo>
                    <a:pt x="10011" y="16732"/>
                  </a:lnTo>
                  <a:lnTo>
                    <a:pt x="9503" y="16732"/>
                  </a:lnTo>
                  <a:lnTo>
                    <a:pt x="9462" y="16712"/>
                  </a:lnTo>
                  <a:lnTo>
                    <a:pt x="9300" y="16692"/>
                  </a:lnTo>
                  <a:lnTo>
                    <a:pt x="9158" y="16651"/>
                  </a:lnTo>
                  <a:lnTo>
                    <a:pt x="9036" y="16611"/>
                  </a:lnTo>
                  <a:lnTo>
                    <a:pt x="8975" y="16590"/>
                  </a:lnTo>
                  <a:lnTo>
                    <a:pt x="8772" y="16509"/>
                  </a:lnTo>
                  <a:lnTo>
                    <a:pt x="406" y="11636"/>
                  </a:lnTo>
                  <a:lnTo>
                    <a:pt x="345" y="11595"/>
                  </a:lnTo>
                  <a:lnTo>
                    <a:pt x="305" y="11575"/>
                  </a:lnTo>
                  <a:lnTo>
                    <a:pt x="264" y="11534"/>
                  </a:lnTo>
                  <a:lnTo>
                    <a:pt x="224" y="11494"/>
                  </a:lnTo>
                  <a:lnTo>
                    <a:pt x="203" y="11473"/>
                  </a:lnTo>
                  <a:lnTo>
                    <a:pt x="142" y="11412"/>
                  </a:lnTo>
                  <a:lnTo>
                    <a:pt x="122" y="11392"/>
                  </a:lnTo>
                  <a:lnTo>
                    <a:pt x="81" y="11331"/>
                  </a:lnTo>
                  <a:lnTo>
                    <a:pt x="61" y="11311"/>
                  </a:lnTo>
                  <a:lnTo>
                    <a:pt x="41" y="11270"/>
                  </a:lnTo>
                  <a:lnTo>
                    <a:pt x="20" y="11230"/>
                  </a:lnTo>
                  <a:lnTo>
                    <a:pt x="20" y="11189"/>
                  </a:lnTo>
                  <a:lnTo>
                    <a:pt x="0" y="11148"/>
                  </a:lnTo>
                  <a:lnTo>
                    <a:pt x="0" y="12793"/>
                  </a:lnTo>
                  <a:lnTo>
                    <a:pt x="0" y="12834"/>
                  </a:lnTo>
                  <a:lnTo>
                    <a:pt x="20" y="12874"/>
                  </a:lnTo>
                  <a:lnTo>
                    <a:pt x="20" y="12915"/>
                  </a:lnTo>
                  <a:lnTo>
                    <a:pt x="41" y="12956"/>
                  </a:lnTo>
                  <a:lnTo>
                    <a:pt x="41" y="12976"/>
                  </a:lnTo>
                  <a:lnTo>
                    <a:pt x="61" y="13037"/>
                  </a:lnTo>
                  <a:lnTo>
                    <a:pt x="81" y="13037"/>
                  </a:lnTo>
                  <a:lnTo>
                    <a:pt x="81" y="13057"/>
                  </a:lnTo>
                  <a:lnTo>
                    <a:pt x="122" y="13118"/>
                  </a:lnTo>
                  <a:lnTo>
                    <a:pt x="142" y="13138"/>
                  </a:lnTo>
                  <a:lnTo>
                    <a:pt x="203" y="13199"/>
                  </a:lnTo>
                  <a:lnTo>
                    <a:pt x="224" y="13220"/>
                  </a:lnTo>
                  <a:lnTo>
                    <a:pt x="264" y="13260"/>
                  </a:lnTo>
                  <a:lnTo>
                    <a:pt x="305" y="13280"/>
                  </a:lnTo>
                  <a:lnTo>
                    <a:pt x="366" y="13321"/>
                  </a:lnTo>
                  <a:lnTo>
                    <a:pt x="386" y="13341"/>
                  </a:lnTo>
                  <a:lnTo>
                    <a:pt x="406" y="13362"/>
                  </a:lnTo>
                  <a:lnTo>
                    <a:pt x="8772" y="18215"/>
                  </a:lnTo>
                  <a:lnTo>
                    <a:pt x="8975" y="18316"/>
                  </a:lnTo>
                  <a:lnTo>
                    <a:pt x="9036" y="18336"/>
                  </a:lnTo>
                  <a:lnTo>
                    <a:pt x="9097" y="18357"/>
                  </a:lnTo>
                  <a:lnTo>
                    <a:pt x="9158" y="18377"/>
                  </a:lnTo>
                  <a:lnTo>
                    <a:pt x="9300" y="18418"/>
                  </a:lnTo>
                  <a:lnTo>
                    <a:pt x="9361" y="18418"/>
                  </a:lnTo>
                  <a:lnTo>
                    <a:pt x="9462" y="18438"/>
                  </a:lnTo>
                  <a:lnTo>
                    <a:pt x="9523" y="18438"/>
                  </a:lnTo>
                  <a:lnTo>
                    <a:pt x="9686" y="18458"/>
                  </a:lnTo>
                  <a:lnTo>
                    <a:pt x="9970" y="18458"/>
                  </a:lnTo>
                  <a:lnTo>
                    <a:pt x="10011" y="18438"/>
                  </a:lnTo>
                  <a:lnTo>
                    <a:pt x="10112" y="18438"/>
                  </a:lnTo>
                  <a:lnTo>
                    <a:pt x="10234" y="18418"/>
                  </a:lnTo>
                  <a:lnTo>
                    <a:pt x="10275" y="18397"/>
                  </a:lnTo>
                  <a:lnTo>
                    <a:pt x="10315" y="18397"/>
                  </a:lnTo>
                  <a:lnTo>
                    <a:pt x="10396" y="18377"/>
                  </a:lnTo>
                  <a:lnTo>
                    <a:pt x="10518" y="18336"/>
                  </a:lnTo>
                  <a:lnTo>
                    <a:pt x="10539" y="18316"/>
                  </a:lnTo>
                  <a:lnTo>
                    <a:pt x="10559" y="18316"/>
                  </a:lnTo>
                  <a:lnTo>
                    <a:pt x="10762" y="18215"/>
                  </a:lnTo>
                  <a:lnTo>
                    <a:pt x="38478" y="2214"/>
                  </a:lnTo>
                  <a:lnTo>
                    <a:pt x="38661" y="2092"/>
                  </a:lnTo>
                  <a:lnTo>
                    <a:pt x="38783" y="1950"/>
                  </a:lnTo>
                  <a:lnTo>
                    <a:pt x="38844" y="1869"/>
                  </a:lnTo>
                  <a:lnTo>
                    <a:pt x="38864" y="1788"/>
                  </a:lnTo>
                  <a:lnTo>
                    <a:pt x="38885" y="1727"/>
                  </a:lnTo>
                  <a:lnTo>
                    <a:pt x="38885" y="1646"/>
                  </a:lnTo>
                  <a:lnTo>
                    <a:pt x="388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6" name="Google Shape;5276;p74"/>
          <p:cNvGrpSpPr/>
          <p:nvPr/>
        </p:nvGrpSpPr>
        <p:grpSpPr>
          <a:xfrm>
            <a:off x="3852054" y="3400588"/>
            <a:ext cx="1287492" cy="738875"/>
            <a:chOff x="4270650" y="4222500"/>
            <a:chExt cx="1628500" cy="934575"/>
          </a:xfrm>
        </p:grpSpPr>
        <p:sp>
          <p:nvSpPr>
            <p:cNvPr id="5277" name="Google Shape;5277;p74"/>
            <p:cNvSpPr/>
            <p:nvPr/>
          </p:nvSpPr>
          <p:spPr>
            <a:xfrm>
              <a:off x="5372725" y="4304750"/>
              <a:ext cx="11200" cy="159425"/>
            </a:xfrm>
            <a:custGeom>
              <a:rect b="b" l="l" r="r" t="t"/>
              <a:pathLst>
                <a:path extrusionOk="0" h="6377" w="448">
                  <a:moveTo>
                    <a:pt x="21" y="0"/>
                  </a:moveTo>
                  <a:lnTo>
                    <a:pt x="1" y="5117"/>
                  </a:lnTo>
                  <a:lnTo>
                    <a:pt x="1" y="5259"/>
                  </a:lnTo>
                  <a:lnTo>
                    <a:pt x="21" y="5422"/>
                  </a:lnTo>
                  <a:lnTo>
                    <a:pt x="61" y="5584"/>
                  </a:lnTo>
                  <a:lnTo>
                    <a:pt x="102" y="5747"/>
                  </a:lnTo>
                  <a:lnTo>
                    <a:pt x="163" y="5909"/>
                  </a:lnTo>
                  <a:lnTo>
                    <a:pt x="244" y="6071"/>
                  </a:lnTo>
                  <a:lnTo>
                    <a:pt x="325" y="6214"/>
                  </a:lnTo>
                  <a:lnTo>
                    <a:pt x="427" y="6376"/>
                  </a:lnTo>
                  <a:lnTo>
                    <a:pt x="447" y="1259"/>
                  </a:lnTo>
                  <a:lnTo>
                    <a:pt x="346" y="1097"/>
                  </a:lnTo>
                  <a:lnTo>
                    <a:pt x="244" y="955"/>
                  </a:lnTo>
                  <a:lnTo>
                    <a:pt x="183" y="792"/>
                  </a:lnTo>
                  <a:lnTo>
                    <a:pt x="122" y="630"/>
                  </a:lnTo>
                  <a:lnTo>
                    <a:pt x="82" y="467"/>
                  </a:lnTo>
                  <a:lnTo>
                    <a:pt x="41" y="325"/>
                  </a:lnTo>
                  <a:lnTo>
                    <a:pt x="21" y="163"/>
                  </a:lnTo>
                  <a:lnTo>
                    <a:pt x="2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4"/>
            <p:cNvSpPr/>
            <p:nvPr/>
          </p:nvSpPr>
          <p:spPr>
            <a:xfrm>
              <a:off x="5383375" y="4271250"/>
              <a:ext cx="157400" cy="192925"/>
            </a:xfrm>
            <a:custGeom>
              <a:rect b="b" l="l" r="r" t="t"/>
              <a:pathLst>
                <a:path extrusionOk="0" h="7717" w="6296">
                  <a:moveTo>
                    <a:pt x="6296" y="0"/>
                  </a:moveTo>
                  <a:lnTo>
                    <a:pt x="21" y="2599"/>
                  </a:lnTo>
                  <a:lnTo>
                    <a:pt x="1" y="7716"/>
                  </a:lnTo>
                  <a:lnTo>
                    <a:pt x="6275" y="5117"/>
                  </a:lnTo>
                  <a:lnTo>
                    <a:pt x="629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4"/>
            <p:cNvSpPr/>
            <p:nvPr/>
          </p:nvSpPr>
          <p:spPr>
            <a:xfrm>
              <a:off x="5383375" y="4271250"/>
              <a:ext cx="157400" cy="192925"/>
            </a:xfrm>
            <a:custGeom>
              <a:rect b="b" l="l" r="r" t="t"/>
              <a:pathLst>
                <a:path extrusionOk="0" fill="none" h="7717" w="6296">
                  <a:moveTo>
                    <a:pt x="6296" y="0"/>
                  </a:moveTo>
                  <a:lnTo>
                    <a:pt x="6275" y="5117"/>
                  </a:lnTo>
                  <a:lnTo>
                    <a:pt x="1" y="7716"/>
                  </a:lnTo>
                  <a:lnTo>
                    <a:pt x="21" y="2599"/>
                  </a:lnTo>
                  <a:lnTo>
                    <a:pt x="629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4"/>
            <p:cNvSpPr/>
            <p:nvPr/>
          </p:nvSpPr>
          <p:spPr>
            <a:xfrm>
              <a:off x="5421450" y="4338750"/>
              <a:ext cx="69075" cy="156375"/>
            </a:xfrm>
            <a:custGeom>
              <a:rect b="b" l="l" r="r" t="t"/>
              <a:pathLst>
                <a:path extrusionOk="0" h="6255" w="2763">
                  <a:moveTo>
                    <a:pt x="2762" y="1"/>
                  </a:moveTo>
                  <a:lnTo>
                    <a:pt x="21" y="1138"/>
                  </a:lnTo>
                  <a:lnTo>
                    <a:pt x="1" y="6255"/>
                  </a:lnTo>
                  <a:lnTo>
                    <a:pt x="2742" y="5118"/>
                  </a:lnTo>
                  <a:lnTo>
                    <a:pt x="27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4"/>
            <p:cNvSpPr/>
            <p:nvPr/>
          </p:nvSpPr>
          <p:spPr>
            <a:xfrm>
              <a:off x="5540250" y="4271250"/>
              <a:ext cx="25900" cy="238600"/>
            </a:xfrm>
            <a:custGeom>
              <a:rect b="b" l="l" r="r" t="t"/>
              <a:pathLst>
                <a:path extrusionOk="0" h="9544" w="1036">
                  <a:moveTo>
                    <a:pt x="21" y="0"/>
                  </a:moveTo>
                  <a:lnTo>
                    <a:pt x="0" y="5117"/>
                  </a:lnTo>
                  <a:lnTo>
                    <a:pt x="1036" y="9544"/>
                  </a:lnTo>
                  <a:lnTo>
                    <a:pt x="1036" y="4447"/>
                  </a:lnTo>
                  <a:lnTo>
                    <a:pt x="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4"/>
            <p:cNvSpPr/>
            <p:nvPr/>
          </p:nvSpPr>
          <p:spPr>
            <a:xfrm>
              <a:off x="5540250" y="4271250"/>
              <a:ext cx="25900" cy="238600"/>
            </a:xfrm>
            <a:custGeom>
              <a:rect b="b" l="l" r="r" t="t"/>
              <a:pathLst>
                <a:path extrusionOk="0" fill="none" h="9544" w="1036">
                  <a:moveTo>
                    <a:pt x="1036" y="4447"/>
                  </a:moveTo>
                  <a:lnTo>
                    <a:pt x="1036" y="9544"/>
                  </a:lnTo>
                  <a:lnTo>
                    <a:pt x="0" y="5117"/>
                  </a:lnTo>
                  <a:lnTo>
                    <a:pt x="21" y="0"/>
                  </a:lnTo>
                  <a:lnTo>
                    <a:pt x="1036" y="444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4"/>
            <p:cNvSpPr/>
            <p:nvPr/>
          </p:nvSpPr>
          <p:spPr>
            <a:xfrm>
              <a:off x="5490000" y="4338750"/>
              <a:ext cx="11700" cy="176175"/>
            </a:xfrm>
            <a:custGeom>
              <a:rect b="b" l="l" r="r" t="t"/>
              <a:pathLst>
                <a:path extrusionOk="0" h="7047" w="468">
                  <a:moveTo>
                    <a:pt x="20" y="1"/>
                  </a:moveTo>
                  <a:lnTo>
                    <a:pt x="0" y="5118"/>
                  </a:lnTo>
                  <a:lnTo>
                    <a:pt x="447" y="7047"/>
                  </a:lnTo>
                  <a:lnTo>
                    <a:pt x="467" y="1930"/>
                  </a:lnTo>
                  <a:lnTo>
                    <a:pt x="2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4"/>
            <p:cNvSpPr/>
            <p:nvPr/>
          </p:nvSpPr>
          <p:spPr>
            <a:xfrm>
              <a:off x="4608225" y="4501700"/>
              <a:ext cx="375675" cy="283275"/>
            </a:xfrm>
            <a:custGeom>
              <a:rect b="b" l="l" r="r" t="t"/>
              <a:pathLst>
                <a:path extrusionOk="0" h="11331" w="15027">
                  <a:moveTo>
                    <a:pt x="15027" y="1"/>
                  </a:moveTo>
                  <a:lnTo>
                    <a:pt x="21" y="6214"/>
                  </a:lnTo>
                  <a:lnTo>
                    <a:pt x="1" y="11331"/>
                  </a:lnTo>
                  <a:lnTo>
                    <a:pt x="15027" y="5118"/>
                  </a:lnTo>
                  <a:lnTo>
                    <a:pt x="150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4"/>
            <p:cNvSpPr/>
            <p:nvPr/>
          </p:nvSpPr>
          <p:spPr>
            <a:xfrm>
              <a:off x="4608225" y="4501700"/>
              <a:ext cx="375675" cy="283275"/>
            </a:xfrm>
            <a:custGeom>
              <a:rect b="b" l="l" r="r" t="t"/>
              <a:pathLst>
                <a:path extrusionOk="0" fill="none" h="11331" w="15027">
                  <a:moveTo>
                    <a:pt x="15027" y="1"/>
                  </a:moveTo>
                  <a:lnTo>
                    <a:pt x="15027" y="5118"/>
                  </a:lnTo>
                  <a:lnTo>
                    <a:pt x="1" y="11331"/>
                  </a:lnTo>
                  <a:lnTo>
                    <a:pt x="21" y="6214"/>
                  </a:lnTo>
                  <a:lnTo>
                    <a:pt x="1502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4"/>
            <p:cNvSpPr/>
            <p:nvPr/>
          </p:nvSpPr>
          <p:spPr>
            <a:xfrm>
              <a:off x="4742250" y="4532150"/>
              <a:ext cx="280225" cy="243700"/>
            </a:xfrm>
            <a:custGeom>
              <a:rect b="b" l="l" r="r" t="t"/>
              <a:pathLst>
                <a:path extrusionOk="0" h="9748" w="11209">
                  <a:moveTo>
                    <a:pt x="11209" y="1"/>
                  </a:moveTo>
                  <a:lnTo>
                    <a:pt x="21" y="4631"/>
                  </a:lnTo>
                  <a:lnTo>
                    <a:pt x="0" y="9747"/>
                  </a:lnTo>
                  <a:lnTo>
                    <a:pt x="11189" y="5118"/>
                  </a:lnTo>
                  <a:lnTo>
                    <a:pt x="112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4"/>
            <p:cNvSpPr/>
            <p:nvPr/>
          </p:nvSpPr>
          <p:spPr>
            <a:xfrm>
              <a:off x="4742250" y="4532150"/>
              <a:ext cx="280225" cy="243700"/>
            </a:xfrm>
            <a:custGeom>
              <a:rect b="b" l="l" r="r" t="t"/>
              <a:pathLst>
                <a:path extrusionOk="0" fill="none" h="9748" w="11209">
                  <a:moveTo>
                    <a:pt x="11209" y="1"/>
                  </a:moveTo>
                  <a:lnTo>
                    <a:pt x="11189" y="5118"/>
                  </a:lnTo>
                  <a:lnTo>
                    <a:pt x="0" y="9747"/>
                  </a:lnTo>
                  <a:lnTo>
                    <a:pt x="21" y="4631"/>
                  </a:lnTo>
                  <a:lnTo>
                    <a:pt x="1120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4"/>
            <p:cNvSpPr/>
            <p:nvPr/>
          </p:nvSpPr>
          <p:spPr>
            <a:xfrm>
              <a:off x="4742250" y="4647900"/>
              <a:ext cx="319325" cy="204100"/>
            </a:xfrm>
            <a:custGeom>
              <a:rect b="b" l="l" r="r" t="t"/>
              <a:pathLst>
                <a:path extrusionOk="0" h="8164" w="12773">
                  <a:moveTo>
                    <a:pt x="21" y="1"/>
                  </a:moveTo>
                  <a:lnTo>
                    <a:pt x="0" y="5117"/>
                  </a:lnTo>
                  <a:lnTo>
                    <a:pt x="12752" y="8163"/>
                  </a:lnTo>
                  <a:lnTo>
                    <a:pt x="12772" y="3046"/>
                  </a:lnTo>
                  <a:lnTo>
                    <a:pt x="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4"/>
            <p:cNvSpPr/>
            <p:nvPr/>
          </p:nvSpPr>
          <p:spPr>
            <a:xfrm>
              <a:off x="4742250" y="4647900"/>
              <a:ext cx="319325" cy="204100"/>
            </a:xfrm>
            <a:custGeom>
              <a:rect b="b" l="l" r="r" t="t"/>
              <a:pathLst>
                <a:path extrusionOk="0" fill="none" h="8164" w="12773">
                  <a:moveTo>
                    <a:pt x="12772" y="3046"/>
                  </a:moveTo>
                  <a:lnTo>
                    <a:pt x="12752" y="8163"/>
                  </a:lnTo>
                  <a:lnTo>
                    <a:pt x="0" y="5117"/>
                  </a:lnTo>
                  <a:lnTo>
                    <a:pt x="21" y="1"/>
                  </a:lnTo>
                  <a:lnTo>
                    <a:pt x="12772" y="304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4"/>
            <p:cNvSpPr/>
            <p:nvPr/>
          </p:nvSpPr>
          <p:spPr>
            <a:xfrm>
              <a:off x="4608225" y="4657050"/>
              <a:ext cx="428475" cy="229975"/>
            </a:xfrm>
            <a:custGeom>
              <a:rect b="b" l="l" r="r" t="t"/>
              <a:pathLst>
                <a:path extrusionOk="0" h="9199" w="17139">
                  <a:moveTo>
                    <a:pt x="21" y="0"/>
                  </a:moveTo>
                  <a:lnTo>
                    <a:pt x="1" y="5117"/>
                  </a:lnTo>
                  <a:lnTo>
                    <a:pt x="17118" y="9198"/>
                  </a:lnTo>
                  <a:lnTo>
                    <a:pt x="17138" y="4081"/>
                  </a:lnTo>
                  <a:lnTo>
                    <a:pt x="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4"/>
            <p:cNvSpPr/>
            <p:nvPr/>
          </p:nvSpPr>
          <p:spPr>
            <a:xfrm>
              <a:off x="4608225" y="4657050"/>
              <a:ext cx="428475" cy="229975"/>
            </a:xfrm>
            <a:custGeom>
              <a:rect b="b" l="l" r="r" t="t"/>
              <a:pathLst>
                <a:path extrusionOk="0" fill="none" h="9199" w="17139">
                  <a:moveTo>
                    <a:pt x="17138" y="4081"/>
                  </a:moveTo>
                  <a:lnTo>
                    <a:pt x="17118" y="9198"/>
                  </a:lnTo>
                  <a:lnTo>
                    <a:pt x="1" y="5117"/>
                  </a:lnTo>
                  <a:lnTo>
                    <a:pt x="21" y="0"/>
                  </a:lnTo>
                  <a:lnTo>
                    <a:pt x="17138" y="40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4"/>
            <p:cNvSpPr/>
            <p:nvPr/>
          </p:nvSpPr>
          <p:spPr>
            <a:xfrm>
              <a:off x="5583900" y="4744850"/>
              <a:ext cx="25925" cy="237600"/>
            </a:xfrm>
            <a:custGeom>
              <a:rect b="b" l="l" r="r" t="t"/>
              <a:pathLst>
                <a:path extrusionOk="0" h="9504" w="1037">
                  <a:moveTo>
                    <a:pt x="21" y="1"/>
                  </a:moveTo>
                  <a:lnTo>
                    <a:pt x="0" y="5118"/>
                  </a:lnTo>
                  <a:lnTo>
                    <a:pt x="1016" y="9504"/>
                  </a:lnTo>
                  <a:lnTo>
                    <a:pt x="1036" y="4387"/>
                  </a:lnTo>
                  <a:lnTo>
                    <a:pt x="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4"/>
            <p:cNvSpPr/>
            <p:nvPr/>
          </p:nvSpPr>
          <p:spPr>
            <a:xfrm>
              <a:off x="5583900" y="4744850"/>
              <a:ext cx="25925" cy="237600"/>
            </a:xfrm>
            <a:custGeom>
              <a:rect b="b" l="l" r="r" t="t"/>
              <a:pathLst>
                <a:path extrusionOk="0" fill="none" h="9504" w="1037">
                  <a:moveTo>
                    <a:pt x="1036" y="4387"/>
                  </a:moveTo>
                  <a:lnTo>
                    <a:pt x="1016" y="9504"/>
                  </a:lnTo>
                  <a:lnTo>
                    <a:pt x="0" y="5118"/>
                  </a:lnTo>
                  <a:lnTo>
                    <a:pt x="21" y="1"/>
                  </a:lnTo>
                  <a:lnTo>
                    <a:pt x="1036" y="438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4"/>
            <p:cNvSpPr/>
            <p:nvPr/>
          </p:nvSpPr>
          <p:spPr>
            <a:xfrm>
              <a:off x="5432125" y="4812375"/>
              <a:ext cx="177700" cy="170075"/>
            </a:xfrm>
            <a:custGeom>
              <a:rect b="b" l="l" r="r" t="t"/>
              <a:pathLst>
                <a:path extrusionOk="0" h="6803" w="7108">
                  <a:moveTo>
                    <a:pt x="21" y="0"/>
                  </a:moveTo>
                  <a:lnTo>
                    <a:pt x="0" y="5117"/>
                  </a:lnTo>
                  <a:lnTo>
                    <a:pt x="7087" y="6803"/>
                  </a:lnTo>
                  <a:lnTo>
                    <a:pt x="7107" y="1686"/>
                  </a:lnTo>
                  <a:lnTo>
                    <a:pt x="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4"/>
            <p:cNvSpPr/>
            <p:nvPr/>
          </p:nvSpPr>
          <p:spPr>
            <a:xfrm>
              <a:off x="5432125" y="4812375"/>
              <a:ext cx="177700" cy="170075"/>
            </a:xfrm>
            <a:custGeom>
              <a:rect b="b" l="l" r="r" t="t"/>
              <a:pathLst>
                <a:path extrusionOk="0" fill="none" h="6803" w="7108">
                  <a:moveTo>
                    <a:pt x="7107" y="1686"/>
                  </a:moveTo>
                  <a:lnTo>
                    <a:pt x="7087" y="6803"/>
                  </a:lnTo>
                  <a:lnTo>
                    <a:pt x="0" y="5117"/>
                  </a:lnTo>
                  <a:lnTo>
                    <a:pt x="21" y="0"/>
                  </a:lnTo>
                  <a:lnTo>
                    <a:pt x="7107" y="16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4"/>
            <p:cNvSpPr/>
            <p:nvPr/>
          </p:nvSpPr>
          <p:spPr>
            <a:xfrm>
              <a:off x="5648875" y="4739775"/>
              <a:ext cx="40625" cy="302575"/>
            </a:xfrm>
            <a:custGeom>
              <a:rect b="b" l="l" r="r" t="t"/>
              <a:pathLst>
                <a:path extrusionOk="0" h="12103" w="1625">
                  <a:moveTo>
                    <a:pt x="1" y="1"/>
                  </a:moveTo>
                  <a:lnTo>
                    <a:pt x="1" y="5118"/>
                  </a:lnTo>
                  <a:lnTo>
                    <a:pt x="1605" y="12103"/>
                  </a:lnTo>
                  <a:lnTo>
                    <a:pt x="1625" y="6986"/>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4"/>
            <p:cNvSpPr/>
            <p:nvPr/>
          </p:nvSpPr>
          <p:spPr>
            <a:xfrm>
              <a:off x="5648875" y="4739775"/>
              <a:ext cx="40625" cy="302575"/>
            </a:xfrm>
            <a:custGeom>
              <a:rect b="b" l="l" r="r" t="t"/>
              <a:pathLst>
                <a:path extrusionOk="0" fill="none" h="12103" w="1625">
                  <a:moveTo>
                    <a:pt x="1625" y="6986"/>
                  </a:moveTo>
                  <a:lnTo>
                    <a:pt x="1605" y="12103"/>
                  </a:lnTo>
                  <a:lnTo>
                    <a:pt x="1" y="5118"/>
                  </a:lnTo>
                  <a:lnTo>
                    <a:pt x="1" y="1"/>
                  </a:lnTo>
                  <a:lnTo>
                    <a:pt x="1625" y="69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4"/>
            <p:cNvSpPr/>
            <p:nvPr/>
          </p:nvSpPr>
          <p:spPr>
            <a:xfrm>
              <a:off x="5407750" y="4847400"/>
              <a:ext cx="281750" cy="194950"/>
            </a:xfrm>
            <a:custGeom>
              <a:rect b="b" l="l" r="r" t="t"/>
              <a:pathLst>
                <a:path extrusionOk="0" h="7798" w="11270">
                  <a:moveTo>
                    <a:pt x="1" y="1"/>
                  </a:moveTo>
                  <a:lnTo>
                    <a:pt x="1" y="5117"/>
                  </a:lnTo>
                  <a:lnTo>
                    <a:pt x="11250" y="7798"/>
                  </a:lnTo>
                  <a:lnTo>
                    <a:pt x="11270" y="268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4"/>
            <p:cNvSpPr/>
            <p:nvPr/>
          </p:nvSpPr>
          <p:spPr>
            <a:xfrm>
              <a:off x="5407750" y="4847400"/>
              <a:ext cx="281750" cy="194950"/>
            </a:xfrm>
            <a:custGeom>
              <a:rect b="b" l="l" r="r" t="t"/>
              <a:pathLst>
                <a:path extrusionOk="0" fill="none" h="7798" w="11270">
                  <a:moveTo>
                    <a:pt x="11270" y="2681"/>
                  </a:moveTo>
                  <a:lnTo>
                    <a:pt x="11250" y="7798"/>
                  </a:lnTo>
                  <a:lnTo>
                    <a:pt x="1" y="5117"/>
                  </a:lnTo>
                  <a:lnTo>
                    <a:pt x="1" y="1"/>
                  </a:lnTo>
                  <a:lnTo>
                    <a:pt x="11270" y="26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4"/>
            <p:cNvSpPr/>
            <p:nvPr/>
          </p:nvSpPr>
          <p:spPr>
            <a:xfrm>
              <a:off x="5566125" y="4305250"/>
              <a:ext cx="91925" cy="204600"/>
            </a:xfrm>
            <a:custGeom>
              <a:rect b="b" l="l" r="r" t="t"/>
              <a:pathLst>
                <a:path extrusionOk="0" h="8184" w="3677">
                  <a:moveTo>
                    <a:pt x="3676" y="1"/>
                  </a:moveTo>
                  <a:lnTo>
                    <a:pt x="3675" y="168"/>
                  </a:lnTo>
                  <a:lnTo>
                    <a:pt x="3676" y="163"/>
                  </a:lnTo>
                  <a:lnTo>
                    <a:pt x="3676" y="1"/>
                  </a:lnTo>
                  <a:close/>
                  <a:moveTo>
                    <a:pt x="3675" y="168"/>
                  </a:moveTo>
                  <a:lnTo>
                    <a:pt x="3656" y="325"/>
                  </a:lnTo>
                  <a:lnTo>
                    <a:pt x="3615" y="468"/>
                  </a:lnTo>
                  <a:lnTo>
                    <a:pt x="3575" y="630"/>
                  </a:lnTo>
                  <a:lnTo>
                    <a:pt x="3514" y="792"/>
                  </a:lnTo>
                  <a:lnTo>
                    <a:pt x="3453" y="935"/>
                  </a:lnTo>
                  <a:lnTo>
                    <a:pt x="3270" y="1239"/>
                  </a:lnTo>
                  <a:lnTo>
                    <a:pt x="3026" y="1523"/>
                  </a:lnTo>
                  <a:lnTo>
                    <a:pt x="2742" y="1808"/>
                  </a:lnTo>
                  <a:lnTo>
                    <a:pt x="2417" y="2072"/>
                  </a:lnTo>
                  <a:lnTo>
                    <a:pt x="2031" y="2315"/>
                  </a:lnTo>
                  <a:lnTo>
                    <a:pt x="1564" y="2559"/>
                  </a:lnTo>
                  <a:lnTo>
                    <a:pt x="1077" y="2762"/>
                  </a:lnTo>
                  <a:lnTo>
                    <a:pt x="549" y="2945"/>
                  </a:lnTo>
                  <a:lnTo>
                    <a:pt x="1" y="3087"/>
                  </a:lnTo>
                  <a:lnTo>
                    <a:pt x="1" y="8184"/>
                  </a:lnTo>
                  <a:lnTo>
                    <a:pt x="529" y="8062"/>
                  </a:lnTo>
                  <a:lnTo>
                    <a:pt x="1057" y="7879"/>
                  </a:lnTo>
                  <a:lnTo>
                    <a:pt x="1544" y="7676"/>
                  </a:lnTo>
                  <a:lnTo>
                    <a:pt x="2011" y="7432"/>
                  </a:lnTo>
                  <a:lnTo>
                    <a:pt x="2397" y="7189"/>
                  </a:lnTo>
                  <a:lnTo>
                    <a:pt x="2722" y="6925"/>
                  </a:lnTo>
                  <a:lnTo>
                    <a:pt x="3006" y="6640"/>
                  </a:lnTo>
                  <a:lnTo>
                    <a:pt x="3250" y="6356"/>
                  </a:lnTo>
                  <a:lnTo>
                    <a:pt x="3432" y="6051"/>
                  </a:lnTo>
                  <a:lnTo>
                    <a:pt x="3493" y="5909"/>
                  </a:lnTo>
                  <a:lnTo>
                    <a:pt x="3554" y="5747"/>
                  </a:lnTo>
                  <a:lnTo>
                    <a:pt x="3595" y="5584"/>
                  </a:lnTo>
                  <a:lnTo>
                    <a:pt x="3635" y="5442"/>
                  </a:lnTo>
                  <a:lnTo>
                    <a:pt x="3656" y="5280"/>
                  </a:lnTo>
                  <a:lnTo>
                    <a:pt x="3656" y="5117"/>
                  </a:lnTo>
                  <a:lnTo>
                    <a:pt x="3675" y="168"/>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4"/>
            <p:cNvSpPr/>
            <p:nvPr/>
          </p:nvSpPr>
          <p:spPr>
            <a:xfrm>
              <a:off x="5036175" y="4653475"/>
              <a:ext cx="862975" cy="503600"/>
            </a:xfrm>
            <a:custGeom>
              <a:rect b="b" l="l" r="r" t="t"/>
              <a:pathLst>
                <a:path extrusionOk="0" h="20144" w="34519">
                  <a:moveTo>
                    <a:pt x="1767" y="1"/>
                  </a:moveTo>
                  <a:lnTo>
                    <a:pt x="1746" y="366"/>
                  </a:lnTo>
                  <a:lnTo>
                    <a:pt x="1706" y="732"/>
                  </a:lnTo>
                  <a:lnTo>
                    <a:pt x="1645" y="1077"/>
                  </a:lnTo>
                  <a:lnTo>
                    <a:pt x="1564" y="1422"/>
                  </a:lnTo>
                  <a:lnTo>
                    <a:pt x="1462" y="1788"/>
                  </a:lnTo>
                  <a:lnTo>
                    <a:pt x="1340" y="2133"/>
                  </a:lnTo>
                  <a:lnTo>
                    <a:pt x="1178" y="2478"/>
                  </a:lnTo>
                  <a:lnTo>
                    <a:pt x="1015" y="2823"/>
                  </a:lnTo>
                  <a:lnTo>
                    <a:pt x="995" y="4448"/>
                  </a:lnTo>
                  <a:lnTo>
                    <a:pt x="20" y="4224"/>
                  </a:lnTo>
                  <a:lnTo>
                    <a:pt x="0" y="9341"/>
                  </a:lnTo>
                  <a:lnTo>
                    <a:pt x="14539" y="12793"/>
                  </a:lnTo>
                  <a:lnTo>
                    <a:pt x="14539" y="14336"/>
                  </a:lnTo>
                  <a:lnTo>
                    <a:pt x="14539" y="14600"/>
                  </a:lnTo>
                  <a:lnTo>
                    <a:pt x="14579" y="14885"/>
                  </a:lnTo>
                  <a:lnTo>
                    <a:pt x="14640" y="15169"/>
                  </a:lnTo>
                  <a:lnTo>
                    <a:pt x="14721" y="15433"/>
                  </a:lnTo>
                  <a:lnTo>
                    <a:pt x="14823" y="15717"/>
                  </a:lnTo>
                  <a:lnTo>
                    <a:pt x="14945" y="15981"/>
                  </a:lnTo>
                  <a:lnTo>
                    <a:pt x="15087" y="16265"/>
                  </a:lnTo>
                  <a:lnTo>
                    <a:pt x="15270" y="16529"/>
                  </a:lnTo>
                  <a:lnTo>
                    <a:pt x="15473" y="16793"/>
                  </a:lnTo>
                  <a:lnTo>
                    <a:pt x="15676" y="17037"/>
                  </a:lnTo>
                  <a:lnTo>
                    <a:pt x="15919" y="17301"/>
                  </a:lnTo>
                  <a:lnTo>
                    <a:pt x="16183" y="17545"/>
                  </a:lnTo>
                  <a:lnTo>
                    <a:pt x="16488" y="17768"/>
                  </a:lnTo>
                  <a:lnTo>
                    <a:pt x="16793" y="18012"/>
                  </a:lnTo>
                  <a:lnTo>
                    <a:pt x="17117" y="18235"/>
                  </a:lnTo>
                  <a:lnTo>
                    <a:pt x="17483" y="18458"/>
                  </a:lnTo>
                  <a:lnTo>
                    <a:pt x="17848" y="18661"/>
                  </a:lnTo>
                  <a:lnTo>
                    <a:pt x="18234" y="18844"/>
                  </a:lnTo>
                  <a:lnTo>
                    <a:pt x="18640" y="19027"/>
                  </a:lnTo>
                  <a:lnTo>
                    <a:pt x="19046" y="19189"/>
                  </a:lnTo>
                  <a:lnTo>
                    <a:pt x="19473" y="19352"/>
                  </a:lnTo>
                  <a:lnTo>
                    <a:pt x="19899" y="19474"/>
                  </a:lnTo>
                  <a:lnTo>
                    <a:pt x="20346" y="19616"/>
                  </a:lnTo>
                  <a:lnTo>
                    <a:pt x="20793" y="19717"/>
                  </a:lnTo>
                  <a:lnTo>
                    <a:pt x="21239" y="19819"/>
                  </a:lnTo>
                  <a:lnTo>
                    <a:pt x="21706" y="19900"/>
                  </a:lnTo>
                  <a:lnTo>
                    <a:pt x="22173" y="19981"/>
                  </a:lnTo>
                  <a:lnTo>
                    <a:pt x="22640" y="20042"/>
                  </a:lnTo>
                  <a:lnTo>
                    <a:pt x="23128" y="20083"/>
                  </a:lnTo>
                  <a:lnTo>
                    <a:pt x="23595" y="20123"/>
                  </a:lnTo>
                  <a:lnTo>
                    <a:pt x="24082" y="20144"/>
                  </a:lnTo>
                  <a:lnTo>
                    <a:pt x="25036" y="20144"/>
                  </a:lnTo>
                  <a:lnTo>
                    <a:pt x="25504" y="20123"/>
                  </a:lnTo>
                  <a:lnTo>
                    <a:pt x="25991" y="20083"/>
                  </a:lnTo>
                  <a:lnTo>
                    <a:pt x="26458" y="20042"/>
                  </a:lnTo>
                  <a:lnTo>
                    <a:pt x="26925" y="19981"/>
                  </a:lnTo>
                  <a:lnTo>
                    <a:pt x="27392" y="19900"/>
                  </a:lnTo>
                  <a:lnTo>
                    <a:pt x="27859" y="19819"/>
                  </a:lnTo>
                  <a:lnTo>
                    <a:pt x="28306" y="19717"/>
                  </a:lnTo>
                  <a:lnTo>
                    <a:pt x="28752" y="19616"/>
                  </a:lnTo>
                  <a:lnTo>
                    <a:pt x="29199" y="19474"/>
                  </a:lnTo>
                  <a:lnTo>
                    <a:pt x="29625" y="19352"/>
                  </a:lnTo>
                  <a:lnTo>
                    <a:pt x="30052" y="19189"/>
                  </a:lnTo>
                  <a:lnTo>
                    <a:pt x="30458" y="19027"/>
                  </a:lnTo>
                  <a:lnTo>
                    <a:pt x="30844" y="18844"/>
                  </a:lnTo>
                  <a:lnTo>
                    <a:pt x="31230" y="18661"/>
                  </a:lnTo>
                  <a:lnTo>
                    <a:pt x="31615" y="18458"/>
                  </a:lnTo>
                  <a:lnTo>
                    <a:pt x="31961" y="18235"/>
                  </a:lnTo>
                  <a:lnTo>
                    <a:pt x="32285" y="18012"/>
                  </a:lnTo>
                  <a:lnTo>
                    <a:pt x="32590" y="17788"/>
                  </a:lnTo>
                  <a:lnTo>
                    <a:pt x="32874" y="17545"/>
                  </a:lnTo>
                  <a:lnTo>
                    <a:pt x="33138" y="17301"/>
                  </a:lnTo>
                  <a:lnTo>
                    <a:pt x="33382" y="17057"/>
                  </a:lnTo>
                  <a:lnTo>
                    <a:pt x="33585" y="16814"/>
                  </a:lnTo>
                  <a:lnTo>
                    <a:pt x="33788" y="16550"/>
                  </a:lnTo>
                  <a:lnTo>
                    <a:pt x="33950" y="16286"/>
                  </a:lnTo>
                  <a:lnTo>
                    <a:pt x="34093" y="16022"/>
                  </a:lnTo>
                  <a:lnTo>
                    <a:pt x="34214" y="15758"/>
                  </a:lnTo>
                  <a:lnTo>
                    <a:pt x="34316" y="15494"/>
                  </a:lnTo>
                  <a:lnTo>
                    <a:pt x="34397" y="15210"/>
                  </a:lnTo>
                  <a:lnTo>
                    <a:pt x="34458" y="14946"/>
                  </a:lnTo>
                  <a:lnTo>
                    <a:pt x="34499" y="14661"/>
                  </a:lnTo>
                  <a:lnTo>
                    <a:pt x="34519" y="14377"/>
                  </a:lnTo>
                  <a:lnTo>
                    <a:pt x="34519" y="9544"/>
                  </a:lnTo>
                  <a:lnTo>
                    <a:pt x="34478" y="9829"/>
                  </a:lnTo>
                  <a:lnTo>
                    <a:pt x="34417" y="10093"/>
                  </a:lnTo>
                  <a:lnTo>
                    <a:pt x="34336" y="10377"/>
                  </a:lnTo>
                  <a:lnTo>
                    <a:pt x="34235" y="10641"/>
                  </a:lnTo>
                  <a:lnTo>
                    <a:pt x="34113" y="10905"/>
                  </a:lnTo>
                  <a:lnTo>
                    <a:pt x="33971" y="11169"/>
                  </a:lnTo>
                  <a:lnTo>
                    <a:pt x="33788" y="11433"/>
                  </a:lnTo>
                  <a:lnTo>
                    <a:pt x="33605" y="11697"/>
                  </a:lnTo>
                  <a:lnTo>
                    <a:pt x="33382" y="11940"/>
                  </a:lnTo>
                  <a:lnTo>
                    <a:pt x="33159" y="12184"/>
                  </a:lnTo>
                  <a:lnTo>
                    <a:pt x="32895" y="12428"/>
                  </a:lnTo>
                  <a:lnTo>
                    <a:pt x="32610" y="12671"/>
                  </a:lnTo>
                  <a:lnTo>
                    <a:pt x="32306" y="12895"/>
                  </a:lnTo>
                  <a:lnTo>
                    <a:pt x="31981" y="13118"/>
                  </a:lnTo>
                  <a:lnTo>
                    <a:pt x="31615" y="13341"/>
                  </a:lnTo>
                  <a:lnTo>
                    <a:pt x="31250" y="13545"/>
                  </a:lnTo>
                  <a:lnTo>
                    <a:pt x="30864" y="13727"/>
                  </a:lnTo>
                  <a:lnTo>
                    <a:pt x="30458" y="13910"/>
                  </a:lnTo>
                  <a:lnTo>
                    <a:pt x="30052" y="14072"/>
                  </a:lnTo>
                  <a:lnTo>
                    <a:pt x="29646" y="14235"/>
                  </a:lnTo>
                  <a:lnTo>
                    <a:pt x="29199" y="14377"/>
                  </a:lnTo>
                  <a:lnTo>
                    <a:pt x="28773" y="14499"/>
                  </a:lnTo>
                  <a:lnTo>
                    <a:pt x="28326" y="14600"/>
                  </a:lnTo>
                  <a:lnTo>
                    <a:pt x="27879" y="14702"/>
                  </a:lnTo>
                  <a:lnTo>
                    <a:pt x="27412" y="14783"/>
                  </a:lnTo>
                  <a:lnTo>
                    <a:pt x="26945" y="14864"/>
                  </a:lnTo>
                  <a:lnTo>
                    <a:pt x="26478" y="14925"/>
                  </a:lnTo>
                  <a:lnTo>
                    <a:pt x="26011" y="14966"/>
                  </a:lnTo>
                  <a:lnTo>
                    <a:pt x="25524" y="15006"/>
                  </a:lnTo>
                  <a:lnTo>
                    <a:pt x="25057" y="15027"/>
                  </a:lnTo>
                  <a:lnTo>
                    <a:pt x="24082" y="15027"/>
                  </a:lnTo>
                  <a:lnTo>
                    <a:pt x="23615" y="15006"/>
                  </a:lnTo>
                  <a:lnTo>
                    <a:pt x="23128" y="14966"/>
                  </a:lnTo>
                  <a:lnTo>
                    <a:pt x="22661" y="14925"/>
                  </a:lnTo>
                  <a:lnTo>
                    <a:pt x="22194" y="14864"/>
                  </a:lnTo>
                  <a:lnTo>
                    <a:pt x="21727" y="14783"/>
                  </a:lnTo>
                  <a:lnTo>
                    <a:pt x="21260" y="14702"/>
                  </a:lnTo>
                  <a:lnTo>
                    <a:pt x="20813" y="14600"/>
                  </a:lnTo>
                  <a:lnTo>
                    <a:pt x="20366" y="14499"/>
                  </a:lnTo>
                  <a:lnTo>
                    <a:pt x="19920" y="14377"/>
                  </a:lnTo>
                  <a:lnTo>
                    <a:pt x="19493" y="14235"/>
                  </a:lnTo>
                  <a:lnTo>
                    <a:pt x="19067" y="14072"/>
                  </a:lnTo>
                  <a:lnTo>
                    <a:pt x="18661" y="13910"/>
                  </a:lnTo>
                  <a:lnTo>
                    <a:pt x="18255" y="13727"/>
                  </a:lnTo>
                  <a:lnTo>
                    <a:pt x="17869" y="13545"/>
                  </a:lnTo>
                  <a:lnTo>
                    <a:pt x="17503" y="13341"/>
                  </a:lnTo>
                  <a:lnTo>
                    <a:pt x="17016" y="13037"/>
                  </a:lnTo>
                  <a:lnTo>
                    <a:pt x="16590" y="12732"/>
                  </a:lnTo>
                  <a:lnTo>
                    <a:pt x="16204" y="12407"/>
                  </a:lnTo>
                  <a:lnTo>
                    <a:pt x="15838" y="12083"/>
                  </a:lnTo>
                  <a:lnTo>
                    <a:pt x="15534" y="11737"/>
                  </a:lnTo>
                  <a:lnTo>
                    <a:pt x="15270" y="11392"/>
                  </a:lnTo>
                  <a:lnTo>
                    <a:pt x="15046" y="11027"/>
                  </a:lnTo>
                  <a:lnTo>
                    <a:pt x="14864" y="10661"/>
                  </a:lnTo>
                  <a:lnTo>
                    <a:pt x="14864" y="7758"/>
                  </a:lnTo>
                  <a:lnTo>
                    <a:pt x="1746" y="4631"/>
                  </a:lnTo>
                  <a:lnTo>
                    <a:pt x="17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4"/>
            <p:cNvSpPr/>
            <p:nvPr/>
          </p:nvSpPr>
          <p:spPr>
            <a:xfrm>
              <a:off x="5036175" y="4653475"/>
              <a:ext cx="862975" cy="503600"/>
            </a:xfrm>
            <a:custGeom>
              <a:rect b="b" l="l" r="r" t="t"/>
              <a:pathLst>
                <a:path extrusionOk="0" fill="none" h="20144" w="34519">
                  <a:moveTo>
                    <a:pt x="1015" y="2823"/>
                  </a:moveTo>
                  <a:lnTo>
                    <a:pt x="1015" y="2823"/>
                  </a:lnTo>
                  <a:lnTo>
                    <a:pt x="1178" y="2478"/>
                  </a:lnTo>
                  <a:lnTo>
                    <a:pt x="1340" y="2133"/>
                  </a:lnTo>
                  <a:lnTo>
                    <a:pt x="1462" y="1788"/>
                  </a:lnTo>
                  <a:lnTo>
                    <a:pt x="1564" y="1422"/>
                  </a:lnTo>
                  <a:lnTo>
                    <a:pt x="1645" y="1077"/>
                  </a:lnTo>
                  <a:lnTo>
                    <a:pt x="1706" y="732"/>
                  </a:lnTo>
                  <a:lnTo>
                    <a:pt x="1746" y="366"/>
                  </a:lnTo>
                  <a:lnTo>
                    <a:pt x="1767" y="1"/>
                  </a:lnTo>
                  <a:lnTo>
                    <a:pt x="1746" y="4631"/>
                  </a:lnTo>
                  <a:lnTo>
                    <a:pt x="14864" y="7758"/>
                  </a:lnTo>
                  <a:lnTo>
                    <a:pt x="14864" y="10661"/>
                  </a:lnTo>
                  <a:lnTo>
                    <a:pt x="14864" y="10661"/>
                  </a:lnTo>
                  <a:lnTo>
                    <a:pt x="15046" y="11027"/>
                  </a:lnTo>
                  <a:lnTo>
                    <a:pt x="15270" y="11392"/>
                  </a:lnTo>
                  <a:lnTo>
                    <a:pt x="15534" y="11737"/>
                  </a:lnTo>
                  <a:lnTo>
                    <a:pt x="15838" y="12083"/>
                  </a:lnTo>
                  <a:lnTo>
                    <a:pt x="16204" y="12407"/>
                  </a:lnTo>
                  <a:lnTo>
                    <a:pt x="16590" y="12732"/>
                  </a:lnTo>
                  <a:lnTo>
                    <a:pt x="17016" y="13037"/>
                  </a:lnTo>
                  <a:lnTo>
                    <a:pt x="17503" y="13341"/>
                  </a:lnTo>
                  <a:lnTo>
                    <a:pt x="17503" y="13341"/>
                  </a:lnTo>
                  <a:lnTo>
                    <a:pt x="17869" y="13545"/>
                  </a:lnTo>
                  <a:lnTo>
                    <a:pt x="18255" y="13727"/>
                  </a:lnTo>
                  <a:lnTo>
                    <a:pt x="18661" y="13910"/>
                  </a:lnTo>
                  <a:lnTo>
                    <a:pt x="19067" y="14072"/>
                  </a:lnTo>
                  <a:lnTo>
                    <a:pt x="19493" y="14235"/>
                  </a:lnTo>
                  <a:lnTo>
                    <a:pt x="19920" y="14377"/>
                  </a:lnTo>
                  <a:lnTo>
                    <a:pt x="20366" y="14499"/>
                  </a:lnTo>
                  <a:lnTo>
                    <a:pt x="20813" y="14600"/>
                  </a:lnTo>
                  <a:lnTo>
                    <a:pt x="21260" y="14702"/>
                  </a:lnTo>
                  <a:lnTo>
                    <a:pt x="21727" y="14783"/>
                  </a:lnTo>
                  <a:lnTo>
                    <a:pt x="22194" y="14864"/>
                  </a:lnTo>
                  <a:lnTo>
                    <a:pt x="22661" y="14925"/>
                  </a:lnTo>
                  <a:lnTo>
                    <a:pt x="23128" y="14966"/>
                  </a:lnTo>
                  <a:lnTo>
                    <a:pt x="23615" y="15006"/>
                  </a:lnTo>
                  <a:lnTo>
                    <a:pt x="24082" y="15027"/>
                  </a:lnTo>
                  <a:lnTo>
                    <a:pt x="24569" y="15027"/>
                  </a:lnTo>
                  <a:lnTo>
                    <a:pt x="25057" y="15027"/>
                  </a:lnTo>
                  <a:lnTo>
                    <a:pt x="25524" y="15006"/>
                  </a:lnTo>
                  <a:lnTo>
                    <a:pt x="26011" y="14966"/>
                  </a:lnTo>
                  <a:lnTo>
                    <a:pt x="26478" y="14925"/>
                  </a:lnTo>
                  <a:lnTo>
                    <a:pt x="26945" y="14864"/>
                  </a:lnTo>
                  <a:lnTo>
                    <a:pt x="27412" y="14783"/>
                  </a:lnTo>
                  <a:lnTo>
                    <a:pt x="27879" y="14702"/>
                  </a:lnTo>
                  <a:lnTo>
                    <a:pt x="28326" y="14600"/>
                  </a:lnTo>
                  <a:lnTo>
                    <a:pt x="28773" y="14499"/>
                  </a:lnTo>
                  <a:lnTo>
                    <a:pt x="29199" y="14377"/>
                  </a:lnTo>
                  <a:lnTo>
                    <a:pt x="29646" y="14235"/>
                  </a:lnTo>
                  <a:lnTo>
                    <a:pt x="30052" y="14072"/>
                  </a:lnTo>
                  <a:lnTo>
                    <a:pt x="30458" y="13910"/>
                  </a:lnTo>
                  <a:lnTo>
                    <a:pt x="30864" y="13727"/>
                  </a:lnTo>
                  <a:lnTo>
                    <a:pt x="31250" y="13545"/>
                  </a:lnTo>
                  <a:lnTo>
                    <a:pt x="31615" y="13341"/>
                  </a:lnTo>
                  <a:lnTo>
                    <a:pt x="31615" y="13341"/>
                  </a:lnTo>
                  <a:lnTo>
                    <a:pt x="31981" y="13118"/>
                  </a:lnTo>
                  <a:lnTo>
                    <a:pt x="32306" y="12895"/>
                  </a:lnTo>
                  <a:lnTo>
                    <a:pt x="32610" y="12671"/>
                  </a:lnTo>
                  <a:lnTo>
                    <a:pt x="32895" y="12428"/>
                  </a:lnTo>
                  <a:lnTo>
                    <a:pt x="33159" y="12184"/>
                  </a:lnTo>
                  <a:lnTo>
                    <a:pt x="33382" y="11940"/>
                  </a:lnTo>
                  <a:lnTo>
                    <a:pt x="33605" y="11697"/>
                  </a:lnTo>
                  <a:lnTo>
                    <a:pt x="33788" y="11433"/>
                  </a:lnTo>
                  <a:lnTo>
                    <a:pt x="33971" y="11169"/>
                  </a:lnTo>
                  <a:lnTo>
                    <a:pt x="34113" y="10905"/>
                  </a:lnTo>
                  <a:lnTo>
                    <a:pt x="34235" y="10641"/>
                  </a:lnTo>
                  <a:lnTo>
                    <a:pt x="34336" y="10377"/>
                  </a:lnTo>
                  <a:lnTo>
                    <a:pt x="34417" y="10093"/>
                  </a:lnTo>
                  <a:lnTo>
                    <a:pt x="34478" y="9829"/>
                  </a:lnTo>
                  <a:lnTo>
                    <a:pt x="34519" y="9544"/>
                  </a:lnTo>
                  <a:lnTo>
                    <a:pt x="34519" y="9280"/>
                  </a:lnTo>
                  <a:lnTo>
                    <a:pt x="34519" y="14377"/>
                  </a:lnTo>
                  <a:lnTo>
                    <a:pt x="34519" y="14377"/>
                  </a:lnTo>
                  <a:lnTo>
                    <a:pt x="34499" y="14661"/>
                  </a:lnTo>
                  <a:lnTo>
                    <a:pt x="34458" y="14946"/>
                  </a:lnTo>
                  <a:lnTo>
                    <a:pt x="34397" y="15210"/>
                  </a:lnTo>
                  <a:lnTo>
                    <a:pt x="34316" y="15494"/>
                  </a:lnTo>
                  <a:lnTo>
                    <a:pt x="34214" y="15758"/>
                  </a:lnTo>
                  <a:lnTo>
                    <a:pt x="34093" y="16022"/>
                  </a:lnTo>
                  <a:lnTo>
                    <a:pt x="33950" y="16286"/>
                  </a:lnTo>
                  <a:lnTo>
                    <a:pt x="33788" y="16550"/>
                  </a:lnTo>
                  <a:lnTo>
                    <a:pt x="33585" y="16814"/>
                  </a:lnTo>
                  <a:lnTo>
                    <a:pt x="33382" y="17057"/>
                  </a:lnTo>
                  <a:lnTo>
                    <a:pt x="33138" y="17301"/>
                  </a:lnTo>
                  <a:lnTo>
                    <a:pt x="32874" y="17545"/>
                  </a:lnTo>
                  <a:lnTo>
                    <a:pt x="32590" y="17788"/>
                  </a:lnTo>
                  <a:lnTo>
                    <a:pt x="32285" y="18012"/>
                  </a:lnTo>
                  <a:lnTo>
                    <a:pt x="31961" y="18235"/>
                  </a:lnTo>
                  <a:lnTo>
                    <a:pt x="31615" y="18458"/>
                  </a:lnTo>
                  <a:lnTo>
                    <a:pt x="31615" y="18458"/>
                  </a:lnTo>
                  <a:lnTo>
                    <a:pt x="31230" y="18661"/>
                  </a:lnTo>
                  <a:lnTo>
                    <a:pt x="30844" y="18844"/>
                  </a:lnTo>
                  <a:lnTo>
                    <a:pt x="30458" y="19027"/>
                  </a:lnTo>
                  <a:lnTo>
                    <a:pt x="30052" y="19189"/>
                  </a:lnTo>
                  <a:lnTo>
                    <a:pt x="29625" y="19352"/>
                  </a:lnTo>
                  <a:lnTo>
                    <a:pt x="29199" y="19474"/>
                  </a:lnTo>
                  <a:lnTo>
                    <a:pt x="28752" y="19616"/>
                  </a:lnTo>
                  <a:lnTo>
                    <a:pt x="28306" y="19717"/>
                  </a:lnTo>
                  <a:lnTo>
                    <a:pt x="27859" y="19819"/>
                  </a:lnTo>
                  <a:lnTo>
                    <a:pt x="27392" y="19900"/>
                  </a:lnTo>
                  <a:lnTo>
                    <a:pt x="26925" y="19981"/>
                  </a:lnTo>
                  <a:lnTo>
                    <a:pt x="26458" y="20042"/>
                  </a:lnTo>
                  <a:lnTo>
                    <a:pt x="25991" y="20083"/>
                  </a:lnTo>
                  <a:lnTo>
                    <a:pt x="25504" y="20123"/>
                  </a:lnTo>
                  <a:lnTo>
                    <a:pt x="25036" y="20144"/>
                  </a:lnTo>
                  <a:lnTo>
                    <a:pt x="24549" y="20144"/>
                  </a:lnTo>
                  <a:lnTo>
                    <a:pt x="24082" y="20144"/>
                  </a:lnTo>
                  <a:lnTo>
                    <a:pt x="23595" y="20123"/>
                  </a:lnTo>
                  <a:lnTo>
                    <a:pt x="23128" y="20083"/>
                  </a:lnTo>
                  <a:lnTo>
                    <a:pt x="22640" y="20042"/>
                  </a:lnTo>
                  <a:lnTo>
                    <a:pt x="22173" y="19981"/>
                  </a:lnTo>
                  <a:lnTo>
                    <a:pt x="21706" y="19900"/>
                  </a:lnTo>
                  <a:lnTo>
                    <a:pt x="21239" y="19819"/>
                  </a:lnTo>
                  <a:lnTo>
                    <a:pt x="20793" y="19717"/>
                  </a:lnTo>
                  <a:lnTo>
                    <a:pt x="20346" y="19616"/>
                  </a:lnTo>
                  <a:lnTo>
                    <a:pt x="19899" y="19474"/>
                  </a:lnTo>
                  <a:lnTo>
                    <a:pt x="19473" y="19352"/>
                  </a:lnTo>
                  <a:lnTo>
                    <a:pt x="19046" y="19189"/>
                  </a:lnTo>
                  <a:lnTo>
                    <a:pt x="18640" y="19027"/>
                  </a:lnTo>
                  <a:lnTo>
                    <a:pt x="18234" y="18844"/>
                  </a:lnTo>
                  <a:lnTo>
                    <a:pt x="17848" y="18661"/>
                  </a:lnTo>
                  <a:lnTo>
                    <a:pt x="17483" y="18458"/>
                  </a:lnTo>
                  <a:lnTo>
                    <a:pt x="17483" y="18458"/>
                  </a:lnTo>
                  <a:lnTo>
                    <a:pt x="17117" y="18235"/>
                  </a:lnTo>
                  <a:lnTo>
                    <a:pt x="16793" y="18012"/>
                  </a:lnTo>
                  <a:lnTo>
                    <a:pt x="16488" y="17768"/>
                  </a:lnTo>
                  <a:lnTo>
                    <a:pt x="16183" y="17545"/>
                  </a:lnTo>
                  <a:lnTo>
                    <a:pt x="15919" y="17301"/>
                  </a:lnTo>
                  <a:lnTo>
                    <a:pt x="15676" y="17037"/>
                  </a:lnTo>
                  <a:lnTo>
                    <a:pt x="15473" y="16793"/>
                  </a:lnTo>
                  <a:lnTo>
                    <a:pt x="15270" y="16529"/>
                  </a:lnTo>
                  <a:lnTo>
                    <a:pt x="15087" y="16265"/>
                  </a:lnTo>
                  <a:lnTo>
                    <a:pt x="14945" y="15981"/>
                  </a:lnTo>
                  <a:lnTo>
                    <a:pt x="14823" y="15717"/>
                  </a:lnTo>
                  <a:lnTo>
                    <a:pt x="14721" y="15433"/>
                  </a:lnTo>
                  <a:lnTo>
                    <a:pt x="14640" y="15169"/>
                  </a:lnTo>
                  <a:lnTo>
                    <a:pt x="14579" y="14885"/>
                  </a:lnTo>
                  <a:lnTo>
                    <a:pt x="14539" y="14600"/>
                  </a:lnTo>
                  <a:lnTo>
                    <a:pt x="14539" y="14336"/>
                  </a:lnTo>
                  <a:lnTo>
                    <a:pt x="14539" y="12793"/>
                  </a:lnTo>
                  <a:lnTo>
                    <a:pt x="0" y="9341"/>
                  </a:lnTo>
                  <a:lnTo>
                    <a:pt x="20" y="4224"/>
                  </a:lnTo>
                  <a:lnTo>
                    <a:pt x="995" y="4448"/>
                  </a:lnTo>
                  <a:lnTo>
                    <a:pt x="1015" y="282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4"/>
            <p:cNvSpPr/>
            <p:nvPr/>
          </p:nvSpPr>
          <p:spPr>
            <a:xfrm>
              <a:off x="5021950" y="4367175"/>
              <a:ext cx="562475" cy="505625"/>
            </a:xfrm>
            <a:custGeom>
              <a:rect b="b" l="l" r="r" t="t"/>
              <a:pathLst>
                <a:path extrusionOk="0" h="20225" w="22499">
                  <a:moveTo>
                    <a:pt x="16001" y="1"/>
                  </a:moveTo>
                  <a:lnTo>
                    <a:pt x="21" y="6600"/>
                  </a:lnTo>
                  <a:lnTo>
                    <a:pt x="1" y="11717"/>
                  </a:lnTo>
                  <a:lnTo>
                    <a:pt x="15981" y="5118"/>
                  </a:lnTo>
                  <a:lnTo>
                    <a:pt x="16346" y="5280"/>
                  </a:lnTo>
                  <a:lnTo>
                    <a:pt x="16712" y="5422"/>
                  </a:lnTo>
                  <a:lnTo>
                    <a:pt x="17098" y="5544"/>
                  </a:lnTo>
                  <a:lnTo>
                    <a:pt x="17483" y="5666"/>
                  </a:lnTo>
                  <a:lnTo>
                    <a:pt x="17910" y="5747"/>
                  </a:lnTo>
                  <a:lnTo>
                    <a:pt x="18316" y="5828"/>
                  </a:lnTo>
                  <a:lnTo>
                    <a:pt x="18742" y="5869"/>
                  </a:lnTo>
                  <a:lnTo>
                    <a:pt x="19169" y="5910"/>
                  </a:lnTo>
                  <a:lnTo>
                    <a:pt x="22478" y="20225"/>
                  </a:lnTo>
                  <a:lnTo>
                    <a:pt x="22499" y="15108"/>
                  </a:lnTo>
                  <a:lnTo>
                    <a:pt x="19189" y="793"/>
                  </a:lnTo>
                  <a:lnTo>
                    <a:pt x="18763" y="772"/>
                  </a:lnTo>
                  <a:lnTo>
                    <a:pt x="18336" y="711"/>
                  </a:lnTo>
                  <a:lnTo>
                    <a:pt x="17910" y="630"/>
                  </a:lnTo>
                  <a:lnTo>
                    <a:pt x="17504" y="549"/>
                  </a:lnTo>
                  <a:lnTo>
                    <a:pt x="17118" y="427"/>
                  </a:lnTo>
                  <a:lnTo>
                    <a:pt x="16732" y="305"/>
                  </a:lnTo>
                  <a:lnTo>
                    <a:pt x="16346" y="163"/>
                  </a:lnTo>
                  <a:lnTo>
                    <a:pt x="1600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4"/>
            <p:cNvSpPr/>
            <p:nvPr/>
          </p:nvSpPr>
          <p:spPr>
            <a:xfrm>
              <a:off x="5021950" y="4367175"/>
              <a:ext cx="562475" cy="505625"/>
            </a:xfrm>
            <a:custGeom>
              <a:rect b="b" l="l" r="r" t="t"/>
              <a:pathLst>
                <a:path extrusionOk="0" fill="none" h="20225" w="22499">
                  <a:moveTo>
                    <a:pt x="22478" y="20225"/>
                  </a:moveTo>
                  <a:lnTo>
                    <a:pt x="19169" y="5910"/>
                  </a:lnTo>
                  <a:lnTo>
                    <a:pt x="19169" y="5910"/>
                  </a:lnTo>
                  <a:lnTo>
                    <a:pt x="18742" y="5869"/>
                  </a:lnTo>
                  <a:lnTo>
                    <a:pt x="18316" y="5828"/>
                  </a:lnTo>
                  <a:lnTo>
                    <a:pt x="17910" y="5747"/>
                  </a:lnTo>
                  <a:lnTo>
                    <a:pt x="17483" y="5666"/>
                  </a:lnTo>
                  <a:lnTo>
                    <a:pt x="17098" y="5544"/>
                  </a:lnTo>
                  <a:lnTo>
                    <a:pt x="16712" y="5422"/>
                  </a:lnTo>
                  <a:lnTo>
                    <a:pt x="16346" y="5280"/>
                  </a:lnTo>
                  <a:lnTo>
                    <a:pt x="15981" y="5118"/>
                  </a:lnTo>
                  <a:lnTo>
                    <a:pt x="1" y="11717"/>
                  </a:lnTo>
                  <a:lnTo>
                    <a:pt x="21" y="6600"/>
                  </a:lnTo>
                  <a:lnTo>
                    <a:pt x="16001" y="1"/>
                  </a:lnTo>
                  <a:lnTo>
                    <a:pt x="16001" y="1"/>
                  </a:lnTo>
                  <a:lnTo>
                    <a:pt x="16346" y="163"/>
                  </a:lnTo>
                  <a:lnTo>
                    <a:pt x="16732" y="305"/>
                  </a:lnTo>
                  <a:lnTo>
                    <a:pt x="17118" y="427"/>
                  </a:lnTo>
                  <a:lnTo>
                    <a:pt x="17504" y="549"/>
                  </a:lnTo>
                  <a:lnTo>
                    <a:pt x="17910" y="630"/>
                  </a:lnTo>
                  <a:lnTo>
                    <a:pt x="18336" y="711"/>
                  </a:lnTo>
                  <a:lnTo>
                    <a:pt x="18763" y="772"/>
                  </a:lnTo>
                  <a:lnTo>
                    <a:pt x="19189" y="793"/>
                  </a:lnTo>
                  <a:lnTo>
                    <a:pt x="22499" y="15108"/>
                  </a:lnTo>
                  <a:lnTo>
                    <a:pt x="22478" y="2022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4"/>
            <p:cNvSpPr/>
            <p:nvPr/>
          </p:nvSpPr>
          <p:spPr>
            <a:xfrm>
              <a:off x="4270650" y="4651450"/>
              <a:ext cx="766050" cy="363500"/>
            </a:xfrm>
            <a:custGeom>
              <a:rect b="b" l="l" r="r" t="t"/>
              <a:pathLst>
                <a:path extrusionOk="0" h="14540" w="30642">
                  <a:moveTo>
                    <a:pt x="21" y="1"/>
                  </a:moveTo>
                  <a:lnTo>
                    <a:pt x="1" y="5118"/>
                  </a:lnTo>
                  <a:lnTo>
                    <a:pt x="21" y="5564"/>
                  </a:lnTo>
                  <a:lnTo>
                    <a:pt x="82" y="6011"/>
                  </a:lnTo>
                  <a:lnTo>
                    <a:pt x="184" y="6478"/>
                  </a:lnTo>
                  <a:lnTo>
                    <a:pt x="306" y="6925"/>
                  </a:lnTo>
                  <a:lnTo>
                    <a:pt x="468" y="7351"/>
                  </a:lnTo>
                  <a:lnTo>
                    <a:pt x="671" y="7798"/>
                  </a:lnTo>
                  <a:lnTo>
                    <a:pt x="915" y="8245"/>
                  </a:lnTo>
                  <a:lnTo>
                    <a:pt x="1199" y="8671"/>
                  </a:lnTo>
                  <a:lnTo>
                    <a:pt x="1524" y="9097"/>
                  </a:lnTo>
                  <a:lnTo>
                    <a:pt x="1869" y="9504"/>
                  </a:lnTo>
                  <a:lnTo>
                    <a:pt x="2255" y="9910"/>
                  </a:lnTo>
                  <a:lnTo>
                    <a:pt x="2702" y="10316"/>
                  </a:lnTo>
                  <a:lnTo>
                    <a:pt x="3169" y="10702"/>
                  </a:lnTo>
                  <a:lnTo>
                    <a:pt x="3656" y="11067"/>
                  </a:lnTo>
                  <a:lnTo>
                    <a:pt x="4204" y="11433"/>
                  </a:lnTo>
                  <a:lnTo>
                    <a:pt x="4793" y="11778"/>
                  </a:lnTo>
                  <a:lnTo>
                    <a:pt x="5382" y="12123"/>
                  </a:lnTo>
                  <a:lnTo>
                    <a:pt x="6011" y="12428"/>
                  </a:lnTo>
                  <a:lnTo>
                    <a:pt x="6661" y="12712"/>
                  </a:lnTo>
                  <a:lnTo>
                    <a:pt x="7331" y="12996"/>
                  </a:lnTo>
                  <a:lnTo>
                    <a:pt x="8022" y="13240"/>
                  </a:lnTo>
                  <a:lnTo>
                    <a:pt x="8712" y="13463"/>
                  </a:lnTo>
                  <a:lnTo>
                    <a:pt x="9423" y="13666"/>
                  </a:lnTo>
                  <a:lnTo>
                    <a:pt x="10154" y="13849"/>
                  </a:lnTo>
                  <a:lnTo>
                    <a:pt x="10885" y="14011"/>
                  </a:lnTo>
                  <a:lnTo>
                    <a:pt x="11636" y="14153"/>
                  </a:lnTo>
                  <a:lnTo>
                    <a:pt x="12387" y="14255"/>
                  </a:lnTo>
                  <a:lnTo>
                    <a:pt x="13159" y="14356"/>
                  </a:lnTo>
                  <a:lnTo>
                    <a:pt x="13910" y="14438"/>
                  </a:lnTo>
                  <a:lnTo>
                    <a:pt x="14682" y="14478"/>
                  </a:lnTo>
                  <a:lnTo>
                    <a:pt x="15474" y="14519"/>
                  </a:lnTo>
                  <a:lnTo>
                    <a:pt x="16245" y="14539"/>
                  </a:lnTo>
                  <a:lnTo>
                    <a:pt x="17017" y="14519"/>
                  </a:lnTo>
                  <a:lnTo>
                    <a:pt x="17788" y="14478"/>
                  </a:lnTo>
                  <a:lnTo>
                    <a:pt x="18560" y="14438"/>
                  </a:lnTo>
                  <a:lnTo>
                    <a:pt x="19332" y="14356"/>
                  </a:lnTo>
                  <a:lnTo>
                    <a:pt x="20083" y="14255"/>
                  </a:lnTo>
                  <a:lnTo>
                    <a:pt x="20854" y="14153"/>
                  </a:lnTo>
                  <a:lnTo>
                    <a:pt x="21585" y="14011"/>
                  </a:lnTo>
                  <a:lnTo>
                    <a:pt x="22316" y="13849"/>
                  </a:lnTo>
                  <a:lnTo>
                    <a:pt x="23047" y="13666"/>
                  </a:lnTo>
                  <a:lnTo>
                    <a:pt x="23758" y="13463"/>
                  </a:lnTo>
                  <a:lnTo>
                    <a:pt x="24448" y="13240"/>
                  </a:lnTo>
                  <a:lnTo>
                    <a:pt x="25139" y="12996"/>
                  </a:lnTo>
                  <a:lnTo>
                    <a:pt x="25789" y="12712"/>
                  </a:lnTo>
                  <a:lnTo>
                    <a:pt x="26438" y="12428"/>
                  </a:lnTo>
                  <a:lnTo>
                    <a:pt x="27068" y="12123"/>
                  </a:lnTo>
                  <a:lnTo>
                    <a:pt x="27657" y="11778"/>
                  </a:lnTo>
                  <a:lnTo>
                    <a:pt x="28124" y="11514"/>
                  </a:lnTo>
                  <a:lnTo>
                    <a:pt x="28550" y="11229"/>
                  </a:lnTo>
                  <a:lnTo>
                    <a:pt x="28936" y="10945"/>
                  </a:lnTo>
                  <a:lnTo>
                    <a:pt x="29322" y="10661"/>
                  </a:lnTo>
                  <a:lnTo>
                    <a:pt x="29687" y="10356"/>
                  </a:lnTo>
                  <a:lnTo>
                    <a:pt x="30032" y="10052"/>
                  </a:lnTo>
                  <a:lnTo>
                    <a:pt x="30337" y="9727"/>
                  </a:lnTo>
                  <a:lnTo>
                    <a:pt x="30621" y="9422"/>
                  </a:lnTo>
                  <a:lnTo>
                    <a:pt x="30641" y="4305"/>
                  </a:lnTo>
                  <a:lnTo>
                    <a:pt x="30641" y="4305"/>
                  </a:lnTo>
                  <a:lnTo>
                    <a:pt x="30357" y="4630"/>
                  </a:lnTo>
                  <a:lnTo>
                    <a:pt x="30032" y="4935"/>
                  </a:lnTo>
                  <a:lnTo>
                    <a:pt x="29707" y="5239"/>
                  </a:lnTo>
                  <a:lnTo>
                    <a:pt x="29342" y="5544"/>
                  </a:lnTo>
                  <a:lnTo>
                    <a:pt x="28956" y="5828"/>
                  </a:lnTo>
                  <a:lnTo>
                    <a:pt x="28550" y="6113"/>
                  </a:lnTo>
                  <a:lnTo>
                    <a:pt x="28124" y="6397"/>
                  </a:lnTo>
                  <a:lnTo>
                    <a:pt x="27677" y="6681"/>
                  </a:lnTo>
                  <a:lnTo>
                    <a:pt x="27068" y="7006"/>
                  </a:lnTo>
                  <a:lnTo>
                    <a:pt x="26459" y="7311"/>
                  </a:lnTo>
                  <a:lnTo>
                    <a:pt x="25809" y="7595"/>
                  </a:lnTo>
                  <a:lnTo>
                    <a:pt x="25139" y="7879"/>
                  </a:lnTo>
                  <a:lnTo>
                    <a:pt x="24469" y="8123"/>
                  </a:lnTo>
                  <a:lnTo>
                    <a:pt x="23778" y="8346"/>
                  </a:lnTo>
                  <a:lnTo>
                    <a:pt x="23068" y="8549"/>
                  </a:lnTo>
                  <a:lnTo>
                    <a:pt x="22337" y="8732"/>
                  </a:lnTo>
                  <a:lnTo>
                    <a:pt x="21606" y="8894"/>
                  </a:lnTo>
                  <a:lnTo>
                    <a:pt x="20854" y="9037"/>
                  </a:lnTo>
                  <a:lnTo>
                    <a:pt x="20103" y="9158"/>
                  </a:lnTo>
                  <a:lnTo>
                    <a:pt x="19352" y="9240"/>
                  </a:lnTo>
                  <a:lnTo>
                    <a:pt x="18580" y="9321"/>
                  </a:lnTo>
                  <a:lnTo>
                    <a:pt x="17809" y="9382"/>
                  </a:lnTo>
                  <a:lnTo>
                    <a:pt x="17037" y="9402"/>
                  </a:lnTo>
                  <a:lnTo>
                    <a:pt x="16245" y="9422"/>
                  </a:lnTo>
                  <a:lnTo>
                    <a:pt x="15474" y="9402"/>
                  </a:lnTo>
                  <a:lnTo>
                    <a:pt x="14702" y="9382"/>
                  </a:lnTo>
                  <a:lnTo>
                    <a:pt x="13930" y="9321"/>
                  </a:lnTo>
                  <a:lnTo>
                    <a:pt x="13159" y="9240"/>
                  </a:lnTo>
                  <a:lnTo>
                    <a:pt x="12407" y="9158"/>
                  </a:lnTo>
                  <a:lnTo>
                    <a:pt x="11656" y="9037"/>
                  </a:lnTo>
                  <a:lnTo>
                    <a:pt x="10905" y="8894"/>
                  </a:lnTo>
                  <a:lnTo>
                    <a:pt x="10154" y="8732"/>
                  </a:lnTo>
                  <a:lnTo>
                    <a:pt x="9443" y="8549"/>
                  </a:lnTo>
                  <a:lnTo>
                    <a:pt x="8732" y="8346"/>
                  </a:lnTo>
                  <a:lnTo>
                    <a:pt x="8022" y="8123"/>
                  </a:lnTo>
                  <a:lnTo>
                    <a:pt x="7351" y="7879"/>
                  </a:lnTo>
                  <a:lnTo>
                    <a:pt x="6681" y="7615"/>
                  </a:lnTo>
                  <a:lnTo>
                    <a:pt x="6032" y="7311"/>
                  </a:lnTo>
                  <a:lnTo>
                    <a:pt x="5402" y="7006"/>
                  </a:lnTo>
                  <a:lnTo>
                    <a:pt x="4793" y="6681"/>
                  </a:lnTo>
                  <a:lnTo>
                    <a:pt x="4224" y="6316"/>
                  </a:lnTo>
                  <a:lnTo>
                    <a:pt x="3676" y="5950"/>
                  </a:lnTo>
                  <a:lnTo>
                    <a:pt x="3169" y="5585"/>
                  </a:lnTo>
                  <a:lnTo>
                    <a:pt x="2702" y="5199"/>
                  </a:lnTo>
                  <a:lnTo>
                    <a:pt x="2275" y="4793"/>
                  </a:lnTo>
                  <a:lnTo>
                    <a:pt x="1889" y="4387"/>
                  </a:lnTo>
                  <a:lnTo>
                    <a:pt x="1524" y="3981"/>
                  </a:lnTo>
                  <a:lnTo>
                    <a:pt x="1219" y="3554"/>
                  </a:lnTo>
                  <a:lnTo>
                    <a:pt x="935" y="3128"/>
                  </a:lnTo>
                  <a:lnTo>
                    <a:pt x="691" y="2681"/>
                  </a:lnTo>
                  <a:lnTo>
                    <a:pt x="488" y="2255"/>
                  </a:lnTo>
                  <a:lnTo>
                    <a:pt x="326" y="1808"/>
                  </a:lnTo>
                  <a:lnTo>
                    <a:pt x="184" y="1361"/>
                  </a:lnTo>
                  <a:lnTo>
                    <a:pt x="102" y="894"/>
                  </a:lnTo>
                  <a:lnTo>
                    <a:pt x="42" y="447"/>
                  </a:lnTo>
                  <a:lnTo>
                    <a:pt x="2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4"/>
            <p:cNvSpPr/>
            <p:nvPr/>
          </p:nvSpPr>
          <p:spPr>
            <a:xfrm>
              <a:off x="4270650" y="4651450"/>
              <a:ext cx="766050" cy="363500"/>
            </a:xfrm>
            <a:custGeom>
              <a:rect b="b" l="l" r="r" t="t"/>
              <a:pathLst>
                <a:path extrusionOk="0" fill="none" h="14540" w="30642">
                  <a:moveTo>
                    <a:pt x="21" y="1"/>
                  </a:moveTo>
                  <a:lnTo>
                    <a:pt x="21" y="1"/>
                  </a:lnTo>
                  <a:lnTo>
                    <a:pt x="42" y="447"/>
                  </a:lnTo>
                  <a:lnTo>
                    <a:pt x="102" y="894"/>
                  </a:lnTo>
                  <a:lnTo>
                    <a:pt x="184" y="1361"/>
                  </a:lnTo>
                  <a:lnTo>
                    <a:pt x="326" y="1808"/>
                  </a:lnTo>
                  <a:lnTo>
                    <a:pt x="488" y="2255"/>
                  </a:lnTo>
                  <a:lnTo>
                    <a:pt x="691" y="2681"/>
                  </a:lnTo>
                  <a:lnTo>
                    <a:pt x="935" y="3128"/>
                  </a:lnTo>
                  <a:lnTo>
                    <a:pt x="1219" y="3554"/>
                  </a:lnTo>
                  <a:lnTo>
                    <a:pt x="1524" y="3981"/>
                  </a:lnTo>
                  <a:lnTo>
                    <a:pt x="1889" y="4387"/>
                  </a:lnTo>
                  <a:lnTo>
                    <a:pt x="2275" y="4793"/>
                  </a:lnTo>
                  <a:lnTo>
                    <a:pt x="2702" y="5199"/>
                  </a:lnTo>
                  <a:lnTo>
                    <a:pt x="3169" y="5585"/>
                  </a:lnTo>
                  <a:lnTo>
                    <a:pt x="3676" y="5950"/>
                  </a:lnTo>
                  <a:lnTo>
                    <a:pt x="4224" y="6316"/>
                  </a:lnTo>
                  <a:lnTo>
                    <a:pt x="4793" y="6681"/>
                  </a:lnTo>
                  <a:lnTo>
                    <a:pt x="4793" y="6681"/>
                  </a:lnTo>
                  <a:lnTo>
                    <a:pt x="5402" y="7006"/>
                  </a:lnTo>
                  <a:lnTo>
                    <a:pt x="6032" y="7311"/>
                  </a:lnTo>
                  <a:lnTo>
                    <a:pt x="6681" y="7615"/>
                  </a:lnTo>
                  <a:lnTo>
                    <a:pt x="7351" y="7879"/>
                  </a:lnTo>
                  <a:lnTo>
                    <a:pt x="8022" y="8123"/>
                  </a:lnTo>
                  <a:lnTo>
                    <a:pt x="8732" y="8346"/>
                  </a:lnTo>
                  <a:lnTo>
                    <a:pt x="9443" y="8549"/>
                  </a:lnTo>
                  <a:lnTo>
                    <a:pt x="10154" y="8732"/>
                  </a:lnTo>
                  <a:lnTo>
                    <a:pt x="10905" y="8894"/>
                  </a:lnTo>
                  <a:lnTo>
                    <a:pt x="11656" y="9037"/>
                  </a:lnTo>
                  <a:lnTo>
                    <a:pt x="12407" y="9158"/>
                  </a:lnTo>
                  <a:lnTo>
                    <a:pt x="13159" y="9240"/>
                  </a:lnTo>
                  <a:lnTo>
                    <a:pt x="13930" y="9321"/>
                  </a:lnTo>
                  <a:lnTo>
                    <a:pt x="14702" y="9382"/>
                  </a:lnTo>
                  <a:lnTo>
                    <a:pt x="15474" y="9402"/>
                  </a:lnTo>
                  <a:lnTo>
                    <a:pt x="16245" y="9422"/>
                  </a:lnTo>
                  <a:lnTo>
                    <a:pt x="17037" y="9402"/>
                  </a:lnTo>
                  <a:lnTo>
                    <a:pt x="17809" y="9382"/>
                  </a:lnTo>
                  <a:lnTo>
                    <a:pt x="18580" y="9321"/>
                  </a:lnTo>
                  <a:lnTo>
                    <a:pt x="19352" y="9240"/>
                  </a:lnTo>
                  <a:lnTo>
                    <a:pt x="20103" y="9158"/>
                  </a:lnTo>
                  <a:lnTo>
                    <a:pt x="20854" y="9037"/>
                  </a:lnTo>
                  <a:lnTo>
                    <a:pt x="21606" y="8894"/>
                  </a:lnTo>
                  <a:lnTo>
                    <a:pt x="22337" y="8732"/>
                  </a:lnTo>
                  <a:lnTo>
                    <a:pt x="23068" y="8549"/>
                  </a:lnTo>
                  <a:lnTo>
                    <a:pt x="23778" y="8346"/>
                  </a:lnTo>
                  <a:lnTo>
                    <a:pt x="24469" y="8123"/>
                  </a:lnTo>
                  <a:lnTo>
                    <a:pt x="25139" y="7879"/>
                  </a:lnTo>
                  <a:lnTo>
                    <a:pt x="25809" y="7595"/>
                  </a:lnTo>
                  <a:lnTo>
                    <a:pt x="26459" y="7311"/>
                  </a:lnTo>
                  <a:lnTo>
                    <a:pt x="27068" y="7006"/>
                  </a:lnTo>
                  <a:lnTo>
                    <a:pt x="27677" y="6681"/>
                  </a:lnTo>
                  <a:lnTo>
                    <a:pt x="27677" y="6681"/>
                  </a:lnTo>
                  <a:lnTo>
                    <a:pt x="28124" y="6397"/>
                  </a:lnTo>
                  <a:lnTo>
                    <a:pt x="28550" y="6113"/>
                  </a:lnTo>
                  <a:lnTo>
                    <a:pt x="28956" y="5828"/>
                  </a:lnTo>
                  <a:lnTo>
                    <a:pt x="29342" y="5544"/>
                  </a:lnTo>
                  <a:lnTo>
                    <a:pt x="29707" y="5239"/>
                  </a:lnTo>
                  <a:lnTo>
                    <a:pt x="30032" y="4935"/>
                  </a:lnTo>
                  <a:lnTo>
                    <a:pt x="30357" y="4630"/>
                  </a:lnTo>
                  <a:lnTo>
                    <a:pt x="30641" y="4305"/>
                  </a:lnTo>
                  <a:lnTo>
                    <a:pt x="30621" y="9422"/>
                  </a:lnTo>
                  <a:lnTo>
                    <a:pt x="30621" y="9422"/>
                  </a:lnTo>
                  <a:lnTo>
                    <a:pt x="30337" y="9727"/>
                  </a:lnTo>
                  <a:lnTo>
                    <a:pt x="30032" y="10052"/>
                  </a:lnTo>
                  <a:lnTo>
                    <a:pt x="29687" y="10356"/>
                  </a:lnTo>
                  <a:lnTo>
                    <a:pt x="29322" y="10661"/>
                  </a:lnTo>
                  <a:lnTo>
                    <a:pt x="28936" y="10945"/>
                  </a:lnTo>
                  <a:lnTo>
                    <a:pt x="28550" y="11229"/>
                  </a:lnTo>
                  <a:lnTo>
                    <a:pt x="28124" y="11514"/>
                  </a:lnTo>
                  <a:lnTo>
                    <a:pt x="27657" y="11778"/>
                  </a:lnTo>
                  <a:lnTo>
                    <a:pt x="27657" y="11778"/>
                  </a:lnTo>
                  <a:lnTo>
                    <a:pt x="27068" y="12123"/>
                  </a:lnTo>
                  <a:lnTo>
                    <a:pt x="26438" y="12428"/>
                  </a:lnTo>
                  <a:lnTo>
                    <a:pt x="25789" y="12712"/>
                  </a:lnTo>
                  <a:lnTo>
                    <a:pt x="25139" y="12996"/>
                  </a:lnTo>
                  <a:lnTo>
                    <a:pt x="24448" y="13240"/>
                  </a:lnTo>
                  <a:lnTo>
                    <a:pt x="23758" y="13463"/>
                  </a:lnTo>
                  <a:lnTo>
                    <a:pt x="23047" y="13666"/>
                  </a:lnTo>
                  <a:lnTo>
                    <a:pt x="22316" y="13849"/>
                  </a:lnTo>
                  <a:lnTo>
                    <a:pt x="21585" y="14011"/>
                  </a:lnTo>
                  <a:lnTo>
                    <a:pt x="20854" y="14153"/>
                  </a:lnTo>
                  <a:lnTo>
                    <a:pt x="20083" y="14255"/>
                  </a:lnTo>
                  <a:lnTo>
                    <a:pt x="19332" y="14356"/>
                  </a:lnTo>
                  <a:lnTo>
                    <a:pt x="18560" y="14438"/>
                  </a:lnTo>
                  <a:lnTo>
                    <a:pt x="17788" y="14478"/>
                  </a:lnTo>
                  <a:lnTo>
                    <a:pt x="17017" y="14519"/>
                  </a:lnTo>
                  <a:lnTo>
                    <a:pt x="16245" y="14539"/>
                  </a:lnTo>
                  <a:lnTo>
                    <a:pt x="15474" y="14519"/>
                  </a:lnTo>
                  <a:lnTo>
                    <a:pt x="14682" y="14478"/>
                  </a:lnTo>
                  <a:lnTo>
                    <a:pt x="13910" y="14438"/>
                  </a:lnTo>
                  <a:lnTo>
                    <a:pt x="13159" y="14356"/>
                  </a:lnTo>
                  <a:lnTo>
                    <a:pt x="12387" y="14255"/>
                  </a:lnTo>
                  <a:lnTo>
                    <a:pt x="11636" y="14153"/>
                  </a:lnTo>
                  <a:lnTo>
                    <a:pt x="10885" y="14011"/>
                  </a:lnTo>
                  <a:lnTo>
                    <a:pt x="10154" y="13849"/>
                  </a:lnTo>
                  <a:lnTo>
                    <a:pt x="9423" y="13666"/>
                  </a:lnTo>
                  <a:lnTo>
                    <a:pt x="8712" y="13463"/>
                  </a:lnTo>
                  <a:lnTo>
                    <a:pt x="8022" y="13240"/>
                  </a:lnTo>
                  <a:lnTo>
                    <a:pt x="7331" y="12996"/>
                  </a:lnTo>
                  <a:lnTo>
                    <a:pt x="6661" y="12712"/>
                  </a:lnTo>
                  <a:lnTo>
                    <a:pt x="6011" y="12428"/>
                  </a:lnTo>
                  <a:lnTo>
                    <a:pt x="5382" y="12123"/>
                  </a:lnTo>
                  <a:lnTo>
                    <a:pt x="4793" y="11778"/>
                  </a:lnTo>
                  <a:lnTo>
                    <a:pt x="4793" y="11778"/>
                  </a:lnTo>
                  <a:lnTo>
                    <a:pt x="4204" y="11433"/>
                  </a:lnTo>
                  <a:lnTo>
                    <a:pt x="3656" y="11067"/>
                  </a:lnTo>
                  <a:lnTo>
                    <a:pt x="3169" y="10702"/>
                  </a:lnTo>
                  <a:lnTo>
                    <a:pt x="2702" y="10316"/>
                  </a:lnTo>
                  <a:lnTo>
                    <a:pt x="2255" y="9910"/>
                  </a:lnTo>
                  <a:lnTo>
                    <a:pt x="1869" y="9504"/>
                  </a:lnTo>
                  <a:lnTo>
                    <a:pt x="1524" y="9097"/>
                  </a:lnTo>
                  <a:lnTo>
                    <a:pt x="1199" y="8671"/>
                  </a:lnTo>
                  <a:lnTo>
                    <a:pt x="915" y="8245"/>
                  </a:lnTo>
                  <a:lnTo>
                    <a:pt x="671" y="7798"/>
                  </a:lnTo>
                  <a:lnTo>
                    <a:pt x="468" y="7351"/>
                  </a:lnTo>
                  <a:lnTo>
                    <a:pt x="306" y="6925"/>
                  </a:lnTo>
                  <a:lnTo>
                    <a:pt x="184" y="6478"/>
                  </a:lnTo>
                  <a:lnTo>
                    <a:pt x="82" y="6011"/>
                  </a:lnTo>
                  <a:lnTo>
                    <a:pt x="21" y="5564"/>
                  </a:lnTo>
                  <a:lnTo>
                    <a:pt x="1" y="5118"/>
                  </a:lnTo>
                  <a:lnTo>
                    <a:pt x="2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4"/>
            <p:cNvSpPr/>
            <p:nvPr/>
          </p:nvSpPr>
          <p:spPr>
            <a:xfrm>
              <a:off x="4271175" y="4222500"/>
              <a:ext cx="1627975" cy="806650"/>
            </a:xfrm>
            <a:custGeom>
              <a:rect b="b" l="l" r="r" t="t"/>
              <a:pathLst>
                <a:path extrusionOk="0" h="32266" w="65119">
                  <a:moveTo>
                    <a:pt x="46032" y="5788"/>
                  </a:moveTo>
                  <a:lnTo>
                    <a:pt x="46377" y="5950"/>
                  </a:lnTo>
                  <a:lnTo>
                    <a:pt x="46763" y="6092"/>
                  </a:lnTo>
                  <a:lnTo>
                    <a:pt x="47149" y="6214"/>
                  </a:lnTo>
                  <a:lnTo>
                    <a:pt x="47535" y="6336"/>
                  </a:lnTo>
                  <a:lnTo>
                    <a:pt x="47941" y="6417"/>
                  </a:lnTo>
                  <a:lnTo>
                    <a:pt x="48367" y="6498"/>
                  </a:lnTo>
                  <a:lnTo>
                    <a:pt x="48794" y="6559"/>
                  </a:lnTo>
                  <a:lnTo>
                    <a:pt x="49220" y="6580"/>
                  </a:lnTo>
                  <a:lnTo>
                    <a:pt x="52530" y="20895"/>
                  </a:lnTo>
                  <a:lnTo>
                    <a:pt x="51921" y="20996"/>
                  </a:lnTo>
                  <a:lnTo>
                    <a:pt x="51311" y="21139"/>
                  </a:lnTo>
                  <a:lnTo>
                    <a:pt x="50723" y="21281"/>
                  </a:lnTo>
                  <a:lnTo>
                    <a:pt x="50154" y="21463"/>
                  </a:lnTo>
                  <a:lnTo>
                    <a:pt x="49606" y="21666"/>
                  </a:lnTo>
                  <a:lnTo>
                    <a:pt x="49058" y="21870"/>
                  </a:lnTo>
                  <a:lnTo>
                    <a:pt x="48550" y="22133"/>
                  </a:lnTo>
                  <a:lnTo>
                    <a:pt x="48042" y="22397"/>
                  </a:lnTo>
                  <a:lnTo>
                    <a:pt x="47596" y="22682"/>
                  </a:lnTo>
                  <a:lnTo>
                    <a:pt x="47169" y="22966"/>
                  </a:lnTo>
                  <a:lnTo>
                    <a:pt x="46804" y="23271"/>
                  </a:lnTo>
                  <a:lnTo>
                    <a:pt x="46459" y="23595"/>
                  </a:lnTo>
                  <a:lnTo>
                    <a:pt x="31615" y="20062"/>
                  </a:lnTo>
                  <a:lnTo>
                    <a:pt x="31839" y="19575"/>
                  </a:lnTo>
                  <a:lnTo>
                    <a:pt x="32042" y="19108"/>
                  </a:lnTo>
                  <a:lnTo>
                    <a:pt x="32184" y="18621"/>
                  </a:lnTo>
                  <a:lnTo>
                    <a:pt x="32286" y="18133"/>
                  </a:lnTo>
                  <a:lnTo>
                    <a:pt x="32346" y="17626"/>
                  </a:lnTo>
                  <a:lnTo>
                    <a:pt x="32367" y="17138"/>
                  </a:lnTo>
                  <a:lnTo>
                    <a:pt x="32326" y="16651"/>
                  </a:lnTo>
                  <a:lnTo>
                    <a:pt x="32245" y="16164"/>
                  </a:lnTo>
                  <a:lnTo>
                    <a:pt x="32123" y="15656"/>
                  </a:lnTo>
                  <a:lnTo>
                    <a:pt x="31961" y="15169"/>
                  </a:lnTo>
                  <a:lnTo>
                    <a:pt x="31758" y="14702"/>
                  </a:lnTo>
                  <a:lnTo>
                    <a:pt x="31514" y="14214"/>
                  </a:lnTo>
                  <a:lnTo>
                    <a:pt x="31209" y="13747"/>
                  </a:lnTo>
                  <a:lnTo>
                    <a:pt x="30864" y="13301"/>
                  </a:lnTo>
                  <a:lnTo>
                    <a:pt x="30478" y="12834"/>
                  </a:lnTo>
                  <a:lnTo>
                    <a:pt x="30052" y="12387"/>
                  </a:lnTo>
                  <a:lnTo>
                    <a:pt x="46032" y="5788"/>
                  </a:lnTo>
                  <a:close/>
                  <a:moveTo>
                    <a:pt x="49748" y="1"/>
                  </a:moveTo>
                  <a:lnTo>
                    <a:pt x="49220" y="21"/>
                  </a:lnTo>
                  <a:lnTo>
                    <a:pt x="48672" y="62"/>
                  </a:lnTo>
                  <a:lnTo>
                    <a:pt x="48144" y="143"/>
                  </a:lnTo>
                  <a:lnTo>
                    <a:pt x="47616" y="244"/>
                  </a:lnTo>
                  <a:lnTo>
                    <a:pt x="47108" y="366"/>
                  </a:lnTo>
                  <a:lnTo>
                    <a:pt x="46621" y="549"/>
                  </a:lnTo>
                  <a:lnTo>
                    <a:pt x="46154" y="732"/>
                  </a:lnTo>
                  <a:lnTo>
                    <a:pt x="45728" y="955"/>
                  </a:lnTo>
                  <a:lnTo>
                    <a:pt x="45443" y="1158"/>
                  </a:lnTo>
                  <a:lnTo>
                    <a:pt x="45159" y="1341"/>
                  </a:lnTo>
                  <a:lnTo>
                    <a:pt x="44936" y="1544"/>
                  </a:lnTo>
                  <a:lnTo>
                    <a:pt x="44712" y="1767"/>
                  </a:lnTo>
                  <a:lnTo>
                    <a:pt x="44530" y="1991"/>
                  </a:lnTo>
                  <a:lnTo>
                    <a:pt x="44387" y="2214"/>
                  </a:lnTo>
                  <a:lnTo>
                    <a:pt x="44266" y="2437"/>
                  </a:lnTo>
                  <a:lnTo>
                    <a:pt x="44164" y="2681"/>
                  </a:lnTo>
                  <a:lnTo>
                    <a:pt x="44103" y="2904"/>
                  </a:lnTo>
                  <a:lnTo>
                    <a:pt x="44083" y="3148"/>
                  </a:lnTo>
                  <a:lnTo>
                    <a:pt x="44083" y="3392"/>
                  </a:lnTo>
                  <a:lnTo>
                    <a:pt x="44103" y="3615"/>
                  </a:lnTo>
                  <a:lnTo>
                    <a:pt x="44164" y="3859"/>
                  </a:lnTo>
                  <a:lnTo>
                    <a:pt x="44245" y="4082"/>
                  </a:lnTo>
                  <a:lnTo>
                    <a:pt x="44367" y="4326"/>
                  </a:lnTo>
                  <a:lnTo>
                    <a:pt x="44509" y="4549"/>
                  </a:lnTo>
                  <a:lnTo>
                    <a:pt x="28509" y="11169"/>
                  </a:lnTo>
                  <a:lnTo>
                    <a:pt x="28062" y="10864"/>
                  </a:lnTo>
                  <a:lnTo>
                    <a:pt x="27575" y="10580"/>
                  </a:lnTo>
                  <a:lnTo>
                    <a:pt x="26986" y="10255"/>
                  </a:lnTo>
                  <a:lnTo>
                    <a:pt x="26356" y="9930"/>
                  </a:lnTo>
                  <a:lnTo>
                    <a:pt x="25707" y="9646"/>
                  </a:lnTo>
                  <a:lnTo>
                    <a:pt x="25037" y="9382"/>
                  </a:lnTo>
                  <a:lnTo>
                    <a:pt x="24346" y="9138"/>
                  </a:lnTo>
                  <a:lnTo>
                    <a:pt x="23656" y="8894"/>
                  </a:lnTo>
                  <a:lnTo>
                    <a:pt x="22945" y="8691"/>
                  </a:lnTo>
                  <a:lnTo>
                    <a:pt x="22214" y="8509"/>
                  </a:lnTo>
                  <a:lnTo>
                    <a:pt x="21483" y="8367"/>
                  </a:lnTo>
                  <a:lnTo>
                    <a:pt x="20732" y="8224"/>
                  </a:lnTo>
                  <a:lnTo>
                    <a:pt x="19981" y="8103"/>
                  </a:lnTo>
                  <a:lnTo>
                    <a:pt x="19209" y="8001"/>
                  </a:lnTo>
                  <a:lnTo>
                    <a:pt x="18458" y="7920"/>
                  </a:lnTo>
                  <a:lnTo>
                    <a:pt x="17686" y="7879"/>
                  </a:lnTo>
                  <a:lnTo>
                    <a:pt x="16894" y="7839"/>
                  </a:lnTo>
                  <a:lnTo>
                    <a:pt x="15351" y="7839"/>
                  </a:lnTo>
                  <a:lnTo>
                    <a:pt x="14579" y="7879"/>
                  </a:lnTo>
                  <a:lnTo>
                    <a:pt x="13808" y="7920"/>
                  </a:lnTo>
                  <a:lnTo>
                    <a:pt x="13036" y="8001"/>
                  </a:lnTo>
                  <a:lnTo>
                    <a:pt x="12285" y="8103"/>
                  </a:lnTo>
                  <a:lnTo>
                    <a:pt x="11534" y="8224"/>
                  </a:lnTo>
                  <a:lnTo>
                    <a:pt x="10782" y="8367"/>
                  </a:lnTo>
                  <a:lnTo>
                    <a:pt x="10051" y="8509"/>
                  </a:lnTo>
                  <a:lnTo>
                    <a:pt x="9320" y="8691"/>
                  </a:lnTo>
                  <a:lnTo>
                    <a:pt x="8610" y="8894"/>
                  </a:lnTo>
                  <a:lnTo>
                    <a:pt x="7919" y="9138"/>
                  </a:lnTo>
                  <a:lnTo>
                    <a:pt x="7229" y="9382"/>
                  </a:lnTo>
                  <a:lnTo>
                    <a:pt x="6579" y="9646"/>
                  </a:lnTo>
                  <a:lnTo>
                    <a:pt x="5929" y="9930"/>
                  </a:lnTo>
                  <a:lnTo>
                    <a:pt x="5300" y="10255"/>
                  </a:lnTo>
                  <a:lnTo>
                    <a:pt x="4711" y="10580"/>
                  </a:lnTo>
                  <a:lnTo>
                    <a:pt x="4122" y="10925"/>
                  </a:lnTo>
                  <a:lnTo>
                    <a:pt x="3594" y="11290"/>
                  </a:lnTo>
                  <a:lnTo>
                    <a:pt x="3107" y="11656"/>
                  </a:lnTo>
                  <a:lnTo>
                    <a:pt x="2640" y="12042"/>
                  </a:lnTo>
                  <a:lnTo>
                    <a:pt x="2214" y="12448"/>
                  </a:lnTo>
                  <a:lnTo>
                    <a:pt x="1828" y="12854"/>
                  </a:lnTo>
                  <a:lnTo>
                    <a:pt x="1483" y="13260"/>
                  </a:lnTo>
                  <a:lnTo>
                    <a:pt x="1158" y="13687"/>
                  </a:lnTo>
                  <a:lnTo>
                    <a:pt x="894" y="14113"/>
                  </a:lnTo>
                  <a:lnTo>
                    <a:pt x="650" y="14539"/>
                  </a:lnTo>
                  <a:lnTo>
                    <a:pt x="447" y="14966"/>
                  </a:lnTo>
                  <a:lnTo>
                    <a:pt x="285" y="15412"/>
                  </a:lnTo>
                  <a:lnTo>
                    <a:pt x="163" y="15859"/>
                  </a:lnTo>
                  <a:lnTo>
                    <a:pt x="81" y="16306"/>
                  </a:lnTo>
                  <a:lnTo>
                    <a:pt x="21" y="16753"/>
                  </a:lnTo>
                  <a:lnTo>
                    <a:pt x="0" y="17199"/>
                  </a:lnTo>
                  <a:lnTo>
                    <a:pt x="21" y="17646"/>
                  </a:lnTo>
                  <a:lnTo>
                    <a:pt x="81" y="18093"/>
                  </a:lnTo>
                  <a:lnTo>
                    <a:pt x="183" y="18539"/>
                  </a:lnTo>
                  <a:lnTo>
                    <a:pt x="305" y="18986"/>
                  </a:lnTo>
                  <a:lnTo>
                    <a:pt x="488" y="19433"/>
                  </a:lnTo>
                  <a:lnTo>
                    <a:pt x="691" y="19880"/>
                  </a:lnTo>
                  <a:lnTo>
                    <a:pt x="934" y="20306"/>
                  </a:lnTo>
                  <a:lnTo>
                    <a:pt x="1198" y="20732"/>
                  </a:lnTo>
                  <a:lnTo>
                    <a:pt x="1523" y="21159"/>
                  </a:lnTo>
                  <a:lnTo>
                    <a:pt x="1868" y="21565"/>
                  </a:lnTo>
                  <a:lnTo>
                    <a:pt x="2274" y="21971"/>
                  </a:lnTo>
                  <a:lnTo>
                    <a:pt x="2701" y="22357"/>
                  </a:lnTo>
                  <a:lnTo>
                    <a:pt x="3168" y="22743"/>
                  </a:lnTo>
                  <a:lnTo>
                    <a:pt x="3655" y="23128"/>
                  </a:lnTo>
                  <a:lnTo>
                    <a:pt x="4203" y="23474"/>
                  </a:lnTo>
                  <a:lnTo>
                    <a:pt x="4772" y="23839"/>
                  </a:lnTo>
                  <a:lnTo>
                    <a:pt x="5381" y="24164"/>
                  </a:lnTo>
                  <a:lnTo>
                    <a:pt x="6011" y="24469"/>
                  </a:lnTo>
                  <a:lnTo>
                    <a:pt x="6660" y="24773"/>
                  </a:lnTo>
                  <a:lnTo>
                    <a:pt x="7330" y="25037"/>
                  </a:lnTo>
                  <a:lnTo>
                    <a:pt x="8001" y="25281"/>
                  </a:lnTo>
                  <a:lnTo>
                    <a:pt x="8711" y="25504"/>
                  </a:lnTo>
                  <a:lnTo>
                    <a:pt x="9422" y="25707"/>
                  </a:lnTo>
                  <a:lnTo>
                    <a:pt x="10133" y="25890"/>
                  </a:lnTo>
                  <a:lnTo>
                    <a:pt x="10884" y="26052"/>
                  </a:lnTo>
                  <a:lnTo>
                    <a:pt x="11635" y="26195"/>
                  </a:lnTo>
                  <a:lnTo>
                    <a:pt x="12386" y="26316"/>
                  </a:lnTo>
                  <a:lnTo>
                    <a:pt x="13138" y="26398"/>
                  </a:lnTo>
                  <a:lnTo>
                    <a:pt x="13909" y="26479"/>
                  </a:lnTo>
                  <a:lnTo>
                    <a:pt x="14681" y="26540"/>
                  </a:lnTo>
                  <a:lnTo>
                    <a:pt x="15453" y="26560"/>
                  </a:lnTo>
                  <a:lnTo>
                    <a:pt x="16224" y="26580"/>
                  </a:lnTo>
                  <a:lnTo>
                    <a:pt x="17016" y="26560"/>
                  </a:lnTo>
                  <a:lnTo>
                    <a:pt x="17788" y="26540"/>
                  </a:lnTo>
                  <a:lnTo>
                    <a:pt x="18559" y="26479"/>
                  </a:lnTo>
                  <a:lnTo>
                    <a:pt x="19331" y="26398"/>
                  </a:lnTo>
                  <a:lnTo>
                    <a:pt x="20082" y="26316"/>
                  </a:lnTo>
                  <a:lnTo>
                    <a:pt x="20833" y="26195"/>
                  </a:lnTo>
                  <a:lnTo>
                    <a:pt x="21585" y="26052"/>
                  </a:lnTo>
                  <a:lnTo>
                    <a:pt x="22316" y="25890"/>
                  </a:lnTo>
                  <a:lnTo>
                    <a:pt x="23047" y="25707"/>
                  </a:lnTo>
                  <a:lnTo>
                    <a:pt x="23757" y="25504"/>
                  </a:lnTo>
                  <a:lnTo>
                    <a:pt x="24448" y="25281"/>
                  </a:lnTo>
                  <a:lnTo>
                    <a:pt x="25118" y="25037"/>
                  </a:lnTo>
                  <a:lnTo>
                    <a:pt x="25788" y="24753"/>
                  </a:lnTo>
                  <a:lnTo>
                    <a:pt x="26438" y="24469"/>
                  </a:lnTo>
                  <a:lnTo>
                    <a:pt x="27047" y="24164"/>
                  </a:lnTo>
                  <a:lnTo>
                    <a:pt x="27656" y="23839"/>
                  </a:lnTo>
                  <a:lnTo>
                    <a:pt x="28103" y="23555"/>
                  </a:lnTo>
                  <a:lnTo>
                    <a:pt x="28529" y="23271"/>
                  </a:lnTo>
                  <a:lnTo>
                    <a:pt x="28935" y="22986"/>
                  </a:lnTo>
                  <a:lnTo>
                    <a:pt x="29321" y="22702"/>
                  </a:lnTo>
                  <a:lnTo>
                    <a:pt x="29686" y="22397"/>
                  </a:lnTo>
                  <a:lnTo>
                    <a:pt x="30011" y="22093"/>
                  </a:lnTo>
                  <a:lnTo>
                    <a:pt x="30336" y="21788"/>
                  </a:lnTo>
                  <a:lnTo>
                    <a:pt x="30620" y="21463"/>
                  </a:lnTo>
                  <a:lnTo>
                    <a:pt x="45464" y="24997"/>
                  </a:lnTo>
                  <a:lnTo>
                    <a:pt x="45321" y="25362"/>
                  </a:lnTo>
                  <a:lnTo>
                    <a:pt x="45220" y="25728"/>
                  </a:lnTo>
                  <a:lnTo>
                    <a:pt x="45159" y="26093"/>
                  </a:lnTo>
                  <a:lnTo>
                    <a:pt x="45139" y="26479"/>
                  </a:lnTo>
                  <a:lnTo>
                    <a:pt x="45159" y="26844"/>
                  </a:lnTo>
                  <a:lnTo>
                    <a:pt x="45240" y="27210"/>
                  </a:lnTo>
                  <a:lnTo>
                    <a:pt x="45342" y="27575"/>
                  </a:lnTo>
                  <a:lnTo>
                    <a:pt x="45484" y="27941"/>
                  </a:lnTo>
                  <a:lnTo>
                    <a:pt x="45667" y="28306"/>
                  </a:lnTo>
                  <a:lnTo>
                    <a:pt x="45890" y="28651"/>
                  </a:lnTo>
                  <a:lnTo>
                    <a:pt x="46154" y="28997"/>
                  </a:lnTo>
                  <a:lnTo>
                    <a:pt x="46459" y="29342"/>
                  </a:lnTo>
                  <a:lnTo>
                    <a:pt x="46804" y="29667"/>
                  </a:lnTo>
                  <a:lnTo>
                    <a:pt x="47190" y="29971"/>
                  </a:lnTo>
                  <a:lnTo>
                    <a:pt x="47636" y="30276"/>
                  </a:lnTo>
                  <a:lnTo>
                    <a:pt x="48103" y="30580"/>
                  </a:lnTo>
                  <a:lnTo>
                    <a:pt x="48469" y="30784"/>
                  </a:lnTo>
                  <a:lnTo>
                    <a:pt x="48855" y="30966"/>
                  </a:lnTo>
                  <a:lnTo>
                    <a:pt x="49261" y="31149"/>
                  </a:lnTo>
                  <a:lnTo>
                    <a:pt x="49667" y="31311"/>
                  </a:lnTo>
                  <a:lnTo>
                    <a:pt x="50093" y="31474"/>
                  </a:lnTo>
                  <a:lnTo>
                    <a:pt x="50520" y="31616"/>
                  </a:lnTo>
                  <a:lnTo>
                    <a:pt x="50966" y="31738"/>
                  </a:lnTo>
                  <a:lnTo>
                    <a:pt x="51413" y="31839"/>
                  </a:lnTo>
                  <a:lnTo>
                    <a:pt x="51860" y="31941"/>
                  </a:lnTo>
                  <a:lnTo>
                    <a:pt x="52327" y="32022"/>
                  </a:lnTo>
                  <a:lnTo>
                    <a:pt x="52794" y="32103"/>
                  </a:lnTo>
                  <a:lnTo>
                    <a:pt x="53261" y="32164"/>
                  </a:lnTo>
                  <a:lnTo>
                    <a:pt x="53728" y="32205"/>
                  </a:lnTo>
                  <a:lnTo>
                    <a:pt x="54215" y="32245"/>
                  </a:lnTo>
                  <a:lnTo>
                    <a:pt x="54682" y="32266"/>
                  </a:lnTo>
                  <a:lnTo>
                    <a:pt x="55657" y="32266"/>
                  </a:lnTo>
                  <a:lnTo>
                    <a:pt x="56124" y="32245"/>
                  </a:lnTo>
                  <a:lnTo>
                    <a:pt x="56611" y="32205"/>
                  </a:lnTo>
                  <a:lnTo>
                    <a:pt x="57078" y="32164"/>
                  </a:lnTo>
                  <a:lnTo>
                    <a:pt x="57545" y="32103"/>
                  </a:lnTo>
                  <a:lnTo>
                    <a:pt x="58012" y="32022"/>
                  </a:lnTo>
                  <a:lnTo>
                    <a:pt x="58479" y="31941"/>
                  </a:lnTo>
                  <a:lnTo>
                    <a:pt x="58926" y="31839"/>
                  </a:lnTo>
                  <a:lnTo>
                    <a:pt x="59373" y="31738"/>
                  </a:lnTo>
                  <a:lnTo>
                    <a:pt x="59799" y="31616"/>
                  </a:lnTo>
                  <a:lnTo>
                    <a:pt x="60246" y="31474"/>
                  </a:lnTo>
                  <a:lnTo>
                    <a:pt x="60652" y="31311"/>
                  </a:lnTo>
                  <a:lnTo>
                    <a:pt x="61058" y="31149"/>
                  </a:lnTo>
                  <a:lnTo>
                    <a:pt x="61464" y="30966"/>
                  </a:lnTo>
                  <a:lnTo>
                    <a:pt x="61850" y="30784"/>
                  </a:lnTo>
                  <a:lnTo>
                    <a:pt x="62215" y="30580"/>
                  </a:lnTo>
                  <a:lnTo>
                    <a:pt x="62581" y="30357"/>
                  </a:lnTo>
                  <a:lnTo>
                    <a:pt x="62906" y="30134"/>
                  </a:lnTo>
                  <a:lnTo>
                    <a:pt x="63210" y="29910"/>
                  </a:lnTo>
                  <a:lnTo>
                    <a:pt x="63495" y="29667"/>
                  </a:lnTo>
                  <a:lnTo>
                    <a:pt x="63759" y="29423"/>
                  </a:lnTo>
                  <a:lnTo>
                    <a:pt x="64002" y="29179"/>
                  </a:lnTo>
                  <a:lnTo>
                    <a:pt x="64205" y="28915"/>
                  </a:lnTo>
                  <a:lnTo>
                    <a:pt x="64408" y="28651"/>
                  </a:lnTo>
                  <a:lnTo>
                    <a:pt x="64571" y="28408"/>
                  </a:lnTo>
                  <a:lnTo>
                    <a:pt x="64713" y="28124"/>
                  </a:lnTo>
                  <a:lnTo>
                    <a:pt x="64855" y="27860"/>
                  </a:lnTo>
                  <a:lnTo>
                    <a:pt x="64957" y="27596"/>
                  </a:lnTo>
                  <a:lnTo>
                    <a:pt x="65017" y="27311"/>
                  </a:lnTo>
                  <a:lnTo>
                    <a:pt x="65078" y="27047"/>
                  </a:lnTo>
                  <a:lnTo>
                    <a:pt x="65119" y="26763"/>
                  </a:lnTo>
                  <a:lnTo>
                    <a:pt x="65119" y="26479"/>
                  </a:lnTo>
                  <a:lnTo>
                    <a:pt x="65119" y="26215"/>
                  </a:lnTo>
                  <a:lnTo>
                    <a:pt x="65078" y="25931"/>
                  </a:lnTo>
                  <a:lnTo>
                    <a:pt x="65017" y="25646"/>
                  </a:lnTo>
                  <a:lnTo>
                    <a:pt x="64936" y="25382"/>
                  </a:lnTo>
                  <a:lnTo>
                    <a:pt x="64835" y="25098"/>
                  </a:lnTo>
                  <a:lnTo>
                    <a:pt x="64713" y="24834"/>
                  </a:lnTo>
                  <a:lnTo>
                    <a:pt x="64550" y="24570"/>
                  </a:lnTo>
                  <a:lnTo>
                    <a:pt x="64388" y="24306"/>
                  </a:lnTo>
                  <a:lnTo>
                    <a:pt x="64185" y="24042"/>
                  </a:lnTo>
                  <a:lnTo>
                    <a:pt x="63962" y="23799"/>
                  </a:lnTo>
                  <a:lnTo>
                    <a:pt x="63718" y="23535"/>
                  </a:lnTo>
                  <a:lnTo>
                    <a:pt x="63454" y="23291"/>
                  </a:lnTo>
                  <a:lnTo>
                    <a:pt x="63170" y="23068"/>
                  </a:lnTo>
                  <a:lnTo>
                    <a:pt x="62865" y="22824"/>
                  </a:lnTo>
                  <a:lnTo>
                    <a:pt x="62540" y="22601"/>
                  </a:lnTo>
                  <a:lnTo>
                    <a:pt x="62175" y="22397"/>
                  </a:lnTo>
                  <a:lnTo>
                    <a:pt x="61809" y="22194"/>
                  </a:lnTo>
                  <a:lnTo>
                    <a:pt x="61423" y="21991"/>
                  </a:lnTo>
                  <a:lnTo>
                    <a:pt x="61017" y="21809"/>
                  </a:lnTo>
                  <a:lnTo>
                    <a:pt x="60611" y="21646"/>
                  </a:lnTo>
                  <a:lnTo>
                    <a:pt x="60185" y="21504"/>
                  </a:lnTo>
                  <a:lnTo>
                    <a:pt x="59758" y="21362"/>
                  </a:lnTo>
                  <a:lnTo>
                    <a:pt x="59312" y="21240"/>
                  </a:lnTo>
                  <a:lnTo>
                    <a:pt x="58865" y="21118"/>
                  </a:lnTo>
                  <a:lnTo>
                    <a:pt x="58418" y="21017"/>
                  </a:lnTo>
                  <a:lnTo>
                    <a:pt x="57951" y="20935"/>
                  </a:lnTo>
                  <a:lnTo>
                    <a:pt x="57484" y="20875"/>
                  </a:lnTo>
                  <a:lnTo>
                    <a:pt x="57017" y="20814"/>
                  </a:lnTo>
                  <a:lnTo>
                    <a:pt x="56550" y="20753"/>
                  </a:lnTo>
                  <a:lnTo>
                    <a:pt x="56063" y="20732"/>
                  </a:lnTo>
                  <a:lnTo>
                    <a:pt x="55596" y="20712"/>
                  </a:lnTo>
                  <a:lnTo>
                    <a:pt x="55109" y="20692"/>
                  </a:lnTo>
                  <a:lnTo>
                    <a:pt x="51799" y="6397"/>
                  </a:lnTo>
                  <a:lnTo>
                    <a:pt x="52347" y="6255"/>
                  </a:lnTo>
                  <a:lnTo>
                    <a:pt x="52875" y="6072"/>
                  </a:lnTo>
                  <a:lnTo>
                    <a:pt x="53362" y="5869"/>
                  </a:lnTo>
                  <a:lnTo>
                    <a:pt x="53829" y="5625"/>
                  </a:lnTo>
                  <a:lnTo>
                    <a:pt x="54215" y="5382"/>
                  </a:lnTo>
                  <a:lnTo>
                    <a:pt x="54540" y="5118"/>
                  </a:lnTo>
                  <a:lnTo>
                    <a:pt x="54824" y="4833"/>
                  </a:lnTo>
                  <a:lnTo>
                    <a:pt x="55068" y="4549"/>
                  </a:lnTo>
                  <a:lnTo>
                    <a:pt x="55169" y="4387"/>
                  </a:lnTo>
                  <a:lnTo>
                    <a:pt x="55251" y="4245"/>
                  </a:lnTo>
                  <a:lnTo>
                    <a:pt x="55312" y="4082"/>
                  </a:lnTo>
                  <a:lnTo>
                    <a:pt x="55373" y="3940"/>
                  </a:lnTo>
                  <a:lnTo>
                    <a:pt x="55413" y="3778"/>
                  </a:lnTo>
                  <a:lnTo>
                    <a:pt x="55454" y="3615"/>
                  </a:lnTo>
                  <a:lnTo>
                    <a:pt x="55474" y="3453"/>
                  </a:lnTo>
                  <a:lnTo>
                    <a:pt x="55474" y="3290"/>
                  </a:lnTo>
                  <a:lnTo>
                    <a:pt x="55474" y="3148"/>
                  </a:lnTo>
                  <a:lnTo>
                    <a:pt x="55454" y="2986"/>
                  </a:lnTo>
                  <a:lnTo>
                    <a:pt x="55413" y="2823"/>
                  </a:lnTo>
                  <a:lnTo>
                    <a:pt x="55373" y="2661"/>
                  </a:lnTo>
                  <a:lnTo>
                    <a:pt x="55312" y="2519"/>
                  </a:lnTo>
                  <a:lnTo>
                    <a:pt x="55230" y="2356"/>
                  </a:lnTo>
                  <a:lnTo>
                    <a:pt x="55149" y="2214"/>
                  </a:lnTo>
                  <a:lnTo>
                    <a:pt x="55048" y="2052"/>
                  </a:lnTo>
                  <a:lnTo>
                    <a:pt x="54824" y="1767"/>
                  </a:lnTo>
                  <a:lnTo>
                    <a:pt x="54520" y="1483"/>
                  </a:lnTo>
                  <a:lnTo>
                    <a:pt x="54195" y="1219"/>
                  </a:lnTo>
                  <a:lnTo>
                    <a:pt x="53789" y="955"/>
                  </a:lnTo>
                  <a:lnTo>
                    <a:pt x="53362" y="732"/>
                  </a:lnTo>
                  <a:lnTo>
                    <a:pt x="52895" y="549"/>
                  </a:lnTo>
                  <a:lnTo>
                    <a:pt x="52408" y="366"/>
                  </a:lnTo>
                  <a:lnTo>
                    <a:pt x="51900" y="244"/>
                  </a:lnTo>
                  <a:lnTo>
                    <a:pt x="51372" y="143"/>
                  </a:lnTo>
                  <a:lnTo>
                    <a:pt x="50844" y="62"/>
                  </a:lnTo>
                  <a:lnTo>
                    <a:pt x="50296" y="21"/>
                  </a:lnTo>
                  <a:lnTo>
                    <a:pt x="497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4"/>
            <p:cNvSpPr/>
            <p:nvPr/>
          </p:nvSpPr>
          <p:spPr>
            <a:xfrm>
              <a:off x="4271175" y="4222500"/>
              <a:ext cx="1627975" cy="806650"/>
            </a:xfrm>
            <a:custGeom>
              <a:rect b="b" l="l" r="r" t="t"/>
              <a:pathLst>
                <a:path extrusionOk="0" fill="none" h="32266" w="65119">
                  <a:moveTo>
                    <a:pt x="28509" y="11169"/>
                  </a:moveTo>
                  <a:lnTo>
                    <a:pt x="28509" y="11169"/>
                  </a:lnTo>
                  <a:lnTo>
                    <a:pt x="28062" y="10864"/>
                  </a:lnTo>
                  <a:lnTo>
                    <a:pt x="27575" y="10580"/>
                  </a:lnTo>
                  <a:lnTo>
                    <a:pt x="27575" y="10580"/>
                  </a:lnTo>
                  <a:lnTo>
                    <a:pt x="26986" y="10255"/>
                  </a:lnTo>
                  <a:lnTo>
                    <a:pt x="26356" y="9930"/>
                  </a:lnTo>
                  <a:lnTo>
                    <a:pt x="25707" y="9646"/>
                  </a:lnTo>
                  <a:lnTo>
                    <a:pt x="25037" y="9382"/>
                  </a:lnTo>
                  <a:lnTo>
                    <a:pt x="24346" y="9138"/>
                  </a:lnTo>
                  <a:lnTo>
                    <a:pt x="23656" y="8894"/>
                  </a:lnTo>
                  <a:lnTo>
                    <a:pt x="22945" y="8691"/>
                  </a:lnTo>
                  <a:lnTo>
                    <a:pt x="22214" y="8509"/>
                  </a:lnTo>
                  <a:lnTo>
                    <a:pt x="21483" y="8367"/>
                  </a:lnTo>
                  <a:lnTo>
                    <a:pt x="20732" y="8224"/>
                  </a:lnTo>
                  <a:lnTo>
                    <a:pt x="19981" y="8103"/>
                  </a:lnTo>
                  <a:lnTo>
                    <a:pt x="19209" y="8001"/>
                  </a:lnTo>
                  <a:lnTo>
                    <a:pt x="18458" y="7920"/>
                  </a:lnTo>
                  <a:lnTo>
                    <a:pt x="17686" y="7879"/>
                  </a:lnTo>
                  <a:lnTo>
                    <a:pt x="16894" y="7839"/>
                  </a:lnTo>
                  <a:lnTo>
                    <a:pt x="16123" y="7839"/>
                  </a:lnTo>
                  <a:lnTo>
                    <a:pt x="15351" y="7839"/>
                  </a:lnTo>
                  <a:lnTo>
                    <a:pt x="14579" y="7879"/>
                  </a:lnTo>
                  <a:lnTo>
                    <a:pt x="13808" y="7920"/>
                  </a:lnTo>
                  <a:lnTo>
                    <a:pt x="13036" y="8001"/>
                  </a:lnTo>
                  <a:lnTo>
                    <a:pt x="12285" y="8103"/>
                  </a:lnTo>
                  <a:lnTo>
                    <a:pt x="11534" y="8224"/>
                  </a:lnTo>
                  <a:lnTo>
                    <a:pt x="10782" y="8367"/>
                  </a:lnTo>
                  <a:lnTo>
                    <a:pt x="10051" y="8509"/>
                  </a:lnTo>
                  <a:lnTo>
                    <a:pt x="9320" y="8691"/>
                  </a:lnTo>
                  <a:lnTo>
                    <a:pt x="8610" y="8894"/>
                  </a:lnTo>
                  <a:lnTo>
                    <a:pt x="7919" y="9138"/>
                  </a:lnTo>
                  <a:lnTo>
                    <a:pt x="7229" y="9382"/>
                  </a:lnTo>
                  <a:lnTo>
                    <a:pt x="6579" y="9646"/>
                  </a:lnTo>
                  <a:lnTo>
                    <a:pt x="5929" y="9930"/>
                  </a:lnTo>
                  <a:lnTo>
                    <a:pt x="5300" y="10255"/>
                  </a:lnTo>
                  <a:lnTo>
                    <a:pt x="4711" y="10580"/>
                  </a:lnTo>
                  <a:lnTo>
                    <a:pt x="4711" y="10580"/>
                  </a:lnTo>
                  <a:lnTo>
                    <a:pt x="4122" y="10925"/>
                  </a:lnTo>
                  <a:lnTo>
                    <a:pt x="3594" y="11290"/>
                  </a:lnTo>
                  <a:lnTo>
                    <a:pt x="3107" y="11656"/>
                  </a:lnTo>
                  <a:lnTo>
                    <a:pt x="2640" y="12042"/>
                  </a:lnTo>
                  <a:lnTo>
                    <a:pt x="2214" y="12448"/>
                  </a:lnTo>
                  <a:lnTo>
                    <a:pt x="1828" y="12854"/>
                  </a:lnTo>
                  <a:lnTo>
                    <a:pt x="1483" y="13260"/>
                  </a:lnTo>
                  <a:lnTo>
                    <a:pt x="1158" y="13687"/>
                  </a:lnTo>
                  <a:lnTo>
                    <a:pt x="894" y="14113"/>
                  </a:lnTo>
                  <a:lnTo>
                    <a:pt x="650" y="14539"/>
                  </a:lnTo>
                  <a:lnTo>
                    <a:pt x="447" y="14966"/>
                  </a:lnTo>
                  <a:lnTo>
                    <a:pt x="285" y="15412"/>
                  </a:lnTo>
                  <a:lnTo>
                    <a:pt x="163" y="15859"/>
                  </a:lnTo>
                  <a:lnTo>
                    <a:pt x="81" y="16306"/>
                  </a:lnTo>
                  <a:lnTo>
                    <a:pt x="21" y="16753"/>
                  </a:lnTo>
                  <a:lnTo>
                    <a:pt x="0" y="17199"/>
                  </a:lnTo>
                  <a:lnTo>
                    <a:pt x="21" y="17646"/>
                  </a:lnTo>
                  <a:lnTo>
                    <a:pt x="81" y="18093"/>
                  </a:lnTo>
                  <a:lnTo>
                    <a:pt x="183" y="18539"/>
                  </a:lnTo>
                  <a:lnTo>
                    <a:pt x="305" y="18986"/>
                  </a:lnTo>
                  <a:lnTo>
                    <a:pt x="488" y="19433"/>
                  </a:lnTo>
                  <a:lnTo>
                    <a:pt x="691" y="19880"/>
                  </a:lnTo>
                  <a:lnTo>
                    <a:pt x="934" y="20306"/>
                  </a:lnTo>
                  <a:lnTo>
                    <a:pt x="1198" y="20732"/>
                  </a:lnTo>
                  <a:lnTo>
                    <a:pt x="1523" y="21159"/>
                  </a:lnTo>
                  <a:lnTo>
                    <a:pt x="1868" y="21565"/>
                  </a:lnTo>
                  <a:lnTo>
                    <a:pt x="2274" y="21971"/>
                  </a:lnTo>
                  <a:lnTo>
                    <a:pt x="2701" y="22357"/>
                  </a:lnTo>
                  <a:lnTo>
                    <a:pt x="3168" y="22743"/>
                  </a:lnTo>
                  <a:lnTo>
                    <a:pt x="3655" y="23128"/>
                  </a:lnTo>
                  <a:lnTo>
                    <a:pt x="4203" y="23474"/>
                  </a:lnTo>
                  <a:lnTo>
                    <a:pt x="4772" y="23839"/>
                  </a:lnTo>
                  <a:lnTo>
                    <a:pt x="4772" y="23839"/>
                  </a:lnTo>
                  <a:lnTo>
                    <a:pt x="5381" y="24164"/>
                  </a:lnTo>
                  <a:lnTo>
                    <a:pt x="6011" y="24469"/>
                  </a:lnTo>
                  <a:lnTo>
                    <a:pt x="6660" y="24773"/>
                  </a:lnTo>
                  <a:lnTo>
                    <a:pt x="7330" y="25037"/>
                  </a:lnTo>
                  <a:lnTo>
                    <a:pt x="8001" y="25281"/>
                  </a:lnTo>
                  <a:lnTo>
                    <a:pt x="8711" y="25504"/>
                  </a:lnTo>
                  <a:lnTo>
                    <a:pt x="9422" y="25707"/>
                  </a:lnTo>
                  <a:lnTo>
                    <a:pt x="10133" y="25890"/>
                  </a:lnTo>
                  <a:lnTo>
                    <a:pt x="10884" y="26052"/>
                  </a:lnTo>
                  <a:lnTo>
                    <a:pt x="11635" y="26195"/>
                  </a:lnTo>
                  <a:lnTo>
                    <a:pt x="12386" y="26316"/>
                  </a:lnTo>
                  <a:lnTo>
                    <a:pt x="13138" y="26398"/>
                  </a:lnTo>
                  <a:lnTo>
                    <a:pt x="13909" y="26479"/>
                  </a:lnTo>
                  <a:lnTo>
                    <a:pt x="14681" y="26540"/>
                  </a:lnTo>
                  <a:lnTo>
                    <a:pt x="15453" y="26560"/>
                  </a:lnTo>
                  <a:lnTo>
                    <a:pt x="16224" y="26580"/>
                  </a:lnTo>
                  <a:lnTo>
                    <a:pt x="17016" y="26560"/>
                  </a:lnTo>
                  <a:lnTo>
                    <a:pt x="17788" y="26540"/>
                  </a:lnTo>
                  <a:lnTo>
                    <a:pt x="18559" y="26479"/>
                  </a:lnTo>
                  <a:lnTo>
                    <a:pt x="19331" y="26398"/>
                  </a:lnTo>
                  <a:lnTo>
                    <a:pt x="20082" y="26316"/>
                  </a:lnTo>
                  <a:lnTo>
                    <a:pt x="20833" y="26195"/>
                  </a:lnTo>
                  <a:lnTo>
                    <a:pt x="21585" y="26052"/>
                  </a:lnTo>
                  <a:lnTo>
                    <a:pt x="22316" y="25890"/>
                  </a:lnTo>
                  <a:lnTo>
                    <a:pt x="23047" y="25707"/>
                  </a:lnTo>
                  <a:lnTo>
                    <a:pt x="23757" y="25504"/>
                  </a:lnTo>
                  <a:lnTo>
                    <a:pt x="24448" y="25281"/>
                  </a:lnTo>
                  <a:lnTo>
                    <a:pt x="25118" y="25037"/>
                  </a:lnTo>
                  <a:lnTo>
                    <a:pt x="25788" y="24753"/>
                  </a:lnTo>
                  <a:lnTo>
                    <a:pt x="26438" y="24469"/>
                  </a:lnTo>
                  <a:lnTo>
                    <a:pt x="27047" y="24164"/>
                  </a:lnTo>
                  <a:lnTo>
                    <a:pt x="27656" y="23839"/>
                  </a:lnTo>
                  <a:lnTo>
                    <a:pt x="27656" y="23839"/>
                  </a:lnTo>
                  <a:lnTo>
                    <a:pt x="28103" y="23555"/>
                  </a:lnTo>
                  <a:lnTo>
                    <a:pt x="28529" y="23271"/>
                  </a:lnTo>
                  <a:lnTo>
                    <a:pt x="28935" y="22986"/>
                  </a:lnTo>
                  <a:lnTo>
                    <a:pt x="29321" y="22702"/>
                  </a:lnTo>
                  <a:lnTo>
                    <a:pt x="29686" y="22397"/>
                  </a:lnTo>
                  <a:lnTo>
                    <a:pt x="30011" y="22093"/>
                  </a:lnTo>
                  <a:lnTo>
                    <a:pt x="30336" y="21788"/>
                  </a:lnTo>
                  <a:lnTo>
                    <a:pt x="30620" y="21463"/>
                  </a:lnTo>
                  <a:lnTo>
                    <a:pt x="45464" y="24997"/>
                  </a:lnTo>
                  <a:lnTo>
                    <a:pt x="45464" y="24997"/>
                  </a:lnTo>
                  <a:lnTo>
                    <a:pt x="45321" y="25362"/>
                  </a:lnTo>
                  <a:lnTo>
                    <a:pt x="45220" y="25728"/>
                  </a:lnTo>
                  <a:lnTo>
                    <a:pt x="45159" y="26093"/>
                  </a:lnTo>
                  <a:lnTo>
                    <a:pt x="45139" y="26479"/>
                  </a:lnTo>
                  <a:lnTo>
                    <a:pt x="45159" y="26844"/>
                  </a:lnTo>
                  <a:lnTo>
                    <a:pt x="45240" y="27210"/>
                  </a:lnTo>
                  <a:lnTo>
                    <a:pt x="45342" y="27575"/>
                  </a:lnTo>
                  <a:lnTo>
                    <a:pt x="45484" y="27941"/>
                  </a:lnTo>
                  <a:lnTo>
                    <a:pt x="45667" y="28306"/>
                  </a:lnTo>
                  <a:lnTo>
                    <a:pt x="45890" y="28651"/>
                  </a:lnTo>
                  <a:lnTo>
                    <a:pt x="46154" y="28997"/>
                  </a:lnTo>
                  <a:lnTo>
                    <a:pt x="46459" y="29342"/>
                  </a:lnTo>
                  <a:lnTo>
                    <a:pt x="46804" y="29667"/>
                  </a:lnTo>
                  <a:lnTo>
                    <a:pt x="47190" y="29971"/>
                  </a:lnTo>
                  <a:lnTo>
                    <a:pt x="47636" y="30276"/>
                  </a:lnTo>
                  <a:lnTo>
                    <a:pt x="48103" y="30580"/>
                  </a:lnTo>
                  <a:lnTo>
                    <a:pt x="48103" y="30580"/>
                  </a:lnTo>
                  <a:lnTo>
                    <a:pt x="48469" y="30784"/>
                  </a:lnTo>
                  <a:lnTo>
                    <a:pt x="48855" y="30966"/>
                  </a:lnTo>
                  <a:lnTo>
                    <a:pt x="49261" y="31149"/>
                  </a:lnTo>
                  <a:lnTo>
                    <a:pt x="49667" y="31311"/>
                  </a:lnTo>
                  <a:lnTo>
                    <a:pt x="50093" y="31474"/>
                  </a:lnTo>
                  <a:lnTo>
                    <a:pt x="50520" y="31616"/>
                  </a:lnTo>
                  <a:lnTo>
                    <a:pt x="50966" y="31738"/>
                  </a:lnTo>
                  <a:lnTo>
                    <a:pt x="51413" y="31839"/>
                  </a:lnTo>
                  <a:lnTo>
                    <a:pt x="51860" y="31941"/>
                  </a:lnTo>
                  <a:lnTo>
                    <a:pt x="52327" y="32022"/>
                  </a:lnTo>
                  <a:lnTo>
                    <a:pt x="52794" y="32103"/>
                  </a:lnTo>
                  <a:lnTo>
                    <a:pt x="53261" y="32164"/>
                  </a:lnTo>
                  <a:lnTo>
                    <a:pt x="53728" y="32205"/>
                  </a:lnTo>
                  <a:lnTo>
                    <a:pt x="54215" y="32245"/>
                  </a:lnTo>
                  <a:lnTo>
                    <a:pt x="54682" y="32266"/>
                  </a:lnTo>
                  <a:lnTo>
                    <a:pt x="55169" y="32266"/>
                  </a:lnTo>
                  <a:lnTo>
                    <a:pt x="55657" y="32266"/>
                  </a:lnTo>
                  <a:lnTo>
                    <a:pt x="56124" y="32245"/>
                  </a:lnTo>
                  <a:lnTo>
                    <a:pt x="56611" y="32205"/>
                  </a:lnTo>
                  <a:lnTo>
                    <a:pt x="57078" y="32164"/>
                  </a:lnTo>
                  <a:lnTo>
                    <a:pt x="57545" y="32103"/>
                  </a:lnTo>
                  <a:lnTo>
                    <a:pt x="58012" y="32022"/>
                  </a:lnTo>
                  <a:lnTo>
                    <a:pt x="58479" y="31941"/>
                  </a:lnTo>
                  <a:lnTo>
                    <a:pt x="58926" y="31839"/>
                  </a:lnTo>
                  <a:lnTo>
                    <a:pt x="59373" y="31738"/>
                  </a:lnTo>
                  <a:lnTo>
                    <a:pt x="59799" y="31616"/>
                  </a:lnTo>
                  <a:lnTo>
                    <a:pt x="60246" y="31474"/>
                  </a:lnTo>
                  <a:lnTo>
                    <a:pt x="60652" y="31311"/>
                  </a:lnTo>
                  <a:lnTo>
                    <a:pt x="61058" y="31149"/>
                  </a:lnTo>
                  <a:lnTo>
                    <a:pt x="61464" y="30966"/>
                  </a:lnTo>
                  <a:lnTo>
                    <a:pt x="61850" y="30784"/>
                  </a:lnTo>
                  <a:lnTo>
                    <a:pt x="62215" y="30580"/>
                  </a:lnTo>
                  <a:lnTo>
                    <a:pt x="62215" y="30580"/>
                  </a:lnTo>
                  <a:lnTo>
                    <a:pt x="62581" y="30357"/>
                  </a:lnTo>
                  <a:lnTo>
                    <a:pt x="62906" y="30134"/>
                  </a:lnTo>
                  <a:lnTo>
                    <a:pt x="63210" y="29910"/>
                  </a:lnTo>
                  <a:lnTo>
                    <a:pt x="63495" y="29667"/>
                  </a:lnTo>
                  <a:lnTo>
                    <a:pt x="63759" y="29423"/>
                  </a:lnTo>
                  <a:lnTo>
                    <a:pt x="64002" y="29179"/>
                  </a:lnTo>
                  <a:lnTo>
                    <a:pt x="64205" y="28915"/>
                  </a:lnTo>
                  <a:lnTo>
                    <a:pt x="64408" y="28651"/>
                  </a:lnTo>
                  <a:lnTo>
                    <a:pt x="64571" y="28408"/>
                  </a:lnTo>
                  <a:lnTo>
                    <a:pt x="64713" y="28124"/>
                  </a:lnTo>
                  <a:lnTo>
                    <a:pt x="64855" y="27860"/>
                  </a:lnTo>
                  <a:lnTo>
                    <a:pt x="64957" y="27596"/>
                  </a:lnTo>
                  <a:lnTo>
                    <a:pt x="65017" y="27311"/>
                  </a:lnTo>
                  <a:lnTo>
                    <a:pt x="65078" y="27047"/>
                  </a:lnTo>
                  <a:lnTo>
                    <a:pt x="65119" y="26763"/>
                  </a:lnTo>
                  <a:lnTo>
                    <a:pt x="65119" y="26479"/>
                  </a:lnTo>
                  <a:lnTo>
                    <a:pt x="65119" y="26215"/>
                  </a:lnTo>
                  <a:lnTo>
                    <a:pt x="65078" y="25931"/>
                  </a:lnTo>
                  <a:lnTo>
                    <a:pt x="65017" y="25646"/>
                  </a:lnTo>
                  <a:lnTo>
                    <a:pt x="64936" y="25382"/>
                  </a:lnTo>
                  <a:lnTo>
                    <a:pt x="64835" y="25098"/>
                  </a:lnTo>
                  <a:lnTo>
                    <a:pt x="64713" y="24834"/>
                  </a:lnTo>
                  <a:lnTo>
                    <a:pt x="64550" y="24570"/>
                  </a:lnTo>
                  <a:lnTo>
                    <a:pt x="64388" y="24306"/>
                  </a:lnTo>
                  <a:lnTo>
                    <a:pt x="64185" y="24042"/>
                  </a:lnTo>
                  <a:lnTo>
                    <a:pt x="63962" y="23799"/>
                  </a:lnTo>
                  <a:lnTo>
                    <a:pt x="63718" y="23535"/>
                  </a:lnTo>
                  <a:lnTo>
                    <a:pt x="63454" y="23291"/>
                  </a:lnTo>
                  <a:lnTo>
                    <a:pt x="63170" y="23068"/>
                  </a:lnTo>
                  <a:lnTo>
                    <a:pt x="62865" y="22824"/>
                  </a:lnTo>
                  <a:lnTo>
                    <a:pt x="62540" y="22601"/>
                  </a:lnTo>
                  <a:lnTo>
                    <a:pt x="62175" y="22397"/>
                  </a:lnTo>
                  <a:lnTo>
                    <a:pt x="62175" y="22397"/>
                  </a:lnTo>
                  <a:lnTo>
                    <a:pt x="61809" y="22194"/>
                  </a:lnTo>
                  <a:lnTo>
                    <a:pt x="61423" y="21991"/>
                  </a:lnTo>
                  <a:lnTo>
                    <a:pt x="61017" y="21809"/>
                  </a:lnTo>
                  <a:lnTo>
                    <a:pt x="60611" y="21646"/>
                  </a:lnTo>
                  <a:lnTo>
                    <a:pt x="60185" y="21504"/>
                  </a:lnTo>
                  <a:lnTo>
                    <a:pt x="59758" y="21362"/>
                  </a:lnTo>
                  <a:lnTo>
                    <a:pt x="59312" y="21240"/>
                  </a:lnTo>
                  <a:lnTo>
                    <a:pt x="58865" y="21118"/>
                  </a:lnTo>
                  <a:lnTo>
                    <a:pt x="58418" y="21017"/>
                  </a:lnTo>
                  <a:lnTo>
                    <a:pt x="57951" y="20935"/>
                  </a:lnTo>
                  <a:lnTo>
                    <a:pt x="57484" y="20875"/>
                  </a:lnTo>
                  <a:lnTo>
                    <a:pt x="57017" y="20814"/>
                  </a:lnTo>
                  <a:lnTo>
                    <a:pt x="56550" y="20753"/>
                  </a:lnTo>
                  <a:lnTo>
                    <a:pt x="56063" y="20732"/>
                  </a:lnTo>
                  <a:lnTo>
                    <a:pt x="55596" y="20712"/>
                  </a:lnTo>
                  <a:lnTo>
                    <a:pt x="55109" y="20692"/>
                  </a:lnTo>
                  <a:lnTo>
                    <a:pt x="56733" y="27677"/>
                  </a:lnTo>
                  <a:lnTo>
                    <a:pt x="55109" y="20692"/>
                  </a:lnTo>
                  <a:lnTo>
                    <a:pt x="51799" y="6397"/>
                  </a:lnTo>
                  <a:lnTo>
                    <a:pt x="51799" y="6397"/>
                  </a:lnTo>
                  <a:lnTo>
                    <a:pt x="52347" y="6255"/>
                  </a:lnTo>
                  <a:lnTo>
                    <a:pt x="52875" y="6072"/>
                  </a:lnTo>
                  <a:lnTo>
                    <a:pt x="53362" y="5869"/>
                  </a:lnTo>
                  <a:lnTo>
                    <a:pt x="53829" y="5625"/>
                  </a:lnTo>
                  <a:lnTo>
                    <a:pt x="53829" y="5625"/>
                  </a:lnTo>
                  <a:lnTo>
                    <a:pt x="54215" y="5382"/>
                  </a:lnTo>
                  <a:lnTo>
                    <a:pt x="54540" y="5118"/>
                  </a:lnTo>
                  <a:lnTo>
                    <a:pt x="54824" y="4833"/>
                  </a:lnTo>
                  <a:lnTo>
                    <a:pt x="55068" y="4549"/>
                  </a:lnTo>
                  <a:lnTo>
                    <a:pt x="55169" y="4387"/>
                  </a:lnTo>
                  <a:lnTo>
                    <a:pt x="55251" y="4245"/>
                  </a:lnTo>
                  <a:lnTo>
                    <a:pt x="55312" y="4082"/>
                  </a:lnTo>
                  <a:lnTo>
                    <a:pt x="55373" y="3940"/>
                  </a:lnTo>
                  <a:lnTo>
                    <a:pt x="55413" y="3778"/>
                  </a:lnTo>
                  <a:lnTo>
                    <a:pt x="55454" y="3615"/>
                  </a:lnTo>
                  <a:lnTo>
                    <a:pt x="55474" y="3453"/>
                  </a:lnTo>
                  <a:lnTo>
                    <a:pt x="55474" y="3290"/>
                  </a:lnTo>
                  <a:lnTo>
                    <a:pt x="55474" y="3148"/>
                  </a:lnTo>
                  <a:lnTo>
                    <a:pt x="55454" y="2986"/>
                  </a:lnTo>
                  <a:lnTo>
                    <a:pt x="55413" y="2823"/>
                  </a:lnTo>
                  <a:lnTo>
                    <a:pt x="55373" y="2661"/>
                  </a:lnTo>
                  <a:lnTo>
                    <a:pt x="55312" y="2519"/>
                  </a:lnTo>
                  <a:lnTo>
                    <a:pt x="55230" y="2356"/>
                  </a:lnTo>
                  <a:lnTo>
                    <a:pt x="55149" y="2214"/>
                  </a:lnTo>
                  <a:lnTo>
                    <a:pt x="55048" y="2052"/>
                  </a:lnTo>
                  <a:lnTo>
                    <a:pt x="54824" y="1767"/>
                  </a:lnTo>
                  <a:lnTo>
                    <a:pt x="54520" y="1483"/>
                  </a:lnTo>
                  <a:lnTo>
                    <a:pt x="54195" y="1219"/>
                  </a:lnTo>
                  <a:lnTo>
                    <a:pt x="53789" y="955"/>
                  </a:lnTo>
                  <a:lnTo>
                    <a:pt x="53789" y="955"/>
                  </a:lnTo>
                  <a:lnTo>
                    <a:pt x="53362" y="732"/>
                  </a:lnTo>
                  <a:lnTo>
                    <a:pt x="52895" y="549"/>
                  </a:lnTo>
                  <a:lnTo>
                    <a:pt x="52408" y="366"/>
                  </a:lnTo>
                  <a:lnTo>
                    <a:pt x="51900" y="244"/>
                  </a:lnTo>
                  <a:lnTo>
                    <a:pt x="51372" y="143"/>
                  </a:lnTo>
                  <a:lnTo>
                    <a:pt x="50844" y="62"/>
                  </a:lnTo>
                  <a:lnTo>
                    <a:pt x="50296" y="21"/>
                  </a:lnTo>
                  <a:lnTo>
                    <a:pt x="49748" y="1"/>
                  </a:lnTo>
                  <a:lnTo>
                    <a:pt x="49220" y="21"/>
                  </a:lnTo>
                  <a:lnTo>
                    <a:pt x="48672" y="62"/>
                  </a:lnTo>
                  <a:lnTo>
                    <a:pt x="48144" y="143"/>
                  </a:lnTo>
                  <a:lnTo>
                    <a:pt x="47616" y="244"/>
                  </a:lnTo>
                  <a:lnTo>
                    <a:pt x="47108" y="366"/>
                  </a:lnTo>
                  <a:lnTo>
                    <a:pt x="46621" y="549"/>
                  </a:lnTo>
                  <a:lnTo>
                    <a:pt x="46154" y="732"/>
                  </a:lnTo>
                  <a:lnTo>
                    <a:pt x="45728" y="955"/>
                  </a:lnTo>
                  <a:lnTo>
                    <a:pt x="45728" y="955"/>
                  </a:lnTo>
                  <a:lnTo>
                    <a:pt x="45443" y="1158"/>
                  </a:lnTo>
                  <a:lnTo>
                    <a:pt x="45159" y="1341"/>
                  </a:lnTo>
                  <a:lnTo>
                    <a:pt x="44936" y="1544"/>
                  </a:lnTo>
                  <a:lnTo>
                    <a:pt x="44712" y="1767"/>
                  </a:lnTo>
                  <a:lnTo>
                    <a:pt x="44530" y="1991"/>
                  </a:lnTo>
                  <a:lnTo>
                    <a:pt x="44387" y="2214"/>
                  </a:lnTo>
                  <a:lnTo>
                    <a:pt x="44266" y="2437"/>
                  </a:lnTo>
                  <a:lnTo>
                    <a:pt x="44164" y="2681"/>
                  </a:lnTo>
                  <a:lnTo>
                    <a:pt x="44103" y="2904"/>
                  </a:lnTo>
                  <a:lnTo>
                    <a:pt x="44083" y="3148"/>
                  </a:lnTo>
                  <a:lnTo>
                    <a:pt x="44083" y="3392"/>
                  </a:lnTo>
                  <a:lnTo>
                    <a:pt x="44103" y="3615"/>
                  </a:lnTo>
                  <a:lnTo>
                    <a:pt x="44164" y="3859"/>
                  </a:lnTo>
                  <a:lnTo>
                    <a:pt x="44245" y="4082"/>
                  </a:lnTo>
                  <a:lnTo>
                    <a:pt x="44367" y="4326"/>
                  </a:lnTo>
                  <a:lnTo>
                    <a:pt x="44509" y="4549"/>
                  </a:lnTo>
                  <a:lnTo>
                    <a:pt x="28509" y="1116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4"/>
            <p:cNvSpPr/>
            <p:nvPr/>
          </p:nvSpPr>
          <p:spPr>
            <a:xfrm>
              <a:off x="4983875" y="4336225"/>
              <a:ext cx="400050" cy="165500"/>
            </a:xfrm>
            <a:custGeom>
              <a:rect b="b" l="l" r="r" t="t"/>
              <a:pathLst>
                <a:path extrusionOk="0" fill="none" h="6620" w="16002">
                  <a:moveTo>
                    <a:pt x="16001" y="0"/>
                  </a:moveTo>
                  <a:lnTo>
                    <a:pt x="1" y="6620"/>
                  </a:lnTo>
                  <a:lnTo>
                    <a:pt x="1600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4"/>
            <p:cNvSpPr/>
            <p:nvPr/>
          </p:nvSpPr>
          <p:spPr>
            <a:xfrm>
              <a:off x="5022450" y="4367175"/>
              <a:ext cx="561975" cy="445225"/>
            </a:xfrm>
            <a:custGeom>
              <a:rect b="b" l="l" r="r" t="t"/>
              <a:pathLst>
                <a:path extrusionOk="0" fill="none" h="17809" w="22479">
                  <a:moveTo>
                    <a:pt x="19169" y="793"/>
                  </a:moveTo>
                  <a:lnTo>
                    <a:pt x="22479" y="15108"/>
                  </a:lnTo>
                  <a:lnTo>
                    <a:pt x="22479" y="15108"/>
                  </a:lnTo>
                  <a:lnTo>
                    <a:pt x="21870" y="15209"/>
                  </a:lnTo>
                  <a:lnTo>
                    <a:pt x="21260" y="15352"/>
                  </a:lnTo>
                  <a:lnTo>
                    <a:pt x="20672" y="15494"/>
                  </a:lnTo>
                  <a:lnTo>
                    <a:pt x="20103" y="15676"/>
                  </a:lnTo>
                  <a:lnTo>
                    <a:pt x="19555" y="15879"/>
                  </a:lnTo>
                  <a:lnTo>
                    <a:pt x="19007" y="16083"/>
                  </a:lnTo>
                  <a:lnTo>
                    <a:pt x="18499" y="16346"/>
                  </a:lnTo>
                  <a:lnTo>
                    <a:pt x="17991" y="16610"/>
                  </a:lnTo>
                  <a:lnTo>
                    <a:pt x="17991" y="16610"/>
                  </a:lnTo>
                  <a:lnTo>
                    <a:pt x="17545" y="16895"/>
                  </a:lnTo>
                  <a:lnTo>
                    <a:pt x="17118" y="17179"/>
                  </a:lnTo>
                  <a:lnTo>
                    <a:pt x="16753" y="17484"/>
                  </a:lnTo>
                  <a:lnTo>
                    <a:pt x="16408" y="17808"/>
                  </a:lnTo>
                  <a:lnTo>
                    <a:pt x="1564" y="14275"/>
                  </a:lnTo>
                  <a:lnTo>
                    <a:pt x="1564" y="14275"/>
                  </a:lnTo>
                  <a:lnTo>
                    <a:pt x="1788" y="13788"/>
                  </a:lnTo>
                  <a:lnTo>
                    <a:pt x="1991" y="13321"/>
                  </a:lnTo>
                  <a:lnTo>
                    <a:pt x="2133" y="12834"/>
                  </a:lnTo>
                  <a:lnTo>
                    <a:pt x="2235" y="12346"/>
                  </a:lnTo>
                  <a:lnTo>
                    <a:pt x="2295" y="11839"/>
                  </a:lnTo>
                  <a:lnTo>
                    <a:pt x="2316" y="11351"/>
                  </a:lnTo>
                  <a:lnTo>
                    <a:pt x="2275" y="10864"/>
                  </a:lnTo>
                  <a:lnTo>
                    <a:pt x="2194" y="10377"/>
                  </a:lnTo>
                  <a:lnTo>
                    <a:pt x="2072" y="9869"/>
                  </a:lnTo>
                  <a:lnTo>
                    <a:pt x="1910" y="9382"/>
                  </a:lnTo>
                  <a:lnTo>
                    <a:pt x="1707" y="8915"/>
                  </a:lnTo>
                  <a:lnTo>
                    <a:pt x="1463" y="8427"/>
                  </a:lnTo>
                  <a:lnTo>
                    <a:pt x="1158" y="7960"/>
                  </a:lnTo>
                  <a:lnTo>
                    <a:pt x="813" y="7514"/>
                  </a:lnTo>
                  <a:lnTo>
                    <a:pt x="427" y="7047"/>
                  </a:lnTo>
                  <a:lnTo>
                    <a:pt x="1" y="6600"/>
                  </a:lnTo>
                  <a:lnTo>
                    <a:pt x="15981" y="1"/>
                  </a:lnTo>
                  <a:lnTo>
                    <a:pt x="15981" y="1"/>
                  </a:lnTo>
                  <a:lnTo>
                    <a:pt x="16326" y="163"/>
                  </a:lnTo>
                  <a:lnTo>
                    <a:pt x="16712" y="305"/>
                  </a:lnTo>
                  <a:lnTo>
                    <a:pt x="17098" y="427"/>
                  </a:lnTo>
                  <a:lnTo>
                    <a:pt x="17484" y="549"/>
                  </a:lnTo>
                  <a:lnTo>
                    <a:pt x="17890" y="630"/>
                  </a:lnTo>
                  <a:lnTo>
                    <a:pt x="18316" y="711"/>
                  </a:lnTo>
                  <a:lnTo>
                    <a:pt x="18743" y="772"/>
                  </a:lnTo>
                  <a:lnTo>
                    <a:pt x="19169" y="79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4"/>
            <p:cNvSpPr/>
            <p:nvPr/>
          </p:nvSpPr>
          <p:spPr>
            <a:xfrm>
              <a:off x="5453950" y="4793600"/>
              <a:ext cx="391400" cy="181750"/>
            </a:xfrm>
            <a:custGeom>
              <a:rect b="b" l="l" r="r" t="t"/>
              <a:pathLst>
                <a:path extrusionOk="0" h="7270" w="15656">
                  <a:moveTo>
                    <a:pt x="6640" y="0"/>
                  </a:moveTo>
                  <a:lnTo>
                    <a:pt x="5544" y="183"/>
                  </a:lnTo>
                  <a:lnTo>
                    <a:pt x="5016" y="264"/>
                  </a:lnTo>
                  <a:lnTo>
                    <a:pt x="4508" y="386"/>
                  </a:lnTo>
                  <a:lnTo>
                    <a:pt x="4000" y="508"/>
                  </a:lnTo>
                  <a:lnTo>
                    <a:pt x="3533" y="650"/>
                  </a:lnTo>
                  <a:lnTo>
                    <a:pt x="3066" y="833"/>
                  </a:lnTo>
                  <a:lnTo>
                    <a:pt x="2620" y="995"/>
                  </a:lnTo>
                  <a:lnTo>
                    <a:pt x="2214" y="1198"/>
                  </a:lnTo>
                  <a:lnTo>
                    <a:pt x="1828" y="1422"/>
                  </a:lnTo>
                  <a:lnTo>
                    <a:pt x="1483" y="1625"/>
                  </a:lnTo>
                  <a:lnTo>
                    <a:pt x="1198" y="1828"/>
                  </a:lnTo>
                  <a:lnTo>
                    <a:pt x="914" y="2051"/>
                  </a:lnTo>
                  <a:lnTo>
                    <a:pt x="691" y="2274"/>
                  </a:lnTo>
                  <a:lnTo>
                    <a:pt x="305" y="2660"/>
                  </a:lnTo>
                  <a:lnTo>
                    <a:pt x="122" y="3046"/>
                  </a:lnTo>
                  <a:lnTo>
                    <a:pt x="41" y="3290"/>
                  </a:lnTo>
                  <a:lnTo>
                    <a:pt x="0" y="3513"/>
                  </a:lnTo>
                  <a:lnTo>
                    <a:pt x="0" y="3757"/>
                  </a:lnTo>
                  <a:lnTo>
                    <a:pt x="41" y="3980"/>
                  </a:lnTo>
                  <a:lnTo>
                    <a:pt x="122" y="4183"/>
                  </a:lnTo>
                  <a:lnTo>
                    <a:pt x="224" y="4406"/>
                  </a:lnTo>
                  <a:lnTo>
                    <a:pt x="366" y="4589"/>
                  </a:lnTo>
                  <a:lnTo>
                    <a:pt x="508" y="4792"/>
                  </a:lnTo>
                  <a:lnTo>
                    <a:pt x="670" y="4955"/>
                  </a:lnTo>
                  <a:lnTo>
                    <a:pt x="853" y="5137"/>
                  </a:lnTo>
                  <a:lnTo>
                    <a:pt x="1198" y="5422"/>
                  </a:lnTo>
                  <a:lnTo>
                    <a:pt x="1564" y="5686"/>
                  </a:lnTo>
                  <a:lnTo>
                    <a:pt x="1868" y="5868"/>
                  </a:lnTo>
                  <a:lnTo>
                    <a:pt x="2153" y="6031"/>
                  </a:lnTo>
                  <a:lnTo>
                    <a:pt x="2478" y="6173"/>
                  </a:lnTo>
                  <a:lnTo>
                    <a:pt x="2802" y="6315"/>
                  </a:lnTo>
                  <a:lnTo>
                    <a:pt x="3127" y="6457"/>
                  </a:lnTo>
                  <a:lnTo>
                    <a:pt x="3493" y="6579"/>
                  </a:lnTo>
                  <a:lnTo>
                    <a:pt x="3838" y="6701"/>
                  </a:lnTo>
                  <a:lnTo>
                    <a:pt x="4204" y="6802"/>
                  </a:lnTo>
                  <a:lnTo>
                    <a:pt x="4589" y="6904"/>
                  </a:lnTo>
                  <a:lnTo>
                    <a:pt x="5381" y="7066"/>
                  </a:lnTo>
                  <a:lnTo>
                    <a:pt x="6193" y="7168"/>
                  </a:lnTo>
                  <a:lnTo>
                    <a:pt x="7006" y="7249"/>
                  </a:lnTo>
                  <a:lnTo>
                    <a:pt x="7858" y="7269"/>
                  </a:lnTo>
                  <a:lnTo>
                    <a:pt x="8691" y="7249"/>
                  </a:lnTo>
                  <a:lnTo>
                    <a:pt x="9523" y="7168"/>
                  </a:lnTo>
                  <a:lnTo>
                    <a:pt x="10336" y="7066"/>
                  </a:lnTo>
                  <a:lnTo>
                    <a:pt x="11107" y="6904"/>
                  </a:lnTo>
                  <a:lnTo>
                    <a:pt x="11493" y="6802"/>
                  </a:lnTo>
                  <a:lnTo>
                    <a:pt x="11859" y="6701"/>
                  </a:lnTo>
                  <a:lnTo>
                    <a:pt x="12224" y="6579"/>
                  </a:lnTo>
                  <a:lnTo>
                    <a:pt x="12569" y="6457"/>
                  </a:lnTo>
                  <a:lnTo>
                    <a:pt x="12894" y="6335"/>
                  </a:lnTo>
                  <a:lnTo>
                    <a:pt x="13219" y="6173"/>
                  </a:lnTo>
                  <a:lnTo>
                    <a:pt x="13524" y="6031"/>
                  </a:lnTo>
                  <a:lnTo>
                    <a:pt x="13828" y="5868"/>
                  </a:lnTo>
                  <a:lnTo>
                    <a:pt x="14234" y="5604"/>
                  </a:lnTo>
                  <a:lnTo>
                    <a:pt x="14600" y="5340"/>
                  </a:lnTo>
                  <a:lnTo>
                    <a:pt x="14904" y="5056"/>
                  </a:lnTo>
                  <a:lnTo>
                    <a:pt x="15168" y="4772"/>
                  </a:lnTo>
                  <a:lnTo>
                    <a:pt x="15371" y="4488"/>
                  </a:lnTo>
                  <a:lnTo>
                    <a:pt x="15473" y="4345"/>
                  </a:lnTo>
                  <a:lnTo>
                    <a:pt x="15534" y="4203"/>
                  </a:lnTo>
                  <a:lnTo>
                    <a:pt x="15595" y="4061"/>
                  </a:lnTo>
                  <a:lnTo>
                    <a:pt x="15635" y="3939"/>
                  </a:lnTo>
                  <a:lnTo>
                    <a:pt x="15656" y="3797"/>
                  </a:lnTo>
                  <a:lnTo>
                    <a:pt x="15656" y="3655"/>
                  </a:lnTo>
                  <a:lnTo>
                    <a:pt x="15656" y="3513"/>
                  </a:lnTo>
                  <a:lnTo>
                    <a:pt x="15615" y="3371"/>
                  </a:lnTo>
                  <a:lnTo>
                    <a:pt x="15574" y="3229"/>
                  </a:lnTo>
                  <a:lnTo>
                    <a:pt x="15534" y="3087"/>
                  </a:lnTo>
                  <a:lnTo>
                    <a:pt x="15453" y="2944"/>
                  </a:lnTo>
                  <a:lnTo>
                    <a:pt x="15371" y="2802"/>
                  </a:lnTo>
                  <a:lnTo>
                    <a:pt x="15168" y="2518"/>
                  </a:lnTo>
                  <a:lnTo>
                    <a:pt x="14884" y="2234"/>
                  </a:lnTo>
                  <a:lnTo>
                    <a:pt x="14579" y="1949"/>
                  </a:lnTo>
                  <a:lnTo>
                    <a:pt x="14194" y="1685"/>
                  </a:lnTo>
                  <a:lnTo>
                    <a:pt x="13788" y="1422"/>
                  </a:lnTo>
                  <a:lnTo>
                    <a:pt x="13483" y="1259"/>
                  </a:lnTo>
                  <a:lnTo>
                    <a:pt x="13178" y="1097"/>
                  </a:lnTo>
                  <a:lnTo>
                    <a:pt x="12854" y="955"/>
                  </a:lnTo>
                  <a:lnTo>
                    <a:pt x="12529" y="812"/>
                  </a:lnTo>
                  <a:lnTo>
                    <a:pt x="12163" y="691"/>
                  </a:lnTo>
                  <a:lnTo>
                    <a:pt x="11818" y="589"/>
                  </a:lnTo>
                  <a:lnTo>
                    <a:pt x="11432" y="467"/>
                  </a:lnTo>
                  <a:lnTo>
                    <a:pt x="11067" y="386"/>
                  </a:lnTo>
                  <a:lnTo>
                    <a:pt x="10275" y="224"/>
                  </a:lnTo>
                  <a:lnTo>
                    <a:pt x="9483" y="102"/>
                  </a:lnTo>
                  <a:lnTo>
                    <a:pt x="8650" y="41"/>
                  </a:lnTo>
                  <a:lnTo>
                    <a:pt x="7798"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4"/>
            <p:cNvSpPr/>
            <p:nvPr/>
          </p:nvSpPr>
          <p:spPr>
            <a:xfrm>
              <a:off x="5453950" y="4793600"/>
              <a:ext cx="391400" cy="181750"/>
            </a:xfrm>
            <a:custGeom>
              <a:rect b="b" l="l" r="r" t="t"/>
              <a:pathLst>
                <a:path extrusionOk="0" fill="none" h="7270" w="15656">
                  <a:moveTo>
                    <a:pt x="6640" y="0"/>
                  </a:moveTo>
                  <a:lnTo>
                    <a:pt x="5544" y="183"/>
                  </a:lnTo>
                  <a:lnTo>
                    <a:pt x="5544" y="183"/>
                  </a:lnTo>
                  <a:lnTo>
                    <a:pt x="5016" y="264"/>
                  </a:lnTo>
                  <a:lnTo>
                    <a:pt x="4508" y="386"/>
                  </a:lnTo>
                  <a:lnTo>
                    <a:pt x="4000" y="508"/>
                  </a:lnTo>
                  <a:lnTo>
                    <a:pt x="3533" y="650"/>
                  </a:lnTo>
                  <a:lnTo>
                    <a:pt x="3066" y="833"/>
                  </a:lnTo>
                  <a:lnTo>
                    <a:pt x="2620" y="995"/>
                  </a:lnTo>
                  <a:lnTo>
                    <a:pt x="2214" y="1198"/>
                  </a:lnTo>
                  <a:lnTo>
                    <a:pt x="1828" y="1422"/>
                  </a:lnTo>
                  <a:lnTo>
                    <a:pt x="1828" y="1422"/>
                  </a:lnTo>
                  <a:lnTo>
                    <a:pt x="1483" y="1625"/>
                  </a:lnTo>
                  <a:lnTo>
                    <a:pt x="1198" y="1828"/>
                  </a:lnTo>
                  <a:lnTo>
                    <a:pt x="914" y="2051"/>
                  </a:lnTo>
                  <a:lnTo>
                    <a:pt x="691" y="2274"/>
                  </a:lnTo>
                  <a:lnTo>
                    <a:pt x="305" y="2660"/>
                  </a:lnTo>
                  <a:lnTo>
                    <a:pt x="122" y="3046"/>
                  </a:lnTo>
                  <a:lnTo>
                    <a:pt x="122" y="3046"/>
                  </a:lnTo>
                  <a:lnTo>
                    <a:pt x="41" y="3290"/>
                  </a:lnTo>
                  <a:lnTo>
                    <a:pt x="0" y="3513"/>
                  </a:lnTo>
                  <a:lnTo>
                    <a:pt x="0" y="3757"/>
                  </a:lnTo>
                  <a:lnTo>
                    <a:pt x="41" y="3980"/>
                  </a:lnTo>
                  <a:lnTo>
                    <a:pt x="122" y="4183"/>
                  </a:lnTo>
                  <a:lnTo>
                    <a:pt x="224" y="4406"/>
                  </a:lnTo>
                  <a:lnTo>
                    <a:pt x="366" y="4589"/>
                  </a:lnTo>
                  <a:lnTo>
                    <a:pt x="508" y="4792"/>
                  </a:lnTo>
                  <a:lnTo>
                    <a:pt x="670" y="4955"/>
                  </a:lnTo>
                  <a:lnTo>
                    <a:pt x="853" y="5137"/>
                  </a:lnTo>
                  <a:lnTo>
                    <a:pt x="1198" y="5422"/>
                  </a:lnTo>
                  <a:lnTo>
                    <a:pt x="1564" y="5686"/>
                  </a:lnTo>
                  <a:lnTo>
                    <a:pt x="1868" y="5868"/>
                  </a:lnTo>
                  <a:lnTo>
                    <a:pt x="1868" y="5868"/>
                  </a:lnTo>
                  <a:lnTo>
                    <a:pt x="2153" y="6031"/>
                  </a:lnTo>
                  <a:lnTo>
                    <a:pt x="2478" y="6173"/>
                  </a:lnTo>
                  <a:lnTo>
                    <a:pt x="2802" y="6315"/>
                  </a:lnTo>
                  <a:lnTo>
                    <a:pt x="3127" y="6457"/>
                  </a:lnTo>
                  <a:lnTo>
                    <a:pt x="3493" y="6579"/>
                  </a:lnTo>
                  <a:lnTo>
                    <a:pt x="3838" y="6701"/>
                  </a:lnTo>
                  <a:lnTo>
                    <a:pt x="4204" y="6802"/>
                  </a:lnTo>
                  <a:lnTo>
                    <a:pt x="4589" y="6904"/>
                  </a:lnTo>
                  <a:lnTo>
                    <a:pt x="5381" y="7066"/>
                  </a:lnTo>
                  <a:lnTo>
                    <a:pt x="6193" y="7168"/>
                  </a:lnTo>
                  <a:lnTo>
                    <a:pt x="7006" y="7249"/>
                  </a:lnTo>
                  <a:lnTo>
                    <a:pt x="7858" y="7269"/>
                  </a:lnTo>
                  <a:lnTo>
                    <a:pt x="7858" y="7269"/>
                  </a:lnTo>
                  <a:lnTo>
                    <a:pt x="8691" y="7249"/>
                  </a:lnTo>
                  <a:lnTo>
                    <a:pt x="9523" y="7168"/>
                  </a:lnTo>
                  <a:lnTo>
                    <a:pt x="10336" y="7066"/>
                  </a:lnTo>
                  <a:lnTo>
                    <a:pt x="11107" y="6904"/>
                  </a:lnTo>
                  <a:lnTo>
                    <a:pt x="11493" y="6802"/>
                  </a:lnTo>
                  <a:lnTo>
                    <a:pt x="11859" y="6701"/>
                  </a:lnTo>
                  <a:lnTo>
                    <a:pt x="12224" y="6579"/>
                  </a:lnTo>
                  <a:lnTo>
                    <a:pt x="12569" y="6457"/>
                  </a:lnTo>
                  <a:lnTo>
                    <a:pt x="12894" y="6335"/>
                  </a:lnTo>
                  <a:lnTo>
                    <a:pt x="13219" y="6173"/>
                  </a:lnTo>
                  <a:lnTo>
                    <a:pt x="13524" y="6031"/>
                  </a:lnTo>
                  <a:lnTo>
                    <a:pt x="13828" y="5868"/>
                  </a:lnTo>
                  <a:lnTo>
                    <a:pt x="13828" y="5868"/>
                  </a:lnTo>
                  <a:lnTo>
                    <a:pt x="14234" y="5604"/>
                  </a:lnTo>
                  <a:lnTo>
                    <a:pt x="14600" y="5340"/>
                  </a:lnTo>
                  <a:lnTo>
                    <a:pt x="14904" y="5056"/>
                  </a:lnTo>
                  <a:lnTo>
                    <a:pt x="15168" y="4772"/>
                  </a:lnTo>
                  <a:lnTo>
                    <a:pt x="15371" y="4488"/>
                  </a:lnTo>
                  <a:lnTo>
                    <a:pt x="15473" y="4345"/>
                  </a:lnTo>
                  <a:lnTo>
                    <a:pt x="15534" y="4203"/>
                  </a:lnTo>
                  <a:lnTo>
                    <a:pt x="15595" y="4061"/>
                  </a:lnTo>
                  <a:lnTo>
                    <a:pt x="15635" y="3939"/>
                  </a:lnTo>
                  <a:lnTo>
                    <a:pt x="15656" y="3797"/>
                  </a:lnTo>
                  <a:lnTo>
                    <a:pt x="15656" y="3655"/>
                  </a:lnTo>
                  <a:lnTo>
                    <a:pt x="15656" y="3655"/>
                  </a:lnTo>
                  <a:lnTo>
                    <a:pt x="15656" y="3513"/>
                  </a:lnTo>
                  <a:lnTo>
                    <a:pt x="15615" y="3371"/>
                  </a:lnTo>
                  <a:lnTo>
                    <a:pt x="15574" y="3229"/>
                  </a:lnTo>
                  <a:lnTo>
                    <a:pt x="15534" y="3087"/>
                  </a:lnTo>
                  <a:lnTo>
                    <a:pt x="15453" y="2944"/>
                  </a:lnTo>
                  <a:lnTo>
                    <a:pt x="15371" y="2802"/>
                  </a:lnTo>
                  <a:lnTo>
                    <a:pt x="15168" y="2518"/>
                  </a:lnTo>
                  <a:lnTo>
                    <a:pt x="14884" y="2234"/>
                  </a:lnTo>
                  <a:lnTo>
                    <a:pt x="14579" y="1949"/>
                  </a:lnTo>
                  <a:lnTo>
                    <a:pt x="14194" y="1685"/>
                  </a:lnTo>
                  <a:lnTo>
                    <a:pt x="13788" y="1422"/>
                  </a:lnTo>
                  <a:lnTo>
                    <a:pt x="13788" y="1422"/>
                  </a:lnTo>
                  <a:lnTo>
                    <a:pt x="13483" y="1259"/>
                  </a:lnTo>
                  <a:lnTo>
                    <a:pt x="13178" y="1097"/>
                  </a:lnTo>
                  <a:lnTo>
                    <a:pt x="12854" y="955"/>
                  </a:lnTo>
                  <a:lnTo>
                    <a:pt x="12529" y="812"/>
                  </a:lnTo>
                  <a:lnTo>
                    <a:pt x="12163" y="691"/>
                  </a:lnTo>
                  <a:lnTo>
                    <a:pt x="11818" y="589"/>
                  </a:lnTo>
                  <a:lnTo>
                    <a:pt x="11432" y="467"/>
                  </a:lnTo>
                  <a:lnTo>
                    <a:pt x="11067" y="386"/>
                  </a:lnTo>
                  <a:lnTo>
                    <a:pt x="10275" y="224"/>
                  </a:lnTo>
                  <a:lnTo>
                    <a:pt x="9483" y="102"/>
                  </a:lnTo>
                  <a:lnTo>
                    <a:pt x="8650" y="41"/>
                  </a:lnTo>
                  <a:lnTo>
                    <a:pt x="7798" y="0"/>
                  </a:lnTo>
                  <a:lnTo>
                    <a:pt x="664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4"/>
            <p:cNvSpPr/>
            <p:nvPr/>
          </p:nvSpPr>
          <p:spPr>
            <a:xfrm>
              <a:off x="4324975" y="4472250"/>
              <a:ext cx="701075" cy="360950"/>
            </a:xfrm>
            <a:custGeom>
              <a:rect b="b" l="l" r="r" t="t"/>
              <a:pathLst>
                <a:path extrusionOk="0" h="14438" w="28043">
                  <a:moveTo>
                    <a:pt x="13240" y="1"/>
                  </a:moveTo>
                  <a:lnTo>
                    <a:pt x="12509" y="42"/>
                  </a:lnTo>
                  <a:lnTo>
                    <a:pt x="11798" y="82"/>
                  </a:lnTo>
                  <a:lnTo>
                    <a:pt x="11087" y="163"/>
                  </a:lnTo>
                  <a:lnTo>
                    <a:pt x="10377" y="245"/>
                  </a:lnTo>
                  <a:lnTo>
                    <a:pt x="9686" y="366"/>
                  </a:lnTo>
                  <a:lnTo>
                    <a:pt x="9016" y="488"/>
                  </a:lnTo>
                  <a:lnTo>
                    <a:pt x="8346" y="630"/>
                  </a:lnTo>
                  <a:lnTo>
                    <a:pt x="7696" y="793"/>
                  </a:lnTo>
                  <a:lnTo>
                    <a:pt x="7067" y="976"/>
                  </a:lnTo>
                  <a:lnTo>
                    <a:pt x="6437" y="1179"/>
                  </a:lnTo>
                  <a:lnTo>
                    <a:pt x="5849" y="1402"/>
                  </a:lnTo>
                  <a:lnTo>
                    <a:pt x="5260" y="1646"/>
                  </a:lnTo>
                  <a:lnTo>
                    <a:pt x="4691" y="1889"/>
                  </a:lnTo>
                  <a:lnTo>
                    <a:pt x="4163" y="2174"/>
                  </a:lnTo>
                  <a:lnTo>
                    <a:pt x="3635" y="2458"/>
                  </a:lnTo>
                  <a:lnTo>
                    <a:pt x="3209" y="2702"/>
                  </a:lnTo>
                  <a:lnTo>
                    <a:pt x="2803" y="2986"/>
                  </a:lnTo>
                  <a:lnTo>
                    <a:pt x="2437" y="3250"/>
                  </a:lnTo>
                  <a:lnTo>
                    <a:pt x="2072" y="3534"/>
                  </a:lnTo>
                  <a:lnTo>
                    <a:pt x="1747" y="3818"/>
                  </a:lnTo>
                  <a:lnTo>
                    <a:pt x="1463" y="4103"/>
                  </a:lnTo>
                  <a:lnTo>
                    <a:pt x="1178" y="4387"/>
                  </a:lnTo>
                  <a:lnTo>
                    <a:pt x="935" y="4691"/>
                  </a:lnTo>
                  <a:lnTo>
                    <a:pt x="732" y="4996"/>
                  </a:lnTo>
                  <a:lnTo>
                    <a:pt x="529" y="5301"/>
                  </a:lnTo>
                  <a:lnTo>
                    <a:pt x="366" y="5605"/>
                  </a:lnTo>
                  <a:lnTo>
                    <a:pt x="244" y="5930"/>
                  </a:lnTo>
                  <a:lnTo>
                    <a:pt x="143" y="6235"/>
                  </a:lnTo>
                  <a:lnTo>
                    <a:pt x="62" y="6560"/>
                  </a:lnTo>
                  <a:lnTo>
                    <a:pt x="21" y="6864"/>
                  </a:lnTo>
                  <a:lnTo>
                    <a:pt x="1" y="7189"/>
                  </a:lnTo>
                  <a:lnTo>
                    <a:pt x="21" y="7514"/>
                  </a:lnTo>
                  <a:lnTo>
                    <a:pt x="62" y="7818"/>
                  </a:lnTo>
                  <a:lnTo>
                    <a:pt x="143" y="8143"/>
                  </a:lnTo>
                  <a:lnTo>
                    <a:pt x="265" y="8448"/>
                  </a:lnTo>
                  <a:lnTo>
                    <a:pt x="386" y="8773"/>
                  </a:lnTo>
                  <a:lnTo>
                    <a:pt x="549" y="9077"/>
                  </a:lnTo>
                  <a:lnTo>
                    <a:pt x="752" y="9402"/>
                  </a:lnTo>
                  <a:lnTo>
                    <a:pt x="975" y="9707"/>
                  </a:lnTo>
                  <a:lnTo>
                    <a:pt x="1219" y="10011"/>
                  </a:lnTo>
                  <a:lnTo>
                    <a:pt x="1503" y="10316"/>
                  </a:lnTo>
                  <a:lnTo>
                    <a:pt x="1808" y="10600"/>
                  </a:lnTo>
                  <a:lnTo>
                    <a:pt x="2133" y="10885"/>
                  </a:lnTo>
                  <a:lnTo>
                    <a:pt x="2498" y="11169"/>
                  </a:lnTo>
                  <a:lnTo>
                    <a:pt x="2864" y="11453"/>
                  </a:lnTo>
                  <a:lnTo>
                    <a:pt x="3270" y="11717"/>
                  </a:lnTo>
                  <a:lnTo>
                    <a:pt x="3696" y="11981"/>
                  </a:lnTo>
                  <a:lnTo>
                    <a:pt x="4224" y="12265"/>
                  </a:lnTo>
                  <a:lnTo>
                    <a:pt x="4772" y="12529"/>
                  </a:lnTo>
                  <a:lnTo>
                    <a:pt x="5341" y="12793"/>
                  </a:lnTo>
                  <a:lnTo>
                    <a:pt x="5930" y="13017"/>
                  </a:lnTo>
                  <a:lnTo>
                    <a:pt x="6539" y="13240"/>
                  </a:lnTo>
                  <a:lnTo>
                    <a:pt x="7148" y="13443"/>
                  </a:lnTo>
                  <a:lnTo>
                    <a:pt x="7798" y="13626"/>
                  </a:lnTo>
                  <a:lnTo>
                    <a:pt x="8448" y="13788"/>
                  </a:lnTo>
                  <a:lnTo>
                    <a:pt x="9097" y="13951"/>
                  </a:lnTo>
                  <a:lnTo>
                    <a:pt x="9788" y="14072"/>
                  </a:lnTo>
                  <a:lnTo>
                    <a:pt x="10478" y="14174"/>
                  </a:lnTo>
                  <a:lnTo>
                    <a:pt x="11189" y="14276"/>
                  </a:lnTo>
                  <a:lnTo>
                    <a:pt x="11899" y="14336"/>
                  </a:lnTo>
                  <a:lnTo>
                    <a:pt x="12610" y="14397"/>
                  </a:lnTo>
                  <a:lnTo>
                    <a:pt x="13341" y="14418"/>
                  </a:lnTo>
                  <a:lnTo>
                    <a:pt x="14072" y="14438"/>
                  </a:lnTo>
                  <a:lnTo>
                    <a:pt x="14823" y="14418"/>
                  </a:lnTo>
                  <a:lnTo>
                    <a:pt x="15554" y="14397"/>
                  </a:lnTo>
                  <a:lnTo>
                    <a:pt x="16265" y="14336"/>
                  </a:lnTo>
                  <a:lnTo>
                    <a:pt x="16976" y="14276"/>
                  </a:lnTo>
                  <a:lnTo>
                    <a:pt x="17686" y="14174"/>
                  </a:lnTo>
                  <a:lnTo>
                    <a:pt x="18377" y="14072"/>
                  </a:lnTo>
                  <a:lnTo>
                    <a:pt x="19047" y="13951"/>
                  </a:lnTo>
                  <a:lnTo>
                    <a:pt x="19717" y="13788"/>
                  </a:lnTo>
                  <a:lnTo>
                    <a:pt x="20367" y="13626"/>
                  </a:lnTo>
                  <a:lnTo>
                    <a:pt x="20996" y="13443"/>
                  </a:lnTo>
                  <a:lnTo>
                    <a:pt x="21605" y="13240"/>
                  </a:lnTo>
                  <a:lnTo>
                    <a:pt x="22214" y="13017"/>
                  </a:lnTo>
                  <a:lnTo>
                    <a:pt x="22803" y="12793"/>
                  </a:lnTo>
                  <a:lnTo>
                    <a:pt x="23352" y="12529"/>
                  </a:lnTo>
                  <a:lnTo>
                    <a:pt x="23900" y="12265"/>
                  </a:lnTo>
                  <a:lnTo>
                    <a:pt x="24428" y="11981"/>
                  </a:lnTo>
                  <a:lnTo>
                    <a:pt x="24793" y="11758"/>
                  </a:lnTo>
                  <a:lnTo>
                    <a:pt x="25138" y="11534"/>
                  </a:lnTo>
                  <a:lnTo>
                    <a:pt x="25463" y="11291"/>
                  </a:lnTo>
                  <a:lnTo>
                    <a:pt x="25788" y="11047"/>
                  </a:lnTo>
                  <a:lnTo>
                    <a:pt x="26072" y="10803"/>
                  </a:lnTo>
                  <a:lnTo>
                    <a:pt x="26357" y="10560"/>
                  </a:lnTo>
                  <a:lnTo>
                    <a:pt x="26600" y="10316"/>
                  </a:lnTo>
                  <a:lnTo>
                    <a:pt x="26844" y="10052"/>
                  </a:lnTo>
                  <a:lnTo>
                    <a:pt x="27291" y="9565"/>
                  </a:lnTo>
                  <a:lnTo>
                    <a:pt x="27555" y="9037"/>
                  </a:lnTo>
                  <a:lnTo>
                    <a:pt x="27758" y="8631"/>
                  </a:lnTo>
                  <a:lnTo>
                    <a:pt x="27900" y="8245"/>
                  </a:lnTo>
                  <a:lnTo>
                    <a:pt x="27981" y="7879"/>
                  </a:lnTo>
                  <a:lnTo>
                    <a:pt x="28042" y="7494"/>
                  </a:lnTo>
                  <a:lnTo>
                    <a:pt x="28042" y="7148"/>
                  </a:lnTo>
                  <a:lnTo>
                    <a:pt x="28022" y="6783"/>
                  </a:lnTo>
                  <a:lnTo>
                    <a:pt x="27961" y="6458"/>
                  </a:lnTo>
                  <a:lnTo>
                    <a:pt x="27859" y="6113"/>
                  </a:lnTo>
                  <a:lnTo>
                    <a:pt x="27738" y="5808"/>
                  </a:lnTo>
                  <a:lnTo>
                    <a:pt x="27595" y="5504"/>
                  </a:lnTo>
                  <a:lnTo>
                    <a:pt x="27433" y="5199"/>
                  </a:lnTo>
                  <a:lnTo>
                    <a:pt x="27250" y="4935"/>
                  </a:lnTo>
                  <a:lnTo>
                    <a:pt x="27047" y="4671"/>
                  </a:lnTo>
                  <a:lnTo>
                    <a:pt x="26844" y="4407"/>
                  </a:lnTo>
                  <a:lnTo>
                    <a:pt x="26621" y="4184"/>
                  </a:lnTo>
                  <a:lnTo>
                    <a:pt x="26397" y="3960"/>
                  </a:lnTo>
                  <a:lnTo>
                    <a:pt x="25849" y="3433"/>
                  </a:lnTo>
                  <a:lnTo>
                    <a:pt x="25159" y="2945"/>
                  </a:lnTo>
                  <a:lnTo>
                    <a:pt x="24753" y="2702"/>
                  </a:lnTo>
                  <a:lnTo>
                    <a:pt x="24347" y="2458"/>
                  </a:lnTo>
                  <a:lnTo>
                    <a:pt x="23819" y="2174"/>
                  </a:lnTo>
                  <a:lnTo>
                    <a:pt x="23291" y="1889"/>
                  </a:lnTo>
                  <a:lnTo>
                    <a:pt x="22722" y="1646"/>
                  </a:lnTo>
                  <a:lnTo>
                    <a:pt x="22133" y="1402"/>
                  </a:lnTo>
                  <a:lnTo>
                    <a:pt x="21524" y="1179"/>
                  </a:lnTo>
                  <a:lnTo>
                    <a:pt x="20915" y="976"/>
                  </a:lnTo>
                  <a:lnTo>
                    <a:pt x="20265" y="793"/>
                  </a:lnTo>
                  <a:lnTo>
                    <a:pt x="19615" y="630"/>
                  </a:lnTo>
                  <a:lnTo>
                    <a:pt x="18945" y="488"/>
                  </a:lnTo>
                  <a:lnTo>
                    <a:pt x="18275" y="366"/>
                  </a:lnTo>
                  <a:lnTo>
                    <a:pt x="17585" y="245"/>
                  </a:lnTo>
                  <a:lnTo>
                    <a:pt x="16874" y="163"/>
                  </a:lnTo>
                  <a:lnTo>
                    <a:pt x="16164" y="82"/>
                  </a:lnTo>
                  <a:lnTo>
                    <a:pt x="15453" y="42"/>
                  </a:lnTo>
                  <a:lnTo>
                    <a:pt x="14722" y="1"/>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4"/>
            <p:cNvSpPr/>
            <p:nvPr/>
          </p:nvSpPr>
          <p:spPr>
            <a:xfrm>
              <a:off x="4324975" y="4472250"/>
              <a:ext cx="701075" cy="360950"/>
            </a:xfrm>
            <a:custGeom>
              <a:rect b="b" l="l" r="r" t="t"/>
              <a:pathLst>
                <a:path extrusionOk="0" fill="none" h="14438" w="28043">
                  <a:moveTo>
                    <a:pt x="13971" y="1"/>
                  </a:moveTo>
                  <a:lnTo>
                    <a:pt x="13971" y="1"/>
                  </a:lnTo>
                  <a:lnTo>
                    <a:pt x="13240" y="1"/>
                  </a:lnTo>
                  <a:lnTo>
                    <a:pt x="12509" y="42"/>
                  </a:lnTo>
                  <a:lnTo>
                    <a:pt x="11798" y="82"/>
                  </a:lnTo>
                  <a:lnTo>
                    <a:pt x="11087" y="163"/>
                  </a:lnTo>
                  <a:lnTo>
                    <a:pt x="10377" y="245"/>
                  </a:lnTo>
                  <a:lnTo>
                    <a:pt x="9686" y="366"/>
                  </a:lnTo>
                  <a:lnTo>
                    <a:pt x="9016" y="488"/>
                  </a:lnTo>
                  <a:lnTo>
                    <a:pt x="8346" y="630"/>
                  </a:lnTo>
                  <a:lnTo>
                    <a:pt x="7696" y="793"/>
                  </a:lnTo>
                  <a:lnTo>
                    <a:pt x="7067" y="976"/>
                  </a:lnTo>
                  <a:lnTo>
                    <a:pt x="6437" y="1179"/>
                  </a:lnTo>
                  <a:lnTo>
                    <a:pt x="5849" y="1402"/>
                  </a:lnTo>
                  <a:lnTo>
                    <a:pt x="5260" y="1646"/>
                  </a:lnTo>
                  <a:lnTo>
                    <a:pt x="4691" y="1889"/>
                  </a:lnTo>
                  <a:lnTo>
                    <a:pt x="4163" y="2174"/>
                  </a:lnTo>
                  <a:lnTo>
                    <a:pt x="3635" y="2458"/>
                  </a:lnTo>
                  <a:lnTo>
                    <a:pt x="3635" y="2458"/>
                  </a:lnTo>
                  <a:lnTo>
                    <a:pt x="3209" y="2702"/>
                  </a:lnTo>
                  <a:lnTo>
                    <a:pt x="2803" y="2986"/>
                  </a:lnTo>
                  <a:lnTo>
                    <a:pt x="2437" y="3250"/>
                  </a:lnTo>
                  <a:lnTo>
                    <a:pt x="2072" y="3534"/>
                  </a:lnTo>
                  <a:lnTo>
                    <a:pt x="1747" y="3818"/>
                  </a:lnTo>
                  <a:lnTo>
                    <a:pt x="1463" y="4103"/>
                  </a:lnTo>
                  <a:lnTo>
                    <a:pt x="1178" y="4387"/>
                  </a:lnTo>
                  <a:lnTo>
                    <a:pt x="935" y="4691"/>
                  </a:lnTo>
                  <a:lnTo>
                    <a:pt x="732" y="4996"/>
                  </a:lnTo>
                  <a:lnTo>
                    <a:pt x="529" y="5301"/>
                  </a:lnTo>
                  <a:lnTo>
                    <a:pt x="366" y="5605"/>
                  </a:lnTo>
                  <a:lnTo>
                    <a:pt x="244" y="5930"/>
                  </a:lnTo>
                  <a:lnTo>
                    <a:pt x="143" y="6235"/>
                  </a:lnTo>
                  <a:lnTo>
                    <a:pt x="62" y="6560"/>
                  </a:lnTo>
                  <a:lnTo>
                    <a:pt x="21" y="6864"/>
                  </a:lnTo>
                  <a:lnTo>
                    <a:pt x="1" y="7189"/>
                  </a:lnTo>
                  <a:lnTo>
                    <a:pt x="1" y="7189"/>
                  </a:lnTo>
                  <a:lnTo>
                    <a:pt x="21" y="7514"/>
                  </a:lnTo>
                  <a:lnTo>
                    <a:pt x="62" y="7818"/>
                  </a:lnTo>
                  <a:lnTo>
                    <a:pt x="143" y="8143"/>
                  </a:lnTo>
                  <a:lnTo>
                    <a:pt x="265" y="8448"/>
                  </a:lnTo>
                  <a:lnTo>
                    <a:pt x="386" y="8773"/>
                  </a:lnTo>
                  <a:lnTo>
                    <a:pt x="549" y="9077"/>
                  </a:lnTo>
                  <a:lnTo>
                    <a:pt x="752" y="9402"/>
                  </a:lnTo>
                  <a:lnTo>
                    <a:pt x="975" y="9707"/>
                  </a:lnTo>
                  <a:lnTo>
                    <a:pt x="1219" y="10011"/>
                  </a:lnTo>
                  <a:lnTo>
                    <a:pt x="1503" y="10316"/>
                  </a:lnTo>
                  <a:lnTo>
                    <a:pt x="1808" y="10600"/>
                  </a:lnTo>
                  <a:lnTo>
                    <a:pt x="2133" y="10885"/>
                  </a:lnTo>
                  <a:lnTo>
                    <a:pt x="2498" y="11169"/>
                  </a:lnTo>
                  <a:lnTo>
                    <a:pt x="2864" y="11453"/>
                  </a:lnTo>
                  <a:lnTo>
                    <a:pt x="3270" y="11717"/>
                  </a:lnTo>
                  <a:lnTo>
                    <a:pt x="3696" y="11981"/>
                  </a:lnTo>
                  <a:lnTo>
                    <a:pt x="3696" y="11981"/>
                  </a:lnTo>
                  <a:lnTo>
                    <a:pt x="4224" y="12265"/>
                  </a:lnTo>
                  <a:lnTo>
                    <a:pt x="4772" y="12529"/>
                  </a:lnTo>
                  <a:lnTo>
                    <a:pt x="5341" y="12793"/>
                  </a:lnTo>
                  <a:lnTo>
                    <a:pt x="5930" y="13017"/>
                  </a:lnTo>
                  <a:lnTo>
                    <a:pt x="6539" y="13240"/>
                  </a:lnTo>
                  <a:lnTo>
                    <a:pt x="7148" y="13443"/>
                  </a:lnTo>
                  <a:lnTo>
                    <a:pt x="7798" y="13626"/>
                  </a:lnTo>
                  <a:lnTo>
                    <a:pt x="8448" y="13788"/>
                  </a:lnTo>
                  <a:lnTo>
                    <a:pt x="9097" y="13951"/>
                  </a:lnTo>
                  <a:lnTo>
                    <a:pt x="9788" y="14072"/>
                  </a:lnTo>
                  <a:lnTo>
                    <a:pt x="10478" y="14174"/>
                  </a:lnTo>
                  <a:lnTo>
                    <a:pt x="11189" y="14276"/>
                  </a:lnTo>
                  <a:lnTo>
                    <a:pt x="11899" y="14336"/>
                  </a:lnTo>
                  <a:lnTo>
                    <a:pt x="12610" y="14397"/>
                  </a:lnTo>
                  <a:lnTo>
                    <a:pt x="13341" y="14418"/>
                  </a:lnTo>
                  <a:lnTo>
                    <a:pt x="14072" y="14438"/>
                  </a:lnTo>
                  <a:lnTo>
                    <a:pt x="14072" y="14438"/>
                  </a:lnTo>
                  <a:lnTo>
                    <a:pt x="14823" y="14418"/>
                  </a:lnTo>
                  <a:lnTo>
                    <a:pt x="15554" y="14397"/>
                  </a:lnTo>
                  <a:lnTo>
                    <a:pt x="16265" y="14336"/>
                  </a:lnTo>
                  <a:lnTo>
                    <a:pt x="16976" y="14276"/>
                  </a:lnTo>
                  <a:lnTo>
                    <a:pt x="17686" y="14174"/>
                  </a:lnTo>
                  <a:lnTo>
                    <a:pt x="18377" y="14072"/>
                  </a:lnTo>
                  <a:lnTo>
                    <a:pt x="19047" y="13951"/>
                  </a:lnTo>
                  <a:lnTo>
                    <a:pt x="19717" y="13788"/>
                  </a:lnTo>
                  <a:lnTo>
                    <a:pt x="20367" y="13626"/>
                  </a:lnTo>
                  <a:lnTo>
                    <a:pt x="20996" y="13443"/>
                  </a:lnTo>
                  <a:lnTo>
                    <a:pt x="21605" y="13240"/>
                  </a:lnTo>
                  <a:lnTo>
                    <a:pt x="22214" y="13017"/>
                  </a:lnTo>
                  <a:lnTo>
                    <a:pt x="22803" y="12793"/>
                  </a:lnTo>
                  <a:lnTo>
                    <a:pt x="23352" y="12529"/>
                  </a:lnTo>
                  <a:lnTo>
                    <a:pt x="23900" y="12265"/>
                  </a:lnTo>
                  <a:lnTo>
                    <a:pt x="24428" y="11981"/>
                  </a:lnTo>
                  <a:lnTo>
                    <a:pt x="24428" y="11981"/>
                  </a:lnTo>
                  <a:lnTo>
                    <a:pt x="24793" y="11758"/>
                  </a:lnTo>
                  <a:lnTo>
                    <a:pt x="25138" y="11534"/>
                  </a:lnTo>
                  <a:lnTo>
                    <a:pt x="25463" y="11291"/>
                  </a:lnTo>
                  <a:lnTo>
                    <a:pt x="25788" y="11047"/>
                  </a:lnTo>
                  <a:lnTo>
                    <a:pt x="26072" y="10803"/>
                  </a:lnTo>
                  <a:lnTo>
                    <a:pt x="26357" y="10560"/>
                  </a:lnTo>
                  <a:lnTo>
                    <a:pt x="26600" y="10316"/>
                  </a:lnTo>
                  <a:lnTo>
                    <a:pt x="26844" y="10052"/>
                  </a:lnTo>
                  <a:lnTo>
                    <a:pt x="27291" y="9565"/>
                  </a:lnTo>
                  <a:lnTo>
                    <a:pt x="27555" y="9037"/>
                  </a:lnTo>
                  <a:lnTo>
                    <a:pt x="27555" y="9037"/>
                  </a:lnTo>
                  <a:lnTo>
                    <a:pt x="27758" y="8631"/>
                  </a:lnTo>
                  <a:lnTo>
                    <a:pt x="27900" y="8245"/>
                  </a:lnTo>
                  <a:lnTo>
                    <a:pt x="27981" y="7879"/>
                  </a:lnTo>
                  <a:lnTo>
                    <a:pt x="28042" y="7494"/>
                  </a:lnTo>
                  <a:lnTo>
                    <a:pt x="28042" y="7148"/>
                  </a:lnTo>
                  <a:lnTo>
                    <a:pt x="28022" y="6783"/>
                  </a:lnTo>
                  <a:lnTo>
                    <a:pt x="27961" y="6458"/>
                  </a:lnTo>
                  <a:lnTo>
                    <a:pt x="27859" y="6113"/>
                  </a:lnTo>
                  <a:lnTo>
                    <a:pt x="27738" y="5808"/>
                  </a:lnTo>
                  <a:lnTo>
                    <a:pt x="27595" y="5504"/>
                  </a:lnTo>
                  <a:lnTo>
                    <a:pt x="27433" y="5199"/>
                  </a:lnTo>
                  <a:lnTo>
                    <a:pt x="27250" y="4935"/>
                  </a:lnTo>
                  <a:lnTo>
                    <a:pt x="27047" y="4671"/>
                  </a:lnTo>
                  <a:lnTo>
                    <a:pt x="26844" y="4407"/>
                  </a:lnTo>
                  <a:lnTo>
                    <a:pt x="26621" y="4184"/>
                  </a:lnTo>
                  <a:lnTo>
                    <a:pt x="26397" y="3960"/>
                  </a:lnTo>
                  <a:lnTo>
                    <a:pt x="25849" y="3433"/>
                  </a:lnTo>
                  <a:lnTo>
                    <a:pt x="25159" y="2945"/>
                  </a:lnTo>
                  <a:lnTo>
                    <a:pt x="25159" y="2945"/>
                  </a:lnTo>
                  <a:lnTo>
                    <a:pt x="24753" y="2702"/>
                  </a:lnTo>
                  <a:lnTo>
                    <a:pt x="24347" y="2458"/>
                  </a:lnTo>
                  <a:lnTo>
                    <a:pt x="24347" y="2458"/>
                  </a:lnTo>
                  <a:lnTo>
                    <a:pt x="23819" y="2174"/>
                  </a:lnTo>
                  <a:lnTo>
                    <a:pt x="23291" y="1889"/>
                  </a:lnTo>
                  <a:lnTo>
                    <a:pt x="22722" y="1646"/>
                  </a:lnTo>
                  <a:lnTo>
                    <a:pt x="22133" y="1402"/>
                  </a:lnTo>
                  <a:lnTo>
                    <a:pt x="21524" y="1179"/>
                  </a:lnTo>
                  <a:lnTo>
                    <a:pt x="20915" y="976"/>
                  </a:lnTo>
                  <a:lnTo>
                    <a:pt x="20265" y="793"/>
                  </a:lnTo>
                  <a:lnTo>
                    <a:pt x="19615" y="630"/>
                  </a:lnTo>
                  <a:lnTo>
                    <a:pt x="18945" y="488"/>
                  </a:lnTo>
                  <a:lnTo>
                    <a:pt x="18275" y="366"/>
                  </a:lnTo>
                  <a:lnTo>
                    <a:pt x="17585" y="245"/>
                  </a:lnTo>
                  <a:lnTo>
                    <a:pt x="16874" y="163"/>
                  </a:lnTo>
                  <a:lnTo>
                    <a:pt x="16164" y="82"/>
                  </a:lnTo>
                  <a:lnTo>
                    <a:pt x="15453" y="42"/>
                  </a:lnTo>
                  <a:lnTo>
                    <a:pt x="14722" y="1"/>
                  </a:lnTo>
                  <a:lnTo>
                    <a:pt x="1397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4"/>
            <p:cNvSpPr/>
            <p:nvPr/>
          </p:nvSpPr>
          <p:spPr>
            <a:xfrm>
              <a:off x="5427550" y="4276325"/>
              <a:ext cx="176175" cy="57375"/>
            </a:xfrm>
            <a:custGeom>
              <a:rect b="b" l="l" r="r" t="t"/>
              <a:pathLst>
                <a:path extrusionOk="0" h="2295" w="7047">
                  <a:moveTo>
                    <a:pt x="3493" y="0"/>
                  </a:moveTo>
                  <a:lnTo>
                    <a:pt x="3087" y="20"/>
                  </a:lnTo>
                  <a:lnTo>
                    <a:pt x="2660" y="41"/>
                  </a:lnTo>
                  <a:lnTo>
                    <a:pt x="2275" y="102"/>
                  </a:lnTo>
                  <a:lnTo>
                    <a:pt x="1889" y="183"/>
                  </a:lnTo>
                  <a:lnTo>
                    <a:pt x="1523" y="264"/>
                  </a:lnTo>
                  <a:lnTo>
                    <a:pt x="1178" y="386"/>
                  </a:lnTo>
                  <a:lnTo>
                    <a:pt x="853" y="528"/>
                  </a:lnTo>
                  <a:lnTo>
                    <a:pt x="569" y="670"/>
                  </a:lnTo>
                  <a:lnTo>
                    <a:pt x="346" y="812"/>
                  </a:lnTo>
                  <a:lnTo>
                    <a:pt x="183" y="934"/>
                  </a:lnTo>
                  <a:lnTo>
                    <a:pt x="61" y="1056"/>
                  </a:lnTo>
                  <a:lnTo>
                    <a:pt x="0" y="1137"/>
                  </a:lnTo>
                  <a:lnTo>
                    <a:pt x="204" y="1421"/>
                  </a:lnTo>
                  <a:lnTo>
                    <a:pt x="752" y="1706"/>
                  </a:lnTo>
                  <a:lnTo>
                    <a:pt x="995" y="1828"/>
                  </a:lnTo>
                  <a:lnTo>
                    <a:pt x="1259" y="1929"/>
                  </a:lnTo>
                  <a:lnTo>
                    <a:pt x="1523" y="2010"/>
                  </a:lnTo>
                  <a:lnTo>
                    <a:pt x="1828" y="2092"/>
                  </a:lnTo>
                  <a:lnTo>
                    <a:pt x="2133" y="2152"/>
                  </a:lnTo>
                  <a:lnTo>
                    <a:pt x="2437" y="2213"/>
                  </a:lnTo>
                  <a:lnTo>
                    <a:pt x="2762" y="2254"/>
                  </a:lnTo>
                  <a:lnTo>
                    <a:pt x="3087" y="2274"/>
                  </a:lnTo>
                  <a:lnTo>
                    <a:pt x="3148" y="2274"/>
                  </a:lnTo>
                  <a:lnTo>
                    <a:pt x="3554" y="2295"/>
                  </a:lnTo>
                  <a:lnTo>
                    <a:pt x="3940" y="2295"/>
                  </a:lnTo>
                  <a:lnTo>
                    <a:pt x="4325" y="2254"/>
                  </a:lnTo>
                  <a:lnTo>
                    <a:pt x="4711" y="2193"/>
                  </a:lnTo>
                  <a:lnTo>
                    <a:pt x="5097" y="2132"/>
                  </a:lnTo>
                  <a:lnTo>
                    <a:pt x="5483" y="2031"/>
                  </a:lnTo>
                  <a:lnTo>
                    <a:pt x="5848" y="1909"/>
                  </a:lnTo>
                  <a:lnTo>
                    <a:pt x="6173" y="1767"/>
                  </a:lnTo>
                  <a:lnTo>
                    <a:pt x="6478" y="1625"/>
                  </a:lnTo>
                  <a:lnTo>
                    <a:pt x="6701" y="1482"/>
                  </a:lnTo>
                  <a:lnTo>
                    <a:pt x="6864" y="1340"/>
                  </a:lnTo>
                  <a:lnTo>
                    <a:pt x="6965" y="1239"/>
                  </a:lnTo>
                  <a:lnTo>
                    <a:pt x="7046" y="1158"/>
                  </a:lnTo>
                  <a:lnTo>
                    <a:pt x="6965" y="1076"/>
                  </a:lnTo>
                  <a:lnTo>
                    <a:pt x="6864" y="954"/>
                  </a:lnTo>
                  <a:lnTo>
                    <a:pt x="6681" y="833"/>
                  </a:lnTo>
                  <a:lnTo>
                    <a:pt x="6458" y="670"/>
                  </a:lnTo>
                  <a:lnTo>
                    <a:pt x="6173" y="528"/>
                  </a:lnTo>
                  <a:lnTo>
                    <a:pt x="5848" y="386"/>
                  </a:lnTo>
                  <a:lnTo>
                    <a:pt x="5503" y="284"/>
                  </a:lnTo>
                  <a:lnTo>
                    <a:pt x="5117" y="183"/>
                  </a:lnTo>
                  <a:lnTo>
                    <a:pt x="4732" y="102"/>
                  </a:lnTo>
                  <a:lnTo>
                    <a:pt x="4346" y="41"/>
                  </a:lnTo>
                  <a:lnTo>
                    <a:pt x="3919" y="20"/>
                  </a:lnTo>
                  <a:lnTo>
                    <a:pt x="3493"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4"/>
            <p:cNvSpPr/>
            <p:nvPr/>
          </p:nvSpPr>
          <p:spPr>
            <a:xfrm>
              <a:off x="5427550" y="4276325"/>
              <a:ext cx="176175" cy="57375"/>
            </a:xfrm>
            <a:custGeom>
              <a:rect b="b" l="l" r="r" t="t"/>
              <a:pathLst>
                <a:path extrusionOk="0" fill="none" h="2295" w="7047">
                  <a:moveTo>
                    <a:pt x="3493" y="0"/>
                  </a:moveTo>
                  <a:lnTo>
                    <a:pt x="3493" y="0"/>
                  </a:lnTo>
                  <a:lnTo>
                    <a:pt x="3087" y="20"/>
                  </a:lnTo>
                  <a:lnTo>
                    <a:pt x="2660" y="41"/>
                  </a:lnTo>
                  <a:lnTo>
                    <a:pt x="2275" y="102"/>
                  </a:lnTo>
                  <a:lnTo>
                    <a:pt x="1889" y="183"/>
                  </a:lnTo>
                  <a:lnTo>
                    <a:pt x="1523" y="264"/>
                  </a:lnTo>
                  <a:lnTo>
                    <a:pt x="1178" y="386"/>
                  </a:lnTo>
                  <a:lnTo>
                    <a:pt x="853" y="528"/>
                  </a:lnTo>
                  <a:lnTo>
                    <a:pt x="569" y="670"/>
                  </a:lnTo>
                  <a:lnTo>
                    <a:pt x="569" y="670"/>
                  </a:lnTo>
                  <a:lnTo>
                    <a:pt x="346" y="812"/>
                  </a:lnTo>
                  <a:lnTo>
                    <a:pt x="183" y="934"/>
                  </a:lnTo>
                  <a:lnTo>
                    <a:pt x="61" y="1056"/>
                  </a:lnTo>
                  <a:lnTo>
                    <a:pt x="0" y="1137"/>
                  </a:lnTo>
                  <a:lnTo>
                    <a:pt x="204" y="1421"/>
                  </a:lnTo>
                  <a:lnTo>
                    <a:pt x="752" y="1706"/>
                  </a:lnTo>
                  <a:lnTo>
                    <a:pt x="752" y="1706"/>
                  </a:lnTo>
                  <a:lnTo>
                    <a:pt x="995" y="1828"/>
                  </a:lnTo>
                  <a:lnTo>
                    <a:pt x="1259" y="1929"/>
                  </a:lnTo>
                  <a:lnTo>
                    <a:pt x="1523" y="2010"/>
                  </a:lnTo>
                  <a:lnTo>
                    <a:pt x="1828" y="2092"/>
                  </a:lnTo>
                  <a:lnTo>
                    <a:pt x="2133" y="2152"/>
                  </a:lnTo>
                  <a:lnTo>
                    <a:pt x="2437" y="2213"/>
                  </a:lnTo>
                  <a:lnTo>
                    <a:pt x="2762" y="2254"/>
                  </a:lnTo>
                  <a:lnTo>
                    <a:pt x="3087" y="2274"/>
                  </a:lnTo>
                  <a:lnTo>
                    <a:pt x="3148" y="2274"/>
                  </a:lnTo>
                  <a:lnTo>
                    <a:pt x="3148" y="2274"/>
                  </a:lnTo>
                  <a:lnTo>
                    <a:pt x="3554" y="2295"/>
                  </a:lnTo>
                  <a:lnTo>
                    <a:pt x="3554" y="2295"/>
                  </a:lnTo>
                  <a:lnTo>
                    <a:pt x="3940" y="2295"/>
                  </a:lnTo>
                  <a:lnTo>
                    <a:pt x="4325" y="2254"/>
                  </a:lnTo>
                  <a:lnTo>
                    <a:pt x="4711" y="2193"/>
                  </a:lnTo>
                  <a:lnTo>
                    <a:pt x="5097" y="2132"/>
                  </a:lnTo>
                  <a:lnTo>
                    <a:pt x="5097" y="2132"/>
                  </a:lnTo>
                  <a:lnTo>
                    <a:pt x="5483" y="2031"/>
                  </a:lnTo>
                  <a:lnTo>
                    <a:pt x="5848" y="1909"/>
                  </a:lnTo>
                  <a:lnTo>
                    <a:pt x="6173" y="1767"/>
                  </a:lnTo>
                  <a:lnTo>
                    <a:pt x="6478" y="1625"/>
                  </a:lnTo>
                  <a:lnTo>
                    <a:pt x="6478" y="1625"/>
                  </a:lnTo>
                  <a:lnTo>
                    <a:pt x="6701" y="1482"/>
                  </a:lnTo>
                  <a:lnTo>
                    <a:pt x="6864" y="1340"/>
                  </a:lnTo>
                  <a:lnTo>
                    <a:pt x="6965" y="1239"/>
                  </a:lnTo>
                  <a:lnTo>
                    <a:pt x="7046" y="1158"/>
                  </a:lnTo>
                  <a:lnTo>
                    <a:pt x="7046" y="1158"/>
                  </a:lnTo>
                  <a:lnTo>
                    <a:pt x="6965" y="1076"/>
                  </a:lnTo>
                  <a:lnTo>
                    <a:pt x="6864" y="954"/>
                  </a:lnTo>
                  <a:lnTo>
                    <a:pt x="6681" y="833"/>
                  </a:lnTo>
                  <a:lnTo>
                    <a:pt x="6458" y="670"/>
                  </a:lnTo>
                  <a:lnTo>
                    <a:pt x="6458" y="670"/>
                  </a:lnTo>
                  <a:lnTo>
                    <a:pt x="6173" y="528"/>
                  </a:lnTo>
                  <a:lnTo>
                    <a:pt x="5848" y="386"/>
                  </a:lnTo>
                  <a:lnTo>
                    <a:pt x="5503" y="284"/>
                  </a:lnTo>
                  <a:lnTo>
                    <a:pt x="5117" y="183"/>
                  </a:lnTo>
                  <a:lnTo>
                    <a:pt x="4732" y="102"/>
                  </a:lnTo>
                  <a:lnTo>
                    <a:pt x="4346" y="41"/>
                  </a:lnTo>
                  <a:lnTo>
                    <a:pt x="3919" y="20"/>
                  </a:lnTo>
                  <a:lnTo>
                    <a:pt x="349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0" name="Shape 5320"/>
        <p:cNvGrpSpPr/>
        <p:nvPr/>
      </p:nvGrpSpPr>
      <p:grpSpPr>
        <a:xfrm>
          <a:off x="0" y="0"/>
          <a:ext cx="0" cy="0"/>
          <a:chOff x="0" y="0"/>
          <a:chExt cx="0" cy="0"/>
        </a:xfrm>
      </p:grpSpPr>
      <p:sp>
        <p:nvSpPr>
          <p:cNvPr id="5321" name="Google Shape;5321;p75"/>
          <p:cNvSpPr txBox="1"/>
          <p:nvPr>
            <p:ph idx="3" type="body"/>
          </p:nvPr>
        </p:nvSpPr>
        <p:spPr>
          <a:xfrm>
            <a:off x="870050" y="1161288"/>
            <a:ext cx="7560600" cy="365700"/>
          </a:xfrm>
          <a:prstGeom prst="rect">
            <a:avLst/>
          </a:prstGeom>
        </p:spPr>
        <p:txBody>
          <a:bodyPr anchorCtr="0" anchor="ctr" bIns="91425" lIns="91425" spcFirstLastPara="1" rIns="91425" wrap="square" tIns="91425">
            <a:noAutofit/>
          </a:bodyPr>
          <a:lstStyle/>
          <a:p>
            <a:pPr indent="0" lvl="0" marL="0" rtl="0" algn="ctr">
              <a:spcBef>
                <a:spcPts val="300"/>
              </a:spcBef>
              <a:spcAft>
                <a:spcPts val="0"/>
              </a:spcAft>
              <a:buClr>
                <a:schemeClr val="dk1"/>
              </a:buClr>
              <a:buSzPts val="1100"/>
              <a:buFont typeface="Arial"/>
              <a:buNone/>
            </a:pPr>
            <a:r>
              <a:rPr lang="en"/>
              <a:t>Did you like the resources on this template? Get them for free at our other websites.</a:t>
            </a:r>
            <a:endParaRPr/>
          </a:p>
        </p:txBody>
      </p:sp>
      <p:sp>
        <p:nvSpPr>
          <p:cNvPr id="5322" name="Google Shape;5322;p75"/>
          <p:cNvSpPr txBox="1"/>
          <p:nvPr>
            <p:ph idx="2" type="body"/>
          </p:nvPr>
        </p:nvSpPr>
        <p:spPr>
          <a:xfrm>
            <a:off x="4750450" y="1623050"/>
            <a:ext cx="3523500" cy="297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000">
                <a:latin typeface="Dosis"/>
                <a:ea typeface="Dosis"/>
                <a:cs typeface="Dosis"/>
                <a:sym typeface="Dosis"/>
              </a:rPr>
              <a:t>PHOTOS:</a:t>
            </a:r>
            <a:endParaRPr sz="1800">
              <a:latin typeface="Bebas Neue"/>
              <a:ea typeface="Bebas Neue"/>
              <a:cs typeface="Bebas Neue"/>
              <a:sym typeface="Bebas Neue"/>
            </a:endParaRPr>
          </a:p>
          <a:p>
            <a:pPr indent="-215900" lvl="0" marL="241300" rtl="0" algn="l">
              <a:spcBef>
                <a:spcPts val="300"/>
              </a:spcBef>
              <a:spcAft>
                <a:spcPts val="0"/>
              </a:spcAft>
              <a:buSzPts val="1400"/>
              <a:buChar char="●"/>
            </a:pPr>
            <a:r>
              <a:rPr lang="en" sz="1400">
                <a:uFill>
                  <a:noFill/>
                </a:uFill>
                <a:hlinkClick r:id="rId3"/>
              </a:rPr>
              <a:t>Kids doing a chemical experiment at school</a:t>
            </a:r>
            <a:endParaRPr sz="1400"/>
          </a:p>
          <a:p>
            <a:pPr indent="-215900" lvl="0" marL="241300" rtl="0" algn="l">
              <a:spcBef>
                <a:spcPts val="300"/>
              </a:spcBef>
              <a:spcAft>
                <a:spcPts val="0"/>
              </a:spcAft>
              <a:buSzPts val="1400"/>
              <a:buChar char="●"/>
            </a:pPr>
            <a:r>
              <a:rPr lang="en" sz="1400">
                <a:uFill>
                  <a:noFill/>
                </a:uFill>
                <a:hlinkClick r:id="rId4"/>
              </a:rPr>
              <a:t>Girl learning more about chemistry in class</a:t>
            </a:r>
            <a:endParaRPr sz="1400"/>
          </a:p>
          <a:p>
            <a:pPr indent="-215900" lvl="0" marL="241300" rtl="0" algn="l">
              <a:spcBef>
                <a:spcPts val="300"/>
              </a:spcBef>
              <a:spcAft>
                <a:spcPts val="0"/>
              </a:spcAft>
              <a:buSzPts val="1400"/>
              <a:buChar char="●"/>
            </a:pPr>
            <a:r>
              <a:rPr lang="en" sz="1400">
                <a:uFill>
                  <a:noFill/>
                </a:uFill>
                <a:hlinkClick r:id="rId5"/>
              </a:rPr>
              <a:t>Portrait teacher female holding book</a:t>
            </a:r>
            <a:endParaRPr sz="1400"/>
          </a:p>
          <a:p>
            <a:pPr indent="-215900" lvl="0" marL="241300" rtl="0" algn="l">
              <a:spcBef>
                <a:spcPts val="300"/>
              </a:spcBef>
              <a:spcAft>
                <a:spcPts val="0"/>
              </a:spcAft>
              <a:buSzPts val="1400"/>
              <a:buChar char="●"/>
            </a:pPr>
            <a:r>
              <a:rPr lang="en" sz="1400">
                <a:uFill>
                  <a:noFill/>
                </a:uFill>
                <a:hlinkClick r:id="rId6"/>
              </a:rPr>
              <a:t>Senior male professor holding notebook standing against blackboard</a:t>
            </a:r>
            <a:endParaRPr sz="1400"/>
          </a:p>
        </p:txBody>
      </p:sp>
      <p:sp>
        <p:nvSpPr>
          <p:cNvPr id="5323" name="Google Shape;5323;p75"/>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5324" name="Google Shape;5324;p75"/>
          <p:cNvSpPr txBox="1"/>
          <p:nvPr>
            <p:ph idx="1" type="body"/>
          </p:nvPr>
        </p:nvSpPr>
        <p:spPr>
          <a:xfrm>
            <a:off x="870050" y="1623050"/>
            <a:ext cx="3523500" cy="297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000">
                <a:latin typeface="Dosis"/>
                <a:ea typeface="Dosis"/>
                <a:cs typeface="Dosis"/>
                <a:sym typeface="Dosis"/>
              </a:rPr>
              <a:t>VECTORS:</a:t>
            </a:r>
            <a:endParaRPr b="1" sz="2000">
              <a:latin typeface="Dosis"/>
              <a:ea typeface="Dosis"/>
              <a:cs typeface="Dosis"/>
              <a:sym typeface="Dosis"/>
            </a:endParaRPr>
          </a:p>
          <a:p>
            <a:pPr indent="-215900" lvl="0" marL="241300" rtl="0" algn="l">
              <a:spcBef>
                <a:spcPts val="0"/>
              </a:spcBef>
              <a:spcAft>
                <a:spcPts val="0"/>
              </a:spcAft>
              <a:buSzPts val="1400"/>
              <a:buChar char="●"/>
            </a:pPr>
            <a:r>
              <a:rPr lang="en" sz="1400">
                <a:uFill>
                  <a:noFill/>
                </a:uFill>
                <a:hlinkClick r:id="rId7"/>
              </a:rPr>
              <a:t>Isometric science youtube channel art</a:t>
            </a:r>
            <a:endParaRPr sz="1400"/>
          </a:p>
          <a:p>
            <a:pPr indent="-215900" lvl="0" marL="241300" rtl="0" algn="l">
              <a:spcBef>
                <a:spcPts val="0"/>
              </a:spcBef>
              <a:spcAft>
                <a:spcPts val="0"/>
              </a:spcAft>
              <a:buSzPts val="1400"/>
              <a:buChar char="●"/>
            </a:pPr>
            <a:r>
              <a:rPr lang="en" sz="1400">
                <a:uFill>
                  <a:noFill/>
                </a:uFill>
                <a:hlinkClick r:id="rId8"/>
              </a:rPr>
              <a:t>Isometric science social media post template</a:t>
            </a:r>
            <a:endParaRPr sz="1400"/>
          </a:p>
          <a:p>
            <a:pPr indent="-215900" lvl="0" marL="241300" rtl="0" algn="l">
              <a:spcBef>
                <a:spcPts val="0"/>
              </a:spcBef>
              <a:spcAft>
                <a:spcPts val="0"/>
              </a:spcAft>
              <a:buSzPts val="1400"/>
              <a:buChar char="●"/>
            </a:pPr>
            <a:r>
              <a:rPr lang="en" sz="1400">
                <a:uFill>
                  <a:noFill/>
                </a:uFill>
                <a:hlinkClick r:id="rId9"/>
              </a:rPr>
              <a:t>Hand drawn chemistry background</a:t>
            </a:r>
            <a:endParaRPr sz="1400"/>
          </a:p>
          <a:p>
            <a:pPr indent="-215900" lvl="0" marL="241300" rtl="0" algn="l">
              <a:spcBef>
                <a:spcPts val="0"/>
              </a:spcBef>
              <a:spcAft>
                <a:spcPts val="0"/>
              </a:spcAft>
              <a:buSzPts val="1400"/>
              <a:buChar char="●"/>
            </a:pPr>
            <a:r>
              <a:rPr lang="en" sz="1400">
                <a:uFill>
                  <a:noFill/>
                </a:uFill>
                <a:hlinkClick r:id="rId10"/>
              </a:rPr>
              <a:t>Isometric science annual report template</a:t>
            </a:r>
            <a:endParaRPr sz="1400"/>
          </a:p>
          <a:p>
            <a:pPr indent="-215900" lvl="0" marL="241300" rtl="0" algn="l">
              <a:spcBef>
                <a:spcPts val="0"/>
              </a:spcBef>
              <a:spcAft>
                <a:spcPts val="0"/>
              </a:spcAft>
              <a:buSzPts val="1400"/>
              <a:buChar char="●"/>
            </a:pPr>
            <a:r>
              <a:rPr lang="en" sz="1400">
                <a:uFill>
                  <a:noFill/>
                </a:uFill>
                <a:hlinkClick r:id="rId11"/>
              </a:rPr>
              <a:t>Isometric science landing page template</a:t>
            </a:r>
            <a:endParaRPr sz="1400"/>
          </a:p>
          <a:p>
            <a:pPr indent="0" lvl="0" marL="0" rtl="0" algn="l">
              <a:spcBef>
                <a:spcPts val="1000"/>
              </a:spcBef>
              <a:spcAft>
                <a:spcPts val="0"/>
              </a:spcAft>
              <a:buNone/>
            </a:pPr>
            <a:r>
              <a:rPr b="1" lang="en" sz="2000">
                <a:latin typeface="Dosis"/>
                <a:ea typeface="Dosis"/>
                <a:cs typeface="Dosis"/>
                <a:sym typeface="Dosis"/>
              </a:rPr>
              <a:t>ICONS:</a:t>
            </a:r>
            <a:endParaRPr b="1" sz="2000">
              <a:latin typeface="Dosis"/>
              <a:ea typeface="Dosis"/>
              <a:cs typeface="Dosis"/>
              <a:sym typeface="Dosis"/>
            </a:endParaRPr>
          </a:p>
          <a:p>
            <a:pPr indent="-215900" lvl="0" marL="241300" rtl="0" algn="l">
              <a:spcBef>
                <a:spcPts val="300"/>
              </a:spcBef>
              <a:spcAft>
                <a:spcPts val="0"/>
              </a:spcAft>
              <a:buSzPts val="1400"/>
              <a:buFont typeface="Anaheim"/>
              <a:buChar char="●"/>
            </a:pPr>
            <a:r>
              <a:rPr lang="en" sz="1400">
                <a:uFill>
                  <a:noFill/>
                </a:uFill>
                <a:hlinkClick r:id="rId12"/>
              </a:rPr>
              <a:t>Laboratory icon pack</a:t>
            </a:r>
            <a:endParaRPr sz="1400"/>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6" name="Shape 2446"/>
        <p:cNvGrpSpPr/>
        <p:nvPr/>
      </p:nvGrpSpPr>
      <p:grpSpPr>
        <a:xfrm>
          <a:off x="0" y="0"/>
          <a:ext cx="0" cy="0"/>
          <a:chOff x="0" y="0"/>
          <a:chExt cx="0" cy="0"/>
        </a:xfrm>
      </p:grpSpPr>
      <p:sp>
        <p:nvSpPr>
          <p:cNvPr id="2447" name="Google Shape;2447;p40"/>
          <p:cNvSpPr txBox="1"/>
          <p:nvPr>
            <p:ph type="title"/>
          </p:nvPr>
        </p:nvSpPr>
        <p:spPr>
          <a:xfrm>
            <a:off x="4042286" y="1494322"/>
            <a:ext cx="4294800" cy="95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WHOA!</a:t>
            </a:r>
            <a:endParaRPr/>
          </a:p>
        </p:txBody>
      </p:sp>
      <p:sp>
        <p:nvSpPr>
          <p:cNvPr id="2448" name="Google Shape;2448;p40"/>
          <p:cNvSpPr txBox="1"/>
          <p:nvPr>
            <p:ph idx="1" type="subTitle"/>
          </p:nvPr>
        </p:nvSpPr>
        <p:spPr>
          <a:xfrm>
            <a:off x="4042286" y="2460578"/>
            <a:ext cx="4294800" cy="1188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give a brief description of the topic you want to talk about here. If you want to talk about Mercury, you can say that it’s the smallest planet in the Solar System</a:t>
            </a:r>
            <a:endParaRPr/>
          </a:p>
        </p:txBody>
      </p:sp>
      <p:grpSp>
        <p:nvGrpSpPr>
          <p:cNvPr id="2449" name="Google Shape;2449;p40"/>
          <p:cNvGrpSpPr/>
          <p:nvPr/>
        </p:nvGrpSpPr>
        <p:grpSpPr>
          <a:xfrm>
            <a:off x="806914" y="1459837"/>
            <a:ext cx="2794465" cy="2223825"/>
            <a:chOff x="4189650" y="1358950"/>
            <a:chExt cx="1222800" cy="973100"/>
          </a:xfrm>
        </p:grpSpPr>
        <p:sp>
          <p:nvSpPr>
            <p:cNvPr id="2450" name="Google Shape;2450;p40"/>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0"/>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0"/>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0"/>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0"/>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0"/>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0"/>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0"/>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0"/>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0"/>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0"/>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0"/>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0"/>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0"/>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0"/>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0"/>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0"/>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0"/>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0"/>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0"/>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0"/>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0"/>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0"/>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0"/>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0"/>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0"/>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0"/>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0"/>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0"/>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0"/>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0"/>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0"/>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0"/>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0"/>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0"/>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0"/>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0"/>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0"/>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0"/>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0"/>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0"/>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0"/>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0"/>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0"/>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0"/>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0"/>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0"/>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0"/>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0"/>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0"/>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0"/>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328" name="Shape 5328"/>
        <p:cNvGrpSpPr/>
        <p:nvPr/>
      </p:nvGrpSpPr>
      <p:grpSpPr>
        <a:xfrm>
          <a:off x="0" y="0"/>
          <a:ext cx="0" cy="0"/>
          <a:chOff x="0" y="0"/>
          <a:chExt cx="0" cy="0"/>
        </a:xfrm>
      </p:grpSpPr>
      <p:sp>
        <p:nvSpPr>
          <p:cNvPr id="5329" name="Google Shape;5329;p76"/>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5330" name="Google Shape;5330;p76"/>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5331" name="Google Shape;5331;p7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335" name="Shape 5335"/>
        <p:cNvGrpSpPr/>
        <p:nvPr/>
      </p:nvGrpSpPr>
      <p:grpSpPr>
        <a:xfrm>
          <a:off x="0" y="0"/>
          <a:ext cx="0" cy="0"/>
          <a:chOff x="0" y="0"/>
          <a:chExt cx="0" cy="0"/>
        </a:xfrm>
      </p:grpSpPr>
      <p:sp>
        <p:nvSpPr>
          <p:cNvPr id="5336" name="Google Shape;5336;p77"/>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lang="en" sz="1100">
                <a:solidFill>
                  <a:schemeClr val="lt1"/>
                </a:solidFill>
              </a:rPr>
              <a:t> or keeping the "</a:t>
            </a:r>
            <a:r>
              <a:rPr b="1" lang="en" sz="1100" u="sng">
                <a:solidFill>
                  <a:schemeClr val="hlink"/>
                </a:solidFill>
                <a:hlinkClick action="ppaction://hlinksldjump" r:id="rId4"/>
              </a:rPr>
              <a:t>Thanks</a:t>
            </a:r>
            <a:r>
              <a:rPr lang="en" sz="1100">
                <a:solidFill>
                  <a:schemeClr val="lt1"/>
                </a:solidFill>
              </a:rPr>
              <a:t>"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5337" name="Google Shape;5337;p77"/>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5338" name="Google Shape;5338;p7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342" name="Shape 5342"/>
        <p:cNvGrpSpPr/>
        <p:nvPr/>
      </p:nvGrpSpPr>
      <p:grpSpPr>
        <a:xfrm>
          <a:off x="0" y="0"/>
          <a:ext cx="0" cy="0"/>
          <a:chOff x="0" y="0"/>
          <a:chExt cx="0" cy="0"/>
        </a:xfrm>
      </p:grpSpPr>
      <p:sp>
        <p:nvSpPr>
          <p:cNvPr id="5343" name="Google Shape;5343;p78"/>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5344" name="Google Shape;5344;p78"/>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Dosis</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https://fonts.google.com/specimen/Dosis</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Assistant</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uFill>
                  <a:noFill/>
                </a:uFill>
                <a:hlinkClick r:id="rId4">
                  <a:extLst>
                    <a:ext uri="{A12FA001-AC4F-418D-AE19-62706E023703}">
                      <ahyp:hlinkClr val="tx"/>
                    </a:ext>
                  </a:extLst>
                </a:hlinkClick>
              </a:rPr>
              <a:t>(https://fonts.google.com/specimen/Roboto+Slab)</a:t>
            </a:r>
            <a:endParaRPr sz="1100">
              <a:solidFill>
                <a:schemeClr val="lt1"/>
              </a:solidFill>
            </a:endParaRPr>
          </a:p>
        </p:txBody>
      </p:sp>
      <p:sp>
        <p:nvSpPr>
          <p:cNvPr id="5345" name="Google Shape;5345;p78"/>
          <p:cNvSpPr/>
          <p:nvPr/>
        </p:nvSpPr>
        <p:spPr>
          <a:xfrm>
            <a:off x="2052650" y="2988225"/>
            <a:ext cx="791400" cy="754200"/>
          </a:xfrm>
          <a:prstGeom prst="roundRect">
            <a:avLst>
              <a:gd fmla="val 16667" name="adj"/>
            </a:avLst>
          </a:prstGeom>
          <a:solidFill>
            <a:srgbClr val="26C9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8"/>
          <p:cNvSpPr/>
          <p:nvPr/>
        </p:nvSpPr>
        <p:spPr>
          <a:xfrm>
            <a:off x="3114470" y="298822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8"/>
          <p:cNvSpPr/>
          <p:nvPr/>
        </p:nvSpPr>
        <p:spPr>
          <a:xfrm>
            <a:off x="4176289" y="2988225"/>
            <a:ext cx="791400" cy="754200"/>
          </a:xfrm>
          <a:prstGeom prst="roundRect">
            <a:avLst>
              <a:gd fmla="val 16667" name="adj"/>
            </a:avLst>
          </a:prstGeom>
          <a:solidFill>
            <a:srgbClr val="D4E5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8"/>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t>
            </a:r>
            <a:r>
              <a:rPr lang="en" sz="1000">
                <a:solidFill>
                  <a:schemeClr val="dk1"/>
                </a:solidFill>
              </a:rPr>
              <a:t>26c9ff</a:t>
            </a:r>
            <a:endParaRPr sz="1000">
              <a:solidFill>
                <a:schemeClr val="dk1"/>
              </a:solidFill>
            </a:endParaRPr>
          </a:p>
        </p:txBody>
      </p:sp>
      <p:sp>
        <p:nvSpPr>
          <p:cNvPr id="5349" name="Google Shape;5349;p78"/>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t>
            </a:r>
            <a:r>
              <a:rPr lang="en" sz="1000">
                <a:solidFill>
                  <a:schemeClr val="dk1"/>
                </a:solidFill>
              </a:rPr>
              <a:t>ffffff</a:t>
            </a:r>
            <a:endParaRPr sz="1000">
              <a:solidFill>
                <a:schemeClr val="dk1"/>
              </a:solidFill>
            </a:endParaRPr>
          </a:p>
        </p:txBody>
      </p:sp>
      <p:sp>
        <p:nvSpPr>
          <p:cNvPr id="5350" name="Google Shape;5350;p78"/>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t>
            </a:r>
            <a:r>
              <a:rPr lang="en" sz="1000">
                <a:solidFill>
                  <a:schemeClr val="dk1"/>
                </a:solidFill>
              </a:rPr>
              <a:t>d4e5ff</a:t>
            </a:r>
            <a:endParaRPr sz="1000">
              <a:solidFill>
                <a:schemeClr val="dk1"/>
              </a:solidFill>
            </a:endParaRPr>
          </a:p>
        </p:txBody>
      </p:sp>
      <p:sp>
        <p:nvSpPr>
          <p:cNvPr id="5351" name="Google Shape;5351;p78"/>
          <p:cNvSpPr/>
          <p:nvPr/>
        </p:nvSpPr>
        <p:spPr>
          <a:xfrm>
            <a:off x="5238125" y="2988225"/>
            <a:ext cx="791400" cy="754200"/>
          </a:xfrm>
          <a:prstGeom prst="roundRect">
            <a:avLst>
              <a:gd fmla="val 16667" name="adj"/>
            </a:avLst>
          </a:prstGeom>
          <a:solidFill>
            <a:srgbClr val="42424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8"/>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a:t>
            </a:r>
            <a:r>
              <a:rPr lang="en" sz="1000">
                <a:solidFill>
                  <a:schemeClr val="lt1"/>
                </a:solidFill>
              </a:rPr>
              <a:t>424242</a:t>
            </a:r>
            <a:endParaRPr sz="1000">
              <a:solidFill>
                <a:schemeClr val="lt1"/>
              </a:solidFill>
            </a:endParaRPr>
          </a:p>
        </p:txBody>
      </p:sp>
      <p:sp>
        <p:nvSpPr>
          <p:cNvPr id="5353" name="Google Shape;5353;p78"/>
          <p:cNvSpPr/>
          <p:nvPr/>
        </p:nvSpPr>
        <p:spPr>
          <a:xfrm>
            <a:off x="2052650" y="3919325"/>
            <a:ext cx="791400" cy="754200"/>
          </a:xfrm>
          <a:prstGeom prst="roundRect">
            <a:avLst>
              <a:gd fmla="val 16667" name="adj"/>
            </a:avLst>
          </a:prstGeom>
          <a:solidFill>
            <a:srgbClr val="CDDFF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8"/>
          <p:cNvSpPr/>
          <p:nvPr/>
        </p:nvSpPr>
        <p:spPr>
          <a:xfrm>
            <a:off x="3114470" y="3919325"/>
            <a:ext cx="791400" cy="754200"/>
          </a:xfrm>
          <a:prstGeom prst="roundRect">
            <a:avLst>
              <a:gd fmla="val 16667" name="adj"/>
            </a:avLst>
          </a:prstGeom>
          <a:solidFill>
            <a:srgbClr val="5B69E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8"/>
          <p:cNvSpPr/>
          <p:nvPr/>
        </p:nvSpPr>
        <p:spPr>
          <a:xfrm>
            <a:off x="4176289" y="3919325"/>
            <a:ext cx="791400" cy="754200"/>
          </a:xfrm>
          <a:prstGeom prst="roundRect">
            <a:avLst>
              <a:gd fmla="val 16667" name="adj"/>
            </a:avLst>
          </a:prstGeom>
          <a:solidFill>
            <a:srgbClr val="7F40E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8"/>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t>
            </a:r>
            <a:r>
              <a:rPr lang="en" sz="1000">
                <a:solidFill>
                  <a:schemeClr val="dk1"/>
                </a:solidFill>
              </a:rPr>
              <a:t>cddffb</a:t>
            </a:r>
            <a:endParaRPr sz="1000">
              <a:solidFill>
                <a:schemeClr val="dk1"/>
              </a:solidFill>
            </a:endParaRPr>
          </a:p>
        </p:txBody>
      </p:sp>
      <p:sp>
        <p:nvSpPr>
          <p:cNvPr id="5357" name="Google Shape;5357;p78"/>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a:t>
            </a:r>
            <a:r>
              <a:rPr lang="en" sz="1000">
                <a:solidFill>
                  <a:schemeClr val="lt1"/>
                </a:solidFill>
              </a:rPr>
              <a:t>5b69ef</a:t>
            </a:r>
            <a:endParaRPr sz="1000">
              <a:solidFill>
                <a:schemeClr val="lt1"/>
              </a:solidFill>
            </a:endParaRPr>
          </a:p>
        </p:txBody>
      </p:sp>
      <p:sp>
        <p:nvSpPr>
          <p:cNvPr id="5358" name="Google Shape;5358;p78"/>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a:t>
            </a:r>
            <a:r>
              <a:rPr lang="en" sz="1000">
                <a:solidFill>
                  <a:schemeClr val="lt1"/>
                </a:solidFill>
              </a:rPr>
              <a:t>7f40e2</a:t>
            </a:r>
            <a:endParaRPr sz="1000">
              <a:solidFill>
                <a:schemeClr val="lt1"/>
              </a:solidFill>
            </a:endParaRPr>
          </a:p>
        </p:txBody>
      </p:sp>
      <p:sp>
        <p:nvSpPr>
          <p:cNvPr id="5359" name="Google Shape;5359;p78"/>
          <p:cNvSpPr/>
          <p:nvPr/>
        </p:nvSpPr>
        <p:spPr>
          <a:xfrm>
            <a:off x="5238125" y="3919325"/>
            <a:ext cx="791400" cy="754200"/>
          </a:xfrm>
          <a:prstGeom prst="roundRect">
            <a:avLst>
              <a:gd fmla="val 16667" name="adj"/>
            </a:avLst>
          </a:prstGeom>
          <a:solidFill>
            <a:srgbClr val="00E29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8"/>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#00e294</a:t>
            </a:r>
            <a:endParaRPr sz="1000">
              <a:solidFill>
                <a:schemeClr val="lt1"/>
              </a:solidFill>
            </a:endParaRPr>
          </a:p>
        </p:txBody>
      </p:sp>
      <p:sp>
        <p:nvSpPr>
          <p:cNvPr id="5361" name="Google Shape;5361;p78"/>
          <p:cNvSpPr/>
          <p:nvPr/>
        </p:nvSpPr>
        <p:spPr>
          <a:xfrm>
            <a:off x="6299950" y="2988225"/>
            <a:ext cx="791400" cy="754200"/>
          </a:xfrm>
          <a:prstGeom prst="roundRect">
            <a:avLst>
              <a:gd fmla="val 16667" name="adj"/>
            </a:avLst>
          </a:prstGeom>
          <a:solidFill>
            <a:srgbClr val="4751F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8"/>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a:t>
            </a:r>
            <a:r>
              <a:rPr lang="en" sz="1000">
                <a:solidFill>
                  <a:schemeClr val="lt1"/>
                </a:solidFill>
              </a:rPr>
              <a:t>4751f8</a:t>
            </a:r>
            <a:endParaRPr sz="1000">
              <a:solidFill>
                <a:schemeClr val="lt1"/>
              </a:solidFill>
            </a:endParaRPr>
          </a:p>
        </p:txBody>
      </p:sp>
      <p:sp>
        <p:nvSpPr>
          <p:cNvPr id="5363" name="Google Shape;5363;p78"/>
          <p:cNvSpPr/>
          <p:nvPr/>
        </p:nvSpPr>
        <p:spPr>
          <a:xfrm>
            <a:off x="6299950" y="3919325"/>
            <a:ext cx="791400" cy="754200"/>
          </a:xfrm>
          <a:prstGeom prst="roundRect">
            <a:avLst>
              <a:gd fmla="val 16667" name="adj"/>
            </a:avLst>
          </a:prstGeom>
          <a:solidFill>
            <a:srgbClr val="1D26C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8"/>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a:t>
            </a:r>
            <a:r>
              <a:rPr lang="en" sz="1000">
                <a:solidFill>
                  <a:schemeClr val="lt1"/>
                </a:solidFill>
              </a:rPr>
              <a:t>1d26c8</a:t>
            </a:r>
            <a:endParaRPr sz="1000">
              <a:solidFill>
                <a:schemeClr val="lt1"/>
              </a:solidFill>
            </a:endParaRPr>
          </a:p>
        </p:txBody>
      </p:sp>
      <p:sp>
        <p:nvSpPr>
          <p:cNvPr id="5365" name="Google Shape;5365;p7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369" name="Shape 5369"/>
        <p:cNvGrpSpPr/>
        <p:nvPr/>
      </p:nvGrpSpPr>
      <p:grpSpPr>
        <a:xfrm>
          <a:off x="0" y="0"/>
          <a:ext cx="0" cy="0"/>
          <a:chOff x="0" y="0"/>
          <a:chExt cx="0" cy="0"/>
        </a:xfrm>
      </p:grpSpPr>
      <p:sp>
        <p:nvSpPr>
          <p:cNvPr id="5370" name="Google Shape;5370;p79"/>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5371" name="Google Shape;5371;p79"/>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5372" name="Google Shape;5372;p79">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5373" name="Google Shape;5373;p79">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5374" name="Google Shape;5374;p79">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5375" name="Google Shape;5375;p79">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5376" name="Google Shape;5376;p79"/>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5377" name="Google Shape;5377;p79"/>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5378" name="Google Shape;5378;p79"/>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5379" name="Google Shape;5379;p79"/>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5380" name="Google Shape;5380;p79">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5381" name="Google Shape;5381;p7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385" name="Shape 5385"/>
        <p:cNvGrpSpPr/>
        <p:nvPr/>
      </p:nvGrpSpPr>
      <p:grpSpPr>
        <a:xfrm>
          <a:off x="0" y="0"/>
          <a:ext cx="0" cy="0"/>
          <a:chOff x="0" y="0"/>
          <a:chExt cx="0" cy="0"/>
        </a:xfrm>
      </p:grpSpPr>
      <p:sp>
        <p:nvSpPr>
          <p:cNvPr id="5386" name="Google Shape;5386;p80"/>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5387" name="Google Shape;5387;p80"/>
          <p:cNvGrpSpPr/>
          <p:nvPr/>
        </p:nvGrpSpPr>
        <p:grpSpPr>
          <a:xfrm>
            <a:off x="5156078" y="3085736"/>
            <a:ext cx="474294" cy="551291"/>
            <a:chOff x="4727025" y="1332775"/>
            <a:chExt cx="59900" cy="69625"/>
          </a:xfrm>
        </p:grpSpPr>
        <p:sp>
          <p:nvSpPr>
            <p:cNvPr id="5388" name="Google Shape;5388;p80"/>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0"/>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0" name="Google Shape;5390;p80"/>
          <p:cNvGrpSpPr/>
          <p:nvPr/>
        </p:nvGrpSpPr>
        <p:grpSpPr>
          <a:xfrm>
            <a:off x="5769734" y="2314340"/>
            <a:ext cx="555653" cy="557031"/>
            <a:chOff x="4820425" y="1329900"/>
            <a:chExt cx="70175" cy="70350"/>
          </a:xfrm>
        </p:grpSpPr>
        <p:sp>
          <p:nvSpPr>
            <p:cNvPr id="5391" name="Google Shape;5391;p80"/>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0"/>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0"/>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0"/>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5" name="Google Shape;5395;p80"/>
          <p:cNvGrpSpPr/>
          <p:nvPr/>
        </p:nvGrpSpPr>
        <p:grpSpPr>
          <a:xfrm>
            <a:off x="6396103" y="2318845"/>
            <a:ext cx="582574" cy="533871"/>
            <a:chOff x="4903200" y="1331525"/>
            <a:chExt cx="73575" cy="67425"/>
          </a:xfrm>
        </p:grpSpPr>
        <p:sp>
          <p:nvSpPr>
            <p:cNvPr id="5396" name="Google Shape;5396;p80"/>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0"/>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80"/>
          <p:cNvGrpSpPr/>
          <p:nvPr/>
        </p:nvGrpSpPr>
        <p:grpSpPr>
          <a:xfrm>
            <a:off x="5755581" y="3078709"/>
            <a:ext cx="583960" cy="565345"/>
            <a:chOff x="4815575" y="1416800"/>
            <a:chExt cx="73750" cy="71400"/>
          </a:xfrm>
        </p:grpSpPr>
        <p:sp>
          <p:nvSpPr>
            <p:cNvPr id="5399" name="Google Shape;5399;p80"/>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0"/>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0"/>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2" name="Google Shape;5402;p80"/>
          <p:cNvGrpSpPr/>
          <p:nvPr/>
        </p:nvGrpSpPr>
        <p:grpSpPr>
          <a:xfrm>
            <a:off x="6390362" y="3108896"/>
            <a:ext cx="589898" cy="504970"/>
            <a:chOff x="4902475" y="1418875"/>
            <a:chExt cx="74500" cy="63775"/>
          </a:xfrm>
        </p:grpSpPr>
        <p:sp>
          <p:nvSpPr>
            <p:cNvPr id="5403" name="Google Shape;5403;p80"/>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0"/>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5" name="Google Shape;5405;p80"/>
          <p:cNvGrpSpPr/>
          <p:nvPr/>
        </p:nvGrpSpPr>
        <p:grpSpPr>
          <a:xfrm>
            <a:off x="5765577" y="3826000"/>
            <a:ext cx="563967" cy="567127"/>
            <a:chOff x="4818100" y="1507675"/>
            <a:chExt cx="71225" cy="71625"/>
          </a:xfrm>
        </p:grpSpPr>
        <p:sp>
          <p:nvSpPr>
            <p:cNvPr id="5406" name="Google Shape;5406;p80"/>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0"/>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0"/>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0"/>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0" name="Google Shape;5410;p80"/>
          <p:cNvGrpSpPr/>
          <p:nvPr/>
        </p:nvGrpSpPr>
        <p:grpSpPr>
          <a:xfrm>
            <a:off x="5079075" y="3829461"/>
            <a:ext cx="628301" cy="588505"/>
            <a:chOff x="4721450" y="1509475"/>
            <a:chExt cx="79350" cy="74325"/>
          </a:xfrm>
        </p:grpSpPr>
        <p:sp>
          <p:nvSpPr>
            <p:cNvPr id="5411" name="Google Shape;5411;p80"/>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0"/>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0"/>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0"/>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5" name="Google Shape;5415;p80"/>
          <p:cNvGrpSpPr/>
          <p:nvPr/>
        </p:nvGrpSpPr>
        <p:grpSpPr>
          <a:xfrm>
            <a:off x="6424608" y="3814027"/>
            <a:ext cx="557038" cy="562772"/>
            <a:chOff x="4906800" y="1507500"/>
            <a:chExt cx="70350" cy="71075"/>
          </a:xfrm>
        </p:grpSpPr>
        <p:sp>
          <p:nvSpPr>
            <p:cNvPr id="5416" name="Google Shape;5416;p80"/>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0"/>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0"/>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0"/>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0"/>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1" name="Google Shape;5421;p80"/>
          <p:cNvGrpSpPr/>
          <p:nvPr/>
        </p:nvGrpSpPr>
        <p:grpSpPr>
          <a:xfrm>
            <a:off x="4462216" y="2340963"/>
            <a:ext cx="517934" cy="517934"/>
            <a:chOff x="3736598" y="2170606"/>
            <a:chExt cx="404889" cy="404889"/>
          </a:xfrm>
        </p:grpSpPr>
        <p:sp>
          <p:nvSpPr>
            <p:cNvPr id="5422" name="Google Shape;5422;p80"/>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0"/>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0"/>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0"/>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6" name="Google Shape;5426;p80"/>
          <p:cNvGrpSpPr/>
          <p:nvPr/>
        </p:nvGrpSpPr>
        <p:grpSpPr>
          <a:xfrm>
            <a:off x="3729277" y="2341061"/>
            <a:ext cx="586986" cy="517740"/>
            <a:chOff x="3161917" y="2170682"/>
            <a:chExt cx="458870" cy="404737"/>
          </a:xfrm>
        </p:grpSpPr>
        <p:sp>
          <p:nvSpPr>
            <p:cNvPr id="5427" name="Google Shape;5427;p80"/>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0"/>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0"/>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0" name="Google Shape;5430;p80"/>
          <p:cNvGrpSpPr/>
          <p:nvPr/>
        </p:nvGrpSpPr>
        <p:grpSpPr>
          <a:xfrm>
            <a:off x="3752299" y="3102400"/>
            <a:ext cx="540943" cy="517963"/>
            <a:chOff x="3179914" y="2889488"/>
            <a:chExt cx="422876" cy="404911"/>
          </a:xfrm>
        </p:grpSpPr>
        <p:sp>
          <p:nvSpPr>
            <p:cNvPr id="5431" name="Google Shape;5431;p80"/>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0"/>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0"/>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0"/>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0"/>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0"/>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7" name="Google Shape;5437;p80"/>
          <p:cNvGrpSpPr/>
          <p:nvPr/>
        </p:nvGrpSpPr>
        <p:grpSpPr>
          <a:xfrm>
            <a:off x="4453093" y="3102358"/>
            <a:ext cx="536180" cy="518047"/>
            <a:chOff x="3729467" y="2889422"/>
            <a:chExt cx="419153" cy="404977"/>
          </a:xfrm>
        </p:grpSpPr>
        <p:sp>
          <p:nvSpPr>
            <p:cNvPr id="5438" name="Google Shape;5438;p80"/>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0"/>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0"/>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0"/>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0"/>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0"/>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0"/>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5" name="Google Shape;5445;p80"/>
          <p:cNvGrpSpPr/>
          <p:nvPr/>
        </p:nvGrpSpPr>
        <p:grpSpPr>
          <a:xfrm>
            <a:off x="1990126" y="3445787"/>
            <a:ext cx="965351" cy="134611"/>
            <a:chOff x="4411970" y="2962952"/>
            <a:chExt cx="706544" cy="104212"/>
          </a:xfrm>
        </p:grpSpPr>
        <p:sp>
          <p:nvSpPr>
            <p:cNvPr id="5446" name="Google Shape;5446;p80"/>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0"/>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0"/>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0"/>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0" name="Google Shape;5450;p80"/>
          <p:cNvGrpSpPr/>
          <p:nvPr/>
        </p:nvGrpSpPr>
        <p:grpSpPr>
          <a:xfrm>
            <a:off x="1990126" y="3041077"/>
            <a:ext cx="960158" cy="289172"/>
            <a:chOff x="4411970" y="2726085"/>
            <a:chExt cx="643107" cy="193659"/>
          </a:xfrm>
        </p:grpSpPr>
        <p:sp>
          <p:nvSpPr>
            <p:cNvPr id="5451" name="Google Shape;5451;p80"/>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0"/>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0"/>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4" name="Google Shape;5454;p80"/>
          <p:cNvGrpSpPr/>
          <p:nvPr/>
        </p:nvGrpSpPr>
        <p:grpSpPr>
          <a:xfrm>
            <a:off x="998624" y="3295400"/>
            <a:ext cx="811503" cy="252584"/>
            <a:chOff x="4411970" y="4340222"/>
            <a:chExt cx="779467" cy="242683"/>
          </a:xfrm>
        </p:grpSpPr>
        <p:sp>
          <p:nvSpPr>
            <p:cNvPr id="5455" name="Google Shape;5455;p80"/>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0"/>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0"/>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8" name="Google Shape;5458;p80"/>
          <p:cNvGrpSpPr/>
          <p:nvPr/>
        </p:nvGrpSpPr>
        <p:grpSpPr>
          <a:xfrm>
            <a:off x="1990126" y="2709308"/>
            <a:ext cx="965160" cy="216230"/>
            <a:chOff x="4411970" y="2468674"/>
            <a:chExt cx="747317" cy="167425"/>
          </a:xfrm>
        </p:grpSpPr>
        <p:sp>
          <p:nvSpPr>
            <p:cNvPr id="5459" name="Google Shape;5459;p80"/>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0"/>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1" name="Google Shape;5461;p80"/>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2" name="Google Shape;5462;p80"/>
          <p:cNvGrpSpPr/>
          <p:nvPr/>
        </p:nvGrpSpPr>
        <p:grpSpPr>
          <a:xfrm>
            <a:off x="997692" y="2334687"/>
            <a:ext cx="1959041" cy="208784"/>
            <a:chOff x="6336019" y="3733725"/>
            <a:chExt cx="2566206" cy="351310"/>
          </a:xfrm>
        </p:grpSpPr>
        <p:sp>
          <p:nvSpPr>
            <p:cNvPr id="5463" name="Google Shape;5463;p80"/>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0"/>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0"/>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0"/>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7" name="Google Shape;5467;p80"/>
          <p:cNvGrpSpPr/>
          <p:nvPr/>
        </p:nvGrpSpPr>
        <p:grpSpPr>
          <a:xfrm>
            <a:off x="1990126" y="3950602"/>
            <a:ext cx="946551" cy="153200"/>
            <a:chOff x="4404545" y="3301592"/>
            <a:chExt cx="782403" cy="129272"/>
          </a:xfrm>
        </p:grpSpPr>
        <p:sp>
          <p:nvSpPr>
            <p:cNvPr id="5468" name="Google Shape;5468;p80"/>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0"/>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0" name="Google Shape;5470;p80"/>
          <p:cNvGrpSpPr/>
          <p:nvPr/>
        </p:nvGrpSpPr>
        <p:grpSpPr>
          <a:xfrm>
            <a:off x="1990126" y="3695937"/>
            <a:ext cx="962257" cy="139127"/>
            <a:chOff x="4411970" y="3131459"/>
            <a:chExt cx="710520" cy="117397"/>
          </a:xfrm>
        </p:grpSpPr>
        <p:sp>
          <p:nvSpPr>
            <p:cNvPr id="5471" name="Google Shape;5471;p80"/>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0"/>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5473" name="Google Shape;5473;p80"/>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4" name="Google Shape;5474;p80"/>
          <p:cNvGrpSpPr/>
          <p:nvPr/>
        </p:nvGrpSpPr>
        <p:grpSpPr>
          <a:xfrm>
            <a:off x="990271" y="3621603"/>
            <a:ext cx="823838" cy="458988"/>
            <a:chOff x="4411970" y="1801825"/>
            <a:chExt cx="734586" cy="409262"/>
          </a:xfrm>
        </p:grpSpPr>
        <p:sp>
          <p:nvSpPr>
            <p:cNvPr id="5475" name="Google Shape;5475;p80"/>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0"/>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7" name="Google Shape;5477;p80"/>
          <p:cNvGrpSpPr/>
          <p:nvPr/>
        </p:nvGrpSpPr>
        <p:grpSpPr>
          <a:xfrm>
            <a:off x="3095243" y="2339173"/>
            <a:ext cx="521514" cy="521514"/>
            <a:chOff x="5681300" y="2527788"/>
            <a:chExt cx="805800" cy="805800"/>
          </a:xfrm>
        </p:grpSpPr>
        <p:sp>
          <p:nvSpPr>
            <p:cNvPr id="5478" name="Google Shape;5478;p80"/>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0"/>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0" name="Google Shape;5480;p80"/>
          <p:cNvGrpSpPr/>
          <p:nvPr/>
        </p:nvGrpSpPr>
        <p:grpSpPr>
          <a:xfrm>
            <a:off x="3089483" y="3094865"/>
            <a:ext cx="533033" cy="533033"/>
            <a:chOff x="4049800" y="640400"/>
            <a:chExt cx="858900" cy="858900"/>
          </a:xfrm>
        </p:grpSpPr>
        <p:sp>
          <p:nvSpPr>
            <p:cNvPr id="5481" name="Google Shape;5481;p80"/>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0"/>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3" name="Google Shape;5483;p80"/>
          <p:cNvGrpSpPr/>
          <p:nvPr/>
        </p:nvGrpSpPr>
        <p:grpSpPr>
          <a:xfrm>
            <a:off x="3014966" y="3772543"/>
            <a:ext cx="682068" cy="682068"/>
            <a:chOff x="5080188" y="927900"/>
            <a:chExt cx="961200" cy="961200"/>
          </a:xfrm>
        </p:grpSpPr>
        <p:sp>
          <p:nvSpPr>
            <p:cNvPr id="5484" name="Google Shape;5484;p80"/>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0"/>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0"/>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0"/>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0"/>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0"/>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0"/>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0"/>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80"/>
          <p:cNvGrpSpPr/>
          <p:nvPr/>
        </p:nvGrpSpPr>
        <p:grpSpPr>
          <a:xfrm>
            <a:off x="4478465" y="3869234"/>
            <a:ext cx="505650" cy="504006"/>
            <a:chOff x="6039282" y="1042577"/>
            <a:chExt cx="734315" cy="731929"/>
          </a:xfrm>
        </p:grpSpPr>
        <p:sp>
          <p:nvSpPr>
            <p:cNvPr id="5493" name="Google Shape;5493;p80"/>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0"/>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0"/>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0"/>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0"/>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0"/>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0"/>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0"/>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0"/>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0"/>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0"/>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0"/>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0"/>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0"/>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0"/>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0"/>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0"/>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0"/>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0"/>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0"/>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0"/>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4" name="Google Shape;5514;p80"/>
          <p:cNvGrpSpPr/>
          <p:nvPr/>
        </p:nvGrpSpPr>
        <p:grpSpPr>
          <a:xfrm>
            <a:off x="5091067" y="2298862"/>
            <a:ext cx="567744" cy="602136"/>
            <a:chOff x="1825800" y="1651625"/>
            <a:chExt cx="539989" cy="571775"/>
          </a:xfrm>
        </p:grpSpPr>
        <p:sp>
          <p:nvSpPr>
            <p:cNvPr id="5515" name="Google Shape;5515;p80"/>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0"/>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0"/>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0"/>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9" name="Google Shape;5519;p80"/>
          <p:cNvGrpSpPr/>
          <p:nvPr/>
        </p:nvGrpSpPr>
        <p:grpSpPr>
          <a:xfrm>
            <a:off x="3765995" y="3855579"/>
            <a:ext cx="508123" cy="507955"/>
            <a:chOff x="1897577" y="2802432"/>
            <a:chExt cx="492176" cy="492014"/>
          </a:xfrm>
        </p:grpSpPr>
        <p:sp>
          <p:nvSpPr>
            <p:cNvPr id="5520" name="Google Shape;5520;p80"/>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0"/>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0"/>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0"/>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0"/>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0"/>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0"/>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0"/>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0"/>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0"/>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0"/>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0"/>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2" name="Google Shape;5532;p80"/>
          <p:cNvGrpSpPr/>
          <p:nvPr/>
        </p:nvGrpSpPr>
        <p:grpSpPr>
          <a:xfrm>
            <a:off x="997525" y="4169123"/>
            <a:ext cx="809227" cy="200842"/>
            <a:chOff x="2013045" y="4813233"/>
            <a:chExt cx="921986" cy="228854"/>
          </a:xfrm>
        </p:grpSpPr>
        <p:sp>
          <p:nvSpPr>
            <p:cNvPr id="5533" name="Google Shape;5533;p80"/>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0"/>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80"/>
          <p:cNvGrpSpPr/>
          <p:nvPr/>
        </p:nvGrpSpPr>
        <p:grpSpPr>
          <a:xfrm>
            <a:off x="1005985" y="2656004"/>
            <a:ext cx="792421" cy="269941"/>
            <a:chOff x="1046767" y="4756633"/>
            <a:chExt cx="859646" cy="292841"/>
          </a:xfrm>
        </p:grpSpPr>
        <p:sp>
          <p:nvSpPr>
            <p:cNvPr id="5536" name="Google Shape;5536;p80"/>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0"/>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0"/>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39" name="Google Shape;5539;p80"/>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0"/>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0"/>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0"/>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3" name="Google Shape;5543;p80"/>
          <p:cNvGrpSpPr/>
          <p:nvPr/>
        </p:nvGrpSpPr>
        <p:grpSpPr>
          <a:xfrm>
            <a:off x="7141841" y="2550562"/>
            <a:ext cx="166473" cy="141497"/>
            <a:chOff x="4660325" y="1866850"/>
            <a:chExt cx="68350" cy="58100"/>
          </a:xfrm>
        </p:grpSpPr>
        <p:sp>
          <p:nvSpPr>
            <p:cNvPr id="5544" name="Google Shape;5544;p80"/>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0"/>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6" name="Google Shape;5546;p80"/>
          <p:cNvGrpSpPr/>
          <p:nvPr/>
        </p:nvGrpSpPr>
        <p:grpSpPr>
          <a:xfrm>
            <a:off x="7451186" y="2576286"/>
            <a:ext cx="162515" cy="90049"/>
            <a:chOff x="4791775" y="1877500"/>
            <a:chExt cx="66725" cy="36975"/>
          </a:xfrm>
        </p:grpSpPr>
        <p:sp>
          <p:nvSpPr>
            <p:cNvPr id="5547" name="Google Shape;5547;p80"/>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0"/>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9" name="Google Shape;5549;p80"/>
          <p:cNvGrpSpPr/>
          <p:nvPr/>
        </p:nvGrpSpPr>
        <p:grpSpPr>
          <a:xfrm>
            <a:off x="7772899" y="2576286"/>
            <a:ext cx="144979" cy="90049"/>
            <a:chOff x="4923925" y="1877500"/>
            <a:chExt cx="59525" cy="36975"/>
          </a:xfrm>
        </p:grpSpPr>
        <p:sp>
          <p:nvSpPr>
            <p:cNvPr id="5550" name="Google Shape;5550;p80"/>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0"/>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2" name="Google Shape;5552;p80"/>
          <p:cNvGrpSpPr/>
          <p:nvPr/>
        </p:nvGrpSpPr>
        <p:grpSpPr>
          <a:xfrm>
            <a:off x="8067390" y="2558477"/>
            <a:ext cx="141447" cy="125667"/>
            <a:chOff x="5058450" y="1870100"/>
            <a:chExt cx="58075" cy="51600"/>
          </a:xfrm>
        </p:grpSpPr>
        <p:sp>
          <p:nvSpPr>
            <p:cNvPr id="5553" name="Google Shape;5553;p80"/>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0"/>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5" name="Google Shape;5555;p80"/>
          <p:cNvGrpSpPr/>
          <p:nvPr/>
        </p:nvGrpSpPr>
        <p:grpSpPr>
          <a:xfrm>
            <a:off x="7481905" y="2980885"/>
            <a:ext cx="101077" cy="107645"/>
            <a:chOff x="4811425" y="2065025"/>
            <a:chExt cx="41500" cy="44200"/>
          </a:xfrm>
        </p:grpSpPr>
        <p:sp>
          <p:nvSpPr>
            <p:cNvPr id="5556" name="Google Shape;5556;p80"/>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0"/>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8" name="Google Shape;5558;p80"/>
          <p:cNvGrpSpPr/>
          <p:nvPr/>
        </p:nvGrpSpPr>
        <p:grpSpPr>
          <a:xfrm>
            <a:off x="7774342" y="2981098"/>
            <a:ext cx="120867" cy="107218"/>
            <a:chOff x="4929875" y="2065025"/>
            <a:chExt cx="49625" cy="44025"/>
          </a:xfrm>
        </p:grpSpPr>
        <p:sp>
          <p:nvSpPr>
            <p:cNvPr id="5559" name="Google Shape;5559;p80"/>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0"/>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1" name="Google Shape;5561;p80"/>
          <p:cNvGrpSpPr/>
          <p:nvPr/>
        </p:nvGrpSpPr>
        <p:grpSpPr>
          <a:xfrm>
            <a:off x="8103011" y="2984112"/>
            <a:ext cx="70206" cy="101191"/>
            <a:chOff x="5083925" y="2066350"/>
            <a:chExt cx="28825" cy="41550"/>
          </a:xfrm>
        </p:grpSpPr>
        <p:sp>
          <p:nvSpPr>
            <p:cNvPr id="5562" name="Google Shape;5562;p80"/>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0"/>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4" name="Google Shape;5564;p80"/>
          <p:cNvGrpSpPr/>
          <p:nvPr/>
        </p:nvGrpSpPr>
        <p:grpSpPr>
          <a:xfrm>
            <a:off x="7134565" y="2999759"/>
            <a:ext cx="181026" cy="69896"/>
            <a:chOff x="4659775" y="2072775"/>
            <a:chExt cx="74325" cy="28700"/>
          </a:xfrm>
        </p:grpSpPr>
        <p:sp>
          <p:nvSpPr>
            <p:cNvPr id="5565" name="Google Shape;5565;p80"/>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0"/>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0"/>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80"/>
          <p:cNvGrpSpPr/>
          <p:nvPr/>
        </p:nvGrpSpPr>
        <p:grpSpPr>
          <a:xfrm>
            <a:off x="8054421" y="2790324"/>
            <a:ext cx="167387" cy="89197"/>
            <a:chOff x="4662475" y="1976500"/>
            <a:chExt cx="68725" cy="36625"/>
          </a:xfrm>
        </p:grpSpPr>
        <p:sp>
          <p:nvSpPr>
            <p:cNvPr id="5569" name="Google Shape;5569;p80"/>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0"/>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0"/>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2" name="Google Shape;5572;p80"/>
          <p:cNvGrpSpPr/>
          <p:nvPr/>
        </p:nvGrpSpPr>
        <p:grpSpPr>
          <a:xfrm>
            <a:off x="7751326" y="2793764"/>
            <a:ext cx="166899" cy="82317"/>
            <a:chOff x="4920150" y="1977875"/>
            <a:chExt cx="68525" cy="33800"/>
          </a:xfrm>
        </p:grpSpPr>
        <p:sp>
          <p:nvSpPr>
            <p:cNvPr id="5573" name="Google Shape;5573;p80"/>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0"/>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0"/>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6" name="Google Shape;5576;p80"/>
          <p:cNvGrpSpPr/>
          <p:nvPr/>
        </p:nvGrpSpPr>
        <p:grpSpPr>
          <a:xfrm>
            <a:off x="7162483" y="3197682"/>
            <a:ext cx="125190" cy="127859"/>
            <a:chOff x="4676550" y="2160575"/>
            <a:chExt cx="51400" cy="52500"/>
          </a:xfrm>
        </p:grpSpPr>
        <p:sp>
          <p:nvSpPr>
            <p:cNvPr id="5577" name="Google Shape;5577;p80"/>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0"/>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0"/>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0" name="Google Shape;5580;p80"/>
          <p:cNvGrpSpPr/>
          <p:nvPr/>
        </p:nvGrpSpPr>
        <p:grpSpPr>
          <a:xfrm>
            <a:off x="7459741" y="3204714"/>
            <a:ext cx="145405" cy="113794"/>
            <a:chOff x="4768325" y="2163475"/>
            <a:chExt cx="59700" cy="46725"/>
          </a:xfrm>
        </p:grpSpPr>
        <p:sp>
          <p:nvSpPr>
            <p:cNvPr id="5581" name="Google Shape;5581;p80"/>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0"/>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3" name="Google Shape;5583;p80"/>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0"/>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0"/>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0"/>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0"/>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0"/>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9" name="Google Shape;5589;p80"/>
          <p:cNvGrpSpPr/>
          <p:nvPr/>
        </p:nvGrpSpPr>
        <p:grpSpPr>
          <a:xfrm>
            <a:off x="7476059" y="3459808"/>
            <a:ext cx="112768" cy="106853"/>
            <a:chOff x="4768575" y="2253950"/>
            <a:chExt cx="46300" cy="43875"/>
          </a:xfrm>
        </p:grpSpPr>
        <p:sp>
          <p:nvSpPr>
            <p:cNvPr id="5590" name="Google Shape;5590;p80"/>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0"/>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2" name="Google Shape;5592;p80"/>
          <p:cNvGrpSpPr/>
          <p:nvPr/>
        </p:nvGrpSpPr>
        <p:grpSpPr>
          <a:xfrm>
            <a:off x="7775682" y="3948834"/>
            <a:ext cx="118187" cy="146246"/>
            <a:chOff x="4960900" y="2433225"/>
            <a:chExt cx="48525" cy="60050"/>
          </a:xfrm>
        </p:grpSpPr>
        <p:sp>
          <p:nvSpPr>
            <p:cNvPr id="5593" name="Google Shape;5593;p80"/>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0"/>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5" name="Google Shape;5595;p80"/>
          <p:cNvGrpSpPr/>
          <p:nvPr/>
        </p:nvGrpSpPr>
        <p:grpSpPr>
          <a:xfrm>
            <a:off x="7464247" y="4212895"/>
            <a:ext cx="136394" cy="143810"/>
            <a:chOff x="4854075" y="2527625"/>
            <a:chExt cx="56000" cy="59050"/>
          </a:xfrm>
        </p:grpSpPr>
        <p:sp>
          <p:nvSpPr>
            <p:cNvPr id="5596" name="Google Shape;5596;p80"/>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0"/>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8" name="Google Shape;5598;p80"/>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0"/>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0"/>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1" name="Google Shape;5601;p80"/>
          <p:cNvGrpSpPr/>
          <p:nvPr/>
        </p:nvGrpSpPr>
        <p:grpSpPr>
          <a:xfrm>
            <a:off x="8088458" y="3676639"/>
            <a:ext cx="99312" cy="160797"/>
            <a:chOff x="5059700" y="2334775"/>
            <a:chExt cx="40775" cy="66025"/>
          </a:xfrm>
        </p:grpSpPr>
        <p:sp>
          <p:nvSpPr>
            <p:cNvPr id="5602" name="Google Shape;5602;p80"/>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0"/>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0"/>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0"/>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0"/>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0"/>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0"/>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0"/>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0"/>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1" name="Google Shape;5611;p80"/>
          <p:cNvGrpSpPr/>
          <p:nvPr/>
        </p:nvGrpSpPr>
        <p:grpSpPr>
          <a:xfrm>
            <a:off x="8045622" y="3941771"/>
            <a:ext cx="184984" cy="160371"/>
            <a:chOff x="5037700" y="2430325"/>
            <a:chExt cx="75950" cy="65850"/>
          </a:xfrm>
        </p:grpSpPr>
        <p:sp>
          <p:nvSpPr>
            <p:cNvPr id="5612" name="Google Shape;5612;p80"/>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0"/>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4" name="Google Shape;5614;p80"/>
          <p:cNvGrpSpPr/>
          <p:nvPr/>
        </p:nvGrpSpPr>
        <p:grpSpPr>
          <a:xfrm>
            <a:off x="7465128" y="3708223"/>
            <a:ext cx="173014" cy="97629"/>
            <a:chOff x="4756975" y="2341800"/>
            <a:chExt cx="91975" cy="51925"/>
          </a:xfrm>
        </p:grpSpPr>
        <p:sp>
          <p:nvSpPr>
            <p:cNvPr id="5615" name="Google Shape;5615;p80"/>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0"/>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0"/>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0"/>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0"/>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0"/>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0"/>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0"/>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0"/>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0"/>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0"/>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0"/>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0"/>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0"/>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0"/>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0"/>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0"/>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0"/>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0"/>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0"/>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5" name="Google Shape;5635;p80"/>
          <p:cNvGrpSpPr/>
          <p:nvPr/>
        </p:nvGrpSpPr>
        <p:grpSpPr>
          <a:xfrm>
            <a:off x="7732065" y="4196920"/>
            <a:ext cx="212497" cy="175761"/>
            <a:chOff x="4943575" y="2516350"/>
            <a:chExt cx="98675" cy="81700"/>
          </a:xfrm>
        </p:grpSpPr>
        <p:sp>
          <p:nvSpPr>
            <p:cNvPr id="5636" name="Google Shape;5636;p80"/>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0"/>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0"/>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0"/>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0"/>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0"/>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0"/>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0"/>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0"/>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0"/>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0"/>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0"/>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0"/>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0"/>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0"/>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0"/>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0"/>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0"/>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0"/>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0"/>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0"/>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0"/>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0"/>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0"/>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0"/>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0"/>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0"/>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0"/>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0"/>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0"/>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0"/>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0"/>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0"/>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0"/>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0"/>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0"/>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0"/>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0"/>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0"/>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0"/>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0"/>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0"/>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0"/>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0"/>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0"/>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0"/>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0"/>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0"/>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0"/>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0"/>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0"/>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0"/>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0"/>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0"/>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0"/>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0"/>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0"/>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0"/>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0"/>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0"/>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0"/>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0"/>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0"/>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0"/>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0"/>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0"/>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0"/>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0"/>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0"/>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0"/>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0"/>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0"/>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0"/>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0"/>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0"/>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0"/>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0"/>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0"/>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4" name="Google Shape;5714;p80"/>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0"/>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0"/>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0"/>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22" name="Shape 5722"/>
        <p:cNvGrpSpPr/>
        <p:nvPr/>
      </p:nvGrpSpPr>
      <p:grpSpPr>
        <a:xfrm>
          <a:off x="0" y="0"/>
          <a:ext cx="0" cy="0"/>
          <a:chOff x="0" y="0"/>
          <a:chExt cx="0" cy="0"/>
        </a:xfrm>
      </p:grpSpPr>
      <p:grpSp>
        <p:nvGrpSpPr>
          <p:cNvPr id="5723" name="Google Shape;5723;p81"/>
          <p:cNvGrpSpPr/>
          <p:nvPr/>
        </p:nvGrpSpPr>
        <p:grpSpPr>
          <a:xfrm>
            <a:off x="722058" y="957091"/>
            <a:ext cx="2492868" cy="1379876"/>
            <a:chOff x="2654821" y="2311071"/>
            <a:chExt cx="2279715" cy="1262120"/>
          </a:xfrm>
        </p:grpSpPr>
        <p:grpSp>
          <p:nvGrpSpPr>
            <p:cNvPr id="5724" name="Google Shape;5724;p81"/>
            <p:cNvGrpSpPr/>
            <p:nvPr/>
          </p:nvGrpSpPr>
          <p:grpSpPr>
            <a:xfrm>
              <a:off x="4034269" y="2840745"/>
              <a:ext cx="40212" cy="36437"/>
              <a:chOff x="4293400" y="2574725"/>
              <a:chExt cx="84425" cy="80100"/>
            </a:xfrm>
          </p:grpSpPr>
          <p:sp>
            <p:nvSpPr>
              <p:cNvPr id="5725" name="Google Shape;5725;p81"/>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726" name="Google Shape;5726;p81"/>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7" name="Google Shape;5727;p81"/>
            <p:cNvGrpSpPr/>
            <p:nvPr/>
          </p:nvGrpSpPr>
          <p:grpSpPr>
            <a:xfrm>
              <a:off x="3894606" y="2334874"/>
              <a:ext cx="913198" cy="518984"/>
              <a:chOff x="4000175" y="1462675"/>
              <a:chExt cx="1917275" cy="1140875"/>
            </a:xfrm>
          </p:grpSpPr>
          <p:sp>
            <p:nvSpPr>
              <p:cNvPr id="5728" name="Google Shape;5728;p81"/>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729" name="Google Shape;5729;p81"/>
              <p:cNvGrpSpPr/>
              <p:nvPr/>
            </p:nvGrpSpPr>
            <p:grpSpPr>
              <a:xfrm>
                <a:off x="4000175" y="1462675"/>
                <a:ext cx="1917275" cy="1140875"/>
                <a:chOff x="4000175" y="1462675"/>
                <a:chExt cx="1917275" cy="1140875"/>
              </a:xfrm>
            </p:grpSpPr>
            <p:sp>
              <p:nvSpPr>
                <p:cNvPr id="5730" name="Google Shape;5730;p81"/>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731" name="Google Shape;5731;p81"/>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1"/>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1"/>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1"/>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735" name="Google Shape;5735;p81"/>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36" name="Google Shape;5736;p81"/>
            <p:cNvGrpSpPr/>
            <p:nvPr/>
          </p:nvGrpSpPr>
          <p:grpSpPr>
            <a:xfrm>
              <a:off x="3875768" y="2846704"/>
              <a:ext cx="44796" cy="47366"/>
              <a:chOff x="3960625" y="2587825"/>
              <a:chExt cx="94050" cy="104125"/>
            </a:xfrm>
          </p:grpSpPr>
          <p:sp>
            <p:nvSpPr>
              <p:cNvPr id="5737" name="Google Shape;5737;p81"/>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738" name="Google Shape;5738;p81"/>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9" name="Google Shape;5739;p81"/>
            <p:cNvGrpSpPr/>
            <p:nvPr/>
          </p:nvGrpSpPr>
          <p:grpSpPr>
            <a:xfrm>
              <a:off x="3782759" y="2807162"/>
              <a:ext cx="82686" cy="85487"/>
              <a:chOff x="3765350" y="2500900"/>
              <a:chExt cx="173600" cy="187925"/>
            </a:xfrm>
          </p:grpSpPr>
          <p:sp>
            <p:nvSpPr>
              <p:cNvPr id="5740" name="Google Shape;5740;p81"/>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741" name="Google Shape;5741;p81"/>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1"/>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1"/>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1"/>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1"/>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6" name="Google Shape;5746;p81"/>
            <p:cNvGrpSpPr/>
            <p:nvPr/>
          </p:nvGrpSpPr>
          <p:grpSpPr>
            <a:xfrm>
              <a:off x="3775674" y="2798496"/>
              <a:ext cx="40545" cy="23564"/>
              <a:chOff x="3750475" y="2481850"/>
              <a:chExt cx="85125" cy="51800"/>
            </a:xfrm>
          </p:grpSpPr>
          <p:sp>
            <p:nvSpPr>
              <p:cNvPr id="5747" name="Google Shape;5747;p81"/>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1"/>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749" name="Google Shape;5749;p81"/>
            <p:cNvGrpSpPr/>
            <p:nvPr/>
          </p:nvGrpSpPr>
          <p:grpSpPr>
            <a:xfrm>
              <a:off x="3716946" y="2776024"/>
              <a:ext cx="81971" cy="76912"/>
              <a:chOff x="3627175" y="2432450"/>
              <a:chExt cx="172100" cy="169075"/>
            </a:xfrm>
          </p:grpSpPr>
          <p:sp>
            <p:nvSpPr>
              <p:cNvPr id="5750" name="Google Shape;5750;p81"/>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1"/>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752" name="Google Shape;5752;p81"/>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753" name="Google Shape;5753;p81"/>
            <p:cNvGrpSpPr/>
            <p:nvPr/>
          </p:nvGrpSpPr>
          <p:grpSpPr>
            <a:xfrm>
              <a:off x="3685682" y="2845624"/>
              <a:ext cx="29311" cy="45055"/>
              <a:chOff x="3561536" y="2585450"/>
              <a:chExt cx="61539" cy="99045"/>
            </a:xfrm>
          </p:grpSpPr>
          <p:sp>
            <p:nvSpPr>
              <p:cNvPr id="5754" name="Google Shape;5754;p81"/>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1"/>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756" name="Google Shape;5756;p81"/>
            <p:cNvGrpSpPr/>
            <p:nvPr/>
          </p:nvGrpSpPr>
          <p:grpSpPr>
            <a:xfrm>
              <a:off x="3849905" y="2572252"/>
              <a:ext cx="74339" cy="119559"/>
              <a:chOff x="3906325" y="1984500"/>
              <a:chExt cx="156075" cy="262825"/>
            </a:xfrm>
          </p:grpSpPr>
          <p:sp>
            <p:nvSpPr>
              <p:cNvPr id="5757" name="Google Shape;5757;p81"/>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758" name="Google Shape;5758;p81"/>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9" name="Google Shape;5759;p81"/>
            <p:cNvGrpSpPr/>
            <p:nvPr/>
          </p:nvGrpSpPr>
          <p:grpSpPr>
            <a:xfrm>
              <a:off x="2654821" y="2414345"/>
              <a:ext cx="667570" cy="558731"/>
              <a:chOff x="1397225" y="1637375"/>
              <a:chExt cx="1401575" cy="1228250"/>
            </a:xfrm>
          </p:grpSpPr>
          <p:sp>
            <p:nvSpPr>
              <p:cNvPr id="5760" name="Google Shape;5760;p81"/>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761" name="Google Shape;5761;p81"/>
              <p:cNvGrpSpPr/>
              <p:nvPr/>
            </p:nvGrpSpPr>
            <p:grpSpPr>
              <a:xfrm>
                <a:off x="1397225" y="1637375"/>
                <a:ext cx="1398775" cy="1228250"/>
                <a:chOff x="1397225" y="1637375"/>
                <a:chExt cx="1398775" cy="1228250"/>
              </a:xfrm>
            </p:grpSpPr>
            <p:sp>
              <p:nvSpPr>
                <p:cNvPr id="5762" name="Google Shape;5762;p81"/>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1"/>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4" name="Google Shape;5764;p81"/>
            <p:cNvGrpSpPr/>
            <p:nvPr/>
          </p:nvGrpSpPr>
          <p:grpSpPr>
            <a:xfrm>
              <a:off x="3230417" y="3103734"/>
              <a:ext cx="282982" cy="280332"/>
              <a:chOff x="2605700" y="3152850"/>
              <a:chExt cx="594125" cy="616250"/>
            </a:xfrm>
          </p:grpSpPr>
          <p:sp>
            <p:nvSpPr>
              <p:cNvPr id="5765" name="Google Shape;5765;p81"/>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766" name="Google Shape;5766;p81"/>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767" name="Google Shape;5767;p81"/>
            <p:cNvGrpSpPr/>
            <p:nvPr/>
          </p:nvGrpSpPr>
          <p:grpSpPr>
            <a:xfrm>
              <a:off x="3265985" y="3226989"/>
              <a:ext cx="87151" cy="346202"/>
              <a:chOff x="2680375" y="3423800"/>
              <a:chExt cx="182975" cy="761050"/>
            </a:xfrm>
          </p:grpSpPr>
          <p:sp>
            <p:nvSpPr>
              <p:cNvPr id="5768" name="Google Shape;5768;p81"/>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769" name="Google Shape;5769;p81"/>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81"/>
            <p:cNvGrpSpPr/>
            <p:nvPr/>
          </p:nvGrpSpPr>
          <p:grpSpPr>
            <a:xfrm>
              <a:off x="3855466" y="3289811"/>
              <a:ext cx="112514" cy="94210"/>
              <a:chOff x="3918000" y="3561900"/>
              <a:chExt cx="236225" cy="207100"/>
            </a:xfrm>
          </p:grpSpPr>
          <p:sp>
            <p:nvSpPr>
              <p:cNvPr id="5771" name="Google Shape;5771;p81"/>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772" name="Google Shape;5772;p81"/>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73" name="Google Shape;5773;p81"/>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1"/>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1"/>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776" name="Google Shape;5776;p81"/>
            <p:cNvGrpSpPr/>
            <p:nvPr/>
          </p:nvGrpSpPr>
          <p:grpSpPr>
            <a:xfrm>
              <a:off x="2905224" y="2311071"/>
              <a:ext cx="596721" cy="528992"/>
              <a:chOff x="1922950" y="1410350"/>
              <a:chExt cx="1252825" cy="1162875"/>
            </a:xfrm>
          </p:grpSpPr>
          <p:sp>
            <p:nvSpPr>
              <p:cNvPr id="5777" name="Google Shape;5777;p81"/>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1"/>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1"/>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1"/>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1"/>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1"/>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1"/>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1"/>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1"/>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1"/>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1"/>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1"/>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1"/>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1"/>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1"/>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1"/>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793" name="Google Shape;5793;p81"/>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1"/>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1"/>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1"/>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1"/>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1"/>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1"/>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1"/>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1"/>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1"/>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1"/>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1"/>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1"/>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1"/>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1"/>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1"/>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1"/>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1"/>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1"/>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1"/>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813" name="Google Shape;5813;p81"/>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814" name="Google Shape;5814;p81"/>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5" name="Google Shape;5815;p81"/>
            <p:cNvGrpSpPr/>
            <p:nvPr/>
          </p:nvGrpSpPr>
          <p:grpSpPr>
            <a:xfrm>
              <a:off x="3280929" y="3294542"/>
              <a:ext cx="109894" cy="272224"/>
              <a:chOff x="2711750" y="3572300"/>
              <a:chExt cx="230725" cy="598425"/>
            </a:xfrm>
          </p:grpSpPr>
          <p:sp>
            <p:nvSpPr>
              <p:cNvPr id="5816" name="Google Shape;5816;p81"/>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1"/>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18" name="Google Shape;5818;p81"/>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9" name="Google Shape;5819;p81"/>
            <p:cNvGrpSpPr/>
            <p:nvPr/>
          </p:nvGrpSpPr>
          <p:grpSpPr>
            <a:xfrm>
              <a:off x="3790439" y="2408636"/>
              <a:ext cx="73017" cy="75684"/>
              <a:chOff x="3781475" y="1624825"/>
              <a:chExt cx="153300" cy="166375"/>
            </a:xfrm>
          </p:grpSpPr>
          <p:sp>
            <p:nvSpPr>
              <p:cNvPr id="5820" name="Google Shape;5820;p81"/>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1"/>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1"/>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1"/>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24" name="Google Shape;5824;p81"/>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1"/>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1"/>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1"/>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1"/>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1"/>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1"/>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1" name="Google Shape;5831;p81"/>
            <p:cNvGrpSpPr/>
            <p:nvPr/>
          </p:nvGrpSpPr>
          <p:grpSpPr>
            <a:xfrm>
              <a:off x="4403342" y="3107749"/>
              <a:ext cx="316680" cy="101374"/>
              <a:chOff x="5068275" y="3161675"/>
              <a:chExt cx="664875" cy="222850"/>
            </a:xfrm>
          </p:grpSpPr>
          <p:sp>
            <p:nvSpPr>
              <p:cNvPr id="5832" name="Google Shape;5832;p81"/>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1"/>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1"/>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1"/>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6" name="Google Shape;5836;p81"/>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1"/>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1"/>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1"/>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1"/>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1"/>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1"/>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1"/>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1"/>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1"/>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1"/>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1"/>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1"/>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1"/>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1"/>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1"/>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1"/>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1"/>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1"/>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1"/>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1"/>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1"/>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1"/>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1"/>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1"/>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1"/>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1"/>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1"/>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1"/>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5" name="Google Shape;5865;p81"/>
            <p:cNvGrpSpPr/>
            <p:nvPr/>
          </p:nvGrpSpPr>
          <p:grpSpPr>
            <a:xfrm>
              <a:off x="3697513" y="2707266"/>
              <a:ext cx="59549" cy="79733"/>
              <a:chOff x="3586375" y="2281300"/>
              <a:chExt cx="125025" cy="175275"/>
            </a:xfrm>
          </p:grpSpPr>
          <p:sp>
            <p:nvSpPr>
              <p:cNvPr id="5866" name="Google Shape;5866;p81"/>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1"/>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8" name="Google Shape;5868;p81"/>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9" name="Google Shape;5869;p81"/>
            <p:cNvGrpSpPr/>
            <p:nvPr/>
          </p:nvGrpSpPr>
          <p:grpSpPr>
            <a:xfrm>
              <a:off x="4513224" y="3221724"/>
              <a:ext cx="274563" cy="280321"/>
              <a:chOff x="5298975" y="3412225"/>
              <a:chExt cx="576450" cy="616225"/>
            </a:xfrm>
          </p:grpSpPr>
          <p:sp>
            <p:nvSpPr>
              <p:cNvPr id="5870" name="Google Shape;5870;p81"/>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871" name="Google Shape;5871;p81"/>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2" name="Google Shape;5872;p81"/>
            <p:cNvGrpSpPr/>
            <p:nvPr/>
          </p:nvGrpSpPr>
          <p:grpSpPr>
            <a:xfrm>
              <a:off x="4824403" y="3421846"/>
              <a:ext cx="110132" cy="130647"/>
              <a:chOff x="5952300" y="3852150"/>
              <a:chExt cx="231225" cy="287200"/>
            </a:xfrm>
          </p:grpSpPr>
          <p:sp>
            <p:nvSpPr>
              <p:cNvPr id="5873" name="Google Shape;5873;p81"/>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1"/>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5" name="Google Shape;5875;p81"/>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1"/>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1"/>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1"/>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1"/>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1"/>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1"/>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1"/>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83" name="Google Shape;5883;p81"/>
            <p:cNvGrpSpPr/>
            <p:nvPr/>
          </p:nvGrpSpPr>
          <p:grpSpPr>
            <a:xfrm>
              <a:off x="4295710" y="3079670"/>
              <a:ext cx="14968" cy="27135"/>
              <a:chOff x="4842300" y="3099950"/>
              <a:chExt cx="31425" cy="59650"/>
            </a:xfrm>
          </p:grpSpPr>
          <p:sp>
            <p:nvSpPr>
              <p:cNvPr id="5884" name="Google Shape;5884;p81"/>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1"/>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1"/>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1"/>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8" name="Google Shape;5888;p81"/>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1"/>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1"/>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1"/>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1"/>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1"/>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1"/>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1"/>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6" name="Google Shape;5896;p81"/>
            <p:cNvGrpSpPr/>
            <p:nvPr/>
          </p:nvGrpSpPr>
          <p:grpSpPr>
            <a:xfrm>
              <a:off x="3831056" y="2816010"/>
              <a:ext cx="37378" cy="27612"/>
              <a:chOff x="3866750" y="2520350"/>
              <a:chExt cx="78475" cy="60700"/>
            </a:xfrm>
          </p:grpSpPr>
          <p:sp>
            <p:nvSpPr>
              <p:cNvPr id="5897" name="Google Shape;5897;p81"/>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1"/>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1"/>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1"/>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01" name="Google Shape;5901;p81"/>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1"/>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1"/>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1"/>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1"/>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1"/>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1"/>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1"/>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1"/>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1"/>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1"/>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1"/>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1"/>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1"/>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1"/>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1"/>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1"/>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918" name="Google Shape;5918;p81"/>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1"/>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1"/>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1"/>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1"/>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1"/>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1"/>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1"/>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1"/>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1"/>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1"/>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1"/>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930" name="Google Shape;5930;p81"/>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1"/>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1"/>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1"/>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1"/>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1"/>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1"/>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1"/>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1"/>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1"/>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1"/>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1"/>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1"/>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3" name="Google Shape;5943;p81"/>
            <p:cNvGrpSpPr/>
            <p:nvPr/>
          </p:nvGrpSpPr>
          <p:grpSpPr>
            <a:xfrm>
              <a:off x="3632736" y="3051591"/>
              <a:ext cx="63288" cy="45217"/>
              <a:chOff x="3450375" y="3038225"/>
              <a:chExt cx="132875" cy="99400"/>
            </a:xfrm>
          </p:grpSpPr>
          <p:sp>
            <p:nvSpPr>
              <p:cNvPr id="5944" name="Google Shape;5944;p81"/>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1"/>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6" name="Google Shape;5946;p81"/>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1"/>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1"/>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1"/>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1"/>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1"/>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1"/>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1"/>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1"/>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955" name="Google Shape;5955;p81"/>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1"/>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1"/>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1"/>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1"/>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1"/>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1"/>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1"/>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1"/>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1"/>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965" name="Google Shape;5965;p81"/>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1"/>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1"/>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1"/>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1"/>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1"/>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971" name="Google Shape;5971;p81"/>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1"/>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1"/>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1"/>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1"/>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1"/>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1"/>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1"/>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1"/>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1"/>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1" name="Google Shape;5981;p81"/>
          <p:cNvGrpSpPr/>
          <p:nvPr/>
        </p:nvGrpSpPr>
        <p:grpSpPr>
          <a:xfrm>
            <a:off x="3530618" y="1021765"/>
            <a:ext cx="2078182" cy="1366558"/>
            <a:chOff x="235800" y="830650"/>
            <a:chExt cx="6978450" cy="4588844"/>
          </a:xfrm>
        </p:grpSpPr>
        <p:sp>
          <p:nvSpPr>
            <p:cNvPr id="5982" name="Google Shape;5982;p81"/>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1"/>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1"/>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1"/>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1"/>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1"/>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8" name="Google Shape;5988;p81"/>
          <p:cNvGrpSpPr/>
          <p:nvPr/>
        </p:nvGrpSpPr>
        <p:grpSpPr>
          <a:xfrm>
            <a:off x="719115" y="2852867"/>
            <a:ext cx="2622876" cy="1333540"/>
            <a:chOff x="238125" y="1038125"/>
            <a:chExt cx="7146800" cy="3633625"/>
          </a:xfrm>
        </p:grpSpPr>
        <p:sp>
          <p:nvSpPr>
            <p:cNvPr id="5989" name="Google Shape;5989;p81"/>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1"/>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1"/>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1"/>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1"/>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1"/>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1"/>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1"/>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1"/>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1"/>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1"/>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1"/>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1"/>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1"/>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1"/>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1"/>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1"/>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1"/>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1"/>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1"/>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1"/>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1"/>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1"/>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1"/>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1"/>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1"/>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1"/>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1"/>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1"/>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1"/>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1"/>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1"/>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1"/>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1"/>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1"/>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1"/>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1"/>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1"/>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1"/>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1"/>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1"/>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1"/>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1"/>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1"/>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1"/>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1"/>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1"/>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1"/>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1"/>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1"/>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1"/>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1"/>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1"/>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1"/>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1"/>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1"/>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1"/>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1"/>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1"/>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1"/>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1"/>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1"/>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1"/>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1"/>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1"/>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1"/>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1"/>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1"/>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1"/>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1"/>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1"/>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1"/>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1"/>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1"/>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1"/>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1"/>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1"/>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1"/>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1"/>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1"/>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1"/>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1"/>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1"/>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1"/>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1"/>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1"/>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1"/>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1"/>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1"/>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1"/>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1"/>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1"/>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1"/>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1"/>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1"/>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1"/>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1"/>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1"/>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1"/>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1"/>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1"/>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1"/>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1"/>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1"/>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1"/>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1"/>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1"/>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1"/>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1"/>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1"/>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1"/>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1"/>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1"/>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1"/>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1"/>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1"/>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1"/>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1"/>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1"/>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1"/>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1"/>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1"/>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1"/>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1"/>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1"/>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1"/>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1"/>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1"/>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1"/>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1"/>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1"/>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1"/>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1"/>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1"/>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1"/>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1"/>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1"/>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1"/>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1"/>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1"/>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1"/>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1"/>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1"/>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1"/>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1"/>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1"/>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1"/>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1"/>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1"/>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1"/>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1"/>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1"/>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1"/>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1"/>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1"/>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1"/>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1"/>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1"/>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1"/>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1"/>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1"/>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1"/>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1"/>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1"/>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1"/>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1"/>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1"/>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1"/>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1"/>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1"/>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1"/>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1"/>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1"/>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1"/>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1"/>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1"/>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1"/>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1"/>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1"/>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1"/>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1"/>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1"/>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1"/>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1"/>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1"/>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1"/>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1"/>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1"/>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1"/>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1"/>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1"/>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1"/>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1"/>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1"/>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1"/>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1"/>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1"/>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1"/>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1"/>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1"/>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1"/>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1"/>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1"/>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1"/>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1"/>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1"/>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1"/>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1"/>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1"/>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1"/>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1"/>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1"/>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1"/>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1"/>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1"/>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1"/>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1"/>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1"/>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1"/>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1"/>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1"/>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1"/>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1"/>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1"/>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1"/>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1"/>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1"/>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1"/>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1"/>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1"/>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1"/>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1"/>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1"/>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1"/>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1"/>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1"/>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1"/>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1"/>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1"/>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1"/>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1"/>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1"/>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1"/>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1"/>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1"/>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1"/>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1"/>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1"/>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1"/>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1"/>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1"/>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1"/>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1"/>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1"/>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1"/>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1"/>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1"/>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1"/>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1"/>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1"/>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1"/>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1"/>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1"/>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1"/>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1"/>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1"/>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1"/>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1"/>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1"/>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1"/>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1"/>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1"/>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1"/>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1"/>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1"/>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1"/>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1"/>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1"/>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1"/>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1"/>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1"/>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1"/>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1"/>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1"/>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1"/>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1"/>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1"/>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1"/>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1"/>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1"/>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1"/>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1"/>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1"/>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1"/>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1"/>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1"/>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1"/>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1"/>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1"/>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1"/>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1"/>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1"/>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1"/>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1"/>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1"/>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1"/>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1"/>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1"/>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1"/>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1"/>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1"/>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1"/>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1"/>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1"/>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1"/>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1"/>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1"/>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1"/>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1"/>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1"/>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1"/>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1"/>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1"/>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1"/>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1"/>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1"/>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1"/>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1"/>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1"/>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1"/>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1"/>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1"/>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1"/>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1"/>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1"/>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1"/>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1"/>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1"/>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1"/>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1"/>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1"/>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1"/>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1"/>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1"/>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1"/>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1"/>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1"/>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1"/>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1"/>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1"/>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1"/>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1"/>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1"/>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1"/>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1"/>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1"/>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1"/>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1"/>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1"/>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1"/>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1"/>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1"/>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1"/>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1"/>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1"/>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1"/>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1"/>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1"/>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1"/>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1"/>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1"/>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1"/>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1"/>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1"/>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1"/>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1"/>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1"/>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1"/>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1"/>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1"/>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1"/>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1"/>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1"/>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1"/>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1"/>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1"/>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1"/>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1"/>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1"/>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1"/>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1"/>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1"/>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1"/>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1"/>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1"/>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1"/>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1"/>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1"/>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1"/>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1"/>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1"/>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1"/>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1"/>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1"/>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1"/>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1"/>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1"/>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1"/>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1"/>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1"/>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1"/>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1"/>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1"/>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1"/>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1"/>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1"/>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1"/>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1"/>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1"/>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1"/>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1"/>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1"/>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1"/>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1"/>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1"/>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1"/>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1"/>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1"/>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1"/>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1"/>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1"/>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1"/>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1"/>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1"/>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1"/>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1"/>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1"/>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1"/>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1"/>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1"/>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1"/>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1"/>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1"/>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1"/>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1"/>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1"/>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1"/>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1"/>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1"/>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1"/>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1"/>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1"/>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1"/>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1"/>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1"/>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1"/>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1"/>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1"/>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1"/>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1"/>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1"/>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1"/>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1"/>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1"/>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1"/>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1"/>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1"/>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1"/>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1"/>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1"/>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1"/>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1"/>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1"/>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1"/>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1"/>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1"/>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1"/>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1"/>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1"/>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1"/>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1"/>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1"/>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1"/>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1"/>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1"/>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1"/>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1"/>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1"/>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1"/>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1"/>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1"/>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1"/>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1"/>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1"/>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1"/>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1"/>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1"/>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1"/>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1"/>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1"/>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1"/>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1"/>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1"/>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1"/>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1"/>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1"/>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1"/>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1"/>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1"/>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1"/>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1"/>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1"/>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1"/>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1"/>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1"/>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1"/>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1"/>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1"/>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1"/>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1"/>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1"/>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1"/>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1"/>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1"/>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1"/>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1"/>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1"/>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1"/>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1"/>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1"/>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1"/>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1"/>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1"/>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1"/>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1"/>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1"/>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1"/>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1"/>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1"/>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1"/>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1"/>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1"/>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1"/>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1"/>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1"/>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1"/>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1"/>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1"/>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1"/>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1"/>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1"/>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1"/>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1"/>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1"/>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1"/>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1"/>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1"/>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1"/>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1"/>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1"/>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1"/>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1"/>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1"/>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1"/>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1"/>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1"/>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1"/>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1"/>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1"/>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1"/>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1"/>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1"/>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1"/>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1"/>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1"/>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1"/>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1"/>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1"/>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1"/>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1"/>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1"/>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1"/>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1"/>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1"/>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1"/>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1"/>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1"/>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1"/>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1"/>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1"/>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1"/>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1"/>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1"/>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1"/>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1"/>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1"/>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1"/>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1"/>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1"/>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1"/>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1"/>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1"/>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1"/>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1"/>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1"/>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1"/>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1"/>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1"/>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1"/>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1"/>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1"/>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1"/>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1"/>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1"/>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1"/>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1"/>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1"/>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1"/>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1"/>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1"/>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1"/>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1"/>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1"/>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1"/>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1"/>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1"/>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1"/>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1"/>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1"/>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1"/>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1"/>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1"/>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1"/>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1"/>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1"/>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1"/>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1"/>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1"/>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1"/>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1"/>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1"/>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1"/>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1"/>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1"/>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1"/>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1"/>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1"/>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1"/>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1"/>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1"/>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1"/>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1"/>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1"/>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1"/>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1"/>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1"/>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1"/>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1"/>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1"/>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1"/>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1"/>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1"/>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1"/>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1"/>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1"/>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1"/>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1"/>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1"/>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1"/>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1"/>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1"/>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1"/>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1"/>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1"/>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1"/>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1"/>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1"/>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1"/>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1"/>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1"/>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1"/>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1"/>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1"/>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1"/>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1"/>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1"/>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1"/>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1"/>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1"/>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1"/>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1"/>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1"/>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1"/>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1"/>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1"/>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1"/>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1"/>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1"/>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1"/>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1"/>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1"/>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1"/>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1"/>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1"/>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1"/>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1"/>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1"/>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1"/>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1"/>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1"/>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1"/>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1"/>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1"/>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1"/>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1"/>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1"/>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1"/>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1"/>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1"/>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1"/>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1"/>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1"/>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1"/>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1"/>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1"/>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1"/>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1"/>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1"/>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1"/>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1"/>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1"/>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1"/>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1"/>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1"/>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1"/>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1"/>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1"/>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1"/>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1"/>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1"/>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1"/>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1"/>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1"/>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1"/>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1"/>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1"/>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1"/>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1"/>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1"/>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1"/>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1"/>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1"/>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1"/>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1"/>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1"/>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1"/>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1"/>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1"/>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1"/>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1"/>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1"/>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1"/>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1"/>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1"/>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1"/>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1"/>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1"/>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1"/>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1"/>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1"/>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1"/>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1"/>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1"/>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1"/>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1"/>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1"/>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1"/>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1"/>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1"/>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1"/>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1"/>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1"/>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1"/>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1"/>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1"/>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1"/>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1"/>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1"/>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1"/>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1"/>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1"/>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1"/>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1"/>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1"/>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1"/>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1"/>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1"/>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1"/>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1"/>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1"/>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1"/>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1"/>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1"/>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1"/>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1"/>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1"/>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1"/>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1"/>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1"/>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1"/>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1"/>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1"/>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1"/>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1"/>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1"/>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1"/>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1"/>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1"/>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1"/>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1"/>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1"/>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1"/>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1"/>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1"/>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1"/>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1"/>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1"/>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1"/>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1"/>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1"/>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1"/>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1"/>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1"/>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1"/>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1"/>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1"/>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1"/>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1"/>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1"/>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1"/>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1"/>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1"/>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1"/>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1"/>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1"/>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1"/>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1"/>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1"/>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1"/>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1"/>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1"/>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1"/>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1"/>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1"/>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1"/>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1"/>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1"/>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1"/>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1"/>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1"/>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1"/>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1"/>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1"/>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1"/>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1"/>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1"/>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1"/>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1"/>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1"/>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1"/>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1"/>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1"/>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1"/>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1"/>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1"/>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1"/>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1"/>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1"/>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1"/>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1"/>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1"/>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1"/>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1"/>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1"/>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1"/>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1"/>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1"/>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1"/>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1"/>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1"/>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1"/>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1"/>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1"/>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1"/>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1"/>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1"/>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1"/>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1"/>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1"/>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1"/>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1"/>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1"/>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1"/>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1"/>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1"/>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1"/>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1"/>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1"/>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1"/>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1"/>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1"/>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1"/>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1"/>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1"/>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1"/>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1"/>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1"/>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1"/>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1"/>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1"/>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1"/>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1"/>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1"/>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1"/>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1"/>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1"/>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1"/>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1"/>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1"/>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1"/>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1"/>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1"/>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1"/>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1"/>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1"/>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1"/>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1"/>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1"/>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1"/>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1"/>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1"/>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1"/>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1"/>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1"/>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1"/>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1"/>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1"/>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1"/>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1"/>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1"/>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1"/>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1"/>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1"/>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1"/>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1"/>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1"/>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1"/>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1"/>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1"/>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1"/>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1"/>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1"/>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1"/>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1"/>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1"/>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1"/>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1"/>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1"/>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1"/>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1"/>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1"/>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1"/>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1"/>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1"/>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1"/>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1"/>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1"/>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1"/>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1"/>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1"/>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1"/>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1"/>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1"/>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1"/>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1"/>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1"/>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1"/>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1"/>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1"/>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1"/>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1"/>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1"/>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1"/>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1"/>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1"/>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1"/>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1"/>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1"/>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1"/>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1"/>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1"/>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1"/>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1"/>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1"/>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1"/>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1"/>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1"/>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1"/>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1"/>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1"/>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1"/>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1"/>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1"/>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1"/>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1"/>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1"/>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1"/>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1"/>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1"/>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1"/>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1"/>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1"/>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1"/>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1"/>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1"/>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1"/>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1"/>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1"/>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1"/>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1"/>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1"/>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1"/>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1"/>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1"/>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1"/>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1"/>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1"/>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1"/>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1"/>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1"/>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1"/>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1"/>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1"/>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1"/>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1"/>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1"/>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1"/>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1"/>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1"/>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1"/>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1"/>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1"/>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1"/>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1"/>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1"/>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1"/>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1"/>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1"/>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1"/>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1"/>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1"/>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1"/>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1"/>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1"/>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1"/>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1"/>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1"/>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1"/>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1"/>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1"/>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1"/>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1"/>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1"/>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1"/>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1"/>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1"/>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1"/>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1"/>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1"/>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1"/>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1"/>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1"/>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1"/>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1"/>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1"/>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1"/>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1"/>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1"/>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1"/>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1"/>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1"/>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1"/>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1"/>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1"/>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1"/>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1"/>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1"/>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1"/>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1"/>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1"/>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1"/>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1"/>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1"/>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1"/>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1"/>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1"/>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1"/>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1"/>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1"/>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1"/>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1"/>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1"/>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1"/>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1"/>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1"/>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1"/>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1"/>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1"/>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1"/>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1"/>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1"/>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1"/>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1"/>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1"/>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1"/>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1"/>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1"/>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1"/>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1"/>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1"/>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1"/>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1"/>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1"/>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1"/>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1"/>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1"/>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1"/>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1"/>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1"/>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1"/>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1"/>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1"/>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1"/>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1"/>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1"/>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1"/>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1"/>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1"/>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1"/>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1"/>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1"/>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1"/>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1"/>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1"/>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1"/>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1"/>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1"/>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1"/>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1"/>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1"/>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1"/>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1"/>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1"/>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1"/>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1"/>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1"/>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1"/>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1"/>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1"/>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1"/>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1"/>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1"/>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1"/>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1"/>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1"/>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1"/>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1"/>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1"/>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1"/>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1"/>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1"/>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1"/>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1"/>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1"/>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1"/>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1"/>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1"/>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1"/>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1"/>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1"/>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1"/>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1"/>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1"/>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1"/>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1"/>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1"/>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1"/>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1"/>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1"/>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1"/>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1"/>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1"/>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1"/>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1"/>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1"/>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1"/>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1"/>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1"/>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1"/>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1"/>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1"/>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1"/>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1"/>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1"/>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1"/>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1"/>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1"/>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1"/>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1"/>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1"/>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1"/>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1"/>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1"/>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1"/>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1"/>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1"/>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1"/>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1"/>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1"/>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1"/>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1"/>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1"/>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1"/>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1"/>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1"/>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1"/>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1"/>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1"/>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1"/>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1"/>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1"/>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1"/>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1"/>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1"/>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1"/>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1"/>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1"/>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1"/>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1"/>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1"/>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1"/>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1"/>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1"/>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1"/>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1"/>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1"/>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1"/>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1"/>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1"/>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1"/>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1"/>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1"/>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1"/>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1"/>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1"/>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1"/>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1"/>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1"/>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1"/>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1"/>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1"/>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1"/>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1"/>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1"/>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1"/>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1"/>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1"/>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1"/>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1"/>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1"/>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1"/>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1"/>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1"/>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1"/>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1"/>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1"/>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1"/>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1"/>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1"/>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1"/>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1"/>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1"/>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1"/>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1"/>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1"/>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1"/>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1"/>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1"/>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1"/>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1"/>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1"/>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1"/>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1"/>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1"/>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1"/>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1"/>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1"/>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1"/>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1"/>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1"/>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1"/>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1"/>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1"/>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1"/>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1"/>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1"/>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1"/>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1"/>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1"/>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1"/>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1"/>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1"/>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1"/>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1"/>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1"/>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1"/>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1"/>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1"/>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1"/>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1"/>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1"/>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1"/>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1"/>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1"/>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1"/>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1"/>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1"/>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1"/>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1"/>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1"/>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1"/>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1"/>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1"/>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1"/>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1"/>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1"/>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1"/>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1"/>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1"/>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1"/>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1"/>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1"/>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1"/>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1"/>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1"/>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1"/>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1"/>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1"/>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1"/>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1"/>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1"/>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1"/>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1"/>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1"/>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1"/>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1"/>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1"/>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1"/>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1"/>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1"/>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1"/>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1"/>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1"/>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1"/>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1"/>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1"/>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1"/>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1"/>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1"/>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1"/>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1"/>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1"/>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1"/>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1"/>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1"/>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1"/>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1"/>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1"/>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1"/>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1"/>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1"/>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1"/>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1"/>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1"/>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1"/>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1"/>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1"/>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1"/>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1"/>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1"/>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1"/>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1"/>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1"/>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1"/>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1"/>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1"/>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1"/>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1"/>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1"/>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1"/>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1"/>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1"/>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1"/>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1"/>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1"/>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1"/>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1"/>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1"/>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1"/>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1"/>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1"/>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1"/>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1"/>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1"/>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1"/>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1"/>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1"/>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1"/>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1"/>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1"/>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1"/>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1"/>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1"/>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1"/>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1"/>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1"/>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1"/>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1"/>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1"/>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1"/>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1"/>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1"/>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1"/>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1"/>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1"/>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1"/>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1"/>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1"/>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1"/>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1"/>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1"/>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1"/>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1"/>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1"/>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1"/>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1"/>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1"/>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1"/>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1"/>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1"/>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1"/>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1"/>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1"/>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1"/>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1"/>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1"/>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1"/>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1"/>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1"/>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1"/>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1"/>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1"/>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1"/>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1"/>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1"/>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1"/>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1"/>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1"/>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1"/>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1"/>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1"/>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1"/>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1"/>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1"/>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1"/>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1"/>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1"/>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1"/>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1"/>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1"/>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1"/>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1"/>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1"/>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1"/>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1"/>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1"/>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1"/>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1"/>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1"/>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1"/>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1"/>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1"/>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1"/>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1"/>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1"/>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1"/>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1"/>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1"/>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1"/>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1"/>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1"/>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1"/>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1"/>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1"/>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1"/>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1"/>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1"/>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1"/>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1"/>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1"/>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1"/>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1"/>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1"/>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1"/>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1"/>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1"/>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1"/>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1"/>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1"/>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1"/>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1"/>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1"/>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1"/>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1"/>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1"/>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1"/>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1"/>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1"/>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1"/>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1"/>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1"/>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1"/>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1"/>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1"/>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1"/>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1"/>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1"/>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1"/>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1"/>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1"/>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1"/>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1"/>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1"/>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1"/>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1"/>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1"/>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1"/>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1"/>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1"/>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1"/>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1"/>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1"/>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1"/>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1"/>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1"/>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1"/>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1"/>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1"/>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1"/>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1"/>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1"/>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1"/>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1" name="Google Shape;7561;p81"/>
          <p:cNvGrpSpPr/>
          <p:nvPr/>
        </p:nvGrpSpPr>
        <p:grpSpPr>
          <a:xfrm>
            <a:off x="5834043" y="994977"/>
            <a:ext cx="2590840" cy="1380235"/>
            <a:chOff x="233350" y="949250"/>
            <a:chExt cx="7137300" cy="3802300"/>
          </a:xfrm>
        </p:grpSpPr>
        <p:sp>
          <p:nvSpPr>
            <p:cNvPr id="7562" name="Google Shape;7562;p8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3" name="Google Shape;7613;p81"/>
          <p:cNvGrpSpPr/>
          <p:nvPr/>
        </p:nvGrpSpPr>
        <p:grpSpPr>
          <a:xfrm>
            <a:off x="7648472" y="3039750"/>
            <a:ext cx="104231" cy="320340"/>
            <a:chOff x="7564426" y="3224343"/>
            <a:chExt cx="119985" cy="368801"/>
          </a:xfrm>
        </p:grpSpPr>
        <p:sp>
          <p:nvSpPr>
            <p:cNvPr id="7614" name="Google Shape;7614;p81"/>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1"/>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6" name="Google Shape;7616;p81"/>
          <p:cNvGrpSpPr/>
          <p:nvPr/>
        </p:nvGrpSpPr>
        <p:grpSpPr>
          <a:xfrm>
            <a:off x="7347961" y="3033852"/>
            <a:ext cx="189489" cy="332132"/>
            <a:chOff x="8370831" y="3202002"/>
            <a:chExt cx="218129" cy="382376"/>
          </a:xfrm>
        </p:grpSpPr>
        <p:sp>
          <p:nvSpPr>
            <p:cNvPr id="7617" name="Google Shape;7617;p81"/>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1"/>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9" name="Google Shape;7619;p81"/>
          <p:cNvGrpSpPr/>
          <p:nvPr/>
        </p:nvGrpSpPr>
        <p:grpSpPr>
          <a:xfrm>
            <a:off x="8071350" y="3444984"/>
            <a:ext cx="309429" cy="267000"/>
            <a:chOff x="6742064" y="3750480"/>
            <a:chExt cx="399315" cy="344560"/>
          </a:xfrm>
        </p:grpSpPr>
        <p:sp>
          <p:nvSpPr>
            <p:cNvPr id="7620" name="Google Shape;7620;p81"/>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1"/>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2" name="Google Shape;7622;p81"/>
          <p:cNvGrpSpPr/>
          <p:nvPr/>
        </p:nvGrpSpPr>
        <p:grpSpPr>
          <a:xfrm>
            <a:off x="7610369" y="3796031"/>
            <a:ext cx="180437" cy="281608"/>
            <a:chOff x="7248525" y="3739696"/>
            <a:chExt cx="230531" cy="359790"/>
          </a:xfrm>
        </p:grpSpPr>
        <p:sp>
          <p:nvSpPr>
            <p:cNvPr id="7623" name="Google Shape;7623;p81"/>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1"/>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5" name="Google Shape;7625;p81"/>
          <p:cNvGrpSpPr/>
          <p:nvPr/>
        </p:nvGrpSpPr>
        <p:grpSpPr>
          <a:xfrm>
            <a:off x="7856288" y="3439255"/>
            <a:ext cx="162896" cy="278710"/>
            <a:chOff x="7601242" y="3729267"/>
            <a:chExt cx="222566" cy="380803"/>
          </a:xfrm>
        </p:grpSpPr>
        <p:sp>
          <p:nvSpPr>
            <p:cNvPr id="7626" name="Google Shape;7626;p81"/>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1"/>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8" name="Google Shape;7628;p81"/>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9" name="Google Shape;7629;p81"/>
          <p:cNvGrpSpPr/>
          <p:nvPr/>
        </p:nvGrpSpPr>
        <p:grpSpPr>
          <a:xfrm>
            <a:off x="7345934" y="3440396"/>
            <a:ext cx="193543" cy="275990"/>
            <a:chOff x="8304647" y="3738687"/>
            <a:chExt cx="225076" cy="320956"/>
          </a:xfrm>
        </p:grpSpPr>
        <p:sp>
          <p:nvSpPr>
            <p:cNvPr id="7630" name="Google Shape;7630;p81"/>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1"/>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1"/>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81"/>
          <p:cNvGrpSpPr/>
          <p:nvPr/>
        </p:nvGrpSpPr>
        <p:grpSpPr>
          <a:xfrm>
            <a:off x="7618426" y="3440396"/>
            <a:ext cx="178492" cy="275990"/>
            <a:chOff x="8615101" y="3738687"/>
            <a:chExt cx="207573" cy="320956"/>
          </a:xfrm>
        </p:grpSpPr>
        <p:sp>
          <p:nvSpPr>
            <p:cNvPr id="7634" name="Google Shape;7634;p81"/>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1"/>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1"/>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37" name="Google Shape;7637;p81"/>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8" name="Google Shape;7638;p81"/>
          <p:cNvGrpSpPr/>
          <p:nvPr/>
        </p:nvGrpSpPr>
        <p:grpSpPr>
          <a:xfrm>
            <a:off x="6013131" y="3561884"/>
            <a:ext cx="557670" cy="511283"/>
            <a:chOff x="6015419" y="3716859"/>
            <a:chExt cx="557671" cy="511283"/>
          </a:xfrm>
        </p:grpSpPr>
        <p:sp>
          <p:nvSpPr>
            <p:cNvPr id="7639" name="Google Shape;7639;p81"/>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0" name="Google Shape;7640;p81"/>
            <p:cNvGrpSpPr/>
            <p:nvPr/>
          </p:nvGrpSpPr>
          <p:grpSpPr>
            <a:xfrm>
              <a:off x="6036094" y="3716980"/>
              <a:ext cx="529860" cy="510468"/>
              <a:chOff x="6036094" y="3716980"/>
              <a:chExt cx="529860" cy="510468"/>
            </a:xfrm>
          </p:grpSpPr>
          <p:sp>
            <p:nvSpPr>
              <p:cNvPr id="7641" name="Google Shape;7641;p81"/>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1"/>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1"/>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1"/>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1"/>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1"/>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1"/>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1"/>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1"/>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1"/>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1" name="Google Shape;7651;p81"/>
          <p:cNvGrpSpPr/>
          <p:nvPr/>
        </p:nvGrpSpPr>
        <p:grpSpPr>
          <a:xfrm>
            <a:off x="6642016" y="2918653"/>
            <a:ext cx="576302" cy="511871"/>
            <a:chOff x="6644304" y="3073628"/>
            <a:chExt cx="576302" cy="511871"/>
          </a:xfrm>
        </p:grpSpPr>
        <p:sp>
          <p:nvSpPr>
            <p:cNvPr id="7652" name="Google Shape;7652;p81"/>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3" name="Google Shape;7653;p81"/>
            <p:cNvGrpSpPr/>
            <p:nvPr/>
          </p:nvGrpSpPr>
          <p:grpSpPr>
            <a:xfrm>
              <a:off x="6712169" y="3085440"/>
              <a:ext cx="481622" cy="494913"/>
              <a:chOff x="6712169" y="3085440"/>
              <a:chExt cx="481622" cy="494913"/>
            </a:xfrm>
          </p:grpSpPr>
          <p:sp>
            <p:nvSpPr>
              <p:cNvPr id="7654" name="Google Shape;7654;p81"/>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1"/>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1"/>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1"/>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1"/>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9" name="Google Shape;7659;p81"/>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1"/>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1"/>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62" name="Google Shape;7662;p81"/>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3" name="Google Shape;7663;p81"/>
          <p:cNvGrpSpPr/>
          <p:nvPr/>
        </p:nvGrpSpPr>
        <p:grpSpPr>
          <a:xfrm>
            <a:off x="6649867" y="3561648"/>
            <a:ext cx="560631" cy="511352"/>
            <a:chOff x="6652154" y="3716623"/>
            <a:chExt cx="560631" cy="511352"/>
          </a:xfrm>
        </p:grpSpPr>
        <p:sp>
          <p:nvSpPr>
            <p:cNvPr id="7664" name="Google Shape;7664;p81"/>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5" name="Google Shape;7665;p81"/>
            <p:cNvGrpSpPr/>
            <p:nvPr/>
          </p:nvGrpSpPr>
          <p:grpSpPr>
            <a:xfrm>
              <a:off x="6669657" y="3716715"/>
              <a:ext cx="466779" cy="464290"/>
              <a:chOff x="6669657" y="3716715"/>
              <a:chExt cx="466779" cy="464290"/>
            </a:xfrm>
          </p:grpSpPr>
          <p:sp>
            <p:nvSpPr>
              <p:cNvPr id="7666" name="Google Shape;7666;p81"/>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1"/>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1"/>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1"/>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1"/>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1"/>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1"/>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1"/>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1"/>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1"/>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1"/>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1"/>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1"/>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79" name="Google Shape;7679;p81"/>
          <p:cNvGrpSpPr/>
          <p:nvPr/>
        </p:nvGrpSpPr>
        <p:grpSpPr>
          <a:xfrm>
            <a:off x="7843958" y="3843056"/>
            <a:ext cx="187557" cy="187557"/>
            <a:chOff x="8565775" y="671075"/>
            <a:chExt cx="441000" cy="441000"/>
          </a:xfrm>
        </p:grpSpPr>
        <p:sp>
          <p:nvSpPr>
            <p:cNvPr id="7680" name="Google Shape;7680;p8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1"/>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2" name="Google Shape;7682;p81"/>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1"/>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4" name="Google Shape;7684;p81"/>
          <p:cNvGrpSpPr/>
          <p:nvPr/>
        </p:nvGrpSpPr>
        <p:grpSpPr>
          <a:xfrm>
            <a:off x="5997813" y="2921275"/>
            <a:ext cx="587871" cy="512373"/>
            <a:chOff x="6000100" y="3076250"/>
            <a:chExt cx="587871" cy="512373"/>
          </a:xfrm>
        </p:grpSpPr>
        <p:sp>
          <p:nvSpPr>
            <p:cNvPr id="7685" name="Google Shape;7685;p81"/>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6" name="Google Shape;7686;p81"/>
            <p:cNvGrpSpPr/>
            <p:nvPr/>
          </p:nvGrpSpPr>
          <p:grpSpPr>
            <a:xfrm>
              <a:off x="6031360" y="3076713"/>
              <a:ext cx="539107" cy="480965"/>
              <a:chOff x="6031360" y="3076713"/>
              <a:chExt cx="539107" cy="480965"/>
            </a:xfrm>
          </p:grpSpPr>
          <p:sp>
            <p:nvSpPr>
              <p:cNvPr id="7687" name="Google Shape;7687;p81"/>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1"/>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1"/>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1"/>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1"/>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1"/>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1"/>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94" name="Google Shape;7694;p81"/>
          <p:cNvGrpSpPr/>
          <p:nvPr/>
        </p:nvGrpSpPr>
        <p:grpSpPr>
          <a:xfrm>
            <a:off x="3574273" y="2854307"/>
            <a:ext cx="2241344" cy="1330656"/>
            <a:chOff x="3597785" y="3065882"/>
            <a:chExt cx="2241344" cy="1330656"/>
          </a:xfrm>
        </p:grpSpPr>
        <p:grpSp>
          <p:nvGrpSpPr>
            <p:cNvPr id="7695" name="Google Shape;7695;p81"/>
            <p:cNvGrpSpPr/>
            <p:nvPr/>
          </p:nvGrpSpPr>
          <p:grpSpPr>
            <a:xfrm>
              <a:off x="5296908" y="3937355"/>
              <a:ext cx="143198" cy="32380"/>
              <a:chOff x="5296908" y="3937355"/>
              <a:chExt cx="143198" cy="32380"/>
            </a:xfrm>
          </p:grpSpPr>
          <p:sp>
            <p:nvSpPr>
              <p:cNvPr id="7696" name="Google Shape;7696;p81"/>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7" name="Google Shape;7697;p81"/>
              <p:cNvGrpSpPr/>
              <p:nvPr/>
            </p:nvGrpSpPr>
            <p:grpSpPr>
              <a:xfrm>
                <a:off x="5402331" y="3937355"/>
                <a:ext cx="37776" cy="32380"/>
                <a:chOff x="5402331" y="3937355"/>
                <a:chExt cx="37776" cy="32380"/>
              </a:xfrm>
            </p:grpSpPr>
            <p:sp>
              <p:nvSpPr>
                <p:cNvPr id="7698" name="Google Shape;7698;p81"/>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1"/>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81"/>
              <p:cNvGrpSpPr/>
              <p:nvPr/>
            </p:nvGrpSpPr>
            <p:grpSpPr>
              <a:xfrm>
                <a:off x="5296908" y="3937355"/>
                <a:ext cx="37783" cy="32380"/>
                <a:chOff x="5296908" y="3937355"/>
                <a:chExt cx="37783" cy="32380"/>
              </a:xfrm>
            </p:grpSpPr>
            <p:sp>
              <p:nvSpPr>
                <p:cNvPr id="7701" name="Google Shape;7701;p81"/>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1"/>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03" name="Google Shape;7703;p81"/>
            <p:cNvGrpSpPr/>
            <p:nvPr/>
          </p:nvGrpSpPr>
          <p:grpSpPr>
            <a:xfrm>
              <a:off x="4724163" y="3119631"/>
              <a:ext cx="120838" cy="84218"/>
              <a:chOff x="4724163" y="3119631"/>
              <a:chExt cx="120838" cy="84218"/>
            </a:xfrm>
          </p:grpSpPr>
          <p:grpSp>
            <p:nvGrpSpPr>
              <p:cNvPr id="7704" name="Google Shape;7704;p81"/>
              <p:cNvGrpSpPr/>
              <p:nvPr/>
            </p:nvGrpSpPr>
            <p:grpSpPr>
              <a:xfrm>
                <a:off x="4746712" y="3132773"/>
                <a:ext cx="86869" cy="56424"/>
                <a:chOff x="4746712" y="3132773"/>
                <a:chExt cx="86869" cy="56424"/>
              </a:xfrm>
            </p:grpSpPr>
            <p:sp>
              <p:nvSpPr>
                <p:cNvPr id="7705" name="Google Shape;7705;p81"/>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1"/>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81"/>
              <p:cNvGrpSpPr/>
              <p:nvPr/>
            </p:nvGrpSpPr>
            <p:grpSpPr>
              <a:xfrm>
                <a:off x="4773634" y="3143336"/>
                <a:ext cx="37776" cy="32451"/>
                <a:chOff x="4773634" y="3143336"/>
                <a:chExt cx="37776" cy="32451"/>
              </a:xfrm>
            </p:grpSpPr>
            <p:sp>
              <p:nvSpPr>
                <p:cNvPr id="7708" name="Google Shape;7708;p81"/>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1"/>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81"/>
              <p:cNvGrpSpPr/>
              <p:nvPr/>
            </p:nvGrpSpPr>
            <p:grpSpPr>
              <a:xfrm>
                <a:off x="4724163" y="3131248"/>
                <a:ext cx="37776" cy="32459"/>
                <a:chOff x="4724163" y="3131248"/>
                <a:chExt cx="37776" cy="32459"/>
              </a:xfrm>
            </p:grpSpPr>
            <p:sp>
              <p:nvSpPr>
                <p:cNvPr id="7711" name="Google Shape;7711;p81"/>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1"/>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81"/>
              <p:cNvGrpSpPr/>
              <p:nvPr/>
            </p:nvGrpSpPr>
            <p:grpSpPr>
              <a:xfrm>
                <a:off x="4755081" y="3176054"/>
                <a:ext cx="32357" cy="27795"/>
                <a:chOff x="4755081" y="3176054"/>
                <a:chExt cx="32357" cy="27795"/>
              </a:xfrm>
            </p:grpSpPr>
            <p:sp>
              <p:nvSpPr>
                <p:cNvPr id="7714" name="Google Shape;7714;p81"/>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1"/>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81"/>
              <p:cNvGrpSpPr/>
              <p:nvPr/>
            </p:nvGrpSpPr>
            <p:grpSpPr>
              <a:xfrm>
                <a:off x="4812550" y="3119631"/>
                <a:ext cx="32451" cy="27803"/>
                <a:chOff x="4812550" y="3119631"/>
                <a:chExt cx="32451" cy="27803"/>
              </a:xfrm>
            </p:grpSpPr>
            <p:sp>
              <p:nvSpPr>
                <p:cNvPr id="7717" name="Google Shape;7717;p81"/>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1"/>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19" name="Google Shape;7719;p81"/>
            <p:cNvGrpSpPr/>
            <p:nvPr/>
          </p:nvGrpSpPr>
          <p:grpSpPr>
            <a:xfrm>
              <a:off x="5382826" y="4027197"/>
              <a:ext cx="268967" cy="250422"/>
              <a:chOff x="5382826" y="4027197"/>
              <a:chExt cx="268967" cy="250422"/>
            </a:xfrm>
          </p:grpSpPr>
          <p:grpSp>
            <p:nvGrpSpPr>
              <p:cNvPr id="7720" name="Google Shape;7720;p81"/>
              <p:cNvGrpSpPr/>
              <p:nvPr/>
            </p:nvGrpSpPr>
            <p:grpSpPr>
              <a:xfrm>
                <a:off x="5405280" y="4042510"/>
                <a:ext cx="237570" cy="218647"/>
                <a:chOff x="5405280" y="4042510"/>
                <a:chExt cx="237570" cy="218647"/>
              </a:xfrm>
            </p:grpSpPr>
            <p:sp>
              <p:nvSpPr>
                <p:cNvPr id="7721" name="Google Shape;7721;p81"/>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1"/>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1"/>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1"/>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1"/>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1"/>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81"/>
              <p:cNvGrpSpPr/>
              <p:nvPr/>
            </p:nvGrpSpPr>
            <p:grpSpPr>
              <a:xfrm>
                <a:off x="5382826" y="4125549"/>
                <a:ext cx="37776" cy="32380"/>
                <a:chOff x="5382826" y="4125549"/>
                <a:chExt cx="37776" cy="32380"/>
              </a:xfrm>
            </p:grpSpPr>
            <p:sp>
              <p:nvSpPr>
                <p:cNvPr id="7728" name="Google Shape;7728;p81"/>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1"/>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0" name="Google Shape;7730;p81"/>
              <p:cNvGrpSpPr/>
              <p:nvPr/>
            </p:nvGrpSpPr>
            <p:grpSpPr>
              <a:xfrm>
                <a:off x="5475680" y="4195587"/>
                <a:ext cx="37783" cy="32364"/>
                <a:chOff x="5475680" y="4195587"/>
                <a:chExt cx="37783" cy="32364"/>
              </a:xfrm>
            </p:grpSpPr>
            <p:sp>
              <p:nvSpPr>
                <p:cNvPr id="7731" name="Google Shape;7731;p81"/>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1"/>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3" name="Google Shape;7733;p81"/>
              <p:cNvGrpSpPr/>
              <p:nvPr/>
            </p:nvGrpSpPr>
            <p:grpSpPr>
              <a:xfrm>
                <a:off x="5532575" y="4027197"/>
                <a:ext cx="33308" cy="32262"/>
                <a:chOff x="5532575" y="4027197"/>
                <a:chExt cx="33308" cy="32262"/>
              </a:xfrm>
            </p:grpSpPr>
            <p:sp>
              <p:nvSpPr>
                <p:cNvPr id="7734" name="Google Shape;7734;p81"/>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1"/>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6" name="Google Shape;7736;p81"/>
              <p:cNvGrpSpPr/>
              <p:nvPr/>
            </p:nvGrpSpPr>
            <p:grpSpPr>
              <a:xfrm>
                <a:off x="5590706" y="4245348"/>
                <a:ext cx="33497" cy="32270"/>
                <a:chOff x="5590706" y="4245348"/>
                <a:chExt cx="33497" cy="32270"/>
              </a:xfrm>
            </p:grpSpPr>
            <p:sp>
              <p:nvSpPr>
                <p:cNvPr id="7737" name="Google Shape;7737;p81"/>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1"/>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9" name="Google Shape;7739;p81"/>
              <p:cNvGrpSpPr/>
              <p:nvPr/>
            </p:nvGrpSpPr>
            <p:grpSpPr>
              <a:xfrm>
                <a:off x="5618681" y="4109677"/>
                <a:ext cx="33112" cy="32357"/>
                <a:chOff x="5618681" y="4109677"/>
                <a:chExt cx="33112" cy="32357"/>
              </a:xfrm>
            </p:grpSpPr>
            <p:sp>
              <p:nvSpPr>
                <p:cNvPr id="7740" name="Google Shape;7740;p81"/>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1"/>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2" name="Google Shape;7742;p81"/>
              <p:cNvGrpSpPr/>
              <p:nvPr/>
            </p:nvGrpSpPr>
            <p:grpSpPr>
              <a:xfrm>
                <a:off x="5479298" y="4128262"/>
                <a:ext cx="31405" cy="26906"/>
                <a:chOff x="5479298" y="4128262"/>
                <a:chExt cx="31405" cy="26906"/>
              </a:xfrm>
            </p:grpSpPr>
            <p:sp>
              <p:nvSpPr>
                <p:cNvPr id="7743" name="Google Shape;7743;p81"/>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1"/>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5" name="Google Shape;7745;p81"/>
              <p:cNvGrpSpPr/>
              <p:nvPr/>
            </p:nvGrpSpPr>
            <p:grpSpPr>
              <a:xfrm>
                <a:off x="5582903" y="4180116"/>
                <a:ext cx="31499" cy="26898"/>
                <a:chOff x="5582903" y="4180116"/>
                <a:chExt cx="31499" cy="26898"/>
              </a:xfrm>
            </p:grpSpPr>
            <p:sp>
              <p:nvSpPr>
                <p:cNvPr id="7746" name="Google Shape;7746;p81"/>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1"/>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48" name="Google Shape;7748;p81"/>
            <p:cNvGrpSpPr/>
            <p:nvPr/>
          </p:nvGrpSpPr>
          <p:grpSpPr>
            <a:xfrm>
              <a:off x="3977681" y="3230323"/>
              <a:ext cx="94584" cy="84085"/>
              <a:chOff x="3977681" y="3230323"/>
              <a:chExt cx="94584" cy="84085"/>
            </a:xfrm>
          </p:grpSpPr>
          <p:grpSp>
            <p:nvGrpSpPr>
              <p:cNvPr id="7749" name="Google Shape;7749;p81"/>
              <p:cNvGrpSpPr/>
              <p:nvPr/>
            </p:nvGrpSpPr>
            <p:grpSpPr>
              <a:xfrm>
                <a:off x="4000135" y="3243041"/>
                <a:ext cx="59570" cy="57186"/>
                <a:chOff x="4000135" y="3243041"/>
                <a:chExt cx="59570" cy="57186"/>
              </a:xfrm>
            </p:grpSpPr>
            <p:sp>
              <p:nvSpPr>
                <p:cNvPr id="7750" name="Google Shape;7750;p81"/>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1"/>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1"/>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3" name="Google Shape;7753;p81"/>
              <p:cNvGrpSpPr/>
              <p:nvPr/>
            </p:nvGrpSpPr>
            <p:grpSpPr>
              <a:xfrm>
                <a:off x="3977681" y="3245872"/>
                <a:ext cx="37783" cy="32380"/>
                <a:chOff x="3977681" y="3245872"/>
                <a:chExt cx="37783" cy="32380"/>
              </a:xfrm>
            </p:grpSpPr>
            <p:sp>
              <p:nvSpPr>
                <p:cNvPr id="7754" name="Google Shape;7754;p81"/>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1"/>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81"/>
              <p:cNvGrpSpPr/>
              <p:nvPr/>
            </p:nvGrpSpPr>
            <p:grpSpPr>
              <a:xfrm>
                <a:off x="4040860" y="3262672"/>
                <a:ext cx="31405" cy="27001"/>
                <a:chOff x="4040860" y="3262672"/>
                <a:chExt cx="31405" cy="27001"/>
              </a:xfrm>
            </p:grpSpPr>
            <p:sp>
              <p:nvSpPr>
                <p:cNvPr id="7757" name="Google Shape;7757;p81"/>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1"/>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9" name="Google Shape;7759;p81"/>
              <p:cNvGrpSpPr/>
              <p:nvPr/>
            </p:nvGrpSpPr>
            <p:grpSpPr>
              <a:xfrm>
                <a:off x="4021072" y="3230323"/>
                <a:ext cx="31397" cy="26906"/>
                <a:chOff x="4021072" y="3230323"/>
                <a:chExt cx="31397" cy="26906"/>
              </a:xfrm>
            </p:grpSpPr>
            <p:sp>
              <p:nvSpPr>
                <p:cNvPr id="7760" name="Google Shape;7760;p81"/>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1"/>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2" name="Google Shape;7762;p81"/>
              <p:cNvGrpSpPr/>
              <p:nvPr/>
            </p:nvGrpSpPr>
            <p:grpSpPr>
              <a:xfrm>
                <a:off x="4001472" y="3287462"/>
                <a:ext cx="31499" cy="26945"/>
                <a:chOff x="4001472" y="3287462"/>
                <a:chExt cx="31499" cy="26945"/>
              </a:xfrm>
            </p:grpSpPr>
            <p:sp>
              <p:nvSpPr>
                <p:cNvPr id="7763" name="Google Shape;7763;p81"/>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1"/>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65" name="Google Shape;7765;p81"/>
            <p:cNvGrpSpPr/>
            <p:nvPr/>
          </p:nvGrpSpPr>
          <p:grpSpPr>
            <a:xfrm>
              <a:off x="4084715" y="3258865"/>
              <a:ext cx="184961" cy="137268"/>
              <a:chOff x="4084715" y="3258865"/>
              <a:chExt cx="184961" cy="137268"/>
            </a:xfrm>
          </p:grpSpPr>
          <p:grpSp>
            <p:nvGrpSpPr>
              <p:cNvPr id="7766" name="Google Shape;7766;p81"/>
              <p:cNvGrpSpPr/>
              <p:nvPr/>
            </p:nvGrpSpPr>
            <p:grpSpPr>
              <a:xfrm>
                <a:off x="4107453" y="3271583"/>
                <a:ext cx="153470" cy="110275"/>
                <a:chOff x="4107453" y="3271583"/>
                <a:chExt cx="153470" cy="110275"/>
              </a:xfrm>
            </p:grpSpPr>
            <p:sp>
              <p:nvSpPr>
                <p:cNvPr id="7767" name="Google Shape;7767;p81"/>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1"/>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1"/>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1"/>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81"/>
              <p:cNvGrpSpPr/>
              <p:nvPr/>
            </p:nvGrpSpPr>
            <p:grpSpPr>
              <a:xfrm>
                <a:off x="4136947" y="3258865"/>
                <a:ext cx="31499" cy="27001"/>
                <a:chOff x="4136947" y="3258865"/>
                <a:chExt cx="31499" cy="27001"/>
              </a:xfrm>
            </p:grpSpPr>
            <p:sp>
              <p:nvSpPr>
                <p:cNvPr id="7772" name="Google Shape;7772;p81"/>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1"/>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81"/>
              <p:cNvGrpSpPr/>
              <p:nvPr/>
            </p:nvGrpSpPr>
            <p:grpSpPr>
              <a:xfrm>
                <a:off x="4084715" y="3266478"/>
                <a:ext cx="31468" cy="26898"/>
                <a:chOff x="4084715" y="3266478"/>
                <a:chExt cx="31468" cy="26898"/>
              </a:xfrm>
            </p:grpSpPr>
            <p:sp>
              <p:nvSpPr>
                <p:cNvPr id="7775" name="Google Shape;7775;p81"/>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1"/>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7" name="Google Shape;7777;p81"/>
              <p:cNvGrpSpPr/>
              <p:nvPr/>
            </p:nvGrpSpPr>
            <p:grpSpPr>
              <a:xfrm>
                <a:off x="4159213" y="3279849"/>
                <a:ext cx="31405" cy="26945"/>
                <a:chOff x="4159213" y="3279849"/>
                <a:chExt cx="31405" cy="26945"/>
              </a:xfrm>
            </p:grpSpPr>
            <p:sp>
              <p:nvSpPr>
                <p:cNvPr id="7778" name="Google Shape;7778;p81"/>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1"/>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0" name="Google Shape;7780;p81"/>
              <p:cNvGrpSpPr/>
              <p:nvPr/>
            </p:nvGrpSpPr>
            <p:grpSpPr>
              <a:xfrm>
                <a:off x="4201550" y="3266502"/>
                <a:ext cx="31405" cy="26883"/>
                <a:chOff x="4201550" y="3266502"/>
                <a:chExt cx="31405" cy="26883"/>
              </a:xfrm>
            </p:grpSpPr>
            <p:sp>
              <p:nvSpPr>
                <p:cNvPr id="7781" name="Google Shape;7781;p81"/>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1"/>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3" name="Google Shape;7783;p81"/>
              <p:cNvGrpSpPr/>
              <p:nvPr/>
            </p:nvGrpSpPr>
            <p:grpSpPr>
              <a:xfrm>
                <a:off x="4201550" y="3338278"/>
                <a:ext cx="31405" cy="26930"/>
                <a:chOff x="4201550" y="3338278"/>
                <a:chExt cx="31405" cy="26930"/>
              </a:xfrm>
            </p:grpSpPr>
            <p:sp>
              <p:nvSpPr>
                <p:cNvPr id="7784" name="Google Shape;7784;p81"/>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1"/>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81"/>
              <p:cNvGrpSpPr/>
              <p:nvPr/>
            </p:nvGrpSpPr>
            <p:grpSpPr>
              <a:xfrm>
                <a:off x="4238272" y="3369132"/>
                <a:ext cx="31405" cy="27001"/>
                <a:chOff x="4238272" y="3369132"/>
                <a:chExt cx="31405" cy="27001"/>
              </a:xfrm>
            </p:grpSpPr>
            <p:sp>
              <p:nvSpPr>
                <p:cNvPr id="7787" name="Google Shape;7787;p81"/>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1"/>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89" name="Google Shape;7789;p81"/>
            <p:cNvGrpSpPr/>
            <p:nvPr/>
          </p:nvGrpSpPr>
          <p:grpSpPr>
            <a:xfrm>
              <a:off x="4068639" y="3200169"/>
              <a:ext cx="77643" cy="37272"/>
              <a:chOff x="4068639" y="3200169"/>
              <a:chExt cx="77643" cy="37272"/>
            </a:xfrm>
          </p:grpSpPr>
          <p:sp>
            <p:nvSpPr>
              <p:cNvPr id="7790" name="Google Shape;7790;p81"/>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1" name="Google Shape;7791;p81"/>
              <p:cNvGrpSpPr/>
              <p:nvPr/>
            </p:nvGrpSpPr>
            <p:grpSpPr>
              <a:xfrm>
                <a:off x="4114878" y="3200169"/>
                <a:ext cx="31405" cy="26993"/>
                <a:chOff x="4114878" y="3200169"/>
                <a:chExt cx="31405" cy="26993"/>
              </a:xfrm>
            </p:grpSpPr>
            <p:sp>
              <p:nvSpPr>
                <p:cNvPr id="7792" name="Google Shape;7792;p81"/>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1"/>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81"/>
              <p:cNvGrpSpPr/>
              <p:nvPr/>
            </p:nvGrpSpPr>
            <p:grpSpPr>
              <a:xfrm>
                <a:off x="4068639" y="3210535"/>
                <a:ext cx="31499" cy="26906"/>
                <a:chOff x="4068639" y="3210535"/>
                <a:chExt cx="31499" cy="26906"/>
              </a:xfrm>
            </p:grpSpPr>
            <p:sp>
              <p:nvSpPr>
                <p:cNvPr id="7795" name="Google Shape;7795;p81"/>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1"/>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97" name="Google Shape;7797;p81"/>
            <p:cNvGrpSpPr/>
            <p:nvPr/>
          </p:nvGrpSpPr>
          <p:grpSpPr>
            <a:xfrm>
              <a:off x="3869702" y="3066935"/>
              <a:ext cx="382664" cy="190294"/>
              <a:chOff x="3869702" y="3066935"/>
              <a:chExt cx="382664" cy="190294"/>
            </a:xfrm>
          </p:grpSpPr>
          <p:grpSp>
            <p:nvGrpSpPr>
              <p:cNvPr id="7798" name="Google Shape;7798;p81"/>
              <p:cNvGrpSpPr/>
              <p:nvPr/>
            </p:nvGrpSpPr>
            <p:grpSpPr>
              <a:xfrm>
                <a:off x="3888633" y="3082351"/>
                <a:ext cx="351172" cy="160698"/>
                <a:chOff x="3888633" y="3082351"/>
                <a:chExt cx="351172" cy="160698"/>
              </a:xfrm>
            </p:grpSpPr>
            <p:sp>
              <p:nvSpPr>
                <p:cNvPr id="7799" name="Google Shape;7799;p81"/>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1"/>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1"/>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1"/>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1"/>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1"/>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5" name="Google Shape;7805;p81"/>
              <p:cNvGrpSpPr/>
              <p:nvPr/>
            </p:nvGrpSpPr>
            <p:grpSpPr>
              <a:xfrm>
                <a:off x="4143703" y="3066935"/>
                <a:ext cx="37783" cy="32357"/>
                <a:chOff x="4143703" y="3066935"/>
                <a:chExt cx="37783" cy="32357"/>
              </a:xfrm>
            </p:grpSpPr>
            <p:sp>
              <p:nvSpPr>
                <p:cNvPr id="7806" name="Google Shape;7806;p81"/>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1"/>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81"/>
              <p:cNvGrpSpPr/>
              <p:nvPr/>
            </p:nvGrpSpPr>
            <p:grpSpPr>
              <a:xfrm>
                <a:off x="4044565" y="3103563"/>
                <a:ext cx="37783" cy="32451"/>
                <a:chOff x="4044565" y="3103563"/>
                <a:chExt cx="37783" cy="32451"/>
              </a:xfrm>
            </p:grpSpPr>
            <p:sp>
              <p:nvSpPr>
                <p:cNvPr id="7809" name="Google Shape;7809;p81"/>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1"/>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81"/>
              <p:cNvGrpSpPr/>
              <p:nvPr/>
            </p:nvGrpSpPr>
            <p:grpSpPr>
              <a:xfrm>
                <a:off x="4017454" y="3188237"/>
                <a:ext cx="37776" cy="32357"/>
                <a:chOff x="4017454" y="3188237"/>
                <a:chExt cx="37776" cy="32357"/>
              </a:xfrm>
            </p:grpSpPr>
            <p:sp>
              <p:nvSpPr>
                <p:cNvPr id="7812" name="Google Shape;7812;p81"/>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1"/>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81"/>
              <p:cNvGrpSpPr/>
              <p:nvPr/>
            </p:nvGrpSpPr>
            <p:grpSpPr>
              <a:xfrm>
                <a:off x="3921548" y="3157509"/>
                <a:ext cx="37783" cy="32357"/>
                <a:chOff x="3921548" y="3157509"/>
                <a:chExt cx="37783" cy="32357"/>
              </a:xfrm>
            </p:grpSpPr>
            <p:sp>
              <p:nvSpPr>
                <p:cNvPr id="7815" name="Google Shape;7815;p81"/>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1"/>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7" name="Google Shape;7817;p81"/>
              <p:cNvGrpSpPr/>
              <p:nvPr/>
            </p:nvGrpSpPr>
            <p:grpSpPr>
              <a:xfrm>
                <a:off x="3939056" y="3211620"/>
                <a:ext cx="37783" cy="32380"/>
                <a:chOff x="3939056" y="3211620"/>
                <a:chExt cx="37783" cy="32380"/>
              </a:xfrm>
            </p:grpSpPr>
            <p:sp>
              <p:nvSpPr>
                <p:cNvPr id="7818" name="Google Shape;7818;p81"/>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1"/>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81"/>
              <p:cNvGrpSpPr/>
              <p:nvPr/>
            </p:nvGrpSpPr>
            <p:grpSpPr>
              <a:xfrm>
                <a:off x="4176240" y="3136965"/>
                <a:ext cx="31405" cy="26930"/>
                <a:chOff x="4176240" y="3136965"/>
                <a:chExt cx="31405" cy="26930"/>
              </a:xfrm>
            </p:grpSpPr>
            <p:sp>
              <p:nvSpPr>
                <p:cNvPr id="7821" name="Google Shape;7821;p81"/>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1"/>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3" name="Google Shape;7823;p81"/>
              <p:cNvGrpSpPr/>
              <p:nvPr/>
            </p:nvGrpSpPr>
            <p:grpSpPr>
              <a:xfrm>
                <a:off x="4133148" y="3152593"/>
                <a:ext cx="31499" cy="27001"/>
                <a:chOff x="4133148" y="3152593"/>
                <a:chExt cx="31499" cy="27001"/>
              </a:xfrm>
            </p:grpSpPr>
            <p:sp>
              <p:nvSpPr>
                <p:cNvPr id="7824" name="Google Shape;7824;p81"/>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1"/>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6" name="Google Shape;7826;p81"/>
              <p:cNvGrpSpPr/>
              <p:nvPr/>
            </p:nvGrpSpPr>
            <p:grpSpPr>
              <a:xfrm>
                <a:off x="4220866" y="3073534"/>
                <a:ext cx="31499" cy="26898"/>
                <a:chOff x="4220866" y="3073534"/>
                <a:chExt cx="31499" cy="26898"/>
              </a:xfrm>
            </p:grpSpPr>
            <p:sp>
              <p:nvSpPr>
                <p:cNvPr id="7827" name="Google Shape;7827;p81"/>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1"/>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81"/>
              <p:cNvGrpSpPr/>
              <p:nvPr/>
            </p:nvGrpSpPr>
            <p:grpSpPr>
              <a:xfrm>
                <a:off x="3869702" y="3230323"/>
                <a:ext cx="31499" cy="26906"/>
                <a:chOff x="3869702" y="3230323"/>
                <a:chExt cx="31499" cy="26906"/>
              </a:xfrm>
            </p:grpSpPr>
            <p:sp>
              <p:nvSpPr>
                <p:cNvPr id="7830" name="Google Shape;7830;p81"/>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1"/>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32" name="Google Shape;7832;p81"/>
            <p:cNvGrpSpPr/>
            <p:nvPr/>
          </p:nvGrpSpPr>
          <p:grpSpPr>
            <a:xfrm>
              <a:off x="4271383" y="3065882"/>
              <a:ext cx="304556" cy="341663"/>
              <a:chOff x="4271383" y="3065882"/>
              <a:chExt cx="304556" cy="341663"/>
            </a:xfrm>
          </p:grpSpPr>
          <p:grpSp>
            <p:nvGrpSpPr>
              <p:cNvPr id="7833" name="Google Shape;7833;p81"/>
              <p:cNvGrpSpPr/>
              <p:nvPr/>
            </p:nvGrpSpPr>
            <p:grpSpPr>
              <a:xfrm>
                <a:off x="4293838" y="3078639"/>
                <a:ext cx="269353" cy="311973"/>
                <a:chOff x="4293838" y="3078639"/>
                <a:chExt cx="269353" cy="311973"/>
              </a:xfrm>
            </p:grpSpPr>
            <p:sp>
              <p:nvSpPr>
                <p:cNvPr id="7834" name="Google Shape;7834;p81"/>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1"/>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1"/>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1"/>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1"/>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1"/>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1"/>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1"/>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1"/>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1"/>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1"/>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1"/>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1"/>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1"/>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1"/>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1"/>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1"/>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81"/>
              <p:cNvGrpSpPr/>
              <p:nvPr/>
            </p:nvGrpSpPr>
            <p:grpSpPr>
              <a:xfrm>
                <a:off x="4538164" y="3342061"/>
                <a:ext cx="37776" cy="32380"/>
                <a:chOff x="4538164" y="3342061"/>
                <a:chExt cx="37776" cy="32380"/>
              </a:xfrm>
            </p:grpSpPr>
            <p:sp>
              <p:nvSpPr>
                <p:cNvPr id="7852" name="Google Shape;7852;p81"/>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1"/>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4" name="Google Shape;7854;p81"/>
              <p:cNvGrpSpPr/>
              <p:nvPr/>
            </p:nvGrpSpPr>
            <p:grpSpPr>
              <a:xfrm>
                <a:off x="4271383" y="3194742"/>
                <a:ext cx="37783" cy="32420"/>
                <a:chOff x="4271383" y="3194742"/>
                <a:chExt cx="37783" cy="32420"/>
              </a:xfrm>
            </p:grpSpPr>
            <p:sp>
              <p:nvSpPr>
                <p:cNvPr id="7855" name="Google Shape;7855;p81"/>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1"/>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7" name="Google Shape;7857;p81"/>
              <p:cNvGrpSpPr/>
              <p:nvPr/>
            </p:nvGrpSpPr>
            <p:grpSpPr>
              <a:xfrm>
                <a:off x="4284416" y="3084058"/>
                <a:ext cx="37783" cy="32357"/>
                <a:chOff x="4284416" y="3084058"/>
                <a:chExt cx="37783" cy="32357"/>
              </a:xfrm>
            </p:grpSpPr>
            <p:sp>
              <p:nvSpPr>
                <p:cNvPr id="7858" name="Google Shape;7858;p81"/>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1"/>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81"/>
              <p:cNvGrpSpPr/>
              <p:nvPr/>
            </p:nvGrpSpPr>
            <p:grpSpPr>
              <a:xfrm>
                <a:off x="4478697" y="3297561"/>
                <a:ext cx="37776" cy="32451"/>
                <a:chOff x="4478697" y="3297561"/>
                <a:chExt cx="37776" cy="32451"/>
              </a:xfrm>
            </p:grpSpPr>
            <p:sp>
              <p:nvSpPr>
                <p:cNvPr id="7861" name="Google Shape;7861;p81"/>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1"/>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81"/>
              <p:cNvGrpSpPr/>
              <p:nvPr/>
            </p:nvGrpSpPr>
            <p:grpSpPr>
              <a:xfrm>
                <a:off x="4411813" y="3331711"/>
                <a:ext cx="37776" cy="32451"/>
                <a:chOff x="4411813" y="3331711"/>
                <a:chExt cx="37776" cy="32451"/>
              </a:xfrm>
            </p:grpSpPr>
            <p:sp>
              <p:nvSpPr>
                <p:cNvPr id="7864" name="Google Shape;7864;p81"/>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1"/>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81"/>
              <p:cNvGrpSpPr/>
              <p:nvPr/>
            </p:nvGrpSpPr>
            <p:grpSpPr>
              <a:xfrm>
                <a:off x="4337984" y="3375188"/>
                <a:ext cx="37776" cy="32357"/>
                <a:chOff x="4337984" y="3375188"/>
                <a:chExt cx="37776" cy="32357"/>
              </a:xfrm>
            </p:grpSpPr>
            <p:sp>
              <p:nvSpPr>
                <p:cNvPr id="7867" name="Google Shape;7867;p81"/>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1"/>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81"/>
              <p:cNvGrpSpPr/>
              <p:nvPr/>
            </p:nvGrpSpPr>
            <p:grpSpPr>
              <a:xfrm>
                <a:off x="4494867" y="3090530"/>
                <a:ext cx="37878" cy="32451"/>
                <a:chOff x="4494867" y="3090530"/>
                <a:chExt cx="37878" cy="32451"/>
              </a:xfrm>
            </p:grpSpPr>
            <p:sp>
              <p:nvSpPr>
                <p:cNvPr id="7870" name="Google Shape;7870;p81"/>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1"/>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2" name="Google Shape;7872;p81"/>
              <p:cNvGrpSpPr/>
              <p:nvPr/>
            </p:nvGrpSpPr>
            <p:grpSpPr>
              <a:xfrm>
                <a:off x="4525124" y="3207774"/>
                <a:ext cx="37783" cy="32420"/>
                <a:chOff x="4525124" y="3207774"/>
                <a:chExt cx="37783" cy="32420"/>
              </a:xfrm>
            </p:grpSpPr>
            <p:sp>
              <p:nvSpPr>
                <p:cNvPr id="7873" name="Google Shape;7873;p81"/>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1"/>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5" name="Google Shape;7875;p81"/>
              <p:cNvGrpSpPr/>
              <p:nvPr/>
            </p:nvGrpSpPr>
            <p:grpSpPr>
              <a:xfrm>
                <a:off x="4440544" y="3176479"/>
                <a:ext cx="31499" cy="26898"/>
                <a:chOff x="4440544" y="3176479"/>
                <a:chExt cx="31499" cy="26898"/>
              </a:xfrm>
            </p:grpSpPr>
            <p:sp>
              <p:nvSpPr>
                <p:cNvPr id="7876" name="Google Shape;7876;p81"/>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1"/>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8" name="Google Shape;7878;p81"/>
              <p:cNvGrpSpPr/>
              <p:nvPr/>
            </p:nvGrpSpPr>
            <p:grpSpPr>
              <a:xfrm>
                <a:off x="4350545" y="3156400"/>
                <a:ext cx="31405" cy="27001"/>
                <a:chOff x="4350545" y="3156400"/>
                <a:chExt cx="31405" cy="27001"/>
              </a:xfrm>
            </p:grpSpPr>
            <p:sp>
              <p:nvSpPr>
                <p:cNvPr id="7879" name="Google Shape;7879;p81"/>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1"/>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1" name="Google Shape;7881;p81"/>
              <p:cNvGrpSpPr/>
              <p:nvPr/>
            </p:nvGrpSpPr>
            <p:grpSpPr>
              <a:xfrm>
                <a:off x="4376703" y="3255058"/>
                <a:ext cx="31405" cy="27001"/>
                <a:chOff x="4376703" y="3255058"/>
                <a:chExt cx="31405" cy="27001"/>
              </a:xfrm>
            </p:grpSpPr>
            <p:sp>
              <p:nvSpPr>
                <p:cNvPr id="7882" name="Google Shape;7882;p81"/>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1"/>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81"/>
              <p:cNvGrpSpPr/>
              <p:nvPr/>
            </p:nvGrpSpPr>
            <p:grpSpPr>
              <a:xfrm>
                <a:off x="4331322" y="3283656"/>
                <a:ext cx="31405" cy="26945"/>
                <a:chOff x="4331322" y="3283656"/>
                <a:chExt cx="31405" cy="26945"/>
              </a:xfrm>
            </p:grpSpPr>
            <p:sp>
              <p:nvSpPr>
                <p:cNvPr id="7885" name="Google Shape;7885;p81"/>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1"/>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7" name="Google Shape;7887;p81"/>
              <p:cNvGrpSpPr/>
              <p:nvPr/>
            </p:nvGrpSpPr>
            <p:grpSpPr>
              <a:xfrm>
                <a:off x="4380510" y="3065882"/>
                <a:ext cx="31405" cy="26938"/>
                <a:chOff x="4380510" y="3065882"/>
                <a:chExt cx="31405" cy="26938"/>
              </a:xfrm>
            </p:grpSpPr>
            <p:sp>
              <p:nvSpPr>
                <p:cNvPr id="7888" name="Google Shape;7888;p81"/>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1"/>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90" name="Google Shape;7890;p81"/>
            <p:cNvGrpSpPr/>
            <p:nvPr/>
          </p:nvGrpSpPr>
          <p:grpSpPr>
            <a:xfrm>
              <a:off x="4558998" y="3188237"/>
              <a:ext cx="1280131" cy="1052746"/>
              <a:chOff x="4558998" y="3188237"/>
              <a:chExt cx="1280131" cy="1052746"/>
            </a:xfrm>
          </p:grpSpPr>
          <p:sp>
            <p:nvSpPr>
              <p:cNvPr id="7891" name="Google Shape;7891;p81"/>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2" name="Google Shape;7892;p81"/>
              <p:cNvGrpSpPr/>
              <p:nvPr/>
            </p:nvGrpSpPr>
            <p:grpSpPr>
              <a:xfrm>
                <a:off x="4579164" y="3203653"/>
                <a:ext cx="1244833" cy="1020397"/>
                <a:chOff x="4579164" y="3203653"/>
                <a:chExt cx="1244833" cy="1020397"/>
              </a:xfrm>
            </p:grpSpPr>
            <p:sp>
              <p:nvSpPr>
                <p:cNvPr id="7893" name="Google Shape;7893;p81"/>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1"/>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5" name="Google Shape;7895;p81"/>
                <p:cNvGrpSpPr/>
                <p:nvPr/>
              </p:nvGrpSpPr>
              <p:grpSpPr>
                <a:xfrm>
                  <a:off x="4579164" y="3203653"/>
                  <a:ext cx="1244833" cy="1020397"/>
                  <a:chOff x="4579164" y="3203653"/>
                  <a:chExt cx="1244833" cy="1020397"/>
                </a:xfrm>
              </p:grpSpPr>
              <p:sp>
                <p:nvSpPr>
                  <p:cNvPr id="7896" name="Google Shape;7896;p81"/>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1"/>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8" name="Google Shape;7898;p81"/>
                  <p:cNvGrpSpPr/>
                  <p:nvPr/>
                </p:nvGrpSpPr>
                <p:grpSpPr>
                  <a:xfrm>
                    <a:off x="4579164" y="3203653"/>
                    <a:ext cx="1244833" cy="1020397"/>
                    <a:chOff x="4579164" y="3203653"/>
                    <a:chExt cx="1244833" cy="1020397"/>
                  </a:xfrm>
                </p:grpSpPr>
                <p:sp>
                  <p:nvSpPr>
                    <p:cNvPr id="7899" name="Google Shape;7899;p81"/>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1"/>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1"/>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1"/>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1"/>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1"/>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1"/>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1"/>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07" name="Google Shape;7907;p81"/>
                    <p:cNvGrpSpPr/>
                    <p:nvPr/>
                  </p:nvGrpSpPr>
                  <p:grpSpPr>
                    <a:xfrm>
                      <a:off x="4579164" y="3203653"/>
                      <a:ext cx="1244833" cy="1020397"/>
                      <a:chOff x="4579164" y="3203653"/>
                      <a:chExt cx="1244833" cy="1020397"/>
                    </a:xfrm>
                  </p:grpSpPr>
                  <p:sp>
                    <p:nvSpPr>
                      <p:cNvPr id="7908" name="Google Shape;7908;p81"/>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1"/>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1"/>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1"/>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1"/>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1"/>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1"/>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1"/>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1"/>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1"/>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1"/>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1"/>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1"/>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1"/>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22" name="Google Shape;7922;p81"/>
                      <p:cNvGrpSpPr/>
                      <p:nvPr/>
                    </p:nvGrpSpPr>
                    <p:grpSpPr>
                      <a:xfrm>
                        <a:off x="4579164" y="3203653"/>
                        <a:ext cx="1244833" cy="1020397"/>
                        <a:chOff x="4579164" y="3203653"/>
                        <a:chExt cx="1244833" cy="1020397"/>
                      </a:xfrm>
                    </p:grpSpPr>
                    <p:sp>
                      <p:nvSpPr>
                        <p:cNvPr id="7923" name="Google Shape;7923;p81"/>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1"/>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1"/>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1"/>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1"/>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1"/>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1"/>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1"/>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1"/>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1"/>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1"/>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1"/>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1"/>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1"/>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1"/>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1"/>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1"/>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1"/>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1"/>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1"/>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1"/>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1"/>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1"/>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1"/>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7" name="Google Shape;7947;p81"/>
                        <p:cNvGrpSpPr/>
                        <p:nvPr/>
                      </p:nvGrpSpPr>
                      <p:grpSpPr>
                        <a:xfrm>
                          <a:off x="4579164" y="3203653"/>
                          <a:ext cx="1244833" cy="1020397"/>
                          <a:chOff x="4579164" y="3203653"/>
                          <a:chExt cx="1244833" cy="1020397"/>
                        </a:xfrm>
                      </p:grpSpPr>
                      <p:sp>
                        <p:nvSpPr>
                          <p:cNvPr id="7948" name="Google Shape;7948;p81"/>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9" name="Google Shape;7949;p81"/>
                          <p:cNvGrpSpPr/>
                          <p:nvPr/>
                        </p:nvGrpSpPr>
                        <p:grpSpPr>
                          <a:xfrm>
                            <a:off x="4579164" y="3203653"/>
                            <a:ext cx="1244833" cy="1020397"/>
                            <a:chOff x="4579164" y="3203653"/>
                            <a:chExt cx="1244833" cy="1020397"/>
                          </a:xfrm>
                        </p:grpSpPr>
                        <p:sp>
                          <p:nvSpPr>
                            <p:cNvPr id="7950" name="Google Shape;7950;p81"/>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1"/>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1"/>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1"/>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1"/>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1"/>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1"/>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7" name="Google Shape;7957;p81"/>
                            <p:cNvGrpSpPr/>
                            <p:nvPr/>
                          </p:nvGrpSpPr>
                          <p:grpSpPr>
                            <a:xfrm>
                              <a:off x="4579164" y="3203653"/>
                              <a:ext cx="1244833" cy="1020397"/>
                              <a:chOff x="4579164" y="3203653"/>
                              <a:chExt cx="1244833" cy="1020397"/>
                            </a:xfrm>
                          </p:grpSpPr>
                          <p:sp>
                            <p:nvSpPr>
                              <p:cNvPr id="7958" name="Google Shape;7958;p81"/>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1"/>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1"/>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1"/>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1"/>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1"/>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1"/>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1"/>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1"/>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1"/>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1"/>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1"/>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1"/>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1" name="Google Shape;7971;p81"/>
                              <p:cNvGrpSpPr/>
                              <p:nvPr/>
                            </p:nvGrpSpPr>
                            <p:grpSpPr>
                              <a:xfrm>
                                <a:off x="4579164" y="3203653"/>
                                <a:ext cx="1244833" cy="1020397"/>
                                <a:chOff x="4579164" y="3203653"/>
                                <a:chExt cx="1244833" cy="1020397"/>
                              </a:xfrm>
                            </p:grpSpPr>
                            <p:sp>
                              <p:nvSpPr>
                                <p:cNvPr id="7972" name="Google Shape;7972;p81"/>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1"/>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1"/>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1"/>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1"/>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1"/>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1"/>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9" name="Google Shape;7979;p81"/>
                                <p:cNvGrpSpPr/>
                                <p:nvPr/>
                              </p:nvGrpSpPr>
                              <p:grpSpPr>
                                <a:xfrm>
                                  <a:off x="4579164" y="3203653"/>
                                  <a:ext cx="1244833" cy="1020397"/>
                                  <a:chOff x="4579164" y="3203653"/>
                                  <a:chExt cx="1244833" cy="1020397"/>
                                </a:xfrm>
                              </p:grpSpPr>
                              <p:sp>
                                <p:nvSpPr>
                                  <p:cNvPr id="7980" name="Google Shape;7980;p81"/>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1"/>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1"/>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1"/>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1"/>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85" name="Google Shape;7985;p81"/>
                                  <p:cNvGrpSpPr/>
                                  <p:nvPr/>
                                </p:nvGrpSpPr>
                                <p:grpSpPr>
                                  <a:xfrm>
                                    <a:off x="4579164" y="3203653"/>
                                    <a:ext cx="1244833" cy="1020397"/>
                                    <a:chOff x="4579164" y="3203653"/>
                                    <a:chExt cx="1244833" cy="1020397"/>
                                  </a:xfrm>
                                </p:grpSpPr>
                                <p:sp>
                                  <p:nvSpPr>
                                    <p:cNvPr id="7986" name="Google Shape;7986;p81"/>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1"/>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1"/>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1"/>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990" name="Google Shape;7990;p81"/>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1"/>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1"/>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93" name="Google Shape;7993;p81"/>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994" name="Google Shape;7994;p81"/>
              <p:cNvGrpSpPr/>
              <p:nvPr/>
            </p:nvGrpSpPr>
            <p:grpSpPr>
              <a:xfrm>
                <a:off x="4595437" y="3598775"/>
                <a:ext cx="37776" cy="32451"/>
                <a:chOff x="4595437" y="3598775"/>
                <a:chExt cx="37776" cy="32451"/>
              </a:xfrm>
            </p:grpSpPr>
            <p:sp>
              <p:nvSpPr>
                <p:cNvPr id="7995" name="Google Shape;7995;p81"/>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1"/>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81"/>
              <p:cNvGrpSpPr/>
              <p:nvPr/>
            </p:nvGrpSpPr>
            <p:grpSpPr>
              <a:xfrm>
                <a:off x="4641864" y="3524443"/>
                <a:ext cx="37776" cy="32380"/>
                <a:chOff x="4641864" y="3524443"/>
                <a:chExt cx="37776" cy="32380"/>
              </a:xfrm>
            </p:grpSpPr>
            <p:sp>
              <p:nvSpPr>
                <p:cNvPr id="7998" name="Google Shape;7998;p81"/>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1"/>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81"/>
              <p:cNvGrpSpPr/>
              <p:nvPr/>
            </p:nvGrpSpPr>
            <p:grpSpPr>
              <a:xfrm>
                <a:off x="4648431" y="3893901"/>
                <a:ext cx="37776" cy="32357"/>
                <a:chOff x="4648431" y="3893901"/>
                <a:chExt cx="37776" cy="32357"/>
              </a:xfrm>
            </p:grpSpPr>
            <p:sp>
              <p:nvSpPr>
                <p:cNvPr id="8001" name="Google Shape;8001;p81"/>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1"/>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81"/>
              <p:cNvGrpSpPr/>
              <p:nvPr/>
            </p:nvGrpSpPr>
            <p:grpSpPr>
              <a:xfrm>
                <a:off x="4567752" y="3722908"/>
                <a:ext cx="37870" cy="32380"/>
                <a:chOff x="4567752" y="3722908"/>
                <a:chExt cx="37870" cy="32380"/>
              </a:xfrm>
            </p:grpSpPr>
            <p:sp>
              <p:nvSpPr>
                <p:cNvPr id="8004" name="Google Shape;8004;p81"/>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1"/>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6" name="Google Shape;8006;p81"/>
              <p:cNvGrpSpPr/>
              <p:nvPr/>
            </p:nvGrpSpPr>
            <p:grpSpPr>
              <a:xfrm>
                <a:off x="4617506" y="3652052"/>
                <a:ext cx="37783" cy="32357"/>
                <a:chOff x="4617506" y="3652052"/>
                <a:chExt cx="37783" cy="32357"/>
              </a:xfrm>
            </p:grpSpPr>
            <p:sp>
              <p:nvSpPr>
                <p:cNvPr id="8007" name="Google Shape;8007;p81"/>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1"/>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81"/>
              <p:cNvGrpSpPr/>
              <p:nvPr/>
            </p:nvGrpSpPr>
            <p:grpSpPr>
              <a:xfrm>
                <a:off x="4739005" y="3554149"/>
                <a:ext cx="37870" cy="32357"/>
                <a:chOff x="4739005" y="3554149"/>
                <a:chExt cx="37870" cy="32357"/>
              </a:xfrm>
            </p:grpSpPr>
            <p:sp>
              <p:nvSpPr>
                <p:cNvPr id="8010" name="Google Shape;8010;p81"/>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1"/>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81"/>
              <p:cNvGrpSpPr/>
              <p:nvPr/>
            </p:nvGrpSpPr>
            <p:grpSpPr>
              <a:xfrm>
                <a:off x="4806557" y="3630258"/>
                <a:ext cx="37776" cy="32364"/>
                <a:chOff x="4806557" y="3630258"/>
                <a:chExt cx="37776" cy="32364"/>
              </a:xfrm>
            </p:grpSpPr>
            <p:sp>
              <p:nvSpPr>
                <p:cNvPr id="8013" name="Google Shape;8013;p81"/>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1"/>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81"/>
              <p:cNvGrpSpPr/>
              <p:nvPr/>
            </p:nvGrpSpPr>
            <p:grpSpPr>
              <a:xfrm>
                <a:off x="4737007" y="4004357"/>
                <a:ext cx="37870" cy="32357"/>
                <a:chOff x="4737007" y="4004357"/>
                <a:chExt cx="37870" cy="32357"/>
              </a:xfrm>
            </p:grpSpPr>
            <p:sp>
              <p:nvSpPr>
                <p:cNvPr id="8016" name="Google Shape;8016;p81"/>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1"/>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8" name="Google Shape;8018;p81"/>
              <p:cNvGrpSpPr/>
              <p:nvPr/>
            </p:nvGrpSpPr>
            <p:grpSpPr>
              <a:xfrm>
                <a:off x="4773634" y="4208627"/>
                <a:ext cx="37776" cy="32357"/>
                <a:chOff x="4773634" y="4208627"/>
                <a:chExt cx="37776" cy="32357"/>
              </a:xfrm>
            </p:grpSpPr>
            <p:sp>
              <p:nvSpPr>
                <p:cNvPr id="8019" name="Google Shape;8019;p81"/>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1"/>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81"/>
              <p:cNvGrpSpPr/>
              <p:nvPr/>
            </p:nvGrpSpPr>
            <p:grpSpPr>
              <a:xfrm>
                <a:off x="4888282" y="4074764"/>
                <a:ext cx="37776" cy="32451"/>
                <a:chOff x="4888282" y="4074764"/>
                <a:chExt cx="37776" cy="32451"/>
              </a:xfrm>
            </p:grpSpPr>
            <p:sp>
              <p:nvSpPr>
                <p:cNvPr id="8022" name="Google Shape;8022;p81"/>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1"/>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4" name="Google Shape;8024;p81"/>
              <p:cNvGrpSpPr/>
              <p:nvPr/>
            </p:nvGrpSpPr>
            <p:grpSpPr>
              <a:xfrm>
                <a:off x="4901315" y="3804271"/>
                <a:ext cx="37776" cy="32364"/>
                <a:chOff x="4901315" y="3804271"/>
                <a:chExt cx="37776" cy="32364"/>
              </a:xfrm>
            </p:grpSpPr>
            <p:sp>
              <p:nvSpPr>
                <p:cNvPr id="8025" name="Google Shape;8025;p81"/>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1"/>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7" name="Google Shape;8027;p81"/>
              <p:cNvGrpSpPr/>
              <p:nvPr/>
            </p:nvGrpSpPr>
            <p:grpSpPr>
              <a:xfrm>
                <a:off x="4866394" y="3715035"/>
                <a:ext cx="37846" cy="32357"/>
                <a:chOff x="4866394" y="3715035"/>
                <a:chExt cx="37846" cy="32357"/>
              </a:xfrm>
            </p:grpSpPr>
            <p:sp>
              <p:nvSpPr>
                <p:cNvPr id="8028" name="Google Shape;8028;p81"/>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1"/>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81"/>
              <p:cNvGrpSpPr/>
              <p:nvPr/>
            </p:nvGrpSpPr>
            <p:grpSpPr>
              <a:xfrm>
                <a:off x="4979233" y="3839798"/>
                <a:ext cx="37878" cy="32420"/>
                <a:chOff x="4979233" y="3839798"/>
                <a:chExt cx="37878" cy="32420"/>
              </a:xfrm>
            </p:grpSpPr>
            <p:sp>
              <p:nvSpPr>
                <p:cNvPr id="8031" name="Google Shape;8031;p81"/>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1"/>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3" name="Google Shape;8033;p81"/>
              <p:cNvGrpSpPr/>
              <p:nvPr/>
            </p:nvGrpSpPr>
            <p:grpSpPr>
              <a:xfrm>
                <a:off x="4790662" y="3679147"/>
                <a:ext cx="37783" cy="32380"/>
                <a:chOff x="4790662" y="3679147"/>
                <a:chExt cx="37783" cy="32380"/>
              </a:xfrm>
            </p:grpSpPr>
            <p:sp>
              <p:nvSpPr>
                <p:cNvPr id="8034" name="Google Shape;8034;p81"/>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1"/>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81"/>
              <p:cNvGrpSpPr/>
              <p:nvPr/>
            </p:nvGrpSpPr>
            <p:grpSpPr>
              <a:xfrm>
                <a:off x="4857263" y="3557861"/>
                <a:ext cx="37776" cy="32357"/>
                <a:chOff x="4857263" y="3557861"/>
                <a:chExt cx="37776" cy="32357"/>
              </a:xfrm>
            </p:grpSpPr>
            <p:sp>
              <p:nvSpPr>
                <p:cNvPr id="8037" name="Google Shape;8037;p81"/>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1"/>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9" name="Google Shape;8039;p81"/>
              <p:cNvGrpSpPr/>
              <p:nvPr/>
            </p:nvGrpSpPr>
            <p:grpSpPr>
              <a:xfrm>
                <a:off x="4883902" y="3648033"/>
                <a:ext cx="37783" cy="32380"/>
                <a:chOff x="4883902" y="3648033"/>
                <a:chExt cx="37783" cy="32380"/>
              </a:xfrm>
            </p:grpSpPr>
            <p:sp>
              <p:nvSpPr>
                <p:cNvPr id="8040" name="Google Shape;8040;p81"/>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1"/>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2" name="Google Shape;8042;p81"/>
              <p:cNvGrpSpPr/>
              <p:nvPr/>
            </p:nvGrpSpPr>
            <p:grpSpPr>
              <a:xfrm>
                <a:off x="4907780" y="3347220"/>
                <a:ext cx="37878" cy="32357"/>
                <a:chOff x="4907780" y="3347220"/>
                <a:chExt cx="37878" cy="32357"/>
              </a:xfrm>
            </p:grpSpPr>
            <p:sp>
              <p:nvSpPr>
                <p:cNvPr id="8043" name="Google Shape;8043;p81"/>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1"/>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5" name="Google Shape;8045;p81"/>
              <p:cNvGrpSpPr/>
              <p:nvPr/>
            </p:nvGrpSpPr>
            <p:grpSpPr>
              <a:xfrm>
                <a:off x="5065048" y="3738150"/>
                <a:ext cx="37783" cy="32364"/>
                <a:chOff x="5065048" y="3738150"/>
                <a:chExt cx="37783" cy="32364"/>
              </a:xfrm>
            </p:grpSpPr>
            <p:sp>
              <p:nvSpPr>
                <p:cNvPr id="8046" name="Google Shape;8046;p81"/>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1"/>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81"/>
              <p:cNvGrpSpPr/>
              <p:nvPr/>
            </p:nvGrpSpPr>
            <p:grpSpPr>
              <a:xfrm>
                <a:off x="5071616" y="3284615"/>
                <a:ext cx="37783" cy="32357"/>
                <a:chOff x="5071616" y="3284615"/>
                <a:chExt cx="37783" cy="32357"/>
              </a:xfrm>
            </p:grpSpPr>
            <p:sp>
              <p:nvSpPr>
                <p:cNvPr id="8049" name="Google Shape;8049;p81"/>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1"/>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81"/>
              <p:cNvGrpSpPr/>
              <p:nvPr/>
            </p:nvGrpSpPr>
            <p:grpSpPr>
              <a:xfrm>
                <a:off x="5389291" y="3759921"/>
                <a:ext cx="37783" cy="32380"/>
                <a:chOff x="5389291" y="3759921"/>
                <a:chExt cx="37783" cy="32380"/>
              </a:xfrm>
            </p:grpSpPr>
            <p:sp>
              <p:nvSpPr>
                <p:cNvPr id="8052" name="Google Shape;8052;p81"/>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1"/>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81"/>
              <p:cNvGrpSpPr/>
              <p:nvPr/>
            </p:nvGrpSpPr>
            <p:grpSpPr>
              <a:xfrm>
                <a:off x="5431534" y="3632932"/>
                <a:ext cx="37878" cy="32451"/>
                <a:chOff x="5431534" y="3632932"/>
                <a:chExt cx="37878" cy="32451"/>
              </a:xfrm>
            </p:grpSpPr>
            <p:sp>
              <p:nvSpPr>
                <p:cNvPr id="8055" name="Google Shape;8055;p81"/>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1"/>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7" name="Google Shape;8057;p81"/>
              <p:cNvGrpSpPr/>
              <p:nvPr/>
            </p:nvGrpSpPr>
            <p:grpSpPr>
              <a:xfrm>
                <a:off x="5540755" y="3544829"/>
                <a:ext cx="37783" cy="32357"/>
                <a:chOff x="5540755" y="3544829"/>
                <a:chExt cx="37783" cy="32357"/>
              </a:xfrm>
            </p:grpSpPr>
            <p:sp>
              <p:nvSpPr>
                <p:cNvPr id="8058" name="Google Shape;8058;p81"/>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1"/>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0" name="Google Shape;8060;p81"/>
              <p:cNvGrpSpPr/>
              <p:nvPr/>
            </p:nvGrpSpPr>
            <p:grpSpPr>
              <a:xfrm>
                <a:off x="5579293" y="3412107"/>
                <a:ext cx="37776" cy="32357"/>
                <a:chOff x="5579293" y="3412107"/>
                <a:chExt cx="37776" cy="32357"/>
              </a:xfrm>
            </p:grpSpPr>
            <p:sp>
              <p:nvSpPr>
                <p:cNvPr id="8061" name="Google Shape;8061;p81"/>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1"/>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3" name="Google Shape;8063;p81"/>
              <p:cNvGrpSpPr/>
              <p:nvPr/>
            </p:nvGrpSpPr>
            <p:grpSpPr>
              <a:xfrm>
                <a:off x="5801346" y="3284615"/>
                <a:ext cx="37783" cy="32357"/>
                <a:chOff x="5801346" y="3284615"/>
                <a:chExt cx="37783" cy="32357"/>
              </a:xfrm>
            </p:grpSpPr>
            <p:sp>
              <p:nvSpPr>
                <p:cNvPr id="8064" name="Google Shape;8064;p81"/>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1"/>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81"/>
              <p:cNvGrpSpPr/>
              <p:nvPr/>
            </p:nvGrpSpPr>
            <p:grpSpPr>
              <a:xfrm>
                <a:off x="5763578" y="3399067"/>
                <a:ext cx="37776" cy="32364"/>
                <a:chOff x="5763578" y="3399067"/>
                <a:chExt cx="37776" cy="32364"/>
              </a:xfrm>
            </p:grpSpPr>
            <p:sp>
              <p:nvSpPr>
                <p:cNvPr id="8067" name="Google Shape;8067;p81"/>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1"/>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81"/>
              <p:cNvGrpSpPr/>
              <p:nvPr/>
            </p:nvGrpSpPr>
            <p:grpSpPr>
              <a:xfrm>
                <a:off x="5395858" y="3230952"/>
                <a:ext cx="37776" cy="32364"/>
                <a:chOff x="5395858" y="3230952"/>
                <a:chExt cx="37776" cy="32364"/>
              </a:xfrm>
            </p:grpSpPr>
            <p:sp>
              <p:nvSpPr>
                <p:cNvPr id="8070" name="Google Shape;8070;p81"/>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1"/>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2" name="Google Shape;8072;p81"/>
              <p:cNvGrpSpPr/>
              <p:nvPr/>
            </p:nvGrpSpPr>
            <p:grpSpPr>
              <a:xfrm>
                <a:off x="5264088" y="3188237"/>
                <a:ext cx="37776" cy="32357"/>
                <a:chOff x="5264088" y="3188237"/>
                <a:chExt cx="37776" cy="32357"/>
              </a:xfrm>
            </p:grpSpPr>
            <p:sp>
              <p:nvSpPr>
                <p:cNvPr id="8073" name="Google Shape;8073;p81"/>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1"/>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5" name="Google Shape;8075;p81"/>
              <p:cNvGrpSpPr/>
              <p:nvPr/>
            </p:nvGrpSpPr>
            <p:grpSpPr>
              <a:xfrm>
                <a:off x="5585758" y="3237425"/>
                <a:ext cx="37878" cy="32357"/>
                <a:chOff x="5585758" y="3237425"/>
                <a:chExt cx="37878" cy="32357"/>
              </a:xfrm>
            </p:grpSpPr>
            <p:sp>
              <p:nvSpPr>
                <p:cNvPr id="8076" name="Google Shape;8076;p81"/>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1"/>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81"/>
              <p:cNvGrpSpPr/>
              <p:nvPr/>
            </p:nvGrpSpPr>
            <p:grpSpPr>
              <a:xfrm>
                <a:off x="4874196" y="3291088"/>
                <a:ext cx="37878" cy="32451"/>
                <a:chOff x="4874196" y="3291088"/>
                <a:chExt cx="37878" cy="32451"/>
              </a:xfrm>
            </p:grpSpPr>
            <p:sp>
              <p:nvSpPr>
                <p:cNvPr id="8079" name="Google Shape;8079;p81"/>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1"/>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1" name="Google Shape;8081;p81"/>
              <p:cNvGrpSpPr/>
              <p:nvPr/>
            </p:nvGrpSpPr>
            <p:grpSpPr>
              <a:xfrm>
                <a:off x="5197770" y="3785466"/>
                <a:ext cx="37783" cy="32427"/>
                <a:chOff x="5197770" y="3785466"/>
                <a:chExt cx="37783" cy="32427"/>
              </a:xfrm>
            </p:grpSpPr>
            <p:sp>
              <p:nvSpPr>
                <p:cNvPr id="8082" name="Google Shape;8082;p81"/>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1"/>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4" name="Google Shape;8084;p81"/>
              <p:cNvGrpSpPr/>
              <p:nvPr/>
            </p:nvGrpSpPr>
            <p:grpSpPr>
              <a:xfrm>
                <a:off x="5177699" y="3492117"/>
                <a:ext cx="37776" cy="32357"/>
                <a:chOff x="5177699" y="3492117"/>
                <a:chExt cx="37776" cy="32357"/>
              </a:xfrm>
            </p:grpSpPr>
            <p:sp>
              <p:nvSpPr>
                <p:cNvPr id="8085" name="Google Shape;8085;p81"/>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1"/>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7" name="Google Shape;8087;p81"/>
              <p:cNvGrpSpPr/>
              <p:nvPr/>
            </p:nvGrpSpPr>
            <p:grpSpPr>
              <a:xfrm>
                <a:off x="5349431" y="3622346"/>
                <a:ext cx="37870" cy="32380"/>
                <a:chOff x="5349431" y="3622346"/>
                <a:chExt cx="37870" cy="32380"/>
              </a:xfrm>
            </p:grpSpPr>
            <p:sp>
              <p:nvSpPr>
                <p:cNvPr id="8088" name="Google Shape;8088;p81"/>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1"/>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81"/>
              <p:cNvGrpSpPr/>
              <p:nvPr/>
            </p:nvGrpSpPr>
            <p:grpSpPr>
              <a:xfrm>
                <a:off x="5068855" y="3563980"/>
                <a:ext cx="53954" cy="46223"/>
                <a:chOff x="5068855" y="3563980"/>
                <a:chExt cx="53954" cy="46223"/>
              </a:xfrm>
            </p:grpSpPr>
            <p:sp>
              <p:nvSpPr>
                <p:cNvPr id="8091" name="Google Shape;8091;p81"/>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1"/>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3" name="Google Shape;8093;p81"/>
              <p:cNvGrpSpPr/>
              <p:nvPr/>
            </p:nvGrpSpPr>
            <p:grpSpPr>
              <a:xfrm>
                <a:off x="5037654" y="3392507"/>
                <a:ext cx="37870" cy="32451"/>
                <a:chOff x="5037654" y="3392507"/>
                <a:chExt cx="37870" cy="32451"/>
              </a:xfrm>
            </p:grpSpPr>
            <p:sp>
              <p:nvSpPr>
                <p:cNvPr id="8094" name="Google Shape;8094;p81"/>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1"/>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6" name="Google Shape;8096;p81"/>
              <p:cNvGrpSpPr/>
              <p:nvPr/>
            </p:nvGrpSpPr>
            <p:grpSpPr>
              <a:xfrm>
                <a:off x="5456560" y="3368629"/>
                <a:ext cx="37870" cy="32451"/>
                <a:chOff x="5456560" y="3368629"/>
                <a:chExt cx="37870" cy="32451"/>
              </a:xfrm>
            </p:grpSpPr>
            <p:sp>
              <p:nvSpPr>
                <p:cNvPr id="8097" name="Google Shape;8097;p81"/>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1"/>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9" name="Google Shape;8099;p81"/>
              <p:cNvGrpSpPr/>
              <p:nvPr/>
            </p:nvGrpSpPr>
            <p:grpSpPr>
              <a:xfrm>
                <a:off x="4755749" y="3501516"/>
                <a:ext cx="46246" cy="39608"/>
                <a:chOff x="4755749" y="3501516"/>
                <a:chExt cx="46246" cy="39608"/>
              </a:xfrm>
            </p:grpSpPr>
            <p:sp>
              <p:nvSpPr>
                <p:cNvPr id="8100" name="Google Shape;8100;p81"/>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1"/>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2" name="Google Shape;8102;p81"/>
              <p:cNvGrpSpPr/>
              <p:nvPr/>
            </p:nvGrpSpPr>
            <p:grpSpPr>
              <a:xfrm>
                <a:off x="4681346" y="3485582"/>
                <a:ext cx="37783" cy="32427"/>
                <a:chOff x="4681346" y="3485582"/>
                <a:chExt cx="37783" cy="32427"/>
              </a:xfrm>
            </p:grpSpPr>
            <p:sp>
              <p:nvSpPr>
                <p:cNvPr id="8103" name="Google Shape;8103;p81"/>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1"/>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81"/>
              <p:cNvGrpSpPr/>
              <p:nvPr/>
            </p:nvGrpSpPr>
            <p:grpSpPr>
              <a:xfrm>
                <a:off x="4767067" y="3291088"/>
                <a:ext cx="37878" cy="32451"/>
                <a:chOff x="4767067" y="3291088"/>
                <a:chExt cx="37878" cy="32451"/>
              </a:xfrm>
            </p:grpSpPr>
            <p:sp>
              <p:nvSpPr>
                <p:cNvPr id="8106" name="Google Shape;8106;p81"/>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1"/>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81"/>
              <p:cNvGrpSpPr/>
              <p:nvPr/>
            </p:nvGrpSpPr>
            <p:grpSpPr>
              <a:xfrm>
                <a:off x="4687819" y="3405539"/>
                <a:ext cx="37776" cy="32451"/>
                <a:chOff x="4687819" y="3405539"/>
                <a:chExt cx="37776" cy="32451"/>
              </a:xfrm>
            </p:grpSpPr>
            <p:sp>
              <p:nvSpPr>
                <p:cNvPr id="8109" name="Google Shape;8109;p81"/>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1"/>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1" name="Google Shape;8111;p81"/>
              <p:cNvGrpSpPr/>
              <p:nvPr/>
            </p:nvGrpSpPr>
            <p:grpSpPr>
              <a:xfrm>
                <a:off x="4923101" y="3444809"/>
                <a:ext cx="52813" cy="45318"/>
                <a:chOff x="4923101" y="3444809"/>
                <a:chExt cx="52813" cy="45318"/>
              </a:xfrm>
            </p:grpSpPr>
            <p:sp>
              <p:nvSpPr>
                <p:cNvPr id="8112" name="Google Shape;8112;p81"/>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1"/>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4" name="Google Shape;8114;p81"/>
              <p:cNvGrpSpPr/>
              <p:nvPr/>
            </p:nvGrpSpPr>
            <p:grpSpPr>
              <a:xfrm>
                <a:off x="4846040" y="3654750"/>
                <a:ext cx="31405" cy="26993"/>
                <a:chOff x="4846040" y="3654750"/>
                <a:chExt cx="31405" cy="26993"/>
              </a:xfrm>
            </p:grpSpPr>
            <p:sp>
              <p:nvSpPr>
                <p:cNvPr id="8115" name="Google Shape;8115;p81"/>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1"/>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7" name="Google Shape;8117;p81"/>
              <p:cNvGrpSpPr/>
              <p:nvPr/>
            </p:nvGrpSpPr>
            <p:grpSpPr>
              <a:xfrm>
                <a:off x="4925673" y="3691700"/>
                <a:ext cx="40253" cy="34472"/>
                <a:chOff x="4925673" y="3691700"/>
                <a:chExt cx="40253" cy="34472"/>
              </a:xfrm>
            </p:grpSpPr>
            <p:sp>
              <p:nvSpPr>
                <p:cNvPr id="8118" name="Google Shape;8118;p81"/>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1"/>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0" name="Google Shape;8120;p81"/>
              <p:cNvGrpSpPr/>
              <p:nvPr/>
            </p:nvGrpSpPr>
            <p:grpSpPr>
              <a:xfrm>
                <a:off x="4894653" y="3740848"/>
                <a:ext cx="31405" cy="26906"/>
                <a:chOff x="4894653" y="3740848"/>
                <a:chExt cx="31405" cy="26906"/>
              </a:xfrm>
            </p:grpSpPr>
            <p:sp>
              <p:nvSpPr>
                <p:cNvPr id="8121" name="Google Shape;8121;p81"/>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1"/>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3" name="Google Shape;8123;p81"/>
              <p:cNvGrpSpPr/>
              <p:nvPr/>
            </p:nvGrpSpPr>
            <p:grpSpPr>
              <a:xfrm>
                <a:off x="4962300" y="3696348"/>
                <a:ext cx="38255" cy="32773"/>
                <a:chOff x="4962300" y="3696348"/>
                <a:chExt cx="38255" cy="32773"/>
              </a:xfrm>
            </p:grpSpPr>
            <p:sp>
              <p:nvSpPr>
                <p:cNvPr id="8124" name="Google Shape;8124;p81"/>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1"/>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6" name="Google Shape;8126;p81"/>
              <p:cNvGrpSpPr/>
              <p:nvPr/>
            </p:nvGrpSpPr>
            <p:grpSpPr>
              <a:xfrm>
                <a:off x="4980185" y="3743349"/>
                <a:ext cx="31499" cy="26969"/>
                <a:chOff x="4980185" y="3743349"/>
                <a:chExt cx="31499" cy="26969"/>
              </a:xfrm>
            </p:grpSpPr>
            <p:sp>
              <p:nvSpPr>
                <p:cNvPr id="8127" name="Google Shape;8127;p81"/>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1"/>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81"/>
              <p:cNvGrpSpPr/>
              <p:nvPr/>
            </p:nvGrpSpPr>
            <p:grpSpPr>
              <a:xfrm>
                <a:off x="5013768" y="3734312"/>
                <a:ext cx="31499" cy="26969"/>
                <a:chOff x="5013768" y="3734312"/>
                <a:chExt cx="31499" cy="26969"/>
              </a:xfrm>
            </p:grpSpPr>
            <p:sp>
              <p:nvSpPr>
                <p:cNvPr id="8130" name="Google Shape;8130;p81"/>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1"/>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2" name="Google Shape;8132;p81"/>
              <p:cNvGrpSpPr/>
              <p:nvPr/>
            </p:nvGrpSpPr>
            <p:grpSpPr>
              <a:xfrm>
                <a:off x="5036703" y="3764545"/>
                <a:ext cx="31499" cy="26898"/>
                <a:chOff x="5036703" y="3764545"/>
                <a:chExt cx="31499" cy="26898"/>
              </a:xfrm>
            </p:grpSpPr>
            <p:sp>
              <p:nvSpPr>
                <p:cNvPr id="8133" name="Google Shape;8133;p81"/>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1"/>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81"/>
              <p:cNvGrpSpPr/>
              <p:nvPr/>
            </p:nvGrpSpPr>
            <p:grpSpPr>
              <a:xfrm>
                <a:off x="4953546" y="3768352"/>
                <a:ext cx="31405" cy="26898"/>
                <a:chOff x="4953546" y="3768352"/>
                <a:chExt cx="31405" cy="26898"/>
              </a:xfrm>
            </p:grpSpPr>
            <p:sp>
              <p:nvSpPr>
                <p:cNvPr id="8136" name="Google Shape;8136;p81"/>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1"/>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8" name="Google Shape;8138;p81"/>
              <p:cNvGrpSpPr/>
              <p:nvPr/>
            </p:nvGrpSpPr>
            <p:grpSpPr>
              <a:xfrm>
                <a:off x="4964770" y="3814016"/>
                <a:ext cx="31499" cy="26993"/>
                <a:chOff x="4964770" y="3814016"/>
                <a:chExt cx="31499" cy="26993"/>
              </a:xfrm>
            </p:grpSpPr>
            <p:sp>
              <p:nvSpPr>
                <p:cNvPr id="8139" name="Google Shape;8139;p81"/>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1"/>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1" name="Google Shape;8141;p81"/>
              <p:cNvGrpSpPr/>
              <p:nvPr/>
            </p:nvGrpSpPr>
            <p:grpSpPr>
              <a:xfrm>
                <a:off x="4923290" y="3800504"/>
                <a:ext cx="31468" cy="26898"/>
                <a:chOff x="4923290" y="3800504"/>
                <a:chExt cx="31468" cy="26898"/>
              </a:xfrm>
            </p:grpSpPr>
            <p:sp>
              <p:nvSpPr>
                <p:cNvPr id="8142" name="Google Shape;8142;p81"/>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1"/>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4" name="Google Shape;8144;p81"/>
              <p:cNvGrpSpPr/>
              <p:nvPr/>
            </p:nvGrpSpPr>
            <p:grpSpPr>
              <a:xfrm>
                <a:off x="5108534" y="3650943"/>
                <a:ext cx="31405" cy="26993"/>
                <a:chOff x="5108534" y="3650943"/>
                <a:chExt cx="31405" cy="26993"/>
              </a:xfrm>
            </p:grpSpPr>
            <p:sp>
              <p:nvSpPr>
                <p:cNvPr id="8145" name="Google Shape;8145;p81"/>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1"/>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7" name="Google Shape;8147;p81"/>
              <p:cNvGrpSpPr/>
              <p:nvPr/>
            </p:nvGrpSpPr>
            <p:grpSpPr>
              <a:xfrm>
                <a:off x="5119380" y="3760739"/>
                <a:ext cx="31499" cy="26993"/>
                <a:chOff x="5119380" y="3760739"/>
                <a:chExt cx="31499" cy="26993"/>
              </a:xfrm>
            </p:grpSpPr>
            <p:sp>
              <p:nvSpPr>
                <p:cNvPr id="8148" name="Google Shape;8148;p81"/>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1"/>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0" name="Google Shape;8150;p81"/>
              <p:cNvGrpSpPr/>
              <p:nvPr/>
            </p:nvGrpSpPr>
            <p:grpSpPr>
              <a:xfrm>
                <a:off x="5119380" y="3788235"/>
                <a:ext cx="31499" cy="26993"/>
                <a:chOff x="5119380" y="3788235"/>
                <a:chExt cx="31499" cy="26993"/>
              </a:xfrm>
            </p:grpSpPr>
            <p:sp>
              <p:nvSpPr>
                <p:cNvPr id="8151" name="Google Shape;8151;p81"/>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1"/>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81"/>
              <p:cNvGrpSpPr/>
              <p:nvPr/>
            </p:nvGrpSpPr>
            <p:grpSpPr>
              <a:xfrm>
                <a:off x="5158005" y="3875284"/>
                <a:ext cx="31405" cy="27001"/>
                <a:chOff x="5158005" y="3875284"/>
                <a:chExt cx="31405" cy="27001"/>
              </a:xfrm>
            </p:grpSpPr>
            <p:sp>
              <p:nvSpPr>
                <p:cNvPr id="8154" name="Google Shape;8154;p81"/>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1"/>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6" name="Google Shape;8156;p81"/>
              <p:cNvGrpSpPr/>
              <p:nvPr/>
            </p:nvGrpSpPr>
            <p:grpSpPr>
              <a:xfrm>
                <a:off x="5233163" y="3764545"/>
                <a:ext cx="31499" cy="26898"/>
                <a:chOff x="5233163" y="3764545"/>
                <a:chExt cx="31499" cy="26898"/>
              </a:xfrm>
            </p:grpSpPr>
            <p:sp>
              <p:nvSpPr>
                <p:cNvPr id="8157" name="Google Shape;8157;p81"/>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1"/>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9" name="Google Shape;8159;p81"/>
              <p:cNvGrpSpPr/>
              <p:nvPr/>
            </p:nvGrpSpPr>
            <p:grpSpPr>
              <a:xfrm>
                <a:off x="5276168" y="3805545"/>
                <a:ext cx="31499" cy="26906"/>
                <a:chOff x="5276168" y="3805545"/>
                <a:chExt cx="31499" cy="26906"/>
              </a:xfrm>
            </p:grpSpPr>
            <p:sp>
              <p:nvSpPr>
                <p:cNvPr id="8160" name="Google Shape;8160;p81"/>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1"/>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2" name="Google Shape;8162;p81"/>
              <p:cNvGrpSpPr/>
              <p:nvPr/>
            </p:nvGrpSpPr>
            <p:grpSpPr>
              <a:xfrm>
                <a:off x="5294053" y="3851933"/>
                <a:ext cx="31405" cy="26945"/>
                <a:chOff x="5294053" y="3851933"/>
                <a:chExt cx="31405" cy="26945"/>
              </a:xfrm>
            </p:grpSpPr>
            <p:sp>
              <p:nvSpPr>
                <p:cNvPr id="8163" name="Google Shape;8163;p81"/>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1"/>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81"/>
              <p:cNvGrpSpPr/>
              <p:nvPr/>
            </p:nvGrpSpPr>
            <p:grpSpPr>
              <a:xfrm>
                <a:off x="5341723" y="3851902"/>
                <a:ext cx="31405" cy="26977"/>
                <a:chOff x="5341723" y="3851902"/>
                <a:chExt cx="31405" cy="26977"/>
              </a:xfrm>
            </p:grpSpPr>
            <p:sp>
              <p:nvSpPr>
                <p:cNvPr id="8166" name="Google Shape;8166;p81"/>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1"/>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8" name="Google Shape;8168;p81"/>
              <p:cNvGrpSpPr/>
              <p:nvPr/>
            </p:nvGrpSpPr>
            <p:grpSpPr>
              <a:xfrm>
                <a:off x="5054871" y="3507855"/>
                <a:ext cx="31405" cy="26993"/>
                <a:chOff x="5054871" y="3507855"/>
                <a:chExt cx="31405" cy="26993"/>
              </a:xfrm>
            </p:grpSpPr>
            <p:sp>
              <p:nvSpPr>
                <p:cNvPr id="8169" name="Google Shape;8169;p81"/>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1"/>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1" name="Google Shape;8171;p81"/>
              <p:cNvGrpSpPr/>
              <p:nvPr/>
            </p:nvGrpSpPr>
            <p:grpSpPr>
              <a:xfrm>
                <a:off x="4876579" y="3675325"/>
                <a:ext cx="31405" cy="26969"/>
                <a:chOff x="4876579" y="3675325"/>
                <a:chExt cx="31405" cy="26969"/>
              </a:xfrm>
            </p:grpSpPr>
            <p:sp>
              <p:nvSpPr>
                <p:cNvPr id="8172" name="Google Shape;8172;p81"/>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1"/>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4" name="Google Shape;8174;p81"/>
              <p:cNvGrpSpPr/>
              <p:nvPr/>
            </p:nvGrpSpPr>
            <p:grpSpPr>
              <a:xfrm>
                <a:off x="4842233" y="3688333"/>
                <a:ext cx="31405" cy="26993"/>
                <a:chOff x="4842233" y="3688333"/>
                <a:chExt cx="31405" cy="26993"/>
              </a:xfrm>
            </p:grpSpPr>
            <p:sp>
              <p:nvSpPr>
                <p:cNvPr id="8175" name="Google Shape;8175;p81"/>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1"/>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7" name="Google Shape;8177;p81"/>
              <p:cNvGrpSpPr/>
              <p:nvPr/>
            </p:nvGrpSpPr>
            <p:grpSpPr>
              <a:xfrm>
                <a:off x="5187876" y="3608032"/>
                <a:ext cx="31405" cy="27001"/>
                <a:chOff x="5187876" y="3608032"/>
                <a:chExt cx="31405" cy="27001"/>
              </a:xfrm>
            </p:grpSpPr>
            <p:sp>
              <p:nvSpPr>
                <p:cNvPr id="8178" name="Google Shape;8178;p81"/>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1"/>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0" name="Google Shape;8180;p81"/>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1"/>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2" name="Google Shape;8182;p81"/>
              <p:cNvGrpSpPr/>
              <p:nvPr/>
            </p:nvGrpSpPr>
            <p:grpSpPr>
              <a:xfrm>
                <a:off x="5269224" y="3304167"/>
                <a:ext cx="40253" cy="34402"/>
                <a:chOff x="5269224" y="3304167"/>
                <a:chExt cx="40253" cy="34402"/>
              </a:xfrm>
            </p:grpSpPr>
            <p:sp>
              <p:nvSpPr>
                <p:cNvPr id="8183" name="Google Shape;8183;p81"/>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1"/>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5" name="Google Shape;8185;p81"/>
              <p:cNvGrpSpPr/>
              <p:nvPr/>
            </p:nvGrpSpPr>
            <p:grpSpPr>
              <a:xfrm>
                <a:off x="5327354" y="3476615"/>
                <a:ext cx="49864" cy="42723"/>
                <a:chOff x="5327354" y="3476615"/>
                <a:chExt cx="49864" cy="42723"/>
              </a:xfrm>
            </p:grpSpPr>
            <p:sp>
              <p:nvSpPr>
                <p:cNvPr id="8186" name="Google Shape;8186;p81"/>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1"/>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8" name="Google Shape;8188;p81"/>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1"/>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0" name="Google Shape;8190;p81"/>
              <p:cNvGrpSpPr/>
              <p:nvPr/>
            </p:nvGrpSpPr>
            <p:grpSpPr>
              <a:xfrm>
                <a:off x="5341723" y="3775957"/>
                <a:ext cx="31405" cy="26898"/>
                <a:chOff x="5341723" y="3775957"/>
                <a:chExt cx="31405" cy="26898"/>
              </a:xfrm>
            </p:grpSpPr>
            <p:sp>
              <p:nvSpPr>
                <p:cNvPr id="8191" name="Google Shape;8191;p81"/>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1"/>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3" name="Google Shape;8193;p81"/>
              <p:cNvGrpSpPr/>
              <p:nvPr/>
            </p:nvGrpSpPr>
            <p:grpSpPr>
              <a:xfrm>
                <a:off x="5439053" y="3699274"/>
                <a:ext cx="31405" cy="26898"/>
                <a:chOff x="5439053" y="3699274"/>
                <a:chExt cx="31405" cy="26898"/>
              </a:xfrm>
            </p:grpSpPr>
            <p:sp>
              <p:nvSpPr>
                <p:cNvPr id="8194" name="Google Shape;8194;p81"/>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1"/>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81"/>
              <p:cNvGrpSpPr/>
              <p:nvPr/>
            </p:nvGrpSpPr>
            <p:grpSpPr>
              <a:xfrm>
                <a:off x="5412414" y="3622307"/>
                <a:ext cx="31499" cy="26993"/>
                <a:chOff x="5412414" y="3622307"/>
                <a:chExt cx="31499" cy="26993"/>
              </a:xfrm>
            </p:grpSpPr>
            <p:sp>
              <p:nvSpPr>
                <p:cNvPr id="8197" name="Google Shape;8197;p81"/>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1"/>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9" name="Google Shape;8199;p81"/>
              <p:cNvGrpSpPr/>
              <p:nvPr/>
            </p:nvGrpSpPr>
            <p:grpSpPr>
              <a:xfrm>
                <a:off x="5476254" y="3473949"/>
                <a:ext cx="26835" cy="26930"/>
                <a:chOff x="5476254" y="3473949"/>
                <a:chExt cx="26835" cy="26930"/>
              </a:xfrm>
            </p:grpSpPr>
            <p:sp>
              <p:nvSpPr>
                <p:cNvPr id="8200" name="Google Shape;8200;p81"/>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1"/>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2" name="Google Shape;8202;p81"/>
              <p:cNvGrpSpPr/>
              <p:nvPr/>
            </p:nvGrpSpPr>
            <p:grpSpPr>
              <a:xfrm>
                <a:off x="5564547" y="3481594"/>
                <a:ext cx="31397" cy="26898"/>
                <a:chOff x="5564547" y="3481594"/>
                <a:chExt cx="31397" cy="26898"/>
              </a:xfrm>
            </p:grpSpPr>
            <p:sp>
              <p:nvSpPr>
                <p:cNvPr id="8203" name="Google Shape;8203;p81"/>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1"/>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5" name="Google Shape;8205;p81"/>
              <p:cNvGrpSpPr/>
              <p:nvPr/>
            </p:nvGrpSpPr>
            <p:grpSpPr>
              <a:xfrm>
                <a:off x="5534101" y="3470174"/>
                <a:ext cx="31397" cy="26906"/>
                <a:chOff x="5534101" y="3470174"/>
                <a:chExt cx="31397" cy="26906"/>
              </a:xfrm>
            </p:grpSpPr>
            <p:sp>
              <p:nvSpPr>
                <p:cNvPr id="8206" name="Google Shape;8206;p81"/>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1"/>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8" name="Google Shape;8208;p81"/>
              <p:cNvGrpSpPr/>
              <p:nvPr/>
            </p:nvGrpSpPr>
            <p:grpSpPr>
              <a:xfrm>
                <a:off x="5610879" y="3314486"/>
                <a:ext cx="31499" cy="26938"/>
                <a:chOff x="5610879" y="3314486"/>
                <a:chExt cx="31499" cy="26938"/>
              </a:xfrm>
            </p:grpSpPr>
            <p:sp>
              <p:nvSpPr>
                <p:cNvPr id="8209" name="Google Shape;8209;p81"/>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1"/>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1" name="Google Shape;8211;p81"/>
              <p:cNvGrpSpPr/>
              <p:nvPr/>
            </p:nvGrpSpPr>
            <p:grpSpPr>
              <a:xfrm>
                <a:off x="4834525" y="3501382"/>
                <a:ext cx="31499" cy="26898"/>
                <a:chOff x="4834525" y="3501382"/>
                <a:chExt cx="31499" cy="26898"/>
              </a:xfrm>
            </p:grpSpPr>
            <p:sp>
              <p:nvSpPr>
                <p:cNvPr id="8212" name="Google Shape;8212;p81"/>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1"/>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4" name="Google Shape;8214;p81"/>
              <p:cNvGrpSpPr/>
              <p:nvPr/>
            </p:nvGrpSpPr>
            <p:grpSpPr>
              <a:xfrm>
                <a:off x="4898460" y="3580158"/>
                <a:ext cx="31405" cy="26898"/>
                <a:chOff x="4898460" y="3580158"/>
                <a:chExt cx="31405" cy="26898"/>
              </a:xfrm>
            </p:grpSpPr>
            <p:sp>
              <p:nvSpPr>
                <p:cNvPr id="8215" name="Google Shape;8215;p81"/>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1"/>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7" name="Google Shape;8217;p81"/>
              <p:cNvGrpSpPr/>
              <p:nvPr/>
            </p:nvGrpSpPr>
            <p:grpSpPr>
              <a:xfrm>
                <a:off x="4882667" y="3608032"/>
                <a:ext cx="31499" cy="27001"/>
                <a:chOff x="4882667" y="3608032"/>
                <a:chExt cx="31499" cy="27001"/>
              </a:xfrm>
            </p:grpSpPr>
            <p:sp>
              <p:nvSpPr>
                <p:cNvPr id="8218" name="Google Shape;8218;p81"/>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1"/>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81"/>
              <p:cNvGrpSpPr/>
              <p:nvPr/>
            </p:nvGrpSpPr>
            <p:grpSpPr>
              <a:xfrm>
                <a:off x="4843373" y="3631407"/>
                <a:ext cx="16273" cy="16186"/>
                <a:chOff x="4843373" y="3631407"/>
                <a:chExt cx="16273" cy="16186"/>
              </a:xfrm>
            </p:grpSpPr>
            <p:sp>
              <p:nvSpPr>
                <p:cNvPr id="8221" name="Google Shape;8221;p81"/>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1"/>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3" name="Google Shape;8223;p81"/>
              <p:cNvGrpSpPr/>
              <p:nvPr/>
            </p:nvGrpSpPr>
            <p:grpSpPr>
              <a:xfrm>
                <a:off x="4727773" y="3591578"/>
                <a:ext cx="31499" cy="26898"/>
                <a:chOff x="4727773" y="3591578"/>
                <a:chExt cx="31499" cy="26898"/>
              </a:xfrm>
            </p:grpSpPr>
            <p:sp>
              <p:nvSpPr>
                <p:cNvPr id="8224" name="Google Shape;8224;p81"/>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1"/>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6" name="Google Shape;8226;p81"/>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1"/>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8" name="Google Shape;8228;p81"/>
              <p:cNvGrpSpPr/>
              <p:nvPr/>
            </p:nvGrpSpPr>
            <p:grpSpPr>
              <a:xfrm>
                <a:off x="4609421" y="3577398"/>
                <a:ext cx="31499" cy="27001"/>
                <a:chOff x="4609421" y="3577398"/>
                <a:chExt cx="31499" cy="27001"/>
              </a:xfrm>
            </p:grpSpPr>
            <p:sp>
              <p:nvSpPr>
                <p:cNvPr id="8229" name="Google Shape;8229;p81"/>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1"/>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81"/>
              <p:cNvGrpSpPr/>
              <p:nvPr/>
            </p:nvGrpSpPr>
            <p:grpSpPr>
              <a:xfrm>
                <a:off x="4649289" y="3577398"/>
                <a:ext cx="31499" cy="27001"/>
                <a:chOff x="4649289" y="3577398"/>
                <a:chExt cx="31499" cy="27001"/>
              </a:xfrm>
            </p:grpSpPr>
            <p:sp>
              <p:nvSpPr>
                <p:cNvPr id="8232" name="Google Shape;8232;p81"/>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1"/>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4" name="Google Shape;8234;p81"/>
              <p:cNvGrpSpPr/>
              <p:nvPr/>
            </p:nvGrpSpPr>
            <p:grpSpPr>
              <a:xfrm>
                <a:off x="4605614" y="3639523"/>
                <a:ext cx="31499" cy="26906"/>
                <a:chOff x="4605614" y="3639523"/>
                <a:chExt cx="31499" cy="26906"/>
              </a:xfrm>
            </p:grpSpPr>
            <p:sp>
              <p:nvSpPr>
                <p:cNvPr id="8235" name="Google Shape;8235;p81"/>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1"/>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81"/>
              <p:cNvGrpSpPr/>
              <p:nvPr/>
            </p:nvGrpSpPr>
            <p:grpSpPr>
              <a:xfrm>
                <a:off x="4785149" y="3618846"/>
                <a:ext cx="26930" cy="26843"/>
                <a:chOff x="4785149" y="3618846"/>
                <a:chExt cx="26930" cy="26843"/>
              </a:xfrm>
            </p:grpSpPr>
            <p:sp>
              <p:nvSpPr>
                <p:cNvPr id="8238" name="Google Shape;8238;p81"/>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1"/>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0" name="Google Shape;8240;p81"/>
              <p:cNvGrpSpPr/>
              <p:nvPr/>
            </p:nvGrpSpPr>
            <p:grpSpPr>
              <a:xfrm>
                <a:off x="4810167" y="3601567"/>
                <a:ext cx="31405" cy="26898"/>
                <a:chOff x="4810167" y="3601567"/>
                <a:chExt cx="31405" cy="26898"/>
              </a:xfrm>
            </p:grpSpPr>
            <p:sp>
              <p:nvSpPr>
                <p:cNvPr id="8241" name="Google Shape;8241;p81"/>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1"/>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3" name="Google Shape;8243;p81"/>
              <p:cNvGrpSpPr/>
              <p:nvPr/>
            </p:nvGrpSpPr>
            <p:grpSpPr>
              <a:xfrm>
                <a:off x="4831002" y="3373230"/>
                <a:ext cx="31405" cy="26898"/>
                <a:chOff x="4831002" y="3373230"/>
                <a:chExt cx="31405" cy="26898"/>
              </a:xfrm>
            </p:grpSpPr>
            <p:sp>
              <p:nvSpPr>
                <p:cNvPr id="8244" name="Google Shape;8244;p81"/>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1"/>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81"/>
              <p:cNvGrpSpPr/>
              <p:nvPr/>
            </p:nvGrpSpPr>
            <p:grpSpPr>
              <a:xfrm>
                <a:off x="4719311" y="3355054"/>
                <a:ext cx="31499" cy="27001"/>
                <a:chOff x="4719311" y="3355054"/>
                <a:chExt cx="31499" cy="27001"/>
              </a:xfrm>
            </p:grpSpPr>
            <p:sp>
              <p:nvSpPr>
                <p:cNvPr id="8247" name="Google Shape;8247;p81"/>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1"/>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81"/>
              <p:cNvGrpSpPr/>
              <p:nvPr/>
            </p:nvGrpSpPr>
            <p:grpSpPr>
              <a:xfrm>
                <a:off x="4798755" y="3450260"/>
                <a:ext cx="26930" cy="26930"/>
                <a:chOff x="4798755" y="3450260"/>
                <a:chExt cx="26930" cy="26930"/>
              </a:xfrm>
            </p:grpSpPr>
            <p:sp>
              <p:nvSpPr>
                <p:cNvPr id="8250" name="Google Shape;8250;p81"/>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1"/>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2" name="Google Shape;8252;p81"/>
              <p:cNvGrpSpPr/>
              <p:nvPr/>
            </p:nvGrpSpPr>
            <p:grpSpPr>
              <a:xfrm>
                <a:off x="4645576" y="3467555"/>
                <a:ext cx="31405" cy="26953"/>
                <a:chOff x="4645576" y="3467555"/>
                <a:chExt cx="31405" cy="26953"/>
              </a:xfrm>
            </p:grpSpPr>
            <p:sp>
              <p:nvSpPr>
                <p:cNvPr id="8253" name="Google Shape;8253;p81"/>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1"/>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5" name="Google Shape;8255;p81"/>
              <p:cNvGrpSpPr/>
              <p:nvPr/>
            </p:nvGrpSpPr>
            <p:grpSpPr>
              <a:xfrm>
                <a:off x="4687631" y="3583965"/>
                <a:ext cx="31499" cy="26898"/>
                <a:chOff x="4687631" y="3583965"/>
                <a:chExt cx="31499" cy="26898"/>
              </a:xfrm>
            </p:grpSpPr>
            <p:sp>
              <p:nvSpPr>
                <p:cNvPr id="8256" name="Google Shape;8256;p81"/>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1"/>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8" name="Google Shape;8258;p81"/>
              <p:cNvGrpSpPr/>
              <p:nvPr/>
            </p:nvGrpSpPr>
            <p:grpSpPr>
              <a:xfrm>
                <a:off x="4719311" y="3471314"/>
                <a:ext cx="31499" cy="27001"/>
                <a:chOff x="4719311" y="3471314"/>
                <a:chExt cx="31499" cy="27001"/>
              </a:xfrm>
            </p:grpSpPr>
            <p:sp>
              <p:nvSpPr>
                <p:cNvPr id="8259" name="Google Shape;8259;p81"/>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1"/>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1" name="Google Shape;8261;p81"/>
              <p:cNvGrpSpPr/>
              <p:nvPr/>
            </p:nvGrpSpPr>
            <p:grpSpPr>
              <a:xfrm>
                <a:off x="4719311" y="3434404"/>
                <a:ext cx="31499" cy="26898"/>
                <a:chOff x="4719311" y="3434404"/>
                <a:chExt cx="31499" cy="26898"/>
              </a:xfrm>
            </p:grpSpPr>
            <p:sp>
              <p:nvSpPr>
                <p:cNvPr id="8262" name="Google Shape;8262;p81"/>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1"/>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81"/>
              <p:cNvGrpSpPr/>
              <p:nvPr/>
            </p:nvGrpSpPr>
            <p:grpSpPr>
              <a:xfrm>
                <a:off x="4768876" y="3401772"/>
                <a:ext cx="31499" cy="26898"/>
                <a:chOff x="4768876" y="3401772"/>
                <a:chExt cx="31499" cy="26898"/>
              </a:xfrm>
            </p:grpSpPr>
            <p:sp>
              <p:nvSpPr>
                <p:cNvPr id="8265" name="Google Shape;8265;p81"/>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1"/>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7" name="Google Shape;8267;p81"/>
              <p:cNvGrpSpPr/>
              <p:nvPr/>
            </p:nvGrpSpPr>
            <p:grpSpPr>
              <a:xfrm>
                <a:off x="4762214" y="3471377"/>
                <a:ext cx="26938" cy="26938"/>
                <a:chOff x="4762214" y="3471377"/>
                <a:chExt cx="26938" cy="26938"/>
              </a:xfrm>
            </p:grpSpPr>
            <p:sp>
              <p:nvSpPr>
                <p:cNvPr id="8268" name="Google Shape;8268;p81"/>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1"/>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81"/>
              <p:cNvGrpSpPr/>
              <p:nvPr/>
            </p:nvGrpSpPr>
            <p:grpSpPr>
              <a:xfrm>
                <a:off x="4790473" y="3344782"/>
                <a:ext cx="31405" cy="26898"/>
                <a:chOff x="4790473" y="3344782"/>
                <a:chExt cx="31405" cy="26898"/>
              </a:xfrm>
            </p:grpSpPr>
            <p:sp>
              <p:nvSpPr>
                <p:cNvPr id="8271" name="Google Shape;8271;p81"/>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1"/>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81"/>
              <p:cNvGrpSpPr/>
              <p:nvPr/>
            </p:nvGrpSpPr>
            <p:grpSpPr>
              <a:xfrm>
                <a:off x="4823774" y="3950733"/>
                <a:ext cx="37398" cy="32034"/>
                <a:chOff x="4823774" y="3950733"/>
                <a:chExt cx="37398" cy="32034"/>
              </a:xfrm>
            </p:grpSpPr>
            <p:sp>
              <p:nvSpPr>
                <p:cNvPr id="8274" name="Google Shape;8274;p81"/>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1"/>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81"/>
              <p:cNvGrpSpPr/>
              <p:nvPr/>
            </p:nvGrpSpPr>
            <p:grpSpPr>
              <a:xfrm>
                <a:off x="4823396" y="4110566"/>
                <a:ext cx="31405" cy="26906"/>
                <a:chOff x="4823396" y="4110566"/>
                <a:chExt cx="31405" cy="26906"/>
              </a:xfrm>
            </p:grpSpPr>
            <p:sp>
              <p:nvSpPr>
                <p:cNvPr id="8277" name="Google Shape;8277;p81"/>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1"/>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9" name="Google Shape;8279;p81"/>
              <p:cNvGrpSpPr/>
              <p:nvPr/>
            </p:nvGrpSpPr>
            <p:grpSpPr>
              <a:xfrm>
                <a:off x="4838332" y="3821150"/>
                <a:ext cx="31499" cy="26898"/>
                <a:chOff x="4838332" y="3821150"/>
                <a:chExt cx="31499" cy="26898"/>
              </a:xfrm>
            </p:grpSpPr>
            <p:sp>
              <p:nvSpPr>
                <p:cNvPr id="8280" name="Google Shape;8280;p81"/>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1"/>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81"/>
              <p:cNvGrpSpPr/>
              <p:nvPr/>
            </p:nvGrpSpPr>
            <p:grpSpPr>
              <a:xfrm>
                <a:off x="4661275" y="3815007"/>
                <a:ext cx="36824" cy="31523"/>
                <a:chOff x="4661275" y="3815007"/>
                <a:chExt cx="36824" cy="31523"/>
              </a:xfrm>
            </p:grpSpPr>
            <p:sp>
              <p:nvSpPr>
                <p:cNvPr id="8283" name="Google Shape;8283;p81"/>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1"/>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5" name="Google Shape;8285;p81"/>
              <p:cNvGrpSpPr/>
              <p:nvPr/>
            </p:nvGrpSpPr>
            <p:grpSpPr>
              <a:xfrm>
                <a:off x="4558998" y="3851037"/>
                <a:ext cx="33591" cy="28699"/>
                <a:chOff x="4558998" y="3851037"/>
                <a:chExt cx="33591" cy="28699"/>
              </a:xfrm>
            </p:grpSpPr>
            <p:sp>
              <p:nvSpPr>
                <p:cNvPr id="8286" name="Google Shape;8286;p81"/>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1"/>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8" name="Google Shape;8288;p81"/>
              <p:cNvGrpSpPr/>
              <p:nvPr/>
            </p:nvGrpSpPr>
            <p:grpSpPr>
              <a:xfrm>
                <a:off x="4696762" y="3638587"/>
                <a:ext cx="33591" cy="28794"/>
                <a:chOff x="4696762" y="3638587"/>
                <a:chExt cx="33591" cy="28794"/>
              </a:xfrm>
            </p:grpSpPr>
            <p:sp>
              <p:nvSpPr>
                <p:cNvPr id="8289" name="Google Shape;8289;p81"/>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1"/>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81"/>
              <p:cNvGrpSpPr/>
              <p:nvPr/>
            </p:nvGrpSpPr>
            <p:grpSpPr>
              <a:xfrm>
                <a:off x="4929479" y="3939140"/>
                <a:ext cx="33497" cy="28692"/>
                <a:chOff x="4929479" y="3939140"/>
                <a:chExt cx="33497" cy="28692"/>
              </a:xfrm>
            </p:grpSpPr>
            <p:sp>
              <p:nvSpPr>
                <p:cNvPr id="8292" name="Google Shape;8292;p81"/>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1"/>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81"/>
              <p:cNvGrpSpPr/>
              <p:nvPr/>
            </p:nvGrpSpPr>
            <p:grpSpPr>
              <a:xfrm>
                <a:off x="4907119" y="3986039"/>
                <a:ext cx="33497" cy="28699"/>
                <a:chOff x="4907119" y="3986039"/>
                <a:chExt cx="33497" cy="28699"/>
              </a:xfrm>
            </p:grpSpPr>
            <p:sp>
              <p:nvSpPr>
                <p:cNvPr id="8295" name="Google Shape;8295;p81"/>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1"/>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7" name="Google Shape;8297;p81"/>
              <p:cNvGrpSpPr/>
              <p:nvPr/>
            </p:nvGrpSpPr>
            <p:grpSpPr>
              <a:xfrm>
                <a:off x="4911783" y="4048102"/>
                <a:ext cx="33591" cy="28762"/>
                <a:chOff x="4911783" y="4048102"/>
                <a:chExt cx="33591" cy="28762"/>
              </a:xfrm>
            </p:grpSpPr>
            <p:sp>
              <p:nvSpPr>
                <p:cNvPr id="8298" name="Google Shape;8298;p81"/>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1"/>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0" name="Google Shape;8300;p81"/>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1"/>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2" name="Google Shape;8302;p81"/>
              <p:cNvGrpSpPr/>
              <p:nvPr/>
            </p:nvGrpSpPr>
            <p:grpSpPr>
              <a:xfrm>
                <a:off x="4762623" y="3837847"/>
                <a:ext cx="42416" cy="36273"/>
                <a:chOff x="4762623" y="3837847"/>
                <a:chExt cx="42416" cy="36273"/>
              </a:xfrm>
            </p:grpSpPr>
            <p:sp>
              <p:nvSpPr>
                <p:cNvPr id="8303" name="Google Shape;8303;p81"/>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1"/>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81"/>
              <p:cNvGrpSpPr/>
              <p:nvPr/>
            </p:nvGrpSpPr>
            <p:grpSpPr>
              <a:xfrm>
                <a:off x="4746044" y="4104966"/>
                <a:ext cx="33497" cy="28699"/>
                <a:chOff x="4746044" y="4104966"/>
                <a:chExt cx="33497" cy="28699"/>
              </a:xfrm>
            </p:grpSpPr>
            <p:sp>
              <p:nvSpPr>
                <p:cNvPr id="8306" name="Google Shape;8306;p81"/>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1"/>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81"/>
              <p:cNvGrpSpPr/>
              <p:nvPr/>
            </p:nvGrpSpPr>
            <p:grpSpPr>
              <a:xfrm>
                <a:off x="4859646" y="4162554"/>
                <a:ext cx="33591" cy="28762"/>
                <a:chOff x="4859646" y="4162554"/>
                <a:chExt cx="33591" cy="28762"/>
              </a:xfrm>
            </p:grpSpPr>
            <p:sp>
              <p:nvSpPr>
                <p:cNvPr id="8309" name="Google Shape;8309;p81"/>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1"/>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11" name="Google Shape;8311;p81"/>
            <p:cNvGrpSpPr/>
            <p:nvPr/>
          </p:nvGrpSpPr>
          <p:grpSpPr>
            <a:xfrm>
              <a:off x="3597785" y="3274438"/>
              <a:ext cx="855610" cy="1122100"/>
              <a:chOff x="3597785" y="3274438"/>
              <a:chExt cx="855610" cy="1122100"/>
            </a:xfrm>
          </p:grpSpPr>
          <p:grpSp>
            <p:nvGrpSpPr>
              <p:cNvPr id="8312" name="Google Shape;8312;p81"/>
              <p:cNvGrpSpPr/>
              <p:nvPr/>
            </p:nvGrpSpPr>
            <p:grpSpPr>
              <a:xfrm>
                <a:off x="3617857" y="3284717"/>
                <a:ext cx="826785" cy="1099165"/>
                <a:chOff x="3617857" y="3284717"/>
                <a:chExt cx="826785" cy="1099165"/>
              </a:xfrm>
            </p:grpSpPr>
            <p:sp>
              <p:nvSpPr>
                <p:cNvPr id="8313" name="Google Shape;8313;p81"/>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1"/>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1"/>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1"/>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1"/>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1"/>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1"/>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1"/>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1"/>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1"/>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1"/>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1"/>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1"/>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1"/>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1"/>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1"/>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1"/>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1"/>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1"/>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1"/>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1"/>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1"/>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1"/>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1"/>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1"/>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1"/>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1"/>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1"/>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1"/>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1"/>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1"/>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1"/>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1"/>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1"/>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1"/>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1"/>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1"/>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1"/>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1"/>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1"/>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1"/>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1"/>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1"/>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1"/>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1"/>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1"/>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1"/>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1"/>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1"/>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1"/>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1"/>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1"/>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1"/>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1"/>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1"/>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1"/>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81"/>
              <p:cNvGrpSpPr/>
              <p:nvPr/>
            </p:nvGrpSpPr>
            <p:grpSpPr>
              <a:xfrm>
                <a:off x="4180904" y="4251758"/>
                <a:ext cx="37783" cy="32420"/>
                <a:chOff x="4180904" y="4251758"/>
                <a:chExt cx="37783" cy="32420"/>
              </a:xfrm>
            </p:grpSpPr>
            <p:sp>
              <p:nvSpPr>
                <p:cNvPr id="8370" name="Google Shape;8370;p81"/>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1"/>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81"/>
              <p:cNvGrpSpPr/>
              <p:nvPr/>
            </p:nvGrpSpPr>
            <p:grpSpPr>
              <a:xfrm>
                <a:off x="4201644" y="4081324"/>
                <a:ext cx="37783" cy="32364"/>
                <a:chOff x="4201644" y="4081324"/>
                <a:chExt cx="37783" cy="32364"/>
              </a:xfrm>
            </p:grpSpPr>
            <p:sp>
              <p:nvSpPr>
                <p:cNvPr id="8373" name="Google Shape;8373;p81"/>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1"/>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81"/>
              <p:cNvGrpSpPr/>
              <p:nvPr/>
            </p:nvGrpSpPr>
            <p:grpSpPr>
              <a:xfrm>
                <a:off x="4284416" y="3887428"/>
                <a:ext cx="37783" cy="32451"/>
                <a:chOff x="4284416" y="3887428"/>
                <a:chExt cx="37783" cy="32451"/>
              </a:xfrm>
            </p:grpSpPr>
            <p:sp>
              <p:nvSpPr>
                <p:cNvPr id="8376" name="Google Shape;8376;p81"/>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1"/>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81"/>
              <p:cNvGrpSpPr/>
              <p:nvPr/>
            </p:nvGrpSpPr>
            <p:grpSpPr>
              <a:xfrm>
                <a:off x="4223721" y="3860404"/>
                <a:ext cx="37870" cy="32364"/>
                <a:chOff x="4223721" y="3860404"/>
                <a:chExt cx="37870" cy="32364"/>
              </a:xfrm>
            </p:grpSpPr>
            <p:sp>
              <p:nvSpPr>
                <p:cNvPr id="8379" name="Google Shape;8379;p81"/>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1"/>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1" name="Google Shape;8381;p81"/>
              <p:cNvGrpSpPr/>
              <p:nvPr/>
            </p:nvGrpSpPr>
            <p:grpSpPr>
              <a:xfrm>
                <a:off x="4104889" y="3699242"/>
                <a:ext cx="37776" cy="32357"/>
                <a:chOff x="4104889" y="3699242"/>
                <a:chExt cx="37776" cy="32357"/>
              </a:xfrm>
            </p:grpSpPr>
            <p:sp>
              <p:nvSpPr>
                <p:cNvPr id="8382" name="Google Shape;8382;p81"/>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1"/>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4" name="Google Shape;8384;p81"/>
              <p:cNvGrpSpPr/>
              <p:nvPr/>
            </p:nvGrpSpPr>
            <p:grpSpPr>
              <a:xfrm>
                <a:off x="4143608" y="3475121"/>
                <a:ext cx="37878" cy="32420"/>
                <a:chOff x="4143608" y="3475121"/>
                <a:chExt cx="37878" cy="32420"/>
              </a:xfrm>
            </p:grpSpPr>
            <p:sp>
              <p:nvSpPr>
                <p:cNvPr id="8385" name="Google Shape;8385;p81"/>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1"/>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7" name="Google Shape;8387;p81"/>
              <p:cNvGrpSpPr/>
              <p:nvPr/>
            </p:nvGrpSpPr>
            <p:grpSpPr>
              <a:xfrm>
                <a:off x="4217248" y="3570893"/>
                <a:ext cx="37776" cy="32364"/>
                <a:chOff x="4217248" y="3570893"/>
                <a:chExt cx="37776" cy="32364"/>
              </a:xfrm>
            </p:grpSpPr>
            <p:sp>
              <p:nvSpPr>
                <p:cNvPr id="8388" name="Google Shape;8388;p81"/>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1"/>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0" name="Google Shape;8390;p81"/>
              <p:cNvGrpSpPr/>
              <p:nvPr/>
            </p:nvGrpSpPr>
            <p:grpSpPr>
              <a:xfrm>
                <a:off x="4255307" y="3431612"/>
                <a:ext cx="37776" cy="32451"/>
                <a:chOff x="4255307" y="3431612"/>
                <a:chExt cx="37776" cy="32451"/>
              </a:xfrm>
            </p:grpSpPr>
            <p:sp>
              <p:nvSpPr>
                <p:cNvPr id="8391" name="Google Shape;8391;p81"/>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1"/>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3" name="Google Shape;8393;p81"/>
              <p:cNvGrpSpPr/>
              <p:nvPr/>
            </p:nvGrpSpPr>
            <p:grpSpPr>
              <a:xfrm>
                <a:off x="3853052" y="3577398"/>
                <a:ext cx="37776" cy="32420"/>
                <a:chOff x="3853052" y="3577398"/>
                <a:chExt cx="37776" cy="32420"/>
              </a:xfrm>
            </p:grpSpPr>
            <p:sp>
              <p:nvSpPr>
                <p:cNvPr id="8394" name="Google Shape;8394;p81"/>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1"/>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6" name="Google Shape;8396;p81"/>
              <p:cNvGrpSpPr/>
              <p:nvPr/>
            </p:nvGrpSpPr>
            <p:grpSpPr>
              <a:xfrm>
                <a:off x="4039908" y="3412107"/>
                <a:ext cx="37776" cy="32357"/>
                <a:chOff x="4039908" y="3412107"/>
                <a:chExt cx="37776" cy="32357"/>
              </a:xfrm>
            </p:grpSpPr>
            <p:sp>
              <p:nvSpPr>
                <p:cNvPr id="8397" name="Google Shape;8397;p81"/>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1"/>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9" name="Google Shape;8399;p81"/>
              <p:cNvGrpSpPr/>
              <p:nvPr/>
            </p:nvGrpSpPr>
            <p:grpSpPr>
              <a:xfrm>
                <a:off x="4017360" y="3342061"/>
                <a:ext cx="37870" cy="32380"/>
                <a:chOff x="4017360" y="3342061"/>
                <a:chExt cx="37870" cy="32380"/>
              </a:xfrm>
            </p:grpSpPr>
            <p:sp>
              <p:nvSpPr>
                <p:cNvPr id="8400" name="Google Shape;8400;p81"/>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1"/>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02" name="Google Shape;8402;p81"/>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1"/>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4" name="Google Shape;8404;p81"/>
              <p:cNvGrpSpPr/>
              <p:nvPr/>
            </p:nvGrpSpPr>
            <p:grpSpPr>
              <a:xfrm>
                <a:off x="3750870" y="3418650"/>
                <a:ext cx="37776" cy="32380"/>
                <a:chOff x="3750870" y="3418650"/>
                <a:chExt cx="37776" cy="32380"/>
              </a:xfrm>
            </p:grpSpPr>
            <p:sp>
              <p:nvSpPr>
                <p:cNvPr id="8405" name="Google Shape;8405;p81"/>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1"/>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7" name="Google Shape;8407;p81"/>
              <p:cNvGrpSpPr/>
              <p:nvPr/>
            </p:nvGrpSpPr>
            <p:grpSpPr>
              <a:xfrm>
                <a:off x="3632509" y="3274438"/>
                <a:ext cx="37783" cy="32357"/>
                <a:chOff x="3632509" y="3274438"/>
                <a:chExt cx="37783" cy="32357"/>
              </a:xfrm>
            </p:grpSpPr>
            <p:sp>
              <p:nvSpPr>
                <p:cNvPr id="8408" name="Google Shape;8408;p81"/>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1"/>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0" name="Google Shape;8410;p81"/>
              <p:cNvGrpSpPr/>
              <p:nvPr/>
            </p:nvGrpSpPr>
            <p:grpSpPr>
              <a:xfrm>
                <a:off x="3906424" y="3297561"/>
                <a:ext cx="37776" cy="32451"/>
                <a:chOff x="3906424" y="3297561"/>
                <a:chExt cx="37776" cy="32451"/>
              </a:xfrm>
            </p:grpSpPr>
            <p:sp>
              <p:nvSpPr>
                <p:cNvPr id="8411" name="Google Shape;8411;p81"/>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1"/>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3" name="Google Shape;8413;p81"/>
              <p:cNvGrpSpPr/>
              <p:nvPr/>
            </p:nvGrpSpPr>
            <p:grpSpPr>
              <a:xfrm>
                <a:off x="3866084" y="3412107"/>
                <a:ext cx="37776" cy="32357"/>
                <a:chOff x="3866084" y="3412107"/>
                <a:chExt cx="37776" cy="32357"/>
              </a:xfrm>
            </p:grpSpPr>
            <p:sp>
              <p:nvSpPr>
                <p:cNvPr id="8414" name="Google Shape;8414;p81"/>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1"/>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6" name="Google Shape;8416;p81"/>
              <p:cNvGrpSpPr/>
              <p:nvPr/>
            </p:nvGrpSpPr>
            <p:grpSpPr>
              <a:xfrm>
                <a:off x="4023919" y="3766409"/>
                <a:ext cx="37783" cy="32357"/>
                <a:chOff x="4023919" y="3766409"/>
                <a:chExt cx="37783" cy="32357"/>
              </a:xfrm>
            </p:grpSpPr>
            <p:sp>
              <p:nvSpPr>
                <p:cNvPr id="8417" name="Google Shape;8417;p81"/>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1"/>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9" name="Google Shape;8419;p81"/>
              <p:cNvGrpSpPr/>
              <p:nvPr/>
            </p:nvGrpSpPr>
            <p:grpSpPr>
              <a:xfrm>
                <a:off x="3973882" y="3779449"/>
                <a:ext cx="37776" cy="32357"/>
                <a:chOff x="3973882" y="3779449"/>
                <a:chExt cx="37776" cy="32357"/>
              </a:xfrm>
            </p:grpSpPr>
            <p:sp>
              <p:nvSpPr>
                <p:cNvPr id="8420" name="Google Shape;8420;p81"/>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1"/>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2" name="Google Shape;8422;p81"/>
              <p:cNvGrpSpPr/>
              <p:nvPr/>
            </p:nvGrpSpPr>
            <p:grpSpPr>
              <a:xfrm>
                <a:off x="4073398" y="3838028"/>
                <a:ext cx="37776" cy="32380"/>
                <a:chOff x="4073398" y="3838028"/>
                <a:chExt cx="37776" cy="32380"/>
              </a:xfrm>
            </p:grpSpPr>
            <p:sp>
              <p:nvSpPr>
                <p:cNvPr id="8423" name="Google Shape;8423;p81"/>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1"/>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81"/>
              <p:cNvGrpSpPr/>
              <p:nvPr/>
            </p:nvGrpSpPr>
            <p:grpSpPr>
              <a:xfrm>
                <a:off x="4342672" y="4144496"/>
                <a:ext cx="37752" cy="32364"/>
                <a:chOff x="4342672" y="4144496"/>
                <a:chExt cx="37752" cy="32364"/>
              </a:xfrm>
            </p:grpSpPr>
            <p:sp>
              <p:nvSpPr>
                <p:cNvPr id="8426" name="Google Shape;8426;p81"/>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1"/>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8" name="Google Shape;8428;p81"/>
              <p:cNvGrpSpPr/>
              <p:nvPr/>
            </p:nvGrpSpPr>
            <p:grpSpPr>
              <a:xfrm>
                <a:off x="4406386" y="4056872"/>
                <a:ext cx="37783" cy="32364"/>
                <a:chOff x="4406386" y="4056872"/>
                <a:chExt cx="37783" cy="32364"/>
              </a:xfrm>
            </p:grpSpPr>
            <p:sp>
              <p:nvSpPr>
                <p:cNvPr id="8429" name="Google Shape;8429;p81"/>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1"/>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1" name="Google Shape;8431;p81"/>
              <p:cNvGrpSpPr/>
              <p:nvPr/>
            </p:nvGrpSpPr>
            <p:grpSpPr>
              <a:xfrm>
                <a:off x="4284416" y="4245254"/>
                <a:ext cx="37783" cy="32357"/>
                <a:chOff x="4284416" y="4245254"/>
                <a:chExt cx="37783" cy="32357"/>
              </a:xfrm>
            </p:grpSpPr>
            <p:sp>
              <p:nvSpPr>
                <p:cNvPr id="8432" name="Google Shape;8432;p81"/>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1"/>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4" name="Google Shape;8434;p81"/>
              <p:cNvGrpSpPr/>
              <p:nvPr/>
            </p:nvGrpSpPr>
            <p:grpSpPr>
              <a:xfrm>
                <a:off x="4219057" y="4331258"/>
                <a:ext cx="37776" cy="32364"/>
                <a:chOff x="4219057" y="4331258"/>
                <a:chExt cx="37776" cy="32364"/>
              </a:xfrm>
            </p:grpSpPr>
            <p:sp>
              <p:nvSpPr>
                <p:cNvPr id="8435" name="Google Shape;8435;p81"/>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1"/>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7" name="Google Shape;8437;p81"/>
              <p:cNvGrpSpPr/>
              <p:nvPr/>
            </p:nvGrpSpPr>
            <p:grpSpPr>
              <a:xfrm>
                <a:off x="4204122" y="4141688"/>
                <a:ext cx="33497" cy="28699"/>
                <a:chOff x="4204122" y="4141688"/>
                <a:chExt cx="33497" cy="28699"/>
              </a:xfrm>
            </p:grpSpPr>
            <p:sp>
              <p:nvSpPr>
                <p:cNvPr id="8438" name="Google Shape;8438;p81"/>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1"/>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0" name="Google Shape;8440;p81"/>
              <p:cNvGrpSpPr/>
              <p:nvPr/>
            </p:nvGrpSpPr>
            <p:grpSpPr>
              <a:xfrm>
                <a:off x="4301546" y="4003869"/>
                <a:ext cx="38916" cy="33324"/>
                <a:chOff x="4301546" y="4003869"/>
                <a:chExt cx="38916" cy="33324"/>
              </a:xfrm>
            </p:grpSpPr>
            <p:sp>
              <p:nvSpPr>
                <p:cNvPr id="8441" name="Google Shape;8441;p81"/>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1"/>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3" name="Google Shape;8443;p81"/>
              <p:cNvGrpSpPr/>
              <p:nvPr/>
            </p:nvGrpSpPr>
            <p:grpSpPr>
              <a:xfrm>
                <a:off x="4210681" y="3924669"/>
                <a:ext cx="36549" cy="31366"/>
                <a:chOff x="4210681" y="3924669"/>
                <a:chExt cx="36549" cy="31366"/>
              </a:xfrm>
            </p:grpSpPr>
            <p:sp>
              <p:nvSpPr>
                <p:cNvPr id="8444" name="Google Shape;8444;p81"/>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1"/>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6" name="Google Shape;8446;p81"/>
              <p:cNvGrpSpPr/>
              <p:nvPr/>
            </p:nvGrpSpPr>
            <p:grpSpPr>
              <a:xfrm>
                <a:off x="3987771" y="3628874"/>
                <a:ext cx="31499" cy="26993"/>
                <a:chOff x="3987771" y="3628874"/>
                <a:chExt cx="31499" cy="26993"/>
              </a:xfrm>
            </p:grpSpPr>
            <p:sp>
              <p:nvSpPr>
                <p:cNvPr id="8447" name="Google Shape;8447;p81"/>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1"/>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9" name="Google Shape;8449;p81"/>
              <p:cNvGrpSpPr/>
              <p:nvPr/>
            </p:nvGrpSpPr>
            <p:grpSpPr>
              <a:xfrm>
                <a:off x="4087382" y="3775674"/>
                <a:ext cx="31405" cy="26898"/>
                <a:chOff x="4087382" y="3775674"/>
                <a:chExt cx="31405" cy="26898"/>
              </a:xfrm>
            </p:grpSpPr>
            <p:sp>
              <p:nvSpPr>
                <p:cNvPr id="8450" name="Google Shape;8450;p81"/>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1"/>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81"/>
              <p:cNvGrpSpPr/>
              <p:nvPr/>
            </p:nvGrpSpPr>
            <p:grpSpPr>
              <a:xfrm>
                <a:off x="4118873" y="3856637"/>
                <a:ext cx="31405" cy="26906"/>
                <a:chOff x="4118873" y="3856637"/>
                <a:chExt cx="31405" cy="26906"/>
              </a:xfrm>
            </p:grpSpPr>
            <p:sp>
              <p:nvSpPr>
                <p:cNvPr id="8453" name="Google Shape;8453;p81"/>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1"/>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5" name="Google Shape;8455;p81"/>
              <p:cNvGrpSpPr/>
              <p:nvPr/>
            </p:nvGrpSpPr>
            <p:grpSpPr>
              <a:xfrm>
                <a:off x="4168541" y="3639523"/>
                <a:ext cx="31499" cy="26906"/>
                <a:chOff x="4168541" y="3639523"/>
                <a:chExt cx="31499" cy="26906"/>
              </a:xfrm>
            </p:grpSpPr>
            <p:sp>
              <p:nvSpPr>
                <p:cNvPr id="8456" name="Google Shape;8456;p81"/>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1"/>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81"/>
              <p:cNvGrpSpPr/>
              <p:nvPr/>
            </p:nvGrpSpPr>
            <p:grpSpPr>
              <a:xfrm>
                <a:off x="3965789" y="3393545"/>
                <a:ext cx="31405" cy="26945"/>
                <a:chOff x="3965789" y="3393545"/>
                <a:chExt cx="31405" cy="26945"/>
              </a:xfrm>
            </p:grpSpPr>
            <p:sp>
              <p:nvSpPr>
                <p:cNvPr id="8459" name="Google Shape;8459;p81"/>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1"/>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1" name="Google Shape;8461;p81"/>
              <p:cNvGrpSpPr/>
              <p:nvPr/>
            </p:nvGrpSpPr>
            <p:grpSpPr>
              <a:xfrm>
                <a:off x="3925166" y="3491008"/>
                <a:ext cx="31405" cy="27001"/>
                <a:chOff x="3925166" y="3491008"/>
                <a:chExt cx="31405" cy="27001"/>
              </a:xfrm>
            </p:grpSpPr>
            <p:sp>
              <p:nvSpPr>
                <p:cNvPr id="8462" name="Google Shape;8462;p81"/>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1"/>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4" name="Google Shape;8464;p81"/>
              <p:cNvGrpSpPr/>
              <p:nvPr/>
            </p:nvGrpSpPr>
            <p:grpSpPr>
              <a:xfrm>
                <a:off x="3682845" y="3340976"/>
                <a:ext cx="31397" cy="26898"/>
                <a:chOff x="3682845" y="3340976"/>
                <a:chExt cx="31397" cy="26898"/>
              </a:xfrm>
            </p:grpSpPr>
            <p:sp>
              <p:nvSpPr>
                <p:cNvPr id="8465" name="Google Shape;8465;p81"/>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1"/>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81"/>
              <p:cNvGrpSpPr/>
              <p:nvPr/>
            </p:nvGrpSpPr>
            <p:grpSpPr>
              <a:xfrm>
                <a:off x="3795393" y="3353725"/>
                <a:ext cx="31499" cy="26993"/>
                <a:chOff x="3795393" y="3353725"/>
                <a:chExt cx="31499" cy="26993"/>
              </a:xfrm>
            </p:grpSpPr>
            <p:sp>
              <p:nvSpPr>
                <p:cNvPr id="8468" name="Google Shape;8468;p81"/>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1"/>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81"/>
              <p:cNvGrpSpPr/>
              <p:nvPr/>
            </p:nvGrpSpPr>
            <p:grpSpPr>
              <a:xfrm>
                <a:off x="4176909" y="4363221"/>
                <a:ext cx="38924" cy="33316"/>
                <a:chOff x="4176909" y="4363221"/>
                <a:chExt cx="38924" cy="33316"/>
              </a:xfrm>
            </p:grpSpPr>
            <p:sp>
              <p:nvSpPr>
                <p:cNvPr id="8471" name="Google Shape;8471;p81"/>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1"/>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81"/>
              <p:cNvGrpSpPr/>
              <p:nvPr/>
            </p:nvGrpSpPr>
            <p:grpSpPr>
              <a:xfrm>
                <a:off x="4226191" y="4007660"/>
                <a:ext cx="33560" cy="28770"/>
                <a:chOff x="4226191" y="4007660"/>
                <a:chExt cx="33560" cy="28770"/>
              </a:xfrm>
            </p:grpSpPr>
            <p:sp>
              <p:nvSpPr>
                <p:cNvPr id="8474" name="Google Shape;8474;p81"/>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1"/>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6" name="Google Shape;8476;p81"/>
              <p:cNvGrpSpPr/>
              <p:nvPr/>
            </p:nvGrpSpPr>
            <p:grpSpPr>
              <a:xfrm>
                <a:off x="3597785" y="3377045"/>
                <a:ext cx="33591" cy="28699"/>
                <a:chOff x="3597785" y="3377045"/>
                <a:chExt cx="33591" cy="28699"/>
              </a:xfrm>
            </p:grpSpPr>
            <p:sp>
              <p:nvSpPr>
                <p:cNvPr id="8477" name="Google Shape;8477;p81"/>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1"/>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81"/>
              <p:cNvGrpSpPr/>
              <p:nvPr/>
            </p:nvGrpSpPr>
            <p:grpSpPr>
              <a:xfrm>
                <a:off x="3887870" y="3669796"/>
                <a:ext cx="33591" cy="28692"/>
                <a:chOff x="3887870" y="3669796"/>
                <a:chExt cx="33591" cy="28692"/>
              </a:xfrm>
            </p:grpSpPr>
            <p:sp>
              <p:nvSpPr>
                <p:cNvPr id="8480" name="Google Shape;8480;p81"/>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1"/>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2" name="Google Shape;8482;p81"/>
              <p:cNvGrpSpPr/>
              <p:nvPr/>
            </p:nvGrpSpPr>
            <p:grpSpPr>
              <a:xfrm>
                <a:off x="3818320" y="3481625"/>
                <a:ext cx="33497" cy="28770"/>
                <a:chOff x="3818320" y="3481625"/>
                <a:chExt cx="33497" cy="28770"/>
              </a:xfrm>
            </p:grpSpPr>
            <p:sp>
              <p:nvSpPr>
                <p:cNvPr id="8483" name="Google Shape;8483;p81"/>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1"/>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5" name="Google Shape;8485;p81"/>
              <p:cNvGrpSpPr/>
              <p:nvPr/>
            </p:nvGrpSpPr>
            <p:grpSpPr>
              <a:xfrm>
                <a:off x="4278139" y="4120948"/>
                <a:ext cx="37492" cy="32129"/>
                <a:chOff x="4278139" y="4120948"/>
                <a:chExt cx="37492" cy="32129"/>
              </a:xfrm>
            </p:grpSpPr>
            <p:sp>
              <p:nvSpPr>
                <p:cNvPr id="8486" name="Google Shape;8486;p81"/>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1"/>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81"/>
              <p:cNvGrpSpPr/>
              <p:nvPr/>
            </p:nvGrpSpPr>
            <p:grpSpPr>
              <a:xfrm>
                <a:off x="4419898" y="3977388"/>
                <a:ext cx="33497" cy="28692"/>
                <a:chOff x="4419898" y="3977388"/>
                <a:chExt cx="33497" cy="28692"/>
              </a:xfrm>
            </p:grpSpPr>
            <p:sp>
              <p:nvSpPr>
                <p:cNvPr id="8489" name="Google Shape;8489;p81"/>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1"/>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1" name="Google Shape;8491;p81"/>
              <p:cNvGrpSpPr/>
              <p:nvPr/>
            </p:nvGrpSpPr>
            <p:grpSpPr>
              <a:xfrm>
                <a:off x="4158930" y="4034684"/>
                <a:ext cx="33497" cy="28762"/>
                <a:chOff x="4158930" y="4034684"/>
                <a:chExt cx="33497" cy="28762"/>
              </a:xfrm>
            </p:grpSpPr>
            <p:sp>
              <p:nvSpPr>
                <p:cNvPr id="8492" name="Google Shape;8492;p81"/>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1"/>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81"/>
              <p:cNvGrpSpPr/>
              <p:nvPr/>
            </p:nvGrpSpPr>
            <p:grpSpPr>
              <a:xfrm>
                <a:off x="4134949" y="3957049"/>
                <a:ext cx="33497" cy="28770"/>
                <a:chOff x="4134949" y="3957049"/>
                <a:chExt cx="33497" cy="28770"/>
              </a:xfrm>
            </p:grpSpPr>
            <p:sp>
              <p:nvSpPr>
                <p:cNvPr id="8495" name="Google Shape;8495;p81"/>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1"/>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7" name="Google Shape;8497;p81"/>
              <p:cNvGrpSpPr/>
              <p:nvPr/>
            </p:nvGrpSpPr>
            <p:grpSpPr>
              <a:xfrm>
                <a:off x="4193653" y="4184403"/>
                <a:ext cx="43580" cy="37264"/>
                <a:chOff x="4193653" y="4184403"/>
                <a:chExt cx="43580" cy="37264"/>
              </a:xfrm>
            </p:grpSpPr>
            <p:sp>
              <p:nvSpPr>
                <p:cNvPr id="8498" name="Google Shape;8498;p81"/>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1"/>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81"/>
              <p:cNvGrpSpPr/>
              <p:nvPr/>
            </p:nvGrpSpPr>
            <p:grpSpPr>
              <a:xfrm>
                <a:off x="4343600" y="3943844"/>
                <a:ext cx="43580" cy="37312"/>
                <a:chOff x="4343600" y="3943844"/>
                <a:chExt cx="43580" cy="37312"/>
              </a:xfrm>
            </p:grpSpPr>
            <p:sp>
              <p:nvSpPr>
                <p:cNvPr id="8501" name="Google Shape;8501;p81"/>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1"/>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81"/>
              <p:cNvGrpSpPr/>
              <p:nvPr/>
            </p:nvGrpSpPr>
            <p:grpSpPr>
              <a:xfrm>
                <a:off x="4172339" y="3381693"/>
                <a:ext cx="31499" cy="27001"/>
                <a:chOff x="4172339" y="3381693"/>
                <a:chExt cx="31499" cy="27001"/>
              </a:xfrm>
            </p:grpSpPr>
            <p:sp>
              <p:nvSpPr>
                <p:cNvPr id="8504" name="Google Shape;8504;p81"/>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1"/>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09" name="Shape 8509"/>
        <p:cNvGrpSpPr/>
        <p:nvPr/>
      </p:nvGrpSpPr>
      <p:grpSpPr>
        <a:xfrm>
          <a:off x="0" y="0"/>
          <a:ext cx="0" cy="0"/>
          <a:chOff x="0" y="0"/>
          <a:chExt cx="0" cy="0"/>
        </a:xfrm>
      </p:grpSpPr>
      <p:grpSp>
        <p:nvGrpSpPr>
          <p:cNvPr id="8510" name="Google Shape;8510;p82"/>
          <p:cNvGrpSpPr/>
          <p:nvPr/>
        </p:nvGrpSpPr>
        <p:grpSpPr>
          <a:xfrm>
            <a:off x="729274" y="969759"/>
            <a:ext cx="2507799" cy="206239"/>
            <a:chOff x="106648" y="895722"/>
            <a:chExt cx="4481413" cy="374300"/>
          </a:xfrm>
        </p:grpSpPr>
        <p:grpSp>
          <p:nvGrpSpPr>
            <p:cNvPr id="8511" name="Google Shape;8511;p82"/>
            <p:cNvGrpSpPr/>
            <p:nvPr/>
          </p:nvGrpSpPr>
          <p:grpSpPr>
            <a:xfrm>
              <a:off x="2233276" y="895722"/>
              <a:ext cx="1082667" cy="223591"/>
              <a:chOff x="4808316" y="2800065"/>
              <a:chExt cx="1999386" cy="412910"/>
            </a:xfrm>
          </p:grpSpPr>
          <p:sp>
            <p:nvSpPr>
              <p:cNvPr id="8512" name="Google Shape;8512;p82"/>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3" name="Google Shape;8513;p82"/>
              <p:cNvGrpSpPr/>
              <p:nvPr/>
            </p:nvGrpSpPr>
            <p:grpSpPr>
              <a:xfrm>
                <a:off x="4808316" y="2800065"/>
                <a:ext cx="92400" cy="411825"/>
                <a:chOff x="845575" y="2563700"/>
                <a:chExt cx="92400" cy="411825"/>
              </a:xfrm>
            </p:grpSpPr>
            <p:cxnSp>
              <p:nvCxnSpPr>
                <p:cNvPr id="8514" name="Google Shape;8514;p8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515" name="Google Shape;8515;p8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16" name="Google Shape;8516;p82"/>
            <p:cNvGrpSpPr/>
            <p:nvPr/>
          </p:nvGrpSpPr>
          <p:grpSpPr>
            <a:xfrm>
              <a:off x="106648" y="895722"/>
              <a:ext cx="1088401" cy="223591"/>
              <a:chOff x="881025" y="2800065"/>
              <a:chExt cx="2009975" cy="412910"/>
            </a:xfrm>
          </p:grpSpPr>
          <p:sp>
            <p:nvSpPr>
              <p:cNvPr id="8517" name="Google Shape;8517;p82"/>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8" name="Google Shape;8518;p82"/>
              <p:cNvGrpSpPr/>
              <p:nvPr/>
            </p:nvGrpSpPr>
            <p:grpSpPr>
              <a:xfrm>
                <a:off x="881025" y="2800065"/>
                <a:ext cx="92400" cy="411825"/>
                <a:chOff x="845575" y="2563700"/>
                <a:chExt cx="92400" cy="411825"/>
              </a:xfrm>
            </p:grpSpPr>
            <p:cxnSp>
              <p:nvCxnSpPr>
                <p:cNvPr id="8519" name="Google Shape;8519;p8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520" name="Google Shape;8520;p8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1" name="Google Shape;8521;p82"/>
            <p:cNvGrpSpPr/>
            <p:nvPr/>
          </p:nvGrpSpPr>
          <p:grpSpPr>
            <a:xfrm>
              <a:off x="1172346" y="1047018"/>
              <a:ext cx="1083151" cy="223003"/>
              <a:chOff x="2849073" y="3079467"/>
              <a:chExt cx="2000279" cy="411825"/>
            </a:xfrm>
          </p:grpSpPr>
          <p:sp>
            <p:nvSpPr>
              <p:cNvPr id="8522" name="Google Shape;8522;p82"/>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3" name="Google Shape;8523;p82"/>
              <p:cNvGrpSpPr/>
              <p:nvPr/>
            </p:nvGrpSpPr>
            <p:grpSpPr>
              <a:xfrm rot="10800000">
                <a:off x="2849073" y="3079467"/>
                <a:ext cx="92400" cy="411825"/>
                <a:chOff x="2070100" y="2563700"/>
                <a:chExt cx="92400" cy="411825"/>
              </a:xfrm>
            </p:grpSpPr>
            <p:cxnSp>
              <p:nvCxnSpPr>
                <p:cNvPr id="8524" name="Google Shape;8524;p8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525" name="Google Shape;8525;p8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6" name="Google Shape;8526;p82"/>
            <p:cNvGrpSpPr/>
            <p:nvPr/>
          </p:nvGrpSpPr>
          <p:grpSpPr>
            <a:xfrm>
              <a:off x="3290132" y="1047018"/>
              <a:ext cx="1297929" cy="223003"/>
              <a:chOff x="6760035" y="3079467"/>
              <a:chExt cx="2396914" cy="411825"/>
            </a:xfrm>
          </p:grpSpPr>
          <p:sp>
            <p:nvSpPr>
              <p:cNvPr id="8527" name="Google Shape;8527;p82"/>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8" name="Google Shape;8528;p82"/>
              <p:cNvGrpSpPr/>
              <p:nvPr/>
            </p:nvGrpSpPr>
            <p:grpSpPr>
              <a:xfrm rot="10800000">
                <a:off x="6760035" y="3079467"/>
                <a:ext cx="92400" cy="411825"/>
                <a:chOff x="2070100" y="2563700"/>
                <a:chExt cx="92400" cy="411825"/>
              </a:xfrm>
            </p:grpSpPr>
            <p:cxnSp>
              <p:nvCxnSpPr>
                <p:cNvPr id="8529" name="Google Shape;8529;p8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530" name="Google Shape;8530;p8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531" name="Google Shape;8531;p82"/>
          <p:cNvGrpSpPr/>
          <p:nvPr/>
        </p:nvGrpSpPr>
        <p:grpSpPr>
          <a:xfrm>
            <a:off x="2147036" y="3369130"/>
            <a:ext cx="1086701" cy="799429"/>
            <a:chOff x="2183288" y="3555572"/>
            <a:chExt cx="1136241" cy="835873"/>
          </a:xfrm>
        </p:grpSpPr>
        <p:sp>
          <p:nvSpPr>
            <p:cNvPr id="8532" name="Google Shape;8532;p82"/>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3" name="Google Shape;8533;p82"/>
            <p:cNvGrpSpPr/>
            <p:nvPr/>
          </p:nvGrpSpPr>
          <p:grpSpPr>
            <a:xfrm>
              <a:off x="2205895" y="3637269"/>
              <a:ext cx="1089848" cy="724993"/>
              <a:chOff x="2205895" y="3637269"/>
              <a:chExt cx="1089848" cy="724993"/>
            </a:xfrm>
          </p:grpSpPr>
          <p:sp>
            <p:nvSpPr>
              <p:cNvPr id="8534" name="Google Shape;8534;p82"/>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2"/>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2"/>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2"/>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2"/>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2"/>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0" name="Google Shape;8540;p82"/>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41" name="Google Shape;8541;p82"/>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8542" name="Google Shape;8542;p82"/>
            <p:cNvGrpSpPr/>
            <p:nvPr/>
          </p:nvGrpSpPr>
          <p:grpSpPr>
            <a:xfrm>
              <a:off x="3173850" y="3779426"/>
              <a:ext cx="145679" cy="70048"/>
              <a:chOff x="3173850" y="3779426"/>
              <a:chExt cx="145679" cy="70048"/>
            </a:xfrm>
          </p:grpSpPr>
          <p:cxnSp>
            <p:nvCxnSpPr>
              <p:cNvPr id="8543" name="Google Shape;8543;p82"/>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8544" name="Google Shape;8544;p82"/>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5" name="Google Shape;8545;p82"/>
            <p:cNvGrpSpPr/>
            <p:nvPr/>
          </p:nvGrpSpPr>
          <p:grpSpPr>
            <a:xfrm>
              <a:off x="2183288" y="4139483"/>
              <a:ext cx="145133" cy="70048"/>
              <a:chOff x="2183288" y="4139483"/>
              <a:chExt cx="145133" cy="70048"/>
            </a:xfrm>
          </p:grpSpPr>
          <p:cxnSp>
            <p:nvCxnSpPr>
              <p:cNvPr id="8546" name="Google Shape;8546;p82"/>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8547" name="Google Shape;8547;p82"/>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8" name="Google Shape;8548;p82"/>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49" name="Google Shape;8549;p82"/>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8550" name="Google Shape;8550;p82"/>
            <p:cNvGrpSpPr/>
            <p:nvPr/>
          </p:nvGrpSpPr>
          <p:grpSpPr>
            <a:xfrm>
              <a:off x="2943836" y="4268886"/>
              <a:ext cx="60717" cy="122559"/>
              <a:chOff x="2943836" y="4268886"/>
              <a:chExt cx="60717" cy="122559"/>
            </a:xfrm>
          </p:grpSpPr>
          <p:sp>
            <p:nvSpPr>
              <p:cNvPr id="8551" name="Google Shape;8551;p82"/>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52" name="Google Shape;8552;p82"/>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8553" name="Google Shape;8553;p82"/>
          <p:cNvGrpSpPr/>
          <p:nvPr/>
        </p:nvGrpSpPr>
        <p:grpSpPr>
          <a:xfrm>
            <a:off x="3409981" y="1290129"/>
            <a:ext cx="1675870" cy="758251"/>
            <a:chOff x="3530532" y="1496185"/>
            <a:chExt cx="1562000" cy="706730"/>
          </a:xfrm>
        </p:grpSpPr>
        <p:cxnSp>
          <p:nvCxnSpPr>
            <p:cNvPr id="8554" name="Google Shape;8554;p82"/>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8555" name="Google Shape;8555;p82"/>
            <p:cNvGrpSpPr/>
            <p:nvPr/>
          </p:nvGrpSpPr>
          <p:grpSpPr>
            <a:xfrm>
              <a:off x="3530532" y="1496185"/>
              <a:ext cx="323430" cy="463587"/>
              <a:chOff x="3530532" y="1496185"/>
              <a:chExt cx="323430" cy="463587"/>
            </a:xfrm>
          </p:grpSpPr>
          <p:grpSp>
            <p:nvGrpSpPr>
              <p:cNvPr id="8556" name="Google Shape;8556;p82"/>
              <p:cNvGrpSpPr/>
              <p:nvPr/>
            </p:nvGrpSpPr>
            <p:grpSpPr>
              <a:xfrm>
                <a:off x="3567462" y="1496185"/>
                <a:ext cx="286500" cy="361376"/>
                <a:chOff x="3567462" y="1496185"/>
                <a:chExt cx="286500" cy="361376"/>
              </a:xfrm>
            </p:grpSpPr>
            <p:cxnSp>
              <p:nvCxnSpPr>
                <p:cNvPr id="8557" name="Google Shape;8557;p82"/>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8558" name="Google Shape;8558;p82"/>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59" name="Google Shape;8559;p82"/>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82"/>
            <p:cNvGrpSpPr/>
            <p:nvPr/>
          </p:nvGrpSpPr>
          <p:grpSpPr>
            <a:xfrm>
              <a:off x="3891569" y="1779209"/>
              <a:ext cx="323945" cy="423706"/>
              <a:chOff x="3891569" y="1779209"/>
              <a:chExt cx="323945" cy="423706"/>
            </a:xfrm>
          </p:grpSpPr>
          <p:grpSp>
            <p:nvGrpSpPr>
              <p:cNvPr id="8561" name="Google Shape;8561;p82"/>
              <p:cNvGrpSpPr/>
              <p:nvPr/>
            </p:nvGrpSpPr>
            <p:grpSpPr>
              <a:xfrm>
                <a:off x="3929014" y="1881638"/>
                <a:ext cx="286500" cy="321278"/>
                <a:chOff x="3929014" y="1881638"/>
                <a:chExt cx="286500" cy="321278"/>
              </a:xfrm>
            </p:grpSpPr>
            <p:cxnSp>
              <p:nvCxnSpPr>
                <p:cNvPr id="8562" name="Google Shape;8562;p82"/>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8563" name="Google Shape;8563;p82"/>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4" name="Google Shape;8564;p82"/>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5" name="Google Shape;8565;p82"/>
            <p:cNvGrpSpPr/>
            <p:nvPr/>
          </p:nvGrpSpPr>
          <p:grpSpPr>
            <a:xfrm>
              <a:off x="4252606" y="1496185"/>
              <a:ext cx="324721" cy="463587"/>
              <a:chOff x="4252606" y="1496185"/>
              <a:chExt cx="324721" cy="463587"/>
            </a:xfrm>
          </p:grpSpPr>
          <p:grpSp>
            <p:nvGrpSpPr>
              <p:cNvPr id="8566" name="Google Shape;8566;p82"/>
              <p:cNvGrpSpPr/>
              <p:nvPr/>
            </p:nvGrpSpPr>
            <p:grpSpPr>
              <a:xfrm>
                <a:off x="4290828" y="1496185"/>
                <a:ext cx="286500" cy="361376"/>
                <a:chOff x="4290828" y="1496185"/>
                <a:chExt cx="286500" cy="361376"/>
              </a:xfrm>
            </p:grpSpPr>
            <p:cxnSp>
              <p:nvCxnSpPr>
                <p:cNvPr id="8567" name="Google Shape;8567;p82"/>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8568" name="Google Shape;8568;p82"/>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9" name="Google Shape;8569;p82"/>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0" name="Google Shape;8570;p82"/>
            <p:cNvGrpSpPr/>
            <p:nvPr/>
          </p:nvGrpSpPr>
          <p:grpSpPr>
            <a:xfrm>
              <a:off x="4613643" y="1763716"/>
              <a:ext cx="325308" cy="439200"/>
              <a:chOff x="4613643" y="1763716"/>
              <a:chExt cx="325308" cy="439200"/>
            </a:xfrm>
          </p:grpSpPr>
          <p:grpSp>
            <p:nvGrpSpPr>
              <p:cNvPr id="8571" name="Google Shape;8571;p82"/>
              <p:cNvGrpSpPr/>
              <p:nvPr/>
            </p:nvGrpSpPr>
            <p:grpSpPr>
              <a:xfrm>
                <a:off x="4652451" y="1879538"/>
                <a:ext cx="286500" cy="323378"/>
                <a:chOff x="4652451" y="1879538"/>
                <a:chExt cx="286500" cy="323378"/>
              </a:xfrm>
            </p:grpSpPr>
            <p:cxnSp>
              <p:nvCxnSpPr>
                <p:cNvPr id="8572" name="Google Shape;8572;p82"/>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8573" name="Google Shape;8573;p82"/>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74" name="Google Shape;8574;p82"/>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75" name="Google Shape;8575;p82"/>
          <p:cNvGrpSpPr/>
          <p:nvPr/>
        </p:nvGrpSpPr>
        <p:grpSpPr>
          <a:xfrm>
            <a:off x="3421841" y="2143755"/>
            <a:ext cx="1652173" cy="391517"/>
            <a:chOff x="3512551" y="2358270"/>
            <a:chExt cx="1597383" cy="378533"/>
          </a:xfrm>
        </p:grpSpPr>
        <p:cxnSp>
          <p:nvCxnSpPr>
            <p:cNvPr id="8576" name="Google Shape;8576;p82"/>
            <p:cNvCxnSpPr>
              <a:stCxn id="8577" idx="6"/>
              <a:endCxn id="8578"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8579" name="Google Shape;8579;p82"/>
            <p:cNvGrpSpPr/>
            <p:nvPr/>
          </p:nvGrpSpPr>
          <p:grpSpPr>
            <a:xfrm>
              <a:off x="3512551" y="2358270"/>
              <a:ext cx="225647" cy="307714"/>
              <a:chOff x="2182679" y="2004714"/>
              <a:chExt cx="792300" cy="1080458"/>
            </a:xfrm>
          </p:grpSpPr>
          <p:cxnSp>
            <p:nvCxnSpPr>
              <p:cNvPr id="8580" name="Google Shape;8580;p82"/>
              <p:cNvCxnSpPr>
                <a:stCxn id="8581"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8577" name="Google Shape;8577;p82"/>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2"/>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2" name="Google Shape;8582;p82"/>
            <p:cNvGrpSpPr/>
            <p:nvPr/>
          </p:nvGrpSpPr>
          <p:grpSpPr>
            <a:xfrm>
              <a:off x="3969644" y="2440153"/>
              <a:ext cx="225853" cy="296651"/>
              <a:chOff x="3775710" y="1729289"/>
              <a:chExt cx="136500" cy="179289"/>
            </a:xfrm>
          </p:grpSpPr>
          <p:cxnSp>
            <p:nvCxnSpPr>
              <p:cNvPr id="8583" name="Google Shape;8583;p82"/>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8584" name="Google Shape;8584;p82"/>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2"/>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6" name="Google Shape;8586;p82"/>
            <p:cNvGrpSpPr/>
            <p:nvPr/>
          </p:nvGrpSpPr>
          <p:grpSpPr>
            <a:xfrm>
              <a:off x="4427051" y="2358270"/>
              <a:ext cx="225647" cy="307714"/>
              <a:chOff x="5393704" y="2004714"/>
              <a:chExt cx="792300" cy="1080458"/>
            </a:xfrm>
          </p:grpSpPr>
          <p:cxnSp>
            <p:nvCxnSpPr>
              <p:cNvPr id="8587" name="Google Shape;8587;p82"/>
              <p:cNvCxnSpPr>
                <a:stCxn id="8588"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8589" name="Google Shape;8589;p82"/>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2"/>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0" name="Google Shape;8590;p82"/>
            <p:cNvGrpSpPr/>
            <p:nvPr/>
          </p:nvGrpSpPr>
          <p:grpSpPr>
            <a:xfrm>
              <a:off x="4884287" y="2440252"/>
              <a:ext cx="225647" cy="296532"/>
              <a:chOff x="6999166" y="2292572"/>
              <a:chExt cx="792300" cy="1041192"/>
            </a:xfrm>
          </p:grpSpPr>
          <p:cxnSp>
            <p:nvCxnSpPr>
              <p:cNvPr id="8591" name="Google Shape;8591;p82"/>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8578" name="Google Shape;8578;p82"/>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2"/>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93" name="Google Shape;8593;p82"/>
          <p:cNvGrpSpPr/>
          <p:nvPr/>
        </p:nvGrpSpPr>
        <p:grpSpPr>
          <a:xfrm>
            <a:off x="6842649" y="979955"/>
            <a:ext cx="1581844" cy="732818"/>
            <a:chOff x="634175" y="2986275"/>
            <a:chExt cx="3147949" cy="1458344"/>
          </a:xfrm>
        </p:grpSpPr>
        <p:cxnSp>
          <p:nvCxnSpPr>
            <p:cNvPr id="8594" name="Google Shape;8594;p82"/>
            <p:cNvCxnSpPr>
              <a:stCxn id="8595" idx="4"/>
              <a:endCxn id="8596"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8597" name="Google Shape;8597;p82"/>
            <p:cNvCxnSpPr>
              <a:stCxn id="8596" idx="0"/>
              <a:endCxn id="8598"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8599" name="Google Shape;8599;p82"/>
            <p:cNvCxnSpPr>
              <a:stCxn id="8598" idx="4"/>
              <a:endCxn id="8600"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8601" name="Google Shape;8601;p82"/>
            <p:cNvCxnSpPr>
              <a:stCxn id="8600" idx="0"/>
              <a:endCxn id="8602"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8602" name="Google Shape;8602;p82"/>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98" name="Google Shape;8598;p82"/>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95" name="Google Shape;8595;p82"/>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600" name="Google Shape;8600;p82"/>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96" name="Google Shape;8596;p82"/>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603" name="Google Shape;8603;p82"/>
          <p:cNvGrpSpPr/>
          <p:nvPr/>
        </p:nvGrpSpPr>
        <p:grpSpPr>
          <a:xfrm>
            <a:off x="3410364" y="2674265"/>
            <a:ext cx="1675128" cy="313674"/>
            <a:chOff x="998425" y="1182125"/>
            <a:chExt cx="1065400" cy="199500"/>
          </a:xfrm>
        </p:grpSpPr>
        <p:sp>
          <p:nvSpPr>
            <p:cNvPr id="8604" name="Google Shape;8604;p82"/>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2"/>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2"/>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2"/>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2"/>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9" name="Google Shape;8609;p82"/>
          <p:cNvGrpSpPr/>
          <p:nvPr/>
        </p:nvGrpSpPr>
        <p:grpSpPr>
          <a:xfrm>
            <a:off x="3410363" y="3630231"/>
            <a:ext cx="1675129" cy="525345"/>
            <a:chOff x="5194708" y="3484366"/>
            <a:chExt cx="3148148" cy="987304"/>
          </a:xfrm>
        </p:grpSpPr>
        <p:grpSp>
          <p:nvGrpSpPr>
            <p:cNvPr id="8610" name="Google Shape;8610;p82"/>
            <p:cNvGrpSpPr/>
            <p:nvPr/>
          </p:nvGrpSpPr>
          <p:grpSpPr>
            <a:xfrm>
              <a:off x="7531521" y="3484366"/>
              <a:ext cx="811335" cy="987304"/>
              <a:chOff x="3379425" y="1617275"/>
              <a:chExt cx="1090650" cy="1327200"/>
            </a:xfrm>
          </p:grpSpPr>
          <p:sp>
            <p:nvSpPr>
              <p:cNvPr id="8611" name="Google Shape;8611;p82"/>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2"/>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2"/>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82"/>
            <p:cNvGrpSpPr/>
            <p:nvPr/>
          </p:nvGrpSpPr>
          <p:grpSpPr>
            <a:xfrm>
              <a:off x="6752546" y="3484366"/>
              <a:ext cx="811428" cy="987304"/>
              <a:chOff x="2332275" y="1617275"/>
              <a:chExt cx="1090775" cy="1327200"/>
            </a:xfrm>
          </p:grpSpPr>
          <p:sp>
            <p:nvSpPr>
              <p:cNvPr id="8615" name="Google Shape;8615;p82"/>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2"/>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2"/>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82"/>
            <p:cNvGrpSpPr/>
            <p:nvPr/>
          </p:nvGrpSpPr>
          <p:grpSpPr>
            <a:xfrm>
              <a:off x="5973664" y="3484366"/>
              <a:ext cx="811335" cy="987304"/>
              <a:chOff x="1285250" y="1617275"/>
              <a:chExt cx="1090650" cy="1327200"/>
            </a:xfrm>
          </p:grpSpPr>
          <p:sp>
            <p:nvSpPr>
              <p:cNvPr id="8619" name="Google Shape;8619;p82"/>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2"/>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2"/>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82"/>
            <p:cNvGrpSpPr/>
            <p:nvPr/>
          </p:nvGrpSpPr>
          <p:grpSpPr>
            <a:xfrm>
              <a:off x="5194708" y="3484366"/>
              <a:ext cx="811409" cy="987304"/>
              <a:chOff x="238125" y="1617275"/>
              <a:chExt cx="1090750" cy="1327200"/>
            </a:xfrm>
          </p:grpSpPr>
          <p:sp>
            <p:nvSpPr>
              <p:cNvPr id="8623" name="Google Shape;8623;p82"/>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2"/>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2"/>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26" name="Google Shape;8626;p82"/>
          <p:cNvGrpSpPr/>
          <p:nvPr/>
        </p:nvGrpSpPr>
        <p:grpSpPr>
          <a:xfrm>
            <a:off x="6844048" y="2276120"/>
            <a:ext cx="1579046" cy="522230"/>
            <a:chOff x="6853641" y="2534077"/>
            <a:chExt cx="1515545" cy="501229"/>
          </a:xfrm>
        </p:grpSpPr>
        <p:grpSp>
          <p:nvGrpSpPr>
            <p:cNvPr id="8627" name="Google Shape;8627;p82"/>
            <p:cNvGrpSpPr/>
            <p:nvPr/>
          </p:nvGrpSpPr>
          <p:grpSpPr>
            <a:xfrm>
              <a:off x="6853641" y="2618923"/>
              <a:ext cx="1515545" cy="324556"/>
              <a:chOff x="6853641" y="2618923"/>
              <a:chExt cx="1515545" cy="324556"/>
            </a:xfrm>
          </p:grpSpPr>
          <p:sp>
            <p:nvSpPr>
              <p:cNvPr id="8628" name="Google Shape;8628;p82"/>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2"/>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2"/>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2"/>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2"/>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3" name="Google Shape;8633;p82"/>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2"/>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2"/>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2"/>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2"/>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8" name="Google Shape;8638;p82"/>
          <p:cNvGrpSpPr/>
          <p:nvPr/>
        </p:nvGrpSpPr>
        <p:grpSpPr>
          <a:xfrm>
            <a:off x="3438940" y="3151161"/>
            <a:ext cx="1617976" cy="346616"/>
            <a:chOff x="1808063" y="4294338"/>
            <a:chExt cx="3370782" cy="721817"/>
          </a:xfrm>
        </p:grpSpPr>
        <p:sp>
          <p:nvSpPr>
            <p:cNvPr id="8639" name="Google Shape;8639;p82"/>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2"/>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2"/>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2"/>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2"/>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2"/>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2"/>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2"/>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2"/>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2"/>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82"/>
          <p:cNvGrpSpPr/>
          <p:nvPr/>
        </p:nvGrpSpPr>
        <p:grpSpPr>
          <a:xfrm>
            <a:off x="5264936" y="3817911"/>
            <a:ext cx="1417067" cy="350605"/>
            <a:chOff x="4234950" y="2101012"/>
            <a:chExt cx="4219974" cy="1044090"/>
          </a:xfrm>
        </p:grpSpPr>
        <p:sp>
          <p:nvSpPr>
            <p:cNvPr id="8650" name="Google Shape;8650;p82"/>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2"/>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2"/>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2"/>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2"/>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2"/>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2"/>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2"/>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2"/>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2"/>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2"/>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2"/>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2"/>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2"/>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2"/>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2"/>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6" name="Google Shape;8666;p82"/>
          <p:cNvGrpSpPr/>
          <p:nvPr/>
        </p:nvGrpSpPr>
        <p:grpSpPr>
          <a:xfrm>
            <a:off x="6840408" y="1808668"/>
            <a:ext cx="1586327" cy="371557"/>
            <a:chOff x="1247650" y="2075423"/>
            <a:chExt cx="6648477" cy="1557238"/>
          </a:xfrm>
        </p:grpSpPr>
        <p:sp>
          <p:nvSpPr>
            <p:cNvPr id="8667" name="Google Shape;8667;p82"/>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2"/>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2"/>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2"/>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2"/>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2"/>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3" name="Google Shape;8673;p82"/>
          <p:cNvGrpSpPr/>
          <p:nvPr/>
        </p:nvGrpSpPr>
        <p:grpSpPr>
          <a:xfrm>
            <a:off x="5271678" y="961858"/>
            <a:ext cx="1415601" cy="1648533"/>
            <a:chOff x="1839112" y="2209163"/>
            <a:chExt cx="1918159" cy="2233784"/>
          </a:xfrm>
        </p:grpSpPr>
        <p:sp>
          <p:nvSpPr>
            <p:cNvPr id="8674" name="Google Shape;8674;p82"/>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2"/>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2"/>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77" name="Google Shape;8677;p82"/>
            <p:cNvCxnSpPr>
              <a:stCxn id="8674" idx="6"/>
              <a:endCxn id="8675"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678" name="Google Shape;8678;p82"/>
            <p:cNvCxnSpPr>
              <a:stCxn id="8675" idx="4"/>
              <a:endCxn id="8679"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8680" name="Google Shape;8680;p82"/>
            <p:cNvCxnSpPr>
              <a:stCxn id="8679" idx="6"/>
              <a:endCxn id="8676"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681" name="Google Shape;8681;p82"/>
            <p:cNvCxnSpPr>
              <a:stCxn id="8676" idx="4"/>
              <a:endCxn id="8682"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8679" name="Google Shape;8679;p82"/>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2"/>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2"/>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84" name="Google Shape;8684;p82"/>
            <p:cNvCxnSpPr>
              <a:endCxn id="8683"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8685" name="Google Shape;8685;p82"/>
          <p:cNvGrpSpPr/>
          <p:nvPr/>
        </p:nvGrpSpPr>
        <p:grpSpPr>
          <a:xfrm>
            <a:off x="3428944" y="979942"/>
            <a:ext cx="1637968" cy="154942"/>
            <a:chOff x="238125" y="2506075"/>
            <a:chExt cx="7115411" cy="673075"/>
          </a:xfrm>
        </p:grpSpPr>
        <p:sp>
          <p:nvSpPr>
            <p:cNvPr id="8686" name="Google Shape;8686;p82"/>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2"/>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2"/>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2"/>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2"/>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82"/>
          <p:cNvGrpSpPr/>
          <p:nvPr/>
        </p:nvGrpSpPr>
        <p:grpSpPr>
          <a:xfrm>
            <a:off x="1969680" y="1294660"/>
            <a:ext cx="1262932" cy="785408"/>
            <a:chOff x="548861" y="389676"/>
            <a:chExt cx="3843371" cy="2390163"/>
          </a:xfrm>
        </p:grpSpPr>
        <p:cxnSp>
          <p:nvCxnSpPr>
            <p:cNvPr id="8692" name="Google Shape;8692;p82"/>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693" name="Google Shape;8693;p82"/>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694" name="Google Shape;8694;p82"/>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695" name="Google Shape;8695;p82"/>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8696" name="Google Shape;8696;p82"/>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697" name="Google Shape;8697;p82"/>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98" name="Google Shape;8698;p82"/>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699" name="Google Shape;8699;p82"/>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2"/>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2"/>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2"/>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2"/>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2"/>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5" name="Google Shape;8705;p82"/>
          <p:cNvGrpSpPr/>
          <p:nvPr/>
        </p:nvGrpSpPr>
        <p:grpSpPr>
          <a:xfrm>
            <a:off x="757812" y="2401537"/>
            <a:ext cx="1412054" cy="633562"/>
            <a:chOff x="1187400" y="2529299"/>
            <a:chExt cx="6769193" cy="2241903"/>
          </a:xfrm>
        </p:grpSpPr>
        <p:sp>
          <p:nvSpPr>
            <p:cNvPr id="8706" name="Google Shape;8706;p82"/>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8707" name="Google Shape;8707;p82"/>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708" name="Google Shape;8708;p82"/>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709" name="Google Shape;8709;p82"/>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710" name="Google Shape;8710;p82"/>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711" name="Google Shape;8711;p82"/>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712" name="Google Shape;8712;p82"/>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8713" name="Google Shape;8713;p82"/>
            <p:cNvCxnSpPr>
              <a:stCxn id="8706" idx="2"/>
              <a:endCxn id="8707"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714" name="Google Shape;8714;p82"/>
            <p:cNvCxnSpPr>
              <a:stCxn id="8708" idx="0"/>
              <a:endCxn id="8706"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715" name="Google Shape;8715;p82"/>
            <p:cNvCxnSpPr>
              <a:stCxn id="8708" idx="2"/>
              <a:endCxn id="8710"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716" name="Google Shape;8716;p82"/>
            <p:cNvCxnSpPr>
              <a:stCxn id="8709" idx="0"/>
              <a:endCxn id="8708"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717" name="Google Shape;8717;p82"/>
            <p:cNvCxnSpPr>
              <a:stCxn id="8707" idx="2"/>
              <a:endCxn id="8712"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718" name="Google Shape;8718;p82"/>
            <p:cNvCxnSpPr>
              <a:stCxn id="8711" idx="0"/>
              <a:endCxn id="8707"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8719" name="Google Shape;8719;p82"/>
          <p:cNvGrpSpPr/>
          <p:nvPr/>
        </p:nvGrpSpPr>
        <p:grpSpPr>
          <a:xfrm>
            <a:off x="6844058" y="2894246"/>
            <a:ext cx="1579035" cy="540873"/>
            <a:chOff x="6895650" y="3126697"/>
            <a:chExt cx="1436662" cy="492105"/>
          </a:xfrm>
        </p:grpSpPr>
        <p:sp>
          <p:nvSpPr>
            <p:cNvPr id="8720" name="Google Shape;8720;p82"/>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2"/>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2"/>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2"/>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2"/>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5" name="Google Shape;8725;p82"/>
            <p:cNvGrpSpPr/>
            <p:nvPr/>
          </p:nvGrpSpPr>
          <p:grpSpPr>
            <a:xfrm>
              <a:off x="6995957" y="3335810"/>
              <a:ext cx="1230393" cy="71754"/>
              <a:chOff x="6995957" y="3287964"/>
              <a:chExt cx="1230393" cy="71754"/>
            </a:xfrm>
          </p:grpSpPr>
          <p:sp>
            <p:nvSpPr>
              <p:cNvPr id="8726" name="Google Shape;8726;p82"/>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2"/>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2"/>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2"/>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2"/>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31" name="Google Shape;8731;p82"/>
          <p:cNvGrpSpPr/>
          <p:nvPr/>
        </p:nvGrpSpPr>
        <p:grpSpPr>
          <a:xfrm>
            <a:off x="6842640" y="3531009"/>
            <a:ext cx="1581862" cy="650625"/>
            <a:chOff x="6777990" y="3710194"/>
            <a:chExt cx="1646915" cy="677382"/>
          </a:xfrm>
        </p:grpSpPr>
        <p:grpSp>
          <p:nvGrpSpPr>
            <p:cNvPr id="8732" name="Google Shape;8732;p82"/>
            <p:cNvGrpSpPr/>
            <p:nvPr/>
          </p:nvGrpSpPr>
          <p:grpSpPr>
            <a:xfrm>
              <a:off x="6777990" y="3874492"/>
              <a:ext cx="411129" cy="513083"/>
              <a:chOff x="6777990" y="3874492"/>
              <a:chExt cx="411129" cy="513083"/>
            </a:xfrm>
          </p:grpSpPr>
          <p:cxnSp>
            <p:nvCxnSpPr>
              <p:cNvPr id="8733" name="Google Shape;8733;p82"/>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734" name="Google Shape;8734;p82"/>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82"/>
            <p:cNvGrpSpPr/>
            <p:nvPr/>
          </p:nvGrpSpPr>
          <p:grpSpPr>
            <a:xfrm>
              <a:off x="7188425" y="3710194"/>
              <a:ext cx="411123" cy="520535"/>
              <a:chOff x="7188425" y="3710194"/>
              <a:chExt cx="411123" cy="520535"/>
            </a:xfrm>
          </p:grpSpPr>
          <p:cxnSp>
            <p:nvCxnSpPr>
              <p:cNvPr id="8736" name="Google Shape;8736;p82"/>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8737" name="Google Shape;8737;p82"/>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82"/>
            <p:cNvGrpSpPr/>
            <p:nvPr/>
          </p:nvGrpSpPr>
          <p:grpSpPr>
            <a:xfrm>
              <a:off x="7603341" y="3874492"/>
              <a:ext cx="411474" cy="513083"/>
              <a:chOff x="7603341" y="3874492"/>
              <a:chExt cx="411474" cy="513083"/>
            </a:xfrm>
          </p:grpSpPr>
          <p:cxnSp>
            <p:nvCxnSpPr>
              <p:cNvPr id="8739" name="Google Shape;8739;p82"/>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740" name="Google Shape;8740;p82"/>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82"/>
            <p:cNvGrpSpPr/>
            <p:nvPr/>
          </p:nvGrpSpPr>
          <p:grpSpPr>
            <a:xfrm>
              <a:off x="8013776" y="3722847"/>
              <a:ext cx="411129" cy="507881"/>
              <a:chOff x="8013776" y="3722847"/>
              <a:chExt cx="411129" cy="507881"/>
            </a:xfrm>
          </p:grpSpPr>
          <p:cxnSp>
            <p:nvCxnSpPr>
              <p:cNvPr id="8742" name="Google Shape;8742;p82"/>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8743" name="Google Shape;8743;p82"/>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4" name="Google Shape;8744;p82"/>
          <p:cNvGrpSpPr/>
          <p:nvPr/>
        </p:nvGrpSpPr>
        <p:grpSpPr>
          <a:xfrm>
            <a:off x="5262155" y="2703849"/>
            <a:ext cx="1421889" cy="1020603"/>
            <a:chOff x="5190863" y="2824811"/>
            <a:chExt cx="1544860" cy="1108869"/>
          </a:xfrm>
        </p:grpSpPr>
        <p:grpSp>
          <p:nvGrpSpPr>
            <p:cNvPr id="8745" name="Google Shape;8745;p82"/>
            <p:cNvGrpSpPr/>
            <p:nvPr/>
          </p:nvGrpSpPr>
          <p:grpSpPr>
            <a:xfrm>
              <a:off x="5938695" y="3176919"/>
              <a:ext cx="685761" cy="404739"/>
              <a:chOff x="5938695" y="3176919"/>
              <a:chExt cx="685761" cy="404739"/>
            </a:xfrm>
          </p:grpSpPr>
          <p:grpSp>
            <p:nvGrpSpPr>
              <p:cNvPr id="8746" name="Google Shape;8746;p82"/>
              <p:cNvGrpSpPr/>
              <p:nvPr/>
            </p:nvGrpSpPr>
            <p:grpSpPr>
              <a:xfrm>
                <a:off x="5938695" y="3176919"/>
                <a:ext cx="685761" cy="404739"/>
                <a:chOff x="5938695" y="3176919"/>
                <a:chExt cx="685761" cy="404739"/>
              </a:xfrm>
            </p:grpSpPr>
            <p:sp>
              <p:nvSpPr>
                <p:cNvPr id="8747" name="Google Shape;8747;p82"/>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2"/>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9" name="Google Shape;8749;p82"/>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82"/>
            <p:cNvGrpSpPr/>
            <p:nvPr/>
          </p:nvGrpSpPr>
          <p:grpSpPr>
            <a:xfrm>
              <a:off x="5305233" y="3176835"/>
              <a:ext cx="685971" cy="404655"/>
              <a:chOff x="5305233" y="3176835"/>
              <a:chExt cx="685971" cy="404655"/>
            </a:xfrm>
          </p:grpSpPr>
          <p:grpSp>
            <p:nvGrpSpPr>
              <p:cNvPr id="8751" name="Google Shape;8751;p82"/>
              <p:cNvGrpSpPr/>
              <p:nvPr/>
            </p:nvGrpSpPr>
            <p:grpSpPr>
              <a:xfrm>
                <a:off x="5305233" y="3176835"/>
                <a:ext cx="685971" cy="404655"/>
                <a:chOff x="5305233" y="3176835"/>
                <a:chExt cx="685971" cy="404655"/>
              </a:xfrm>
            </p:grpSpPr>
            <p:sp>
              <p:nvSpPr>
                <p:cNvPr id="8752" name="Google Shape;8752;p82"/>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2"/>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4" name="Google Shape;8754;p82"/>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5" name="Google Shape;8755;p82"/>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6" name="Google Shape;8756;p82"/>
            <p:cNvGrpSpPr/>
            <p:nvPr/>
          </p:nvGrpSpPr>
          <p:grpSpPr>
            <a:xfrm>
              <a:off x="5657361" y="2824811"/>
              <a:ext cx="1078361" cy="404655"/>
              <a:chOff x="5657361" y="2824811"/>
              <a:chExt cx="1078361" cy="404655"/>
            </a:xfrm>
          </p:grpSpPr>
          <p:grpSp>
            <p:nvGrpSpPr>
              <p:cNvPr id="8757" name="Google Shape;8757;p82"/>
              <p:cNvGrpSpPr/>
              <p:nvPr/>
            </p:nvGrpSpPr>
            <p:grpSpPr>
              <a:xfrm>
                <a:off x="5657361" y="2824811"/>
                <a:ext cx="1078361" cy="404655"/>
                <a:chOff x="5657361" y="2824811"/>
                <a:chExt cx="1078361" cy="404655"/>
              </a:xfrm>
            </p:grpSpPr>
            <p:grpSp>
              <p:nvGrpSpPr>
                <p:cNvPr id="8758" name="Google Shape;8758;p82"/>
                <p:cNvGrpSpPr/>
                <p:nvPr/>
              </p:nvGrpSpPr>
              <p:grpSpPr>
                <a:xfrm>
                  <a:off x="5938485" y="2824811"/>
                  <a:ext cx="797237" cy="404655"/>
                  <a:chOff x="5938485" y="2824811"/>
                  <a:chExt cx="797237" cy="404655"/>
                </a:xfrm>
              </p:grpSpPr>
              <p:sp>
                <p:nvSpPr>
                  <p:cNvPr id="8759" name="Google Shape;8759;p82"/>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2"/>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61" name="Google Shape;8761;p82"/>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62" name="Google Shape;8762;p82"/>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82"/>
            <p:cNvGrpSpPr/>
            <p:nvPr/>
          </p:nvGrpSpPr>
          <p:grpSpPr>
            <a:xfrm>
              <a:off x="5190863" y="3528942"/>
              <a:ext cx="1078026" cy="404739"/>
              <a:chOff x="5190863" y="3528942"/>
              <a:chExt cx="1078026" cy="404739"/>
            </a:xfrm>
          </p:grpSpPr>
          <p:sp>
            <p:nvSpPr>
              <p:cNvPr id="8764" name="Google Shape;8764;p82"/>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5" name="Google Shape;8765;p82"/>
              <p:cNvGrpSpPr/>
              <p:nvPr/>
            </p:nvGrpSpPr>
            <p:grpSpPr>
              <a:xfrm>
                <a:off x="5190863" y="3528942"/>
                <a:ext cx="1078026" cy="404739"/>
                <a:chOff x="5190863" y="3528942"/>
                <a:chExt cx="1078026" cy="404739"/>
              </a:xfrm>
            </p:grpSpPr>
            <p:sp>
              <p:nvSpPr>
                <p:cNvPr id="8766" name="Google Shape;8766;p82"/>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2"/>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768" name="Google Shape;8768;p82"/>
          <p:cNvGrpSpPr/>
          <p:nvPr/>
        </p:nvGrpSpPr>
        <p:grpSpPr>
          <a:xfrm>
            <a:off x="728162" y="1268317"/>
            <a:ext cx="1086719" cy="879487"/>
            <a:chOff x="803162" y="1474292"/>
            <a:chExt cx="1086719" cy="879487"/>
          </a:xfrm>
        </p:grpSpPr>
        <p:grpSp>
          <p:nvGrpSpPr>
            <p:cNvPr id="8769" name="Google Shape;8769;p82"/>
            <p:cNvGrpSpPr/>
            <p:nvPr/>
          </p:nvGrpSpPr>
          <p:grpSpPr>
            <a:xfrm>
              <a:off x="803162" y="1625948"/>
              <a:ext cx="445856" cy="576579"/>
              <a:chOff x="803162" y="1625948"/>
              <a:chExt cx="445856" cy="576579"/>
            </a:xfrm>
          </p:grpSpPr>
          <p:sp>
            <p:nvSpPr>
              <p:cNvPr id="8770" name="Google Shape;8770;p82"/>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1" name="Google Shape;8771;p82"/>
              <p:cNvGrpSpPr/>
              <p:nvPr/>
            </p:nvGrpSpPr>
            <p:grpSpPr>
              <a:xfrm>
                <a:off x="1056023" y="1625948"/>
                <a:ext cx="192995" cy="576579"/>
                <a:chOff x="1056023" y="1625948"/>
                <a:chExt cx="192995" cy="576579"/>
              </a:xfrm>
            </p:grpSpPr>
            <p:sp>
              <p:nvSpPr>
                <p:cNvPr id="8772" name="Google Shape;8772;p82"/>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2"/>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2"/>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2"/>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2"/>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77" name="Google Shape;8777;p82"/>
            <p:cNvGrpSpPr/>
            <p:nvPr/>
          </p:nvGrpSpPr>
          <p:grpSpPr>
            <a:xfrm>
              <a:off x="1371406" y="1474292"/>
              <a:ext cx="518475" cy="879487"/>
              <a:chOff x="1398231" y="1474292"/>
              <a:chExt cx="518475" cy="879487"/>
            </a:xfrm>
          </p:grpSpPr>
          <p:grpSp>
            <p:nvGrpSpPr>
              <p:cNvPr id="8778" name="Google Shape;8778;p82"/>
              <p:cNvGrpSpPr/>
              <p:nvPr/>
            </p:nvGrpSpPr>
            <p:grpSpPr>
              <a:xfrm>
                <a:off x="1398231" y="1474292"/>
                <a:ext cx="518475" cy="341643"/>
                <a:chOff x="1398231" y="1474292"/>
                <a:chExt cx="518475" cy="341643"/>
              </a:xfrm>
            </p:grpSpPr>
            <p:sp>
              <p:nvSpPr>
                <p:cNvPr id="8779" name="Google Shape;8779;p82"/>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0" name="Google Shape;8780;p82"/>
                <p:cNvGrpSpPr/>
                <p:nvPr/>
              </p:nvGrpSpPr>
              <p:grpSpPr>
                <a:xfrm>
                  <a:off x="1616453" y="1474292"/>
                  <a:ext cx="300253" cy="341643"/>
                  <a:chOff x="1616453" y="1475379"/>
                  <a:chExt cx="300253" cy="341643"/>
                </a:xfrm>
              </p:grpSpPr>
              <p:sp>
                <p:nvSpPr>
                  <p:cNvPr id="8781" name="Google Shape;8781;p82"/>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2"/>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2"/>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2"/>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2"/>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2"/>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2"/>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8" name="Google Shape;8788;p82"/>
                  <p:cNvGrpSpPr/>
                  <p:nvPr/>
                </p:nvGrpSpPr>
                <p:grpSpPr>
                  <a:xfrm>
                    <a:off x="1839639" y="1475379"/>
                    <a:ext cx="77067" cy="341643"/>
                    <a:chOff x="1839639" y="1475379"/>
                    <a:chExt cx="77067" cy="341643"/>
                  </a:xfrm>
                </p:grpSpPr>
                <p:sp>
                  <p:nvSpPr>
                    <p:cNvPr id="8789" name="Google Shape;8789;p82"/>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2"/>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791" name="Google Shape;8791;p82"/>
              <p:cNvGrpSpPr/>
              <p:nvPr/>
            </p:nvGrpSpPr>
            <p:grpSpPr>
              <a:xfrm>
                <a:off x="1398451" y="2012951"/>
                <a:ext cx="518255" cy="340828"/>
                <a:chOff x="1398451" y="2012951"/>
                <a:chExt cx="518255" cy="340828"/>
              </a:xfrm>
            </p:grpSpPr>
            <p:sp>
              <p:nvSpPr>
                <p:cNvPr id="8792" name="Google Shape;8792;p82"/>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3" name="Google Shape;8793;p82"/>
                <p:cNvGrpSpPr/>
                <p:nvPr/>
              </p:nvGrpSpPr>
              <p:grpSpPr>
                <a:xfrm>
                  <a:off x="1616453" y="2012951"/>
                  <a:ext cx="300253" cy="340828"/>
                  <a:chOff x="1616453" y="2013538"/>
                  <a:chExt cx="300253" cy="340828"/>
                </a:xfrm>
              </p:grpSpPr>
              <p:sp>
                <p:nvSpPr>
                  <p:cNvPr id="8794" name="Google Shape;8794;p82"/>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2"/>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2"/>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2"/>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2"/>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2"/>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2"/>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1" name="Google Shape;8801;p82"/>
                  <p:cNvGrpSpPr/>
                  <p:nvPr/>
                </p:nvGrpSpPr>
                <p:grpSpPr>
                  <a:xfrm>
                    <a:off x="1839639" y="2013538"/>
                    <a:ext cx="77067" cy="340828"/>
                    <a:chOff x="1839639" y="2013538"/>
                    <a:chExt cx="77067" cy="340828"/>
                  </a:xfrm>
                </p:grpSpPr>
                <p:sp>
                  <p:nvSpPr>
                    <p:cNvPr id="8802" name="Google Shape;8802;p82"/>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2"/>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804" name="Google Shape;8804;p82"/>
          <p:cNvGrpSpPr/>
          <p:nvPr/>
        </p:nvGrpSpPr>
        <p:grpSpPr>
          <a:xfrm>
            <a:off x="724986" y="3399503"/>
            <a:ext cx="1368681" cy="682918"/>
            <a:chOff x="724986" y="3605478"/>
            <a:chExt cx="1368681" cy="682918"/>
          </a:xfrm>
        </p:grpSpPr>
        <p:grpSp>
          <p:nvGrpSpPr>
            <p:cNvPr id="8805" name="Google Shape;8805;p82"/>
            <p:cNvGrpSpPr/>
            <p:nvPr/>
          </p:nvGrpSpPr>
          <p:grpSpPr>
            <a:xfrm>
              <a:off x="1289102" y="3823629"/>
              <a:ext cx="240442" cy="250435"/>
              <a:chOff x="-165066" y="3843615"/>
              <a:chExt cx="221259" cy="230455"/>
            </a:xfrm>
          </p:grpSpPr>
          <p:sp>
            <p:nvSpPr>
              <p:cNvPr id="8806" name="Google Shape;8806;p82"/>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2"/>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2"/>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2"/>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2"/>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2"/>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2"/>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2"/>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2"/>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2"/>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2"/>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2"/>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2"/>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2"/>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2"/>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2"/>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2"/>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2"/>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2"/>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2"/>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82"/>
            <p:cNvGrpSpPr/>
            <p:nvPr/>
          </p:nvGrpSpPr>
          <p:grpSpPr>
            <a:xfrm>
              <a:off x="724986" y="3605478"/>
              <a:ext cx="1368681" cy="682918"/>
              <a:chOff x="724986" y="3605478"/>
              <a:chExt cx="1368681" cy="682918"/>
            </a:xfrm>
          </p:grpSpPr>
          <p:grpSp>
            <p:nvGrpSpPr>
              <p:cNvPr id="8827" name="Google Shape;8827;p82"/>
              <p:cNvGrpSpPr/>
              <p:nvPr/>
            </p:nvGrpSpPr>
            <p:grpSpPr>
              <a:xfrm>
                <a:off x="1498221" y="4047614"/>
                <a:ext cx="529172" cy="240783"/>
                <a:chOff x="1498221" y="4047614"/>
                <a:chExt cx="529172" cy="240783"/>
              </a:xfrm>
            </p:grpSpPr>
            <p:grpSp>
              <p:nvGrpSpPr>
                <p:cNvPr id="8828" name="Google Shape;8828;p82"/>
                <p:cNvGrpSpPr/>
                <p:nvPr/>
              </p:nvGrpSpPr>
              <p:grpSpPr>
                <a:xfrm>
                  <a:off x="1826655" y="4224370"/>
                  <a:ext cx="200738" cy="25631"/>
                  <a:chOff x="1826655" y="4224370"/>
                  <a:chExt cx="200738" cy="25631"/>
                </a:xfrm>
              </p:grpSpPr>
              <p:sp>
                <p:nvSpPr>
                  <p:cNvPr id="8829" name="Google Shape;8829;p82"/>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2"/>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1" name="Google Shape;8831;p82"/>
                <p:cNvGrpSpPr/>
                <p:nvPr/>
              </p:nvGrpSpPr>
              <p:grpSpPr>
                <a:xfrm>
                  <a:off x="1498221" y="4047614"/>
                  <a:ext cx="328444" cy="240783"/>
                  <a:chOff x="1498221" y="4047614"/>
                  <a:chExt cx="328444" cy="240783"/>
                </a:xfrm>
              </p:grpSpPr>
              <p:sp>
                <p:nvSpPr>
                  <p:cNvPr id="8832" name="Google Shape;8832;p82"/>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3" name="Google Shape;8833;p82"/>
                  <p:cNvGrpSpPr/>
                  <p:nvPr/>
                </p:nvGrpSpPr>
                <p:grpSpPr>
                  <a:xfrm>
                    <a:off x="1498221" y="4047614"/>
                    <a:ext cx="150566" cy="190416"/>
                    <a:chOff x="1498221" y="4047614"/>
                    <a:chExt cx="150566" cy="190416"/>
                  </a:xfrm>
                </p:grpSpPr>
                <p:sp>
                  <p:nvSpPr>
                    <p:cNvPr id="8834" name="Google Shape;8834;p82"/>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2"/>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36" name="Google Shape;8836;p82"/>
              <p:cNvGrpSpPr/>
              <p:nvPr/>
            </p:nvGrpSpPr>
            <p:grpSpPr>
              <a:xfrm>
                <a:off x="1560718" y="3800594"/>
                <a:ext cx="532948" cy="302090"/>
                <a:chOff x="1560718" y="3800594"/>
                <a:chExt cx="532948" cy="302090"/>
              </a:xfrm>
            </p:grpSpPr>
            <p:grpSp>
              <p:nvGrpSpPr>
                <p:cNvPr id="8837" name="Google Shape;8837;p82"/>
                <p:cNvGrpSpPr/>
                <p:nvPr/>
              </p:nvGrpSpPr>
              <p:grpSpPr>
                <a:xfrm>
                  <a:off x="1912179" y="3827344"/>
                  <a:ext cx="181487" cy="25631"/>
                  <a:chOff x="1912179" y="3827344"/>
                  <a:chExt cx="181487" cy="25631"/>
                </a:xfrm>
              </p:grpSpPr>
              <p:sp>
                <p:nvSpPr>
                  <p:cNvPr id="8838" name="Google Shape;8838;p82"/>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2"/>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82"/>
                <p:cNvGrpSpPr/>
                <p:nvPr/>
              </p:nvGrpSpPr>
              <p:grpSpPr>
                <a:xfrm>
                  <a:off x="1912179" y="4044505"/>
                  <a:ext cx="181487" cy="25622"/>
                  <a:chOff x="1912179" y="4044506"/>
                  <a:chExt cx="181487" cy="25622"/>
                </a:xfrm>
              </p:grpSpPr>
              <p:sp>
                <p:nvSpPr>
                  <p:cNvPr id="8841" name="Google Shape;8841;p82"/>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2"/>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3" name="Google Shape;8843;p82"/>
                <p:cNvGrpSpPr/>
                <p:nvPr/>
              </p:nvGrpSpPr>
              <p:grpSpPr>
                <a:xfrm>
                  <a:off x="1560718" y="3800594"/>
                  <a:ext cx="351472" cy="302090"/>
                  <a:chOff x="1560718" y="3800594"/>
                  <a:chExt cx="351472" cy="302090"/>
                </a:xfrm>
              </p:grpSpPr>
              <p:grpSp>
                <p:nvGrpSpPr>
                  <p:cNvPr id="8844" name="Google Shape;8844;p82"/>
                  <p:cNvGrpSpPr/>
                  <p:nvPr/>
                </p:nvGrpSpPr>
                <p:grpSpPr>
                  <a:xfrm>
                    <a:off x="1560718" y="3842857"/>
                    <a:ext cx="173586" cy="217131"/>
                    <a:chOff x="1560718" y="3842857"/>
                    <a:chExt cx="173586" cy="217131"/>
                  </a:xfrm>
                </p:grpSpPr>
                <p:sp>
                  <p:nvSpPr>
                    <p:cNvPr id="8845" name="Google Shape;8845;p82"/>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2"/>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2"/>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48" name="Google Shape;8848;p82"/>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2"/>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850" name="Google Shape;8850;p82"/>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1" name="Google Shape;8851;p82"/>
              <p:cNvGrpSpPr/>
              <p:nvPr/>
            </p:nvGrpSpPr>
            <p:grpSpPr>
              <a:xfrm>
                <a:off x="785350" y="3605478"/>
                <a:ext cx="535311" cy="249245"/>
                <a:chOff x="785350" y="3605478"/>
                <a:chExt cx="535311" cy="249245"/>
              </a:xfrm>
            </p:grpSpPr>
            <p:grpSp>
              <p:nvGrpSpPr>
                <p:cNvPr id="8852" name="Google Shape;8852;p82"/>
                <p:cNvGrpSpPr/>
                <p:nvPr/>
              </p:nvGrpSpPr>
              <p:grpSpPr>
                <a:xfrm>
                  <a:off x="785350" y="3605478"/>
                  <a:ext cx="376191" cy="102736"/>
                  <a:chOff x="785350" y="3605478"/>
                  <a:chExt cx="376191" cy="102736"/>
                </a:xfrm>
              </p:grpSpPr>
              <p:sp>
                <p:nvSpPr>
                  <p:cNvPr id="8853" name="Google Shape;8853;p82"/>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2"/>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2"/>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6" name="Google Shape;8856;p82"/>
                <p:cNvGrpSpPr/>
                <p:nvPr/>
              </p:nvGrpSpPr>
              <p:grpSpPr>
                <a:xfrm>
                  <a:off x="1161530" y="3655851"/>
                  <a:ext cx="159131" cy="198872"/>
                  <a:chOff x="1161530" y="3655851"/>
                  <a:chExt cx="159131" cy="198872"/>
                </a:xfrm>
              </p:grpSpPr>
              <p:sp>
                <p:nvSpPr>
                  <p:cNvPr id="8857" name="Google Shape;8857;p82"/>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2"/>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59" name="Google Shape;8859;p82"/>
              <p:cNvGrpSpPr/>
              <p:nvPr/>
            </p:nvGrpSpPr>
            <p:grpSpPr>
              <a:xfrm>
                <a:off x="785350" y="4047614"/>
                <a:ext cx="535311" cy="240783"/>
                <a:chOff x="785350" y="4047614"/>
                <a:chExt cx="535311" cy="240783"/>
              </a:xfrm>
            </p:grpSpPr>
            <p:grpSp>
              <p:nvGrpSpPr>
                <p:cNvPr id="8860" name="Google Shape;8860;p82"/>
                <p:cNvGrpSpPr/>
                <p:nvPr/>
              </p:nvGrpSpPr>
              <p:grpSpPr>
                <a:xfrm>
                  <a:off x="1161636" y="4047614"/>
                  <a:ext cx="159025" cy="190415"/>
                  <a:chOff x="1161636" y="4047614"/>
                  <a:chExt cx="159025" cy="190415"/>
                </a:xfrm>
              </p:grpSpPr>
              <p:sp>
                <p:nvSpPr>
                  <p:cNvPr id="8861" name="Google Shape;8861;p82"/>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2"/>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3" name="Google Shape;8863;p82"/>
                <p:cNvGrpSpPr/>
                <p:nvPr/>
              </p:nvGrpSpPr>
              <p:grpSpPr>
                <a:xfrm>
                  <a:off x="785350" y="4185661"/>
                  <a:ext cx="376191" cy="102736"/>
                  <a:chOff x="785350" y="4185661"/>
                  <a:chExt cx="376191" cy="102736"/>
                </a:xfrm>
              </p:grpSpPr>
              <p:sp>
                <p:nvSpPr>
                  <p:cNvPr id="8864" name="Google Shape;8864;p82"/>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2"/>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2"/>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67" name="Google Shape;8867;p82"/>
              <p:cNvGrpSpPr/>
              <p:nvPr/>
            </p:nvGrpSpPr>
            <p:grpSpPr>
              <a:xfrm>
                <a:off x="1501054" y="3605478"/>
                <a:ext cx="526340" cy="249240"/>
                <a:chOff x="1501054" y="3605478"/>
                <a:chExt cx="526340" cy="249240"/>
              </a:xfrm>
            </p:grpSpPr>
            <p:grpSp>
              <p:nvGrpSpPr>
                <p:cNvPr id="8868" name="Google Shape;8868;p82"/>
                <p:cNvGrpSpPr/>
                <p:nvPr/>
              </p:nvGrpSpPr>
              <p:grpSpPr>
                <a:xfrm>
                  <a:off x="1834208" y="3643867"/>
                  <a:ext cx="193185" cy="25622"/>
                  <a:chOff x="1834208" y="3643867"/>
                  <a:chExt cx="193185" cy="25622"/>
                </a:xfrm>
              </p:grpSpPr>
              <p:sp>
                <p:nvSpPr>
                  <p:cNvPr id="8869" name="Google Shape;8869;p82"/>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2"/>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82"/>
                <p:cNvGrpSpPr/>
                <p:nvPr/>
              </p:nvGrpSpPr>
              <p:grpSpPr>
                <a:xfrm>
                  <a:off x="1501054" y="3605478"/>
                  <a:ext cx="333165" cy="249240"/>
                  <a:chOff x="1501054" y="3605478"/>
                  <a:chExt cx="333165" cy="249240"/>
                </a:xfrm>
              </p:grpSpPr>
              <p:sp>
                <p:nvSpPr>
                  <p:cNvPr id="8872" name="Google Shape;8872;p82"/>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3" name="Google Shape;8873;p82"/>
                  <p:cNvGrpSpPr/>
                  <p:nvPr/>
                </p:nvGrpSpPr>
                <p:grpSpPr>
                  <a:xfrm>
                    <a:off x="1501054" y="3655851"/>
                    <a:ext cx="155286" cy="198867"/>
                    <a:chOff x="1501054" y="3655851"/>
                    <a:chExt cx="155286" cy="198867"/>
                  </a:xfrm>
                </p:grpSpPr>
                <p:sp>
                  <p:nvSpPr>
                    <p:cNvPr id="8874" name="Google Shape;8874;p82"/>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2"/>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76" name="Google Shape;8876;p82"/>
              <p:cNvGrpSpPr/>
              <p:nvPr/>
            </p:nvGrpSpPr>
            <p:grpSpPr>
              <a:xfrm>
                <a:off x="724986" y="3800594"/>
                <a:ext cx="532950" cy="302090"/>
                <a:chOff x="724986" y="3800594"/>
                <a:chExt cx="532950" cy="302090"/>
              </a:xfrm>
            </p:grpSpPr>
            <p:grpSp>
              <p:nvGrpSpPr>
                <p:cNvPr id="8877" name="Google Shape;8877;p82"/>
                <p:cNvGrpSpPr/>
                <p:nvPr/>
              </p:nvGrpSpPr>
              <p:grpSpPr>
                <a:xfrm>
                  <a:off x="724986" y="4044367"/>
                  <a:ext cx="181314" cy="25626"/>
                  <a:chOff x="724986" y="4044367"/>
                  <a:chExt cx="181314" cy="25626"/>
                </a:xfrm>
              </p:grpSpPr>
              <p:sp>
                <p:nvSpPr>
                  <p:cNvPr id="8878" name="Google Shape;8878;p82"/>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2"/>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0" name="Google Shape;8880;p82"/>
                <p:cNvGrpSpPr/>
                <p:nvPr/>
              </p:nvGrpSpPr>
              <p:grpSpPr>
                <a:xfrm>
                  <a:off x="906290" y="3800594"/>
                  <a:ext cx="351646" cy="302090"/>
                  <a:chOff x="906290" y="3800594"/>
                  <a:chExt cx="351646" cy="302090"/>
                </a:xfrm>
              </p:grpSpPr>
              <p:grpSp>
                <p:nvGrpSpPr>
                  <p:cNvPr id="8881" name="Google Shape;8881;p82"/>
                  <p:cNvGrpSpPr/>
                  <p:nvPr/>
                </p:nvGrpSpPr>
                <p:grpSpPr>
                  <a:xfrm>
                    <a:off x="1084172" y="3842857"/>
                    <a:ext cx="173764" cy="217131"/>
                    <a:chOff x="1084172" y="3842857"/>
                    <a:chExt cx="173764" cy="217131"/>
                  </a:xfrm>
                </p:grpSpPr>
                <p:grpSp>
                  <p:nvGrpSpPr>
                    <p:cNvPr id="8882" name="Google Shape;8882;p82"/>
                    <p:cNvGrpSpPr/>
                    <p:nvPr/>
                  </p:nvGrpSpPr>
                  <p:grpSpPr>
                    <a:xfrm>
                      <a:off x="1156862" y="3936509"/>
                      <a:ext cx="101073" cy="25622"/>
                      <a:chOff x="1156862" y="3936509"/>
                      <a:chExt cx="101073" cy="25622"/>
                    </a:xfrm>
                  </p:grpSpPr>
                  <p:sp>
                    <p:nvSpPr>
                      <p:cNvPr id="8883" name="Google Shape;8883;p82"/>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2"/>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85" name="Google Shape;8885;p82"/>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86" name="Google Shape;8886;p82"/>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2"/>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82"/>
                <p:cNvGrpSpPr/>
                <p:nvPr/>
              </p:nvGrpSpPr>
              <p:grpSpPr>
                <a:xfrm>
                  <a:off x="724986" y="3830189"/>
                  <a:ext cx="189533" cy="25626"/>
                  <a:chOff x="724986" y="3830189"/>
                  <a:chExt cx="189533" cy="25626"/>
                </a:xfrm>
              </p:grpSpPr>
              <p:sp>
                <p:nvSpPr>
                  <p:cNvPr id="8889" name="Google Shape;8889;p82"/>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2"/>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891" name="Google Shape;8891;p82"/>
          <p:cNvGrpSpPr/>
          <p:nvPr/>
        </p:nvGrpSpPr>
        <p:grpSpPr>
          <a:xfrm>
            <a:off x="2253298" y="2249665"/>
            <a:ext cx="948701" cy="935378"/>
            <a:chOff x="2253298" y="2428317"/>
            <a:chExt cx="948701" cy="935378"/>
          </a:xfrm>
        </p:grpSpPr>
        <p:sp>
          <p:nvSpPr>
            <p:cNvPr id="8892" name="Google Shape;8892;p82"/>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2"/>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2"/>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2"/>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2"/>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2"/>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2"/>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2"/>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2"/>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2"/>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2"/>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2"/>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2"/>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2"/>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2"/>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2"/>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2"/>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2"/>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2"/>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2"/>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2"/>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2"/>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2"/>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2"/>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2"/>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2"/>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2"/>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2"/>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2"/>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2"/>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2"/>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2"/>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2"/>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28" name="Shape 8928"/>
        <p:cNvGrpSpPr/>
        <p:nvPr/>
      </p:nvGrpSpPr>
      <p:grpSpPr>
        <a:xfrm>
          <a:off x="0" y="0"/>
          <a:ext cx="0" cy="0"/>
          <a:chOff x="0" y="0"/>
          <a:chExt cx="0" cy="0"/>
        </a:xfrm>
      </p:grpSpPr>
      <p:graphicFrame>
        <p:nvGraphicFramePr>
          <p:cNvPr id="8929" name="Google Shape;8929;p83"/>
          <p:cNvGraphicFramePr/>
          <p:nvPr/>
        </p:nvGraphicFramePr>
        <p:xfrm>
          <a:off x="3342575" y="2130450"/>
          <a:ext cx="3000000" cy="3000000"/>
        </p:xfrm>
        <a:graphic>
          <a:graphicData uri="http://schemas.openxmlformats.org/drawingml/2006/table">
            <a:tbl>
              <a:tblPr>
                <a:noFill/>
                <a:tableStyleId>{56D6EECD-C013-4610-91E3-FD642A7314A5}</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930" name="Google Shape;8930;p83"/>
          <p:cNvGrpSpPr/>
          <p:nvPr/>
        </p:nvGrpSpPr>
        <p:grpSpPr>
          <a:xfrm>
            <a:off x="3339744" y="952977"/>
            <a:ext cx="2363393" cy="1017867"/>
            <a:chOff x="3292400" y="1219146"/>
            <a:chExt cx="2615240" cy="1110239"/>
          </a:xfrm>
        </p:grpSpPr>
        <p:sp>
          <p:nvSpPr>
            <p:cNvPr id="8931" name="Google Shape;8931;p83"/>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8932" name="Google Shape;8932;p83"/>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33" name="Google Shape;8933;p83"/>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934" name="Google Shape;8934;p83"/>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935" name="Google Shape;8935;p83"/>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936" name="Google Shape;8936;p83"/>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937" name="Google Shape;8937;p83"/>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938" name="Google Shape;8938;p83"/>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939" name="Google Shape;8939;p83"/>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940" name="Google Shape;8940;p83"/>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941" name="Google Shape;8941;p83"/>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942" name="Google Shape;8942;p83"/>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943" name="Google Shape;8943;p83"/>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944" name="Google Shape;8944;p83"/>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945" name="Google Shape;8945;p83"/>
            <p:cNvGrpSpPr/>
            <p:nvPr/>
          </p:nvGrpSpPr>
          <p:grpSpPr>
            <a:xfrm>
              <a:off x="3748438" y="1378608"/>
              <a:ext cx="2159202" cy="903971"/>
              <a:chOff x="1683525" y="2179850"/>
              <a:chExt cx="4519050" cy="2134525"/>
            </a:xfrm>
          </p:grpSpPr>
          <p:sp>
            <p:nvSpPr>
              <p:cNvPr id="8946" name="Google Shape;8946;p83"/>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47" name="Google Shape;8947;p83"/>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48" name="Google Shape;8948;p83"/>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49" name="Google Shape;8949;p83"/>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50" name="Google Shape;8950;p83"/>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51" name="Google Shape;8951;p83"/>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52" name="Google Shape;8952;p83"/>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53" name="Google Shape;8953;p83"/>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54" name="Google Shape;8954;p83"/>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55" name="Google Shape;8955;p83"/>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56" name="Google Shape;8956;p83"/>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957" name="Google Shape;8957;p83"/>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8958" name="Google Shape;8958;p83"/>
          <p:cNvGraphicFramePr/>
          <p:nvPr/>
        </p:nvGraphicFramePr>
        <p:xfrm>
          <a:off x="5935838" y="2130450"/>
          <a:ext cx="3000000" cy="3000000"/>
        </p:xfrm>
        <a:graphic>
          <a:graphicData uri="http://schemas.openxmlformats.org/drawingml/2006/table">
            <a:tbl>
              <a:tblPr>
                <a:noFill/>
                <a:tableStyleId>{56D6EECD-C013-4610-91E3-FD642A7314A5}</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8959" name="Google Shape;8959;p83"/>
          <p:cNvGrpSpPr/>
          <p:nvPr/>
        </p:nvGrpSpPr>
        <p:grpSpPr>
          <a:xfrm>
            <a:off x="5913087" y="3189047"/>
            <a:ext cx="2519825" cy="1001454"/>
            <a:chOff x="1906114" y="789980"/>
            <a:chExt cx="1487676" cy="606868"/>
          </a:xfrm>
        </p:grpSpPr>
        <p:cxnSp>
          <p:nvCxnSpPr>
            <p:cNvPr id="8960" name="Google Shape;8960;p83"/>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961" name="Google Shape;8961;p83"/>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962" name="Google Shape;8962;p83"/>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963" name="Google Shape;8963;p83"/>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964" name="Google Shape;8964;p83"/>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965" name="Google Shape;8965;p83"/>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966" name="Google Shape;8966;p83"/>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967" name="Google Shape;8967;p83"/>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3"/>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3"/>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3"/>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3"/>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3"/>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3"/>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974" name="Google Shape;8974;p83"/>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975" name="Google Shape;8975;p83"/>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976" name="Google Shape;8976;p83"/>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83"/>
          <p:cNvGrpSpPr/>
          <p:nvPr/>
        </p:nvGrpSpPr>
        <p:grpSpPr>
          <a:xfrm>
            <a:off x="712562" y="998005"/>
            <a:ext cx="2394370" cy="976502"/>
            <a:chOff x="749309" y="1112739"/>
            <a:chExt cx="2371603" cy="976502"/>
          </a:xfrm>
        </p:grpSpPr>
        <p:sp>
          <p:nvSpPr>
            <p:cNvPr id="8978" name="Google Shape;8978;p83"/>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3"/>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3"/>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3"/>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3"/>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3"/>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3"/>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3"/>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3"/>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3"/>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3"/>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3"/>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3"/>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3"/>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3"/>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3"/>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3"/>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3"/>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3"/>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3"/>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3"/>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3"/>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3"/>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3"/>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3"/>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3"/>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3"/>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3"/>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3"/>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3"/>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3"/>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3"/>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010" name="Google Shape;9010;p83"/>
          <p:cNvGraphicFramePr/>
          <p:nvPr/>
        </p:nvGraphicFramePr>
        <p:xfrm>
          <a:off x="5935863" y="996300"/>
          <a:ext cx="3000000" cy="3000000"/>
        </p:xfrm>
        <a:graphic>
          <a:graphicData uri="http://schemas.openxmlformats.org/drawingml/2006/table">
            <a:tbl>
              <a:tblPr>
                <a:noFill/>
                <a:tableStyleId>{56D6EECD-C013-4610-91E3-FD642A7314A5}</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pSp>
        <p:nvGrpSpPr>
          <p:cNvPr id="9011" name="Google Shape;9011;p83"/>
          <p:cNvGrpSpPr/>
          <p:nvPr/>
        </p:nvGrpSpPr>
        <p:grpSpPr>
          <a:xfrm>
            <a:off x="4086504" y="2517093"/>
            <a:ext cx="1517436" cy="74460"/>
            <a:chOff x="3980086" y="2804397"/>
            <a:chExt cx="1227600" cy="66900"/>
          </a:xfrm>
        </p:grpSpPr>
        <p:sp>
          <p:nvSpPr>
            <p:cNvPr id="9012" name="Google Shape;9012;p83"/>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3"/>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4" name="Google Shape;9014;p83"/>
          <p:cNvGrpSpPr/>
          <p:nvPr/>
        </p:nvGrpSpPr>
        <p:grpSpPr>
          <a:xfrm>
            <a:off x="4711569" y="2809680"/>
            <a:ext cx="892956" cy="74460"/>
            <a:chOff x="3980086" y="2804397"/>
            <a:chExt cx="1227600" cy="66900"/>
          </a:xfrm>
        </p:grpSpPr>
        <p:sp>
          <p:nvSpPr>
            <p:cNvPr id="9015" name="Google Shape;9015;p83"/>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3"/>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7" name="Google Shape;9017;p83"/>
          <p:cNvGrpSpPr/>
          <p:nvPr/>
        </p:nvGrpSpPr>
        <p:grpSpPr>
          <a:xfrm>
            <a:off x="3344661" y="3168563"/>
            <a:ext cx="2363244" cy="1005943"/>
            <a:chOff x="3358415" y="3361302"/>
            <a:chExt cx="2363244" cy="1024695"/>
          </a:xfrm>
        </p:grpSpPr>
        <p:grpSp>
          <p:nvGrpSpPr>
            <p:cNvPr id="9018" name="Google Shape;9018;p83"/>
            <p:cNvGrpSpPr/>
            <p:nvPr/>
          </p:nvGrpSpPr>
          <p:grpSpPr>
            <a:xfrm>
              <a:off x="3358415" y="3361302"/>
              <a:ext cx="441300" cy="1024695"/>
              <a:chOff x="3358415" y="3361302"/>
              <a:chExt cx="441300" cy="1024695"/>
            </a:xfrm>
          </p:grpSpPr>
          <p:sp>
            <p:nvSpPr>
              <p:cNvPr id="9019" name="Google Shape;9019;p83"/>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3"/>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3"/>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3"/>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3"/>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3"/>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83"/>
            <p:cNvGrpSpPr/>
            <p:nvPr/>
          </p:nvGrpSpPr>
          <p:grpSpPr>
            <a:xfrm>
              <a:off x="3838901" y="3361302"/>
              <a:ext cx="441300" cy="1024695"/>
              <a:chOff x="3838901" y="3361302"/>
              <a:chExt cx="441300" cy="1024695"/>
            </a:xfrm>
          </p:grpSpPr>
          <p:sp>
            <p:nvSpPr>
              <p:cNvPr id="9026" name="Google Shape;9026;p83"/>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3"/>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3"/>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3"/>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3"/>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3"/>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83"/>
            <p:cNvGrpSpPr/>
            <p:nvPr/>
          </p:nvGrpSpPr>
          <p:grpSpPr>
            <a:xfrm>
              <a:off x="4319387" y="3361302"/>
              <a:ext cx="441300" cy="1024695"/>
              <a:chOff x="4319387" y="3361302"/>
              <a:chExt cx="441300" cy="1024695"/>
            </a:xfrm>
          </p:grpSpPr>
          <p:sp>
            <p:nvSpPr>
              <p:cNvPr id="9033" name="Google Shape;9033;p83"/>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3"/>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3"/>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3"/>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3"/>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3"/>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83"/>
            <p:cNvGrpSpPr/>
            <p:nvPr/>
          </p:nvGrpSpPr>
          <p:grpSpPr>
            <a:xfrm>
              <a:off x="4799873" y="3361302"/>
              <a:ext cx="441300" cy="1024695"/>
              <a:chOff x="4799873" y="3361302"/>
              <a:chExt cx="441300" cy="1024695"/>
            </a:xfrm>
          </p:grpSpPr>
          <p:sp>
            <p:nvSpPr>
              <p:cNvPr id="9040" name="Google Shape;9040;p83"/>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3"/>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3"/>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3"/>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3"/>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3"/>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83"/>
            <p:cNvGrpSpPr/>
            <p:nvPr/>
          </p:nvGrpSpPr>
          <p:grpSpPr>
            <a:xfrm>
              <a:off x="5280360" y="3361302"/>
              <a:ext cx="441300" cy="1024695"/>
              <a:chOff x="5280360" y="3361302"/>
              <a:chExt cx="441300" cy="1024695"/>
            </a:xfrm>
          </p:grpSpPr>
          <p:sp>
            <p:nvSpPr>
              <p:cNvPr id="9047" name="Google Shape;9047;p83"/>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3"/>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3"/>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3"/>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3"/>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3"/>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053" name="Google Shape;9053;p83"/>
          <p:cNvGraphicFramePr/>
          <p:nvPr/>
        </p:nvGraphicFramePr>
        <p:xfrm>
          <a:off x="711088" y="2130450"/>
          <a:ext cx="3000000" cy="3000000"/>
        </p:xfrm>
        <a:graphic>
          <a:graphicData uri="http://schemas.openxmlformats.org/drawingml/2006/table">
            <a:tbl>
              <a:tblPr>
                <a:noFill/>
                <a:tableStyleId>{56D6EECD-C013-4610-91E3-FD642A7314A5}</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9054" name="Google Shape;9054;p83"/>
          <p:cNvGrpSpPr/>
          <p:nvPr/>
        </p:nvGrpSpPr>
        <p:grpSpPr>
          <a:xfrm>
            <a:off x="712613" y="3180175"/>
            <a:ext cx="2403614" cy="1005900"/>
            <a:chOff x="726450" y="3372825"/>
            <a:chExt cx="2403614" cy="1005900"/>
          </a:xfrm>
        </p:grpSpPr>
        <p:grpSp>
          <p:nvGrpSpPr>
            <p:cNvPr id="9055" name="Google Shape;9055;p83"/>
            <p:cNvGrpSpPr/>
            <p:nvPr/>
          </p:nvGrpSpPr>
          <p:grpSpPr>
            <a:xfrm>
              <a:off x="726450" y="3696000"/>
              <a:ext cx="2403614" cy="500898"/>
              <a:chOff x="726450" y="3696000"/>
              <a:chExt cx="2403614" cy="500898"/>
            </a:xfrm>
          </p:grpSpPr>
          <p:sp>
            <p:nvSpPr>
              <p:cNvPr id="9056" name="Google Shape;9056;p83"/>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057" name="Google Shape;9057;p83"/>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058" name="Google Shape;9058;p83"/>
            <p:cNvGrpSpPr/>
            <p:nvPr/>
          </p:nvGrpSpPr>
          <p:grpSpPr>
            <a:xfrm>
              <a:off x="1348050" y="3372825"/>
              <a:ext cx="1720425" cy="1005900"/>
              <a:chOff x="1348050" y="3372825"/>
              <a:chExt cx="1720425" cy="1005900"/>
            </a:xfrm>
          </p:grpSpPr>
          <p:sp>
            <p:nvSpPr>
              <p:cNvPr id="9059" name="Google Shape;9059;p83"/>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060" name="Google Shape;9060;p83"/>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061" name="Google Shape;9061;p83"/>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062" name="Google Shape;9062;p83"/>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063" name="Google Shape;9063;p83"/>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064" name="Google Shape;9064;p83"/>
            <p:cNvGrpSpPr/>
            <p:nvPr/>
          </p:nvGrpSpPr>
          <p:grpSpPr>
            <a:xfrm>
              <a:off x="1455707" y="3731058"/>
              <a:ext cx="1491150" cy="417657"/>
              <a:chOff x="1455707" y="3731058"/>
              <a:chExt cx="1491150" cy="417657"/>
            </a:xfrm>
          </p:grpSpPr>
          <p:grpSp>
            <p:nvGrpSpPr>
              <p:cNvPr id="9065" name="Google Shape;9065;p83"/>
              <p:cNvGrpSpPr/>
              <p:nvPr/>
            </p:nvGrpSpPr>
            <p:grpSpPr>
              <a:xfrm>
                <a:off x="1472938" y="3745828"/>
                <a:ext cx="72126" cy="53788"/>
                <a:chOff x="1472938" y="3745828"/>
                <a:chExt cx="72126" cy="53788"/>
              </a:xfrm>
            </p:grpSpPr>
            <p:sp>
              <p:nvSpPr>
                <p:cNvPr id="9066" name="Google Shape;9066;p83"/>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3"/>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83"/>
              <p:cNvGrpSpPr/>
              <p:nvPr/>
            </p:nvGrpSpPr>
            <p:grpSpPr>
              <a:xfrm>
                <a:off x="1819181" y="4089633"/>
                <a:ext cx="72126" cy="53788"/>
                <a:chOff x="1819181" y="4089633"/>
                <a:chExt cx="72126" cy="53788"/>
              </a:xfrm>
            </p:grpSpPr>
            <p:sp>
              <p:nvSpPr>
                <p:cNvPr id="9069" name="Google Shape;9069;p83"/>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3"/>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83"/>
              <p:cNvGrpSpPr/>
              <p:nvPr/>
            </p:nvGrpSpPr>
            <p:grpSpPr>
              <a:xfrm>
                <a:off x="1455707" y="4084171"/>
                <a:ext cx="64321" cy="64544"/>
                <a:chOff x="1455707" y="4084171"/>
                <a:chExt cx="64321" cy="64544"/>
              </a:xfrm>
            </p:grpSpPr>
            <p:sp>
              <p:nvSpPr>
                <p:cNvPr id="9072" name="Google Shape;9072;p83"/>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3"/>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4" name="Google Shape;9074;p83"/>
              <p:cNvGrpSpPr/>
              <p:nvPr/>
            </p:nvGrpSpPr>
            <p:grpSpPr>
              <a:xfrm>
                <a:off x="1818610" y="3731058"/>
                <a:ext cx="64321" cy="64544"/>
                <a:chOff x="1818610" y="3731058"/>
                <a:chExt cx="64321" cy="64544"/>
              </a:xfrm>
            </p:grpSpPr>
            <p:sp>
              <p:nvSpPr>
                <p:cNvPr id="9075" name="Google Shape;9075;p83"/>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3"/>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7" name="Google Shape;9077;p83"/>
              <p:cNvGrpSpPr/>
              <p:nvPr/>
            </p:nvGrpSpPr>
            <p:grpSpPr>
              <a:xfrm>
                <a:off x="2172491" y="4089633"/>
                <a:ext cx="72126" cy="53788"/>
                <a:chOff x="2172491" y="4089633"/>
                <a:chExt cx="72126" cy="53788"/>
              </a:xfrm>
            </p:grpSpPr>
            <p:sp>
              <p:nvSpPr>
                <p:cNvPr id="9078" name="Google Shape;9078;p83"/>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3"/>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0" name="Google Shape;9080;p83"/>
              <p:cNvGrpSpPr/>
              <p:nvPr/>
            </p:nvGrpSpPr>
            <p:grpSpPr>
              <a:xfrm>
                <a:off x="2171920" y="3731058"/>
                <a:ext cx="64321" cy="64544"/>
                <a:chOff x="2171920" y="3731058"/>
                <a:chExt cx="64321" cy="64544"/>
              </a:xfrm>
            </p:grpSpPr>
            <p:sp>
              <p:nvSpPr>
                <p:cNvPr id="9081" name="Google Shape;9081;p83"/>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3"/>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83"/>
              <p:cNvGrpSpPr/>
              <p:nvPr/>
            </p:nvGrpSpPr>
            <p:grpSpPr>
              <a:xfrm>
                <a:off x="2874730" y="3745828"/>
                <a:ext cx="72126" cy="53788"/>
                <a:chOff x="2874730" y="3745828"/>
                <a:chExt cx="72126" cy="53788"/>
              </a:xfrm>
            </p:grpSpPr>
            <p:sp>
              <p:nvSpPr>
                <p:cNvPr id="9084" name="Google Shape;9084;p83"/>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3"/>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6" name="Google Shape;9086;p83"/>
              <p:cNvGrpSpPr/>
              <p:nvPr/>
            </p:nvGrpSpPr>
            <p:grpSpPr>
              <a:xfrm>
                <a:off x="2878589" y="4081481"/>
                <a:ext cx="64321" cy="64544"/>
                <a:chOff x="2878589" y="4081481"/>
                <a:chExt cx="64321" cy="64544"/>
              </a:xfrm>
            </p:grpSpPr>
            <p:sp>
              <p:nvSpPr>
                <p:cNvPr id="9087" name="Google Shape;9087;p83"/>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3"/>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9" name="Google Shape;9089;p83"/>
              <p:cNvGrpSpPr/>
              <p:nvPr/>
            </p:nvGrpSpPr>
            <p:grpSpPr>
              <a:xfrm>
                <a:off x="2525796" y="4089633"/>
                <a:ext cx="72126" cy="53788"/>
                <a:chOff x="2525796" y="4089633"/>
                <a:chExt cx="72126" cy="53788"/>
              </a:xfrm>
            </p:grpSpPr>
            <p:sp>
              <p:nvSpPr>
                <p:cNvPr id="9090" name="Google Shape;9090;p83"/>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3"/>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2" name="Google Shape;9092;p83"/>
              <p:cNvGrpSpPr/>
              <p:nvPr/>
            </p:nvGrpSpPr>
            <p:grpSpPr>
              <a:xfrm>
                <a:off x="2525225" y="3731058"/>
                <a:ext cx="64321" cy="64544"/>
                <a:chOff x="2525225" y="3731058"/>
                <a:chExt cx="64321" cy="64544"/>
              </a:xfrm>
            </p:grpSpPr>
            <p:sp>
              <p:nvSpPr>
                <p:cNvPr id="9093" name="Google Shape;9093;p83"/>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3"/>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98" name="Shape 9098"/>
        <p:cNvGrpSpPr/>
        <p:nvPr/>
      </p:nvGrpSpPr>
      <p:grpSpPr>
        <a:xfrm>
          <a:off x="0" y="0"/>
          <a:ext cx="0" cy="0"/>
          <a:chOff x="0" y="0"/>
          <a:chExt cx="0" cy="0"/>
        </a:xfrm>
      </p:grpSpPr>
      <p:grpSp>
        <p:nvGrpSpPr>
          <p:cNvPr id="9099" name="Google Shape;9099;p84"/>
          <p:cNvGrpSpPr/>
          <p:nvPr/>
        </p:nvGrpSpPr>
        <p:grpSpPr>
          <a:xfrm>
            <a:off x="716991" y="971306"/>
            <a:ext cx="845921" cy="690752"/>
            <a:chOff x="732428" y="1198513"/>
            <a:chExt cx="845921" cy="690752"/>
          </a:xfrm>
        </p:grpSpPr>
        <p:grpSp>
          <p:nvGrpSpPr>
            <p:cNvPr id="9100" name="Google Shape;9100;p84"/>
            <p:cNvGrpSpPr/>
            <p:nvPr/>
          </p:nvGrpSpPr>
          <p:grpSpPr>
            <a:xfrm>
              <a:off x="823030" y="1198513"/>
              <a:ext cx="755319" cy="690752"/>
              <a:chOff x="823030" y="1198513"/>
              <a:chExt cx="755319" cy="690752"/>
            </a:xfrm>
          </p:grpSpPr>
          <p:sp>
            <p:nvSpPr>
              <p:cNvPr id="9101" name="Google Shape;9101;p84"/>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4"/>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84"/>
            <p:cNvGrpSpPr/>
            <p:nvPr/>
          </p:nvGrpSpPr>
          <p:grpSpPr>
            <a:xfrm>
              <a:off x="732428" y="1239937"/>
              <a:ext cx="739912" cy="607886"/>
              <a:chOff x="732428" y="1239937"/>
              <a:chExt cx="739912" cy="607886"/>
            </a:xfrm>
          </p:grpSpPr>
          <p:sp>
            <p:nvSpPr>
              <p:cNvPr id="9104" name="Google Shape;9104;p84"/>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4"/>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6" name="Google Shape;9106;p84"/>
            <p:cNvGrpSpPr/>
            <p:nvPr/>
          </p:nvGrpSpPr>
          <p:grpSpPr>
            <a:xfrm>
              <a:off x="732428" y="1277018"/>
              <a:ext cx="702832" cy="533758"/>
              <a:chOff x="732428" y="1277018"/>
              <a:chExt cx="702832" cy="533758"/>
            </a:xfrm>
          </p:grpSpPr>
          <p:sp>
            <p:nvSpPr>
              <p:cNvPr id="9107" name="Google Shape;9107;p84"/>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4"/>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84"/>
            <p:cNvGrpSpPr/>
            <p:nvPr/>
          </p:nvGrpSpPr>
          <p:grpSpPr>
            <a:xfrm>
              <a:off x="931170" y="1306653"/>
              <a:ext cx="647179" cy="474455"/>
              <a:chOff x="931170" y="1306653"/>
              <a:chExt cx="647179" cy="474455"/>
            </a:xfrm>
          </p:grpSpPr>
          <p:sp>
            <p:nvSpPr>
              <p:cNvPr id="9110" name="Google Shape;9110;p84"/>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4"/>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2" name="Google Shape;9112;p84"/>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3" name="Google Shape;9113;p84"/>
          <p:cNvGrpSpPr/>
          <p:nvPr/>
        </p:nvGrpSpPr>
        <p:grpSpPr>
          <a:xfrm>
            <a:off x="3948600" y="971313"/>
            <a:ext cx="634656" cy="699982"/>
            <a:chOff x="5985650" y="2860025"/>
            <a:chExt cx="1396075" cy="1539775"/>
          </a:xfrm>
        </p:grpSpPr>
        <p:sp>
          <p:nvSpPr>
            <p:cNvPr id="9114" name="Google Shape;9114;p84"/>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4"/>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4"/>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4"/>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4"/>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4"/>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4"/>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4"/>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4"/>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4"/>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4"/>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4"/>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4"/>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4"/>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4"/>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4"/>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4"/>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4"/>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4"/>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4"/>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4"/>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4"/>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4"/>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4"/>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4"/>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4"/>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4"/>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4"/>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4"/>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4"/>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4"/>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4"/>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84"/>
          <p:cNvGrpSpPr/>
          <p:nvPr/>
        </p:nvGrpSpPr>
        <p:grpSpPr>
          <a:xfrm>
            <a:off x="4704250" y="971306"/>
            <a:ext cx="725845" cy="699975"/>
            <a:chOff x="4249973" y="1201875"/>
            <a:chExt cx="1958568" cy="1888762"/>
          </a:xfrm>
        </p:grpSpPr>
        <p:sp>
          <p:nvSpPr>
            <p:cNvPr id="9147" name="Google Shape;9147;p84"/>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8" name="Google Shape;9148;p84"/>
            <p:cNvGrpSpPr/>
            <p:nvPr/>
          </p:nvGrpSpPr>
          <p:grpSpPr>
            <a:xfrm>
              <a:off x="5853086" y="1789142"/>
              <a:ext cx="355454" cy="1048099"/>
              <a:chOff x="5576108" y="2016725"/>
              <a:chExt cx="565200" cy="1666560"/>
            </a:xfrm>
          </p:grpSpPr>
          <p:sp>
            <p:nvSpPr>
              <p:cNvPr id="9149" name="Google Shape;9149;p84"/>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150" name="Google Shape;9150;p84"/>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84"/>
            <p:cNvGrpSpPr/>
            <p:nvPr/>
          </p:nvGrpSpPr>
          <p:grpSpPr>
            <a:xfrm>
              <a:off x="4869455" y="2691676"/>
              <a:ext cx="1013897" cy="398961"/>
              <a:chOff x="4012057" y="3451825"/>
              <a:chExt cx="1612175" cy="634379"/>
            </a:xfrm>
          </p:grpSpPr>
          <p:sp>
            <p:nvSpPr>
              <p:cNvPr id="9152" name="Google Shape;9152;p84"/>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153" name="Google Shape;9153;p84"/>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84"/>
            <p:cNvGrpSpPr/>
            <p:nvPr/>
          </p:nvGrpSpPr>
          <p:grpSpPr>
            <a:xfrm>
              <a:off x="4276937" y="2155961"/>
              <a:ext cx="651965" cy="891358"/>
              <a:chOff x="3069908" y="2599997"/>
              <a:chExt cx="1036675" cy="1417328"/>
            </a:xfrm>
          </p:grpSpPr>
          <p:sp>
            <p:nvSpPr>
              <p:cNvPr id="9155" name="Google Shape;9155;p84"/>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156" name="Google Shape;9156;p84"/>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7" name="Google Shape;9157;p84"/>
            <p:cNvGrpSpPr/>
            <p:nvPr/>
          </p:nvGrpSpPr>
          <p:grpSpPr>
            <a:xfrm>
              <a:off x="5054918" y="1201875"/>
              <a:ext cx="999548" cy="602711"/>
              <a:chOff x="4306958" y="1082925"/>
              <a:chExt cx="1589359" cy="958358"/>
            </a:xfrm>
          </p:grpSpPr>
          <p:sp>
            <p:nvSpPr>
              <p:cNvPr id="9158" name="Google Shape;9158;p84"/>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159" name="Google Shape;9159;p84"/>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84"/>
            <p:cNvGrpSpPr/>
            <p:nvPr/>
          </p:nvGrpSpPr>
          <p:grpSpPr>
            <a:xfrm>
              <a:off x="4249973" y="1303451"/>
              <a:ext cx="799317" cy="841334"/>
              <a:chOff x="3027033" y="1244439"/>
              <a:chExt cx="1270977" cy="1337786"/>
            </a:xfrm>
          </p:grpSpPr>
          <p:sp>
            <p:nvSpPr>
              <p:cNvPr id="9161" name="Google Shape;9161;p84"/>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162" name="Google Shape;9162;p84"/>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63" name="Google Shape;9163;p84"/>
          <p:cNvGrpSpPr/>
          <p:nvPr/>
        </p:nvGrpSpPr>
        <p:grpSpPr>
          <a:xfrm>
            <a:off x="4057114" y="1858087"/>
            <a:ext cx="750769" cy="683784"/>
            <a:chOff x="4204684" y="2104422"/>
            <a:chExt cx="699822" cy="637382"/>
          </a:xfrm>
        </p:grpSpPr>
        <p:grpSp>
          <p:nvGrpSpPr>
            <p:cNvPr id="9164" name="Google Shape;9164;p84"/>
            <p:cNvGrpSpPr/>
            <p:nvPr/>
          </p:nvGrpSpPr>
          <p:grpSpPr>
            <a:xfrm>
              <a:off x="4204684" y="2430067"/>
              <a:ext cx="342957" cy="311738"/>
              <a:chOff x="4204684" y="2430067"/>
              <a:chExt cx="342957" cy="311738"/>
            </a:xfrm>
          </p:grpSpPr>
          <p:sp>
            <p:nvSpPr>
              <p:cNvPr id="9165" name="Google Shape;9165;p84"/>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4"/>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84"/>
            <p:cNvGrpSpPr/>
            <p:nvPr/>
          </p:nvGrpSpPr>
          <p:grpSpPr>
            <a:xfrm>
              <a:off x="4561586" y="2430067"/>
              <a:ext cx="342920" cy="311738"/>
              <a:chOff x="4561586" y="2430067"/>
              <a:chExt cx="342920" cy="311738"/>
            </a:xfrm>
          </p:grpSpPr>
          <p:sp>
            <p:nvSpPr>
              <p:cNvPr id="9168" name="Google Shape;9168;p84"/>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4"/>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84"/>
            <p:cNvGrpSpPr/>
            <p:nvPr/>
          </p:nvGrpSpPr>
          <p:grpSpPr>
            <a:xfrm>
              <a:off x="4561586" y="2104422"/>
              <a:ext cx="342920" cy="311738"/>
              <a:chOff x="4561586" y="2104422"/>
              <a:chExt cx="342920" cy="311738"/>
            </a:xfrm>
          </p:grpSpPr>
          <p:sp>
            <p:nvSpPr>
              <p:cNvPr id="9171" name="Google Shape;9171;p84"/>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4"/>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3" name="Google Shape;9173;p84"/>
            <p:cNvGrpSpPr/>
            <p:nvPr/>
          </p:nvGrpSpPr>
          <p:grpSpPr>
            <a:xfrm>
              <a:off x="4204684" y="2104422"/>
              <a:ext cx="342957" cy="311664"/>
              <a:chOff x="4204684" y="2104422"/>
              <a:chExt cx="342957" cy="311664"/>
            </a:xfrm>
          </p:grpSpPr>
          <p:sp>
            <p:nvSpPr>
              <p:cNvPr id="9174" name="Google Shape;9174;p84"/>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4"/>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76" name="Google Shape;9176;p84"/>
          <p:cNvGrpSpPr/>
          <p:nvPr/>
        </p:nvGrpSpPr>
        <p:grpSpPr>
          <a:xfrm>
            <a:off x="5521547" y="971301"/>
            <a:ext cx="660591" cy="688867"/>
            <a:chOff x="5830645" y="1267368"/>
            <a:chExt cx="530340" cy="553040"/>
          </a:xfrm>
        </p:grpSpPr>
        <p:sp>
          <p:nvSpPr>
            <p:cNvPr id="9177" name="Google Shape;9177;p84"/>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8" name="Google Shape;9178;p84"/>
            <p:cNvGrpSpPr/>
            <p:nvPr/>
          </p:nvGrpSpPr>
          <p:grpSpPr>
            <a:xfrm>
              <a:off x="5830645" y="1267368"/>
              <a:ext cx="259743" cy="269909"/>
              <a:chOff x="5830645" y="1267368"/>
              <a:chExt cx="259743" cy="269909"/>
            </a:xfrm>
          </p:grpSpPr>
          <p:sp>
            <p:nvSpPr>
              <p:cNvPr id="9179" name="Google Shape;9179;p84"/>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4"/>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1" name="Google Shape;9181;p84"/>
            <p:cNvGrpSpPr/>
            <p:nvPr/>
          </p:nvGrpSpPr>
          <p:grpSpPr>
            <a:xfrm>
              <a:off x="6101293" y="1267368"/>
              <a:ext cx="259692" cy="269909"/>
              <a:chOff x="6101293" y="1267368"/>
              <a:chExt cx="259692" cy="269909"/>
            </a:xfrm>
          </p:grpSpPr>
          <p:sp>
            <p:nvSpPr>
              <p:cNvPr id="9182" name="Google Shape;9182;p84"/>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4"/>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84"/>
            <p:cNvGrpSpPr/>
            <p:nvPr/>
          </p:nvGrpSpPr>
          <p:grpSpPr>
            <a:xfrm>
              <a:off x="5830645" y="1550500"/>
              <a:ext cx="259692" cy="269909"/>
              <a:chOff x="5830645" y="1550500"/>
              <a:chExt cx="259692" cy="269909"/>
            </a:xfrm>
          </p:grpSpPr>
          <p:sp>
            <p:nvSpPr>
              <p:cNvPr id="9185" name="Google Shape;9185;p84"/>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4"/>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7" name="Google Shape;9187;p84"/>
            <p:cNvGrpSpPr/>
            <p:nvPr/>
          </p:nvGrpSpPr>
          <p:grpSpPr>
            <a:xfrm>
              <a:off x="6101293" y="1550500"/>
              <a:ext cx="259692" cy="269909"/>
              <a:chOff x="6101293" y="1550500"/>
              <a:chExt cx="259692" cy="269909"/>
            </a:xfrm>
          </p:grpSpPr>
          <p:sp>
            <p:nvSpPr>
              <p:cNvPr id="9188" name="Google Shape;9188;p84"/>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4"/>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90" name="Google Shape;9190;p84"/>
          <p:cNvGrpSpPr/>
          <p:nvPr/>
        </p:nvGrpSpPr>
        <p:grpSpPr>
          <a:xfrm>
            <a:off x="723700" y="1861760"/>
            <a:ext cx="697154" cy="679574"/>
            <a:chOff x="2679875" y="2361475"/>
            <a:chExt cx="780425" cy="760575"/>
          </a:xfrm>
        </p:grpSpPr>
        <p:sp>
          <p:nvSpPr>
            <p:cNvPr id="9191" name="Google Shape;9191;p84"/>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4"/>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4"/>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4"/>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4"/>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4"/>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7" name="Google Shape;9197;p84"/>
          <p:cNvGrpSpPr/>
          <p:nvPr/>
        </p:nvGrpSpPr>
        <p:grpSpPr>
          <a:xfrm>
            <a:off x="3122859" y="971352"/>
            <a:ext cx="735829" cy="684547"/>
            <a:chOff x="3351965" y="1148808"/>
            <a:chExt cx="750770" cy="698375"/>
          </a:xfrm>
        </p:grpSpPr>
        <p:grpSp>
          <p:nvGrpSpPr>
            <p:cNvPr id="9198" name="Google Shape;9198;p84"/>
            <p:cNvGrpSpPr/>
            <p:nvPr/>
          </p:nvGrpSpPr>
          <p:grpSpPr>
            <a:xfrm>
              <a:off x="3586796" y="1148808"/>
              <a:ext cx="294857" cy="286830"/>
              <a:chOff x="3750225" y="1774000"/>
              <a:chExt cx="149575" cy="145525"/>
            </a:xfrm>
          </p:grpSpPr>
          <p:sp>
            <p:nvSpPr>
              <p:cNvPr id="9199" name="Google Shape;9199;p84"/>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4"/>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1" name="Google Shape;9201;p84"/>
            <p:cNvGrpSpPr/>
            <p:nvPr/>
          </p:nvGrpSpPr>
          <p:grpSpPr>
            <a:xfrm>
              <a:off x="3779245" y="1375768"/>
              <a:ext cx="323490" cy="286978"/>
              <a:chOff x="3847850" y="1889150"/>
              <a:chExt cx="164100" cy="145600"/>
            </a:xfrm>
          </p:grpSpPr>
          <p:sp>
            <p:nvSpPr>
              <p:cNvPr id="9202" name="Google Shape;9202;p84"/>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4"/>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84"/>
            <p:cNvGrpSpPr/>
            <p:nvPr/>
          </p:nvGrpSpPr>
          <p:grpSpPr>
            <a:xfrm>
              <a:off x="3351965" y="1330435"/>
              <a:ext cx="295449" cy="285401"/>
              <a:chOff x="3631100" y="1866150"/>
              <a:chExt cx="149875" cy="144800"/>
            </a:xfrm>
          </p:grpSpPr>
          <p:sp>
            <p:nvSpPr>
              <p:cNvPr id="9205" name="Google Shape;9205;p84"/>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4"/>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84"/>
            <p:cNvGrpSpPr/>
            <p:nvPr/>
          </p:nvGrpSpPr>
          <p:grpSpPr>
            <a:xfrm>
              <a:off x="3548208" y="1560352"/>
              <a:ext cx="294808" cy="286830"/>
              <a:chOff x="3730650" y="1982800"/>
              <a:chExt cx="149550" cy="145525"/>
            </a:xfrm>
          </p:grpSpPr>
          <p:sp>
            <p:nvSpPr>
              <p:cNvPr id="9208" name="Google Shape;9208;p84"/>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4"/>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10" name="Google Shape;9210;p84"/>
          <p:cNvGrpSpPr/>
          <p:nvPr/>
        </p:nvGrpSpPr>
        <p:grpSpPr>
          <a:xfrm>
            <a:off x="7624512" y="971306"/>
            <a:ext cx="804565" cy="677795"/>
            <a:chOff x="7636443" y="1204988"/>
            <a:chExt cx="804565" cy="677795"/>
          </a:xfrm>
        </p:grpSpPr>
        <p:grpSp>
          <p:nvGrpSpPr>
            <p:cNvPr id="9211" name="Google Shape;9211;p84"/>
            <p:cNvGrpSpPr/>
            <p:nvPr/>
          </p:nvGrpSpPr>
          <p:grpSpPr>
            <a:xfrm>
              <a:off x="7636443" y="1509705"/>
              <a:ext cx="804565" cy="373078"/>
              <a:chOff x="7636443" y="1509705"/>
              <a:chExt cx="804565" cy="373078"/>
            </a:xfrm>
          </p:grpSpPr>
          <p:sp>
            <p:nvSpPr>
              <p:cNvPr id="9212" name="Google Shape;9212;p84"/>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4"/>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84"/>
            <p:cNvGrpSpPr/>
            <p:nvPr/>
          </p:nvGrpSpPr>
          <p:grpSpPr>
            <a:xfrm>
              <a:off x="7636443" y="1408133"/>
              <a:ext cx="804565" cy="373078"/>
              <a:chOff x="7636443" y="1408133"/>
              <a:chExt cx="804565" cy="373078"/>
            </a:xfrm>
          </p:grpSpPr>
          <p:sp>
            <p:nvSpPr>
              <p:cNvPr id="9215" name="Google Shape;9215;p84"/>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4"/>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84"/>
            <p:cNvGrpSpPr/>
            <p:nvPr/>
          </p:nvGrpSpPr>
          <p:grpSpPr>
            <a:xfrm>
              <a:off x="7636443" y="1306560"/>
              <a:ext cx="804565" cy="373078"/>
              <a:chOff x="7636443" y="1306560"/>
              <a:chExt cx="804565" cy="373078"/>
            </a:xfrm>
          </p:grpSpPr>
          <p:sp>
            <p:nvSpPr>
              <p:cNvPr id="9218" name="Google Shape;9218;p84"/>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4"/>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0" name="Google Shape;9220;p84"/>
            <p:cNvGrpSpPr/>
            <p:nvPr/>
          </p:nvGrpSpPr>
          <p:grpSpPr>
            <a:xfrm>
              <a:off x="7636443" y="1204988"/>
              <a:ext cx="804565" cy="373078"/>
              <a:chOff x="7636443" y="1204988"/>
              <a:chExt cx="804565" cy="373078"/>
            </a:xfrm>
          </p:grpSpPr>
          <p:sp>
            <p:nvSpPr>
              <p:cNvPr id="9221" name="Google Shape;9221;p84"/>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4"/>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23" name="Google Shape;9223;p84"/>
          <p:cNvGrpSpPr/>
          <p:nvPr/>
        </p:nvGrpSpPr>
        <p:grpSpPr>
          <a:xfrm>
            <a:off x="4963358" y="1878721"/>
            <a:ext cx="661339" cy="661188"/>
            <a:chOff x="3990000" y="975400"/>
            <a:chExt cx="3934200" cy="3933300"/>
          </a:xfrm>
        </p:grpSpPr>
        <p:sp>
          <p:nvSpPr>
            <p:cNvPr id="9224" name="Google Shape;9224;p84"/>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4"/>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4"/>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4"/>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8" name="Google Shape;9228;p84"/>
          <p:cNvGrpSpPr/>
          <p:nvPr/>
        </p:nvGrpSpPr>
        <p:grpSpPr>
          <a:xfrm>
            <a:off x="6607006" y="1857359"/>
            <a:ext cx="868881" cy="684241"/>
            <a:chOff x="6598259" y="2078634"/>
            <a:chExt cx="868881" cy="684241"/>
          </a:xfrm>
        </p:grpSpPr>
        <p:sp>
          <p:nvSpPr>
            <p:cNvPr id="9229" name="Google Shape;9229;p84"/>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4"/>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4"/>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4"/>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4"/>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4"/>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5" name="Google Shape;9235;p84"/>
            <p:cNvGrpSpPr/>
            <p:nvPr/>
          </p:nvGrpSpPr>
          <p:grpSpPr>
            <a:xfrm>
              <a:off x="6808175" y="2078634"/>
              <a:ext cx="452229" cy="684241"/>
              <a:chOff x="6808175" y="2078634"/>
              <a:chExt cx="452229" cy="684241"/>
            </a:xfrm>
          </p:grpSpPr>
          <p:sp>
            <p:nvSpPr>
              <p:cNvPr id="9236" name="Google Shape;9236;p84"/>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4"/>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4"/>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4"/>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4"/>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4"/>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42" name="Google Shape;9242;p84"/>
              <p:cNvGrpSpPr/>
              <p:nvPr/>
            </p:nvGrpSpPr>
            <p:grpSpPr>
              <a:xfrm>
                <a:off x="6821586" y="2078634"/>
                <a:ext cx="426871" cy="684241"/>
                <a:chOff x="6821586" y="2078634"/>
                <a:chExt cx="426871" cy="684241"/>
              </a:xfrm>
            </p:grpSpPr>
            <p:grpSp>
              <p:nvGrpSpPr>
                <p:cNvPr id="9243" name="Google Shape;9243;p84"/>
                <p:cNvGrpSpPr/>
                <p:nvPr/>
              </p:nvGrpSpPr>
              <p:grpSpPr>
                <a:xfrm>
                  <a:off x="6821586" y="2078634"/>
                  <a:ext cx="426871" cy="684241"/>
                  <a:chOff x="6821586" y="2078634"/>
                  <a:chExt cx="426871" cy="684241"/>
                </a:xfrm>
              </p:grpSpPr>
              <p:sp>
                <p:nvSpPr>
                  <p:cNvPr id="9244" name="Google Shape;9244;p84"/>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4"/>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4"/>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4"/>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4"/>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4"/>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4"/>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4"/>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4"/>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4"/>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4"/>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4"/>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4"/>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4"/>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4"/>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4"/>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4"/>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4"/>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4"/>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3" name="Google Shape;9263;p84"/>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4"/>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4"/>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4"/>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4"/>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4"/>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269" name="Google Shape;9269;p84"/>
          <p:cNvGrpSpPr/>
          <p:nvPr/>
        </p:nvGrpSpPr>
        <p:grpSpPr>
          <a:xfrm>
            <a:off x="5780173" y="1862968"/>
            <a:ext cx="671358" cy="671358"/>
            <a:chOff x="6535625" y="760425"/>
            <a:chExt cx="1665900" cy="1665900"/>
          </a:xfrm>
        </p:grpSpPr>
        <p:sp>
          <p:nvSpPr>
            <p:cNvPr id="9270" name="Google Shape;9270;p84"/>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4"/>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4"/>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4"/>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84"/>
          <p:cNvGrpSpPr/>
          <p:nvPr/>
        </p:nvGrpSpPr>
        <p:grpSpPr>
          <a:xfrm>
            <a:off x="716989" y="3531368"/>
            <a:ext cx="1340789" cy="640830"/>
            <a:chOff x="238125" y="1151100"/>
            <a:chExt cx="7139450" cy="3412300"/>
          </a:xfrm>
        </p:grpSpPr>
        <p:sp>
          <p:nvSpPr>
            <p:cNvPr id="9275" name="Google Shape;9275;p84"/>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4"/>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4"/>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4"/>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4"/>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4"/>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4"/>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4"/>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4"/>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4"/>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4"/>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4"/>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84"/>
          <p:cNvGrpSpPr/>
          <p:nvPr/>
        </p:nvGrpSpPr>
        <p:grpSpPr>
          <a:xfrm>
            <a:off x="5584212" y="2734649"/>
            <a:ext cx="985357" cy="585764"/>
            <a:chOff x="5145061" y="2881789"/>
            <a:chExt cx="1107641" cy="658458"/>
          </a:xfrm>
        </p:grpSpPr>
        <p:grpSp>
          <p:nvGrpSpPr>
            <p:cNvPr id="9288" name="Google Shape;9288;p84"/>
            <p:cNvGrpSpPr/>
            <p:nvPr/>
          </p:nvGrpSpPr>
          <p:grpSpPr>
            <a:xfrm>
              <a:off x="5722989" y="3244587"/>
              <a:ext cx="529713" cy="295659"/>
              <a:chOff x="5722989" y="3244587"/>
              <a:chExt cx="529713" cy="295659"/>
            </a:xfrm>
          </p:grpSpPr>
          <p:sp>
            <p:nvSpPr>
              <p:cNvPr id="9289" name="Google Shape;9289;p84"/>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290" name="Google Shape;9290;p84"/>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291" name="Google Shape;9291;p84"/>
            <p:cNvGrpSpPr/>
            <p:nvPr/>
          </p:nvGrpSpPr>
          <p:grpSpPr>
            <a:xfrm>
              <a:off x="5145061" y="3244587"/>
              <a:ext cx="536807" cy="295659"/>
              <a:chOff x="5145061" y="3244587"/>
              <a:chExt cx="536807" cy="295659"/>
            </a:xfrm>
          </p:grpSpPr>
          <p:sp>
            <p:nvSpPr>
              <p:cNvPr id="9292" name="Google Shape;9292;p84"/>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293" name="Google Shape;9293;p84"/>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294" name="Google Shape;9294;p84"/>
            <p:cNvGrpSpPr/>
            <p:nvPr/>
          </p:nvGrpSpPr>
          <p:grpSpPr>
            <a:xfrm>
              <a:off x="5341327" y="2898245"/>
              <a:ext cx="532309" cy="614891"/>
              <a:chOff x="5341327" y="2898245"/>
              <a:chExt cx="532309" cy="614891"/>
            </a:xfrm>
          </p:grpSpPr>
          <p:sp>
            <p:nvSpPr>
              <p:cNvPr id="9295" name="Google Shape;9295;p84"/>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296" name="Google Shape;9296;p84"/>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297" name="Google Shape;9297;p84"/>
            <p:cNvGrpSpPr/>
            <p:nvPr/>
          </p:nvGrpSpPr>
          <p:grpSpPr>
            <a:xfrm>
              <a:off x="5532290" y="2881789"/>
              <a:ext cx="620516" cy="305456"/>
              <a:chOff x="5532290" y="2881789"/>
              <a:chExt cx="620516" cy="305456"/>
            </a:xfrm>
          </p:grpSpPr>
          <p:sp>
            <p:nvSpPr>
              <p:cNvPr id="9298" name="Google Shape;9298;p84"/>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299" name="Google Shape;9299;p84"/>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300" name="Google Shape;9300;p84"/>
          <p:cNvGrpSpPr/>
          <p:nvPr/>
        </p:nvGrpSpPr>
        <p:grpSpPr>
          <a:xfrm>
            <a:off x="8163135" y="3526707"/>
            <a:ext cx="269068" cy="645491"/>
            <a:chOff x="7026852" y="3311869"/>
            <a:chExt cx="434331" cy="1041954"/>
          </a:xfrm>
        </p:grpSpPr>
        <p:sp>
          <p:nvSpPr>
            <p:cNvPr id="9301" name="Google Shape;9301;p84"/>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4"/>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4"/>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4" name="Google Shape;9304;p84"/>
          <p:cNvGrpSpPr/>
          <p:nvPr/>
        </p:nvGrpSpPr>
        <p:grpSpPr>
          <a:xfrm>
            <a:off x="6179716" y="3565945"/>
            <a:ext cx="293882" cy="293836"/>
            <a:chOff x="4873519" y="3311869"/>
            <a:chExt cx="499374" cy="499296"/>
          </a:xfrm>
        </p:grpSpPr>
        <p:sp>
          <p:nvSpPr>
            <p:cNvPr id="9305" name="Google Shape;9305;p84"/>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4"/>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84"/>
          <p:cNvGrpSpPr/>
          <p:nvPr/>
        </p:nvGrpSpPr>
        <p:grpSpPr>
          <a:xfrm>
            <a:off x="6179716" y="3878316"/>
            <a:ext cx="293882" cy="293882"/>
            <a:chOff x="4873519" y="3875839"/>
            <a:chExt cx="499374" cy="499374"/>
          </a:xfrm>
        </p:grpSpPr>
        <p:sp>
          <p:nvSpPr>
            <p:cNvPr id="9308" name="Google Shape;9308;p84"/>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4"/>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0" name="Google Shape;9310;p84"/>
          <p:cNvGrpSpPr/>
          <p:nvPr/>
        </p:nvGrpSpPr>
        <p:grpSpPr>
          <a:xfrm>
            <a:off x="2410244" y="1850269"/>
            <a:ext cx="698104" cy="698208"/>
            <a:chOff x="2565073" y="2075876"/>
            <a:chExt cx="672482" cy="672518"/>
          </a:xfrm>
        </p:grpSpPr>
        <p:sp>
          <p:nvSpPr>
            <p:cNvPr id="9311" name="Google Shape;9311;p84"/>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4"/>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4"/>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4"/>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4"/>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4"/>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7" name="Google Shape;9317;p84"/>
          <p:cNvGrpSpPr/>
          <p:nvPr/>
        </p:nvGrpSpPr>
        <p:grpSpPr>
          <a:xfrm>
            <a:off x="5633655" y="3534869"/>
            <a:ext cx="438354" cy="637329"/>
            <a:chOff x="1697726" y="3244179"/>
            <a:chExt cx="788124" cy="1146069"/>
          </a:xfrm>
        </p:grpSpPr>
        <p:sp>
          <p:nvSpPr>
            <p:cNvPr id="9318" name="Google Shape;9318;p84"/>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4"/>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0" name="Google Shape;9320;p84"/>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1" name="Google Shape;9321;p84"/>
          <p:cNvGrpSpPr/>
          <p:nvPr/>
        </p:nvGrpSpPr>
        <p:grpSpPr>
          <a:xfrm>
            <a:off x="7634869" y="1863232"/>
            <a:ext cx="799565" cy="670282"/>
            <a:chOff x="7617850" y="2063282"/>
            <a:chExt cx="799565" cy="670282"/>
          </a:xfrm>
        </p:grpSpPr>
        <p:cxnSp>
          <p:nvCxnSpPr>
            <p:cNvPr id="9322" name="Google Shape;9322;p84"/>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323" name="Google Shape;9323;p84"/>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324" name="Google Shape;9324;p84"/>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325" name="Google Shape;9325;p84"/>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326" name="Google Shape;9326;p84"/>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327" name="Google Shape;9327;p84"/>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328" name="Google Shape;9328;p84"/>
            <p:cNvGrpSpPr/>
            <p:nvPr/>
          </p:nvGrpSpPr>
          <p:grpSpPr>
            <a:xfrm>
              <a:off x="7734309" y="2063282"/>
              <a:ext cx="570957" cy="620095"/>
              <a:chOff x="7734309" y="2063282"/>
              <a:chExt cx="570957" cy="620095"/>
            </a:xfrm>
          </p:grpSpPr>
          <p:grpSp>
            <p:nvGrpSpPr>
              <p:cNvPr id="9329" name="Google Shape;9329;p84"/>
              <p:cNvGrpSpPr/>
              <p:nvPr/>
            </p:nvGrpSpPr>
            <p:grpSpPr>
              <a:xfrm>
                <a:off x="8031573" y="2063282"/>
                <a:ext cx="273693" cy="620095"/>
                <a:chOff x="8031573" y="2063282"/>
                <a:chExt cx="273693" cy="620095"/>
              </a:xfrm>
            </p:grpSpPr>
            <p:sp>
              <p:nvSpPr>
                <p:cNvPr id="9330" name="Google Shape;9330;p84"/>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4"/>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4"/>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4"/>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84"/>
              <p:cNvGrpSpPr/>
              <p:nvPr/>
            </p:nvGrpSpPr>
            <p:grpSpPr>
              <a:xfrm flipH="1">
                <a:off x="7734309" y="2063282"/>
                <a:ext cx="273693" cy="620095"/>
                <a:chOff x="8031573" y="2063282"/>
                <a:chExt cx="273693" cy="620095"/>
              </a:xfrm>
            </p:grpSpPr>
            <p:sp>
              <p:nvSpPr>
                <p:cNvPr id="9335" name="Google Shape;9335;p84"/>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4"/>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4"/>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4"/>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339" name="Google Shape;9339;p84"/>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4"/>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1" name="Google Shape;9341;p84"/>
          <p:cNvGrpSpPr/>
          <p:nvPr/>
        </p:nvGrpSpPr>
        <p:grpSpPr>
          <a:xfrm>
            <a:off x="7821475" y="2716715"/>
            <a:ext cx="602567" cy="601884"/>
            <a:chOff x="1186975" y="238125"/>
            <a:chExt cx="5244275" cy="5238325"/>
          </a:xfrm>
        </p:grpSpPr>
        <p:sp>
          <p:nvSpPr>
            <p:cNvPr id="9342" name="Google Shape;9342;p84"/>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4"/>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4"/>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4"/>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84"/>
          <p:cNvGrpSpPr/>
          <p:nvPr/>
        </p:nvGrpSpPr>
        <p:grpSpPr>
          <a:xfrm>
            <a:off x="3264213" y="1856199"/>
            <a:ext cx="651848" cy="687338"/>
            <a:chOff x="3400515" y="2056248"/>
            <a:chExt cx="698134" cy="735987"/>
          </a:xfrm>
        </p:grpSpPr>
        <p:grpSp>
          <p:nvGrpSpPr>
            <p:cNvPr id="9347" name="Google Shape;9347;p84"/>
            <p:cNvGrpSpPr/>
            <p:nvPr/>
          </p:nvGrpSpPr>
          <p:grpSpPr>
            <a:xfrm>
              <a:off x="3400515" y="2283913"/>
              <a:ext cx="312919" cy="219900"/>
              <a:chOff x="3400515" y="2283913"/>
              <a:chExt cx="312919" cy="219900"/>
            </a:xfrm>
          </p:grpSpPr>
          <p:sp>
            <p:nvSpPr>
              <p:cNvPr id="9348" name="Google Shape;9348;p84"/>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349" name="Google Shape;9349;p84"/>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9350" name="Google Shape;9350;p84"/>
            <p:cNvGrpSpPr/>
            <p:nvPr/>
          </p:nvGrpSpPr>
          <p:grpSpPr>
            <a:xfrm>
              <a:off x="3547823" y="2461089"/>
              <a:ext cx="219900" cy="331146"/>
              <a:chOff x="3547823" y="2461089"/>
              <a:chExt cx="219900" cy="331146"/>
            </a:xfrm>
          </p:grpSpPr>
          <p:sp>
            <p:nvSpPr>
              <p:cNvPr id="9351" name="Google Shape;9351;p84"/>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352" name="Google Shape;9352;p84"/>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9353" name="Google Shape;9353;p84"/>
            <p:cNvGrpSpPr/>
            <p:nvPr/>
          </p:nvGrpSpPr>
          <p:grpSpPr>
            <a:xfrm>
              <a:off x="3734138" y="2461089"/>
              <a:ext cx="219900" cy="331146"/>
              <a:chOff x="3734138" y="2461089"/>
              <a:chExt cx="219900" cy="331146"/>
            </a:xfrm>
          </p:grpSpPr>
          <p:sp>
            <p:nvSpPr>
              <p:cNvPr id="9354" name="Google Shape;9354;p84"/>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355" name="Google Shape;9355;p84"/>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9356" name="Google Shape;9356;p84"/>
            <p:cNvGrpSpPr/>
            <p:nvPr/>
          </p:nvGrpSpPr>
          <p:grpSpPr>
            <a:xfrm>
              <a:off x="3787560" y="2281742"/>
              <a:ext cx="311089" cy="219900"/>
              <a:chOff x="3787560" y="2281742"/>
              <a:chExt cx="311089" cy="219900"/>
            </a:xfrm>
          </p:grpSpPr>
          <p:sp>
            <p:nvSpPr>
              <p:cNvPr id="9357" name="Google Shape;9357;p84"/>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358" name="Google Shape;9358;p84"/>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9359" name="Google Shape;9359;p84"/>
            <p:cNvGrpSpPr/>
            <p:nvPr/>
          </p:nvGrpSpPr>
          <p:grpSpPr>
            <a:xfrm>
              <a:off x="3637290" y="2056248"/>
              <a:ext cx="219900" cy="330736"/>
              <a:chOff x="3637290" y="2056248"/>
              <a:chExt cx="219900" cy="330736"/>
            </a:xfrm>
          </p:grpSpPr>
          <p:sp>
            <p:nvSpPr>
              <p:cNvPr id="9360" name="Google Shape;9360;p84"/>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361" name="Google Shape;9361;p84"/>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9362" name="Google Shape;9362;p84"/>
          <p:cNvGrpSpPr/>
          <p:nvPr/>
        </p:nvGrpSpPr>
        <p:grpSpPr>
          <a:xfrm>
            <a:off x="2555919" y="2726205"/>
            <a:ext cx="1268144" cy="592394"/>
            <a:chOff x="238125" y="1188750"/>
            <a:chExt cx="7140450" cy="3335550"/>
          </a:xfrm>
        </p:grpSpPr>
        <p:sp>
          <p:nvSpPr>
            <p:cNvPr id="9363" name="Google Shape;9363;p84"/>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4"/>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4"/>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4"/>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4"/>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84"/>
          <p:cNvGrpSpPr/>
          <p:nvPr/>
        </p:nvGrpSpPr>
        <p:grpSpPr>
          <a:xfrm>
            <a:off x="6663819" y="2728360"/>
            <a:ext cx="1053944" cy="590147"/>
            <a:chOff x="238125" y="1335475"/>
            <a:chExt cx="5418735" cy="3034175"/>
          </a:xfrm>
        </p:grpSpPr>
        <p:sp>
          <p:nvSpPr>
            <p:cNvPr id="9369" name="Google Shape;9369;p84"/>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4"/>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4"/>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84"/>
          <p:cNvGrpSpPr/>
          <p:nvPr/>
        </p:nvGrpSpPr>
        <p:grpSpPr>
          <a:xfrm>
            <a:off x="4094628" y="3533259"/>
            <a:ext cx="1268207" cy="638939"/>
            <a:chOff x="3967651" y="3645904"/>
            <a:chExt cx="1479304" cy="745292"/>
          </a:xfrm>
        </p:grpSpPr>
        <p:grpSp>
          <p:nvGrpSpPr>
            <p:cNvPr id="9373" name="Google Shape;9373;p84"/>
            <p:cNvGrpSpPr/>
            <p:nvPr/>
          </p:nvGrpSpPr>
          <p:grpSpPr>
            <a:xfrm>
              <a:off x="3967651" y="4009026"/>
              <a:ext cx="1479304" cy="382170"/>
              <a:chOff x="3967651" y="4009026"/>
              <a:chExt cx="1479304" cy="382170"/>
            </a:xfrm>
          </p:grpSpPr>
          <p:grpSp>
            <p:nvGrpSpPr>
              <p:cNvPr id="9374" name="Google Shape;9374;p84"/>
              <p:cNvGrpSpPr/>
              <p:nvPr/>
            </p:nvGrpSpPr>
            <p:grpSpPr>
              <a:xfrm>
                <a:off x="4892216" y="4195630"/>
                <a:ext cx="554739" cy="195566"/>
                <a:chOff x="3604375" y="4892160"/>
                <a:chExt cx="1651500" cy="582215"/>
              </a:xfrm>
            </p:grpSpPr>
            <p:sp>
              <p:nvSpPr>
                <p:cNvPr id="9375" name="Google Shape;9375;p84"/>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4"/>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84"/>
              <p:cNvGrpSpPr/>
              <p:nvPr/>
            </p:nvGrpSpPr>
            <p:grpSpPr>
              <a:xfrm>
                <a:off x="3967651" y="4146303"/>
                <a:ext cx="579402" cy="244893"/>
                <a:chOff x="851875" y="4745310"/>
                <a:chExt cx="1724925" cy="729065"/>
              </a:xfrm>
            </p:grpSpPr>
            <p:sp>
              <p:nvSpPr>
                <p:cNvPr id="9378" name="Google Shape;9378;p84"/>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4"/>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0" name="Google Shape;9380;p84"/>
              <p:cNvGrpSpPr/>
              <p:nvPr/>
            </p:nvGrpSpPr>
            <p:grpSpPr>
              <a:xfrm>
                <a:off x="4460753" y="4009026"/>
                <a:ext cx="493110" cy="382170"/>
                <a:chOff x="2319875" y="4336625"/>
                <a:chExt cx="1468025" cy="1137750"/>
              </a:xfrm>
            </p:grpSpPr>
            <p:sp>
              <p:nvSpPr>
                <p:cNvPr id="9381" name="Google Shape;9381;p84"/>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4"/>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83" name="Google Shape;9383;p84"/>
            <p:cNvGrpSpPr/>
            <p:nvPr/>
          </p:nvGrpSpPr>
          <p:grpSpPr>
            <a:xfrm>
              <a:off x="4479443" y="3645904"/>
              <a:ext cx="455965" cy="388789"/>
              <a:chOff x="2957425" y="238100"/>
              <a:chExt cx="1910200" cy="1628775"/>
            </a:xfrm>
          </p:grpSpPr>
          <p:sp>
            <p:nvSpPr>
              <p:cNvPr id="9384" name="Google Shape;9384;p84"/>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4"/>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4"/>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4"/>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4"/>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4"/>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4"/>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4"/>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4"/>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4"/>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94" name="Google Shape;9394;p84"/>
          <p:cNvGrpSpPr/>
          <p:nvPr/>
        </p:nvGrpSpPr>
        <p:grpSpPr>
          <a:xfrm>
            <a:off x="2480742" y="3534460"/>
            <a:ext cx="1243128" cy="637739"/>
            <a:chOff x="2496310" y="3693351"/>
            <a:chExt cx="1342906" cy="688926"/>
          </a:xfrm>
        </p:grpSpPr>
        <p:grpSp>
          <p:nvGrpSpPr>
            <p:cNvPr id="9395" name="Google Shape;9395;p84"/>
            <p:cNvGrpSpPr/>
            <p:nvPr/>
          </p:nvGrpSpPr>
          <p:grpSpPr>
            <a:xfrm>
              <a:off x="2496310" y="3693351"/>
              <a:ext cx="1342906" cy="688875"/>
              <a:chOff x="2496310" y="3693351"/>
              <a:chExt cx="1342906" cy="688875"/>
            </a:xfrm>
          </p:grpSpPr>
          <p:sp>
            <p:nvSpPr>
              <p:cNvPr id="9396" name="Google Shape;9396;p84"/>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4"/>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4"/>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4"/>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4"/>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4"/>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02" name="Google Shape;9402;p84"/>
              <p:cNvCxnSpPr>
                <a:stCxn id="9400"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9403" name="Google Shape;9403;p84"/>
              <p:cNvCxnSpPr>
                <a:stCxn id="9397"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9404" name="Google Shape;9404;p84"/>
              <p:cNvCxnSpPr>
                <a:stCxn id="9398"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9405" name="Google Shape;9405;p84"/>
              <p:cNvCxnSpPr>
                <a:stCxn id="9401"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9406" name="Google Shape;9406;p84"/>
              <p:cNvCxnSpPr>
                <a:stCxn id="9399"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407" name="Google Shape;9407;p84"/>
            <p:cNvGrpSpPr/>
            <p:nvPr/>
          </p:nvGrpSpPr>
          <p:grpSpPr>
            <a:xfrm>
              <a:off x="2675275" y="3930557"/>
              <a:ext cx="1003306" cy="451719"/>
              <a:chOff x="2675275" y="4174282"/>
              <a:chExt cx="1003306" cy="451719"/>
            </a:xfrm>
          </p:grpSpPr>
          <p:sp>
            <p:nvSpPr>
              <p:cNvPr id="9408" name="Google Shape;9408;p84"/>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4"/>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4"/>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11" name="Google Shape;9411;p84"/>
          <p:cNvGrpSpPr/>
          <p:nvPr/>
        </p:nvGrpSpPr>
        <p:grpSpPr>
          <a:xfrm>
            <a:off x="1654412" y="971306"/>
            <a:ext cx="574511" cy="874709"/>
            <a:chOff x="1715404" y="1112080"/>
            <a:chExt cx="642270" cy="977984"/>
          </a:xfrm>
        </p:grpSpPr>
        <p:grpSp>
          <p:nvGrpSpPr>
            <p:cNvPr id="9412" name="Google Shape;9412;p84"/>
            <p:cNvGrpSpPr/>
            <p:nvPr/>
          </p:nvGrpSpPr>
          <p:grpSpPr>
            <a:xfrm>
              <a:off x="1715404" y="1112080"/>
              <a:ext cx="642270" cy="977984"/>
              <a:chOff x="1715404" y="1112080"/>
              <a:chExt cx="642270" cy="977984"/>
            </a:xfrm>
          </p:grpSpPr>
          <p:sp>
            <p:nvSpPr>
              <p:cNvPr id="9413" name="Google Shape;9413;p84"/>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4"/>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5" name="Google Shape;9415;p84"/>
            <p:cNvGrpSpPr/>
            <p:nvPr/>
          </p:nvGrpSpPr>
          <p:grpSpPr>
            <a:xfrm>
              <a:off x="1768927" y="1165603"/>
              <a:ext cx="535225" cy="851367"/>
              <a:chOff x="1768927" y="1165603"/>
              <a:chExt cx="535225" cy="851367"/>
            </a:xfrm>
          </p:grpSpPr>
          <p:sp>
            <p:nvSpPr>
              <p:cNvPr id="9416" name="Google Shape;9416;p84"/>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4"/>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8" name="Google Shape;9418;p84"/>
            <p:cNvGrpSpPr/>
            <p:nvPr/>
          </p:nvGrpSpPr>
          <p:grpSpPr>
            <a:xfrm>
              <a:off x="1822449" y="1219125"/>
              <a:ext cx="428180" cy="718859"/>
              <a:chOff x="1822449" y="1219125"/>
              <a:chExt cx="428180" cy="718859"/>
            </a:xfrm>
          </p:grpSpPr>
          <p:sp>
            <p:nvSpPr>
              <p:cNvPr id="9419" name="Google Shape;9419;p84"/>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4"/>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1" name="Google Shape;9421;p84"/>
            <p:cNvGrpSpPr/>
            <p:nvPr/>
          </p:nvGrpSpPr>
          <p:grpSpPr>
            <a:xfrm>
              <a:off x="1875972" y="1272648"/>
              <a:ext cx="321135" cy="586939"/>
              <a:chOff x="1875972" y="1272648"/>
              <a:chExt cx="321135" cy="586939"/>
            </a:xfrm>
          </p:grpSpPr>
          <p:sp>
            <p:nvSpPr>
              <p:cNvPr id="9422" name="Google Shape;9422;p84"/>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4"/>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4" name="Google Shape;9424;p84"/>
          <p:cNvGrpSpPr/>
          <p:nvPr/>
        </p:nvGrpSpPr>
        <p:grpSpPr>
          <a:xfrm>
            <a:off x="7761573" y="3528028"/>
            <a:ext cx="293855" cy="644170"/>
            <a:chOff x="241025" y="3151575"/>
            <a:chExt cx="293855" cy="644170"/>
          </a:xfrm>
        </p:grpSpPr>
        <p:sp>
          <p:nvSpPr>
            <p:cNvPr id="9425" name="Google Shape;9425;p84"/>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4"/>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84"/>
          <p:cNvGrpSpPr/>
          <p:nvPr/>
        </p:nvGrpSpPr>
        <p:grpSpPr>
          <a:xfrm>
            <a:off x="709557" y="2728028"/>
            <a:ext cx="1779649" cy="591620"/>
            <a:chOff x="246070" y="1983375"/>
            <a:chExt cx="1855347" cy="616849"/>
          </a:xfrm>
        </p:grpSpPr>
        <p:sp>
          <p:nvSpPr>
            <p:cNvPr id="9428" name="Google Shape;9428;p84"/>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4"/>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4"/>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4"/>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4"/>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4"/>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4"/>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4"/>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4"/>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84"/>
          <p:cNvGrpSpPr/>
          <p:nvPr/>
        </p:nvGrpSpPr>
        <p:grpSpPr>
          <a:xfrm>
            <a:off x="2320424" y="971306"/>
            <a:ext cx="711055" cy="745993"/>
            <a:chOff x="2496269" y="1171698"/>
            <a:chExt cx="761953" cy="799392"/>
          </a:xfrm>
        </p:grpSpPr>
        <p:grpSp>
          <p:nvGrpSpPr>
            <p:cNvPr id="9438" name="Google Shape;9438;p84"/>
            <p:cNvGrpSpPr/>
            <p:nvPr/>
          </p:nvGrpSpPr>
          <p:grpSpPr>
            <a:xfrm>
              <a:off x="2496269" y="1171698"/>
              <a:ext cx="761953" cy="723022"/>
              <a:chOff x="2496269" y="1171698"/>
              <a:chExt cx="761953" cy="723022"/>
            </a:xfrm>
          </p:grpSpPr>
          <p:sp>
            <p:nvSpPr>
              <p:cNvPr id="9439" name="Google Shape;9439;p84"/>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4"/>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1" name="Google Shape;9441;p84"/>
              <p:cNvGrpSpPr/>
              <p:nvPr/>
            </p:nvGrpSpPr>
            <p:grpSpPr>
              <a:xfrm>
                <a:off x="2496269" y="1171698"/>
                <a:ext cx="761953" cy="723022"/>
                <a:chOff x="2496269" y="1120652"/>
                <a:chExt cx="761953" cy="723022"/>
              </a:xfrm>
            </p:grpSpPr>
            <p:grpSp>
              <p:nvGrpSpPr>
                <p:cNvPr id="9442" name="Google Shape;9442;p84"/>
                <p:cNvGrpSpPr/>
                <p:nvPr/>
              </p:nvGrpSpPr>
              <p:grpSpPr>
                <a:xfrm>
                  <a:off x="2496269" y="1120652"/>
                  <a:ext cx="761953" cy="723022"/>
                  <a:chOff x="2496269" y="1120652"/>
                  <a:chExt cx="761953" cy="723022"/>
                </a:xfrm>
              </p:grpSpPr>
              <p:grpSp>
                <p:nvGrpSpPr>
                  <p:cNvPr id="9443" name="Google Shape;9443;p84"/>
                  <p:cNvGrpSpPr/>
                  <p:nvPr/>
                </p:nvGrpSpPr>
                <p:grpSpPr>
                  <a:xfrm>
                    <a:off x="2496269" y="1304589"/>
                    <a:ext cx="407089" cy="305057"/>
                    <a:chOff x="2496269" y="1304589"/>
                    <a:chExt cx="407089" cy="305057"/>
                  </a:xfrm>
                </p:grpSpPr>
                <p:sp>
                  <p:nvSpPr>
                    <p:cNvPr id="9444" name="Google Shape;9444;p84"/>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4"/>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84"/>
                  <p:cNvGrpSpPr/>
                  <p:nvPr/>
                </p:nvGrpSpPr>
                <p:grpSpPr>
                  <a:xfrm>
                    <a:off x="2586468" y="1493376"/>
                    <a:ext cx="358850" cy="349656"/>
                    <a:chOff x="2586468" y="1493376"/>
                    <a:chExt cx="358850" cy="349656"/>
                  </a:xfrm>
                </p:grpSpPr>
                <p:sp>
                  <p:nvSpPr>
                    <p:cNvPr id="9447" name="Google Shape;9447;p84"/>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4"/>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9" name="Google Shape;9449;p84"/>
                  <p:cNvGrpSpPr/>
                  <p:nvPr/>
                </p:nvGrpSpPr>
                <p:grpSpPr>
                  <a:xfrm>
                    <a:off x="2807939" y="1494024"/>
                    <a:ext cx="358857" cy="349650"/>
                    <a:chOff x="2807939" y="1494024"/>
                    <a:chExt cx="358857" cy="349650"/>
                  </a:xfrm>
                </p:grpSpPr>
                <p:sp>
                  <p:nvSpPr>
                    <p:cNvPr id="9450" name="Google Shape;9450;p84"/>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4"/>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2" name="Google Shape;9452;p84"/>
                  <p:cNvGrpSpPr/>
                  <p:nvPr/>
                </p:nvGrpSpPr>
                <p:grpSpPr>
                  <a:xfrm>
                    <a:off x="2851133" y="1305635"/>
                    <a:ext cx="407089" cy="305057"/>
                    <a:chOff x="2851133" y="1305635"/>
                    <a:chExt cx="407089" cy="305057"/>
                  </a:xfrm>
                </p:grpSpPr>
                <p:sp>
                  <p:nvSpPr>
                    <p:cNvPr id="9453" name="Google Shape;9453;p84"/>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4"/>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5" name="Google Shape;9455;p84"/>
                  <p:cNvGrpSpPr/>
                  <p:nvPr/>
                </p:nvGrpSpPr>
                <p:grpSpPr>
                  <a:xfrm>
                    <a:off x="2727495" y="1120652"/>
                    <a:ext cx="300271" cy="396358"/>
                    <a:chOff x="2727495" y="1120652"/>
                    <a:chExt cx="300271" cy="396358"/>
                  </a:xfrm>
                </p:grpSpPr>
                <p:sp>
                  <p:nvSpPr>
                    <p:cNvPr id="9456" name="Google Shape;9456;p84"/>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4"/>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58" name="Google Shape;9458;p84"/>
                <p:cNvGrpSpPr/>
                <p:nvPr/>
              </p:nvGrpSpPr>
              <p:grpSpPr>
                <a:xfrm>
                  <a:off x="2722305" y="1350460"/>
                  <a:ext cx="308357" cy="308344"/>
                  <a:chOff x="2722305" y="1350460"/>
                  <a:chExt cx="308357" cy="308344"/>
                </a:xfrm>
              </p:grpSpPr>
              <p:sp>
                <p:nvSpPr>
                  <p:cNvPr id="9459" name="Google Shape;9459;p84"/>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0" name="Google Shape;9460;p84"/>
                  <p:cNvGrpSpPr/>
                  <p:nvPr/>
                </p:nvGrpSpPr>
                <p:grpSpPr>
                  <a:xfrm>
                    <a:off x="2725064" y="1364529"/>
                    <a:ext cx="297954" cy="280182"/>
                    <a:chOff x="2725064" y="1364529"/>
                    <a:chExt cx="297954" cy="280182"/>
                  </a:xfrm>
                </p:grpSpPr>
                <p:sp>
                  <p:nvSpPr>
                    <p:cNvPr id="9461" name="Google Shape;9461;p84"/>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4"/>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4"/>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4"/>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4"/>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466" name="Google Shape;9466;p84"/>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4"/>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4"/>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4"/>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4"/>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84"/>
          <p:cNvGrpSpPr/>
          <p:nvPr/>
        </p:nvGrpSpPr>
        <p:grpSpPr>
          <a:xfrm>
            <a:off x="3909124" y="2727412"/>
            <a:ext cx="1569144" cy="591015"/>
            <a:chOff x="3820100" y="3023049"/>
            <a:chExt cx="1303926" cy="491162"/>
          </a:xfrm>
        </p:grpSpPr>
        <p:grpSp>
          <p:nvGrpSpPr>
            <p:cNvPr id="9472" name="Google Shape;9472;p84"/>
            <p:cNvGrpSpPr/>
            <p:nvPr/>
          </p:nvGrpSpPr>
          <p:grpSpPr>
            <a:xfrm>
              <a:off x="3820100" y="3023072"/>
              <a:ext cx="1303926" cy="491139"/>
              <a:chOff x="3820100" y="3023072"/>
              <a:chExt cx="1303926" cy="491139"/>
            </a:xfrm>
          </p:grpSpPr>
          <p:sp>
            <p:nvSpPr>
              <p:cNvPr id="9473" name="Google Shape;9473;p84"/>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4"/>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5" name="Google Shape;9475;p84"/>
            <p:cNvGrpSpPr/>
            <p:nvPr/>
          </p:nvGrpSpPr>
          <p:grpSpPr>
            <a:xfrm>
              <a:off x="4132439" y="3023645"/>
              <a:ext cx="393633" cy="177096"/>
              <a:chOff x="4132439" y="3023645"/>
              <a:chExt cx="393633" cy="177096"/>
            </a:xfrm>
          </p:grpSpPr>
          <p:sp>
            <p:nvSpPr>
              <p:cNvPr id="9476" name="Google Shape;9476;p84"/>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4"/>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8" name="Google Shape;9478;p84"/>
            <p:cNvGrpSpPr/>
            <p:nvPr/>
          </p:nvGrpSpPr>
          <p:grpSpPr>
            <a:xfrm>
              <a:off x="3921811" y="3023049"/>
              <a:ext cx="1002397" cy="388943"/>
              <a:chOff x="3921811" y="3023049"/>
              <a:chExt cx="1002397" cy="388943"/>
            </a:xfrm>
          </p:grpSpPr>
          <p:sp>
            <p:nvSpPr>
              <p:cNvPr id="9479" name="Google Shape;9479;p84"/>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4"/>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1" name="Google Shape;9481;p84"/>
            <p:cNvGrpSpPr/>
            <p:nvPr/>
          </p:nvGrpSpPr>
          <p:grpSpPr>
            <a:xfrm>
              <a:off x="4023645" y="3023049"/>
              <a:ext cx="683032" cy="286722"/>
              <a:chOff x="4023645" y="3023049"/>
              <a:chExt cx="683032" cy="286722"/>
            </a:xfrm>
          </p:grpSpPr>
          <p:sp>
            <p:nvSpPr>
              <p:cNvPr id="9482" name="Google Shape;9482;p84"/>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4"/>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84" name="Google Shape;9484;p84"/>
          <p:cNvGrpSpPr/>
          <p:nvPr/>
        </p:nvGrpSpPr>
        <p:grpSpPr>
          <a:xfrm>
            <a:off x="1541246" y="1854257"/>
            <a:ext cx="713522" cy="688025"/>
            <a:chOff x="1706078" y="2092648"/>
            <a:chExt cx="660913" cy="637296"/>
          </a:xfrm>
        </p:grpSpPr>
        <p:sp>
          <p:nvSpPr>
            <p:cNvPr id="9485" name="Google Shape;9485;p84"/>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6" name="Google Shape;9486;p84"/>
            <p:cNvGrpSpPr/>
            <p:nvPr/>
          </p:nvGrpSpPr>
          <p:grpSpPr>
            <a:xfrm>
              <a:off x="1706078" y="2092648"/>
              <a:ext cx="660913" cy="575241"/>
              <a:chOff x="1706078" y="2092648"/>
              <a:chExt cx="660913" cy="575241"/>
            </a:xfrm>
          </p:grpSpPr>
          <p:sp>
            <p:nvSpPr>
              <p:cNvPr id="9487" name="Google Shape;9487;p84"/>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4"/>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4"/>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90" name="Google Shape;9490;p84"/>
          <p:cNvGrpSpPr/>
          <p:nvPr/>
        </p:nvGrpSpPr>
        <p:grpSpPr>
          <a:xfrm>
            <a:off x="6303104" y="971806"/>
            <a:ext cx="1317459" cy="684168"/>
            <a:chOff x="238125" y="999450"/>
            <a:chExt cx="7140700" cy="3708225"/>
          </a:xfrm>
        </p:grpSpPr>
        <p:sp>
          <p:nvSpPr>
            <p:cNvPr id="9491" name="Google Shape;9491;p84"/>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4"/>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4"/>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4"/>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4"/>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4"/>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4"/>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4"/>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4"/>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03" name="Shape 9503"/>
        <p:cNvGrpSpPr/>
        <p:nvPr/>
      </p:nvGrpSpPr>
      <p:grpSpPr>
        <a:xfrm>
          <a:off x="0" y="0"/>
          <a:ext cx="0" cy="0"/>
          <a:chOff x="0" y="0"/>
          <a:chExt cx="0" cy="0"/>
        </a:xfrm>
      </p:grpSpPr>
      <p:grpSp>
        <p:nvGrpSpPr>
          <p:cNvPr id="9504" name="Google Shape;9504;p85"/>
          <p:cNvGrpSpPr/>
          <p:nvPr/>
        </p:nvGrpSpPr>
        <p:grpSpPr>
          <a:xfrm>
            <a:off x="717025" y="967615"/>
            <a:ext cx="1636117" cy="1526144"/>
            <a:chOff x="729238" y="1179665"/>
            <a:chExt cx="1636117" cy="1526144"/>
          </a:xfrm>
        </p:grpSpPr>
        <p:grpSp>
          <p:nvGrpSpPr>
            <p:cNvPr id="9505" name="Google Shape;9505;p85"/>
            <p:cNvGrpSpPr/>
            <p:nvPr/>
          </p:nvGrpSpPr>
          <p:grpSpPr>
            <a:xfrm>
              <a:off x="729238" y="1179665"/>
              <a:ext cx="80700" cy="1526144"/>
              <a:chOff x="729238" y="1179665"/>
              <a:chExt cx="80700" cy="1526144"/>
            </a:xfrm>
          </p:grpSpPr>
          <p:sp>
            <p:nvSpPr>
              <p:cNvPr id="9506" name="Google Shape;9506;p85"/>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5"/>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5"/>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5"/>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5"/>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5"/>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5"/>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5"/>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5"/>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5"/>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6" name="Google Shape;9516;p85"/>
            <p:cNvGrpSpPr/>
            <p:nvPr/>
          </p:nvGrpSpPr>
          <p:grpSpPr>
            <a:xfrm>
              <a:off x="903098" y="1179665"/>
              <a:ext cx="80700" cy="1526144"/>
              <a:chOff x="903098" y="1179665"/>
              <a:chExt cx="80700" cy="1526144"/>
            </a:xfrm>
          </p:grpSpPr>
          <p:sp>
            <p:nvSpPr>
              <p:cNvPr id="9517" name="Google Shape;9517;p85"/>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5"/>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5"/>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5"/>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5"/>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5"/>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5"/>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5"/>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5"/>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5"/>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7" name="Google Shape;9527;p85"/>
            <p:cNvGrpSpPr/>
            <p:nvPr/>
          </p:nvGrpSpPr>
          <p:grpSpPr>
            <a:xfrm>
              <a:off x="1076958" y="1179665"/>
              <a:ext cx="80700" cy="1526144"/>
              <a:chOff x="1076958" y="1179665"/>
              <a:chExt cx="80700" cy="1526144"/>
            </a:xfrm>
          </p:grpSpPr>
          <p:sp>
            <p:nvSpPr>
              <p:cNvPr id="9528" name="Google Shape;9528;p85"/>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5"/>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5"/>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5"/>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5"/>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5"/>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5"/>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5"/>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5"/>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5"/>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8" name="Google Shape;9538;p85"/>
            <p:cNvGrpSpPr/>
            <p:nvPr/>
          </p:nvGrpSpPr>
          <p:grpSpPr>
            <a:xfrm>
              <a:off x="1247707" y="1179665"/>
              <a:ext cx="80700" cy="1526144"/>
              <a:chOff x="1247707" y="1179665"/>
              <a:chExt cx="80700" cy="1526144"/>
            </a:xfrm>
          </p:grpSpPr>
          <p:sp>
            <p:nvSpPr>
              <p:cNvPr id="9539" name="Google Shape;9539;p85"/>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5"/>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5"/>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5"/>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5"/>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5"/>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5"/>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5"/>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5"/>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5"/>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85"/>
            <p:cNvGrpSpPr/>
            <p:nvPr/>
          </p:nvGrpSpPr>
          <p:grpSpPr>
            <a:xfrm>
              <a:off x="1421567" y="1179665"/>
              <a:ext cx="80700" cy="1526144"/>
              <a:chOff x="1421567" y="1179665"/>
              <a:chExt cx="80700" cy="1526144"/>
            </a:xfrm>
          </p:grpSpPr>
          <p:sp>
            <p:nvSpPr>
              <p:cNvPr id="9550" name="Google Shape;9550;p85"/>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5"/>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5"/>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5"/>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5"/>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5"/>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5"/>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5"/>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5"/>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5"/>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85"/>
            <p:cNvGrpSpPr/>
            <p:nvPr/>
          </p:nvGrpSpPr>
          <p:grpSpPr>
            <a:xfrm>
              <a:off x="1592327" y="1179665"/>
              <a:ext cx="80700" cy="1526144"/>
              <a:chOff x="1592327" y="1179665"/>
              <a:chExt cx="80700" cy="1526144"/>
            </a:xfrm>
          </p:grpSpPr>
          <p:sp>
            <p:nvSpPr>
              <p:cNvPr id="9561" name="Google Shape;9561;p85"/>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5"/>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5"/>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5"/>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5"/>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5"/>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5"/>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5"/>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5"/>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5"/>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85"/>
            <p:cNvGrpSpPr/>
            <p:nvPr/>
          </p:nvGrpSpPr>
          <p:grpSpPr>
            <a:xfrm>
              <a:off x="1766187" y="1179665"/>
              <a:ext cx="80700" cy="1526144"/>
              <a:chOff x="1766187" y="1179665"/>
              <a:chExt cx="80700" cy="1526144"/>
            </a:xfrm>
          </p:grpSpPr>
          <p:sp>
            <p:nvSpPr>
              <p:cNvPr id="9572" name="Google Shape;9572;p85"/>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5"/>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5"/>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5"/>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5"/>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5"/>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5"/>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5"/>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5"/>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5"/>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85"/>
            <p:cNvGrpSpPr/>
            <p:nvPr/>
          </p:nvGrpSpPr>
          <p:grpSpPr>
            <a:xfrm>
              <a:off x="1936935" y="1179665"/>
              <a:ext cx="80700" cy="1526144"/>
              <a:chOff x="1936935" y="1179665"/>
              <a:chExt cx="80700" cy="1526144"/>
            </a:xfrm>
          </p:grpSpPr>
          <p:sp>
            <p:nvSpPr>
              <p:cNvPr id="9583" name="Google Shape;9583;p85"/>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5"/>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5"/>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5"/>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5"/>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5"/>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5"/>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5"/>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5"/>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5"/>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3" name="Google Shape;9593;p85"/>
            <p:cNvGrpSpPr/>
            <p:nvPr/>
          </p:nvGrpSpPr>
          <p:grpSpPr>
            <a:xfrm>
              <a:off x="2110795" y="1179665"/>
              <a:ext cx="80700" cy="1526144"/>
              <a:chOff x="2110795" y="1179665"/>
              <a:chExt cx="80700" cy="1526144"/>
            </a:xfrm>
          </p:grpSpPr>
          <p:sp>
            <p:nvSpPr>
              <p:cNvPr id="9594" name="Google Shape;9594;p85"/>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5"/>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5"/>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5"/>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5"/>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5"/>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5"/>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5"/>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5"/>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5"/>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4" name="Google Shape;9604;p85"/>
            <p:cNvGrpSpPr/>
            <p:nvPr/>
          </p:nvGrpSpPr>
          <p:grpSpPr>
            <a:xfrm>
              <a:off x="2284655" y="1179665"/>
              <a:ext cx="80700" cy="1526144"/>
              <a:chOff x="2284655" y="1179665"/>
              <a:chExt cx="80700" cy="1526144"/>
            </a:xfrm>
          </p:grpSpPr>
          <p:sp>
            <p:nvSpPr>
              <p:cNvPr id="9605" name="Google Shape;9605;p85"/>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5"/>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5"/>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5"/>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5"/>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5"/>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5"/>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5"/>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5"/>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5"/>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15" name="Google Shape;9615;p85"/>
          <p:cNvGrpSpPr/>
          <p:nvPr/>
        </p:nvGrpSpPr>
        <p:grpSpPr>
          <a:xfrm>
            <a:off x="2611692" y="986753"/>
            <a:ext cx="1364248" cy="1102133"/>
            <a:chOff x="2623904" y="1198803"/>
            <a:chExt cx="1364248" cy="1102133"/>
          </a:xfrm>
        </p:grpSpPr>
        <p:grpSp>
          <p:nvGrpSpPr>
            <p:cNvPr id="9616" name="Google Shape;9616;p85"/>
            <p:cNvGrpSpPr/>
            <p:nvPr/>
          </p:nvGrpSpPr>
          <p:grpSpPr>
            <a:xfrm>
              <a:off x="2623907" y="1198803"/>
              <a:ext cx="1364245" cy="273000"/>
              <a:chOff x="2623907" y="1198803"/>
              <a:chExt cx="1364245" cy="273000"/>
            </a:xfrm>
          </p:grpSpPr>
          <p:sp>
            <p:nvSpPr>
              <p:cNvPr id="9617" name="Google Shape;9617;p85"/>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5"/>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5"/>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5"/>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5"/>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85"/>
            <p:cNvGrpSpPr/>
            <p:nvPr/>
          </p:nvGrpSpPr>
          <p:grpSpPr>
            <a:xfrm>
              <a:off x="2623904" y="1476964"/>
              <a:ext cx="1364245" cy="273000"/>
              <a:chOff x="2623904" y="1476964"/>
              <a:chExt cx="1364245" cy="273000"/>
            </a:xfrm>
          </p:grpSpPr>
          <p:sp>
            <p:nvSpPr>
              <p:cNvPr id="9623" name="Google Shape;9623;p85"/>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5"/>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5"/>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5"/>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5"/>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8" name="Google Shape;9628;p85"/>
            <p:cNvGrpSpPr/>
            <p:nvPr/>
          </p:nvGrpSpPr>
          <p:grpSpPr>
            <a:xfrm>
              <a:off x="2623907" y="1749775"/>
              <a:ext cx="1364245" cy="273000"/>
              <a:chOff x="2623907" y="1749775"/>
              <a:chExt cx="1364245" cy="273000"/>
            </a:xfrm>
          </p:grpSpPr>
          <p:sp>
            <p:nvSpPr>
              <p:cNvPr id="9629" name="Google Shape;9629;p85"/>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5"/>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5"/>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5"/>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5"/>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85"/>
            <p:cNvGrpSpPr/>
            <p:nvPr/>
          </p:nvGrpSpPr>
          <p:grpSpPr>
            <a:xfrm>
              <a:off x="2623904" y="2027936"/>
              <a:ext cx="1364245" cy="273000"/>
              <a:chOff x="2623904" y="2027936"/>
              <a:chExt cx="1364245" cy="273000"/>
            </a:xfrm>
          </p:grpSpPr>
          <p:sp>
            <p:nvSpPr>
              <p:cNvPr id="9635" name="Google Shape;9635;p85"/>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5"/>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5"/>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5"/>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5"/>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40" name="Google Shape;9640;p85"/>
          <p:cNvGrpSpPr/>
          <p:nvPr/>
        </p:nvGrpSpPr>
        <p:grpSpPr>
          <a:xfrm>
            <a:off x="2601153" y="2445826"/>
            <a:ext cx="1387541" cy="159124"/>
            <a:chOff x="3200660" y="2180272"/>
            <a:chExt cx="2563824" cy="378237"/>
          </a:xfrm>
        </p:grpSpPr>
        <p:sp>
          <p:nvSpPr>
            <p:cNvPr id="9641" name="Google Shape;9641;p85"/>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5"/>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5"/>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5"/>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5"/>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5"/>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5"/>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5"/>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5"/>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5"/>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5"/>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5"/>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5"/>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5"/>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5"/>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5"/>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5"/>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5"/>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9" name="Google Shape;9659;p85"/>
          <p:cNvGrpSpPr/>
          <p:nvPr/>
        </p:nvGrpSpPr>
        <p:grpSpPr>
          <a:xfrm>
            <a:off x="2597677" y="2723590"/>
            <a:ext cx="1390502" cy="159625"/>
            <a:chOff x="3530150" y="2790075"/>
            <a:chExt cx="1962600" cy="225300"/>
          </a:xfrm>
        </p:grpSpPr>
        <p:sp>
          <p:nvSpPr>
            <p:cNvPr id="9660" name="Google Shape;9660;p85"/>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5"/>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2" name="Google Shape;9662;p85"/>
          <p:cNvGrpSpPr/>
          <p:nvPr/>
        </p:nvGrpSpPr>
        <p:grpSpPr>
          <a:xfrm>
            <a:off x="2597735" y="3001855"/>
            <a:ext cx="1411629" cy="154175"/>
            <a:chOff x="3558802" y="4011244"/>
            <a:chExt cx="1866000" cy="111600"/>
          </a:xfrm>
        </p:grpSpPr>
        <p:sp>
          <p:nvSpPr>
            <p:cNvPr id="9663" name="Google Shape;9663;p85"/>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5"/>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85"/>
          <p:cNvGrpSpPr/>
          <p:nvPr/>
        </p:nvGrpSpPr>
        <p:grpSpPr>
          <a:xfrm>
            <a:off x="2598023" y="2207425"/>
            <a:ext cx="1383503" cy="119761"/>
            <a:chOff x="3465975" y="2270258"/>
            <a:chExt cx="1986364" cy="171947"/>
          </a:xfrm>
        </p:grpSpPr>
        <p:sp>
          <p:nvSpPr>
            <p:cNvPr id="9666" name="Google Shape;9666;p85"/>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5"/>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5"/>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5"/>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5"/>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5"/>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5"/>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5"/>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4" name="Google Shape;9674;p85"/>
          <p:cNvGrpSpPr/>
          <p:nvPr/>
        </p:nvGrpSpPr>
        <p:grpSpPr>
          <a:xfrm>
            <a:off x="2609030" y="3571198"/>
            <a:ext cx="1369531" cy="195460"/>
            <a:chOff x="723300" y="4253549"/>
            <a:chExt cx="2276482" cy="324900"/>
          </a:xfrm>
        </p:grpSpPr>
        <p:sp>
          <p:nvSpPr>
            <p:cNvPr id="9675" name="Google Shape;9675;p85"/>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5"/>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5"/>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5"/>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5"/>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0" name="Google Shape;9680;p85"/>
          <p:cNvGrpSpPr/>
          <p:nvPr/>
        </p:nvGrpSpPr>
        <p:grpSpPr>
          <a:xfrm>
            <a:off x="2598591" y="3272439"/>
            <a:ext cx="1389066" cy="180119"/>
            <a:chOff x="705948" y="3788465"/>
            <a:chExt cx="2308953" cy="299400"/>
          </a:xfrm>
        </p:grpSpPr>
        <p:sp>
          <p:nvSpPr>
            <p:cNvPr id="9681" name="Google Shape;9681;p85"/>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5"/>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5"/>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5"/>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5"/>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85"/>
          <p:cNvGrpSpPr/>
          <p:nvPr/>
        </p:nvGrpSpPr>
        <p:grpSpPr>
          <a:xfrm>
            <a:off x="4195581" y="1876393"/>
            <a:ext cx="1433821" cy="191501"/>
            <a:chOff x="4273350" y="2088443"/>
            <a:chExt cx="1433821" cy="191501"/>
          </a:xfrm>
        </p:grpSpPr>
        <p:grpSp>
          <p:nvGrpSpPr>
            <p:cNvPr id="9687" name="Google Shape;9687;p85"/>
            <p:cNvGrpSpPr/>
            <p:nvPr/>
          </p:nvGrpSpPr>
          <p:grpSpPr>
            <a:xfrm>
              <a:off x="4273350" y="2088443"/>
              <a:ext cx="1433821" cy="0"/>
              <a:chOff x="5224975" y="2962250"/>
              <a:chExt cx="1544400" cy="0"/>
            </a:xfrm>
          </p:grpSpPr>
          <p:cxnSp>
            <p:nvCxnSpPr>
              <p:cNvPr id="9688" name="Google Shape;9688;p85"/>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689" name="Google Shape;9689;p85"/>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9690" name="Google Shape;9690;p85"/>
            <p:cNvGrpSpPr/>
            <p:nvPr/>
          </p:nvGrpSpPr>
          <p:grpSpPr>
            <a:xfrm>
              <a:off x="4273350" y="2279944"/>
              <a:ext cx="1433821" cy="0"/>
              <a:chOff x="5224975" y="2962250"/>
              <a:chExt cx="1544400" cy="0"/>
            </a:xfrm>
          </p:grpSpPr>
          <p:cxnSp>
            <p:nvCxnSpPr>
              <p:cNvPr id="9691" name="Google Shape;9691;p85"/>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692" name="Google Shape;9692;p85"/>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9693" name="Google Shape;9693;p85"/>
          <p:cNvGrpSpPr/>
          <p:nvPr/>
        </p:nvGrpSpPr>
        <p:grpSpPr>
          <a:xfrm>
            <a:off x="2646528" y="3885297"/>
            <a:ext cx="1304609" cy="294074"/>
            <a:chOff x="2658741" y="4097347"/>
            <a:chExt cx="1304609" cy="294074"/>
          </a:xfrm>
        </p:grpSpPr>
        <p:grpSp>
          <p:nvGrpSpPr>
            <p:cNvPr id="9694" name="Google Shape;9694;p85"/>
            <p:cNvGrpSpPr/>
            <p:nvPr/>
          </p:nvGrpSpPr>
          <p:grpSpPr>
            <a:xfrm>
              <a:off x="2658741" y="4097347"/>
              <a:ext cx="118572" cy="294074"/>
              <a:chOff x="3343310" y="4475555"/>
              <a:chExt cx="127717" cy="316753"/>
            </a:xfrm>
          </p:grpSpPr>
          <p:sp>
            <p:nvSpPr>
              <p:cNvPr id="9695" name="Google Shape;9695;p8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85"/>
            <p:cNvGrpSpPr/>
            <p:nvPr/>
          </p:nvGrpSpPr>
          <p:grpSpPr>
            <a:xfrm>
              <a:off x="3815519" y="4098388"/>
              <a:ext cx="147831" cy="291991"/>
              <a:chOff x="3527539" y="4476677"/>
              <a:chExt cx="159232" cy="314510"/>
            </a:xfrm>
          </p:grpSpPr>
          <p:sp>
            <p:nvSpPr>
              <p:cNvPr id="9698" name="Google Shape;9698;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0" name="Google Shape;9700;p85"/>
            <p:cNvGrpSpPr/>
            <p:nvPr/>
          </p:nvGrpSpPr>
          <p:grpSpPr>
            <a:xfrm>
              <a:off x="3511696" y="4098388"/>
              <a:ext cx="147831" cy="291991"/>
              <a:chOff x="3527539" y="4476677"/>
              <a:chExt cx="159232" cy="314510"/>
            </a:xfrm>
          </p:grpSpPr>
          <p:sp>
            <p:nvSpPr>
              <p:cNvPr id="9701" name="Google Shape;9701;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85"/>
            <p:cNvGrpSpPr/>
            <p:nvPr/>
          </p:nvGrpSpPr>
          <p:grpSpPr>
            <a:xfrm>
              <a:off x="3207874" y="4098388"/>
              <a:ext cx="147831" cy="291991"/>
              <a:chOff x="3527539" y="4476677"/>
              <a:chExt cx="159232" cy="314510"/>
            </a:xfrm>
          </p:grpSpPr>
          <p:sp>
            <p:nvSpPr>
              <p:cNvPr id="9704" name="Google Shape;9704;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6" name="Google Shape;9706;p85"/>
            <p:cNvGrpSpPr/>
            <p:nvPr/>
          </p:nvGrpSpPr>
          <p:grpSpPr>
            <a:xfrm>
              <a:off x="2933305" y="4097347"/>
              <a:ext cx="118572" cy="294074"/>
              <a:chOff x="3343310" y="4475555"/>
              <a:chExt cx="127717" cy="316753"/>
            </a:xfrm>
          </p:grpSpPr>
          <p:sp>
            <p:nvSpPr>
              <p:cNvPr id="9707" name="Google Shape;9707;p8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09" name="Google Shape;9709;p85"/>
          <p:cNvGrpSpPr/>
          <p:nvPr/>
        </p:nvGrpSpPr>
        <p:grpSpPr>
          <a:xfrm>
            <a:off x="4197136" y="963991"/>
            <a:ext cx="1430711" cy="751237"/>
            <a:chOff x="5159450" y="1919950"/>
            <a:chExt cx="1541050" cy="862500"/>
          </a:xfrm>
        </p:grpSpPr>
        <p:sp>
          <p:nvSpPr>
            <p:cNvPr id="9710" name="Google Shape;9710;p85"/>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711" name="Google Shape;9711;p85"/>
            <p:cNvGrpSpPr/>
            <p:nvPr/>
          </p:nvGrpSpPr>
          <p:grpSpPr>
            <a:xfrm>
              <a:off x="5159450" y="1919950"/>
              <a:ext cx="1541050" cy="862500"/>
              <a:chOff x="5159450" y="1919950"/>
              <a:chExt cx="1541050" cy="862500"/>
            </a:xfrm>
          </p:grpSpPr>
          <p:cxnSp>
            <p:nvCxnSpPr>
              <p:cNvPr id="9712" name="Google Shape;9712;p85"/>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713" name="Google Shape;9713;p85"/>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714" name="Google Shape;9714;p85"/>
          <p:cNvGrpSpPr/>
          <p:nvPr/>
        </p:nvGrpSpPr>
        <p:grpSpPr>
          <a:xfrm>
            <a:off x="4245274" y="2227761"/>
            <a:ext cx="1334436" cy="967914"/>
            <a:chOff x="4294923" y="2439811"/>
            <a:chExt cx="1334436" cy="967914"/>
          </a:xfrm>
        </p:grpSpPr>
        <p:grpSp>
          <p:nvGrpSpPr>
            <p:cNvPr id="9715" name="Google Shape;9715;p85"/>
            <p:cNvGrpSpPr/>
            <p:nvPr/>
          </p:nvGrpSpPr>
          <p:grpSpPr>
            <a:xfrm>
              <a:off x="4960455" y="2469658"/>
              <a:ext cx="668904" cy="885524"/>
              <a:chOff x="4960455" y="2469658"/>
              <a:chExt cx="668904" cy="885524"/>
            </a:xfrm>
          </p:grpSpPr>
          <p:sp>
            <p:nvSpPr>
              <p:cNvPr id="9716" name="Google Shape;9716;p85"/>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5"/>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5"/>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5"/>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5"/>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5"/>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85"/>
            <p:cNvGrpSpPr/>
            <p:nvPr/>
          </p:nvGrpSpPr>
          <p:grpSpPr>
            <a:xfrm>
              <a:off x="4294923" y="2469658"/>
              <a:ext cx="668951" cy="885524"/>
              <a:chOff x="4294923" y="2469658"/>
              <a:chExt cx="668951" cy="885524"/>
            </a:xfrm>
          </p:grpSpPr>
          <p:sp>
            <p:nvSpPr>
              <p:cNvPr id="9723" name="Google Shape;9723;p85"/>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5"/>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5"/>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5"/>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5"/>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5"/>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9" name="Google Shape;9729;p85"/>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0" name="Google Shape;9730;p85"/>
          <p:cNvGrpSpPr/>
          <p:nvPr/>
        </p:nvGrpSpPr>
        <p:grpSpPr>
          <a:xfrm>
            <a:off x="4231477" y="3282206"/>
            <a:ext cx="1430949" cy="897289"/>
            <a:chOff x="4351371" y="3547942"/>
            <a:chExt cx="1345130" cy="843475"/>
          </a:xfrm>
        </p:grpSpPr>
        <p:grpSp>
          <p:nvGrpSpPr>
            <p:cNvPr id="9731" name="Google Shape;9731;p85"/>
            <p:cNvGrpSpPr/>
            <p:nvPr/>
          </p:nvGrpSpPr>
          <p:grpSpPr>
            <a:xfrm>
              <a:off x="4351371" y="4209917"/>
              <a:ext cx="1345130" cy="181500"/>
              <a:chOff x="4351371" y="4209917"/>
              <a:chExt cx="1345130" cy="181500"/>
            </a:xfrm>
          </p:grpSpPr>
          <p:sp>
            <p:nvSpPr>
              <p:cNvPr id="9732" name="Google Shape;9732;p85"/>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33" name="Google Shape;9733;p85"/>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9734" name="Google Shape;9734;p85"/>
            <p:cNvGrpSpPr/>
            <p:nvPr/>
          </p:nvGrpSpPr>
          <p:grpSpPr>
            <a:xfrm>
              <a:off x="4403010" y="3985221"/>
              <a:ext cx="1109518" cy="181500"/>
              <a:chOff x="4403010" y="3985221"/>
              <a:chExt cx="1109518" cy="181500"/>
            </a:xfrm>
          </p:grpSpPr>
          <p:sp>
            <p:nvSpPr>
              <p:cNvPr id="9735" name="Google Shape;9735;p85"/>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36" name="Google Shape;9736;p85"/>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9737" name="Google Shape;9737;p85"/>
            <p:cNvGrpSpPr/>
            <p:nvPr/>
          </p:nvGrpSpPr>
          <p:grpSpPr>
            <a:xfrm>
              <a:off x="4618704" y="3766582"/>
              <a:ext cx="807858" cy="181500"/>
              <a:chOff x="4618704" y="3766582"/>
              <a:chExt cx="807858" cy="181500"/>
            </a:xfrm>
          </p:grpSpPr>
          <p:sp>
            <p:nvSpPr>
              <p:cNvPr id="9738" name="Google Shape;9738;p85"/>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39" name="Google Shape;9739;p85"/>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9740" name="Google Shape;9740;p85"/>
            <p:cNvGrpSpPr/>
            <p:nvPr/>
          </p:nvGrpSpPr>
          <p:grpSpPr>
            <a:xfrm>
              <a:off x="4735238" y="3547942"/>
              <a:ext cx="462839" cy="181500"/>
              <a:chOff x="4735238" y="3547942"/>
              <a:chExt cx="462839" cy="181500"/>
            </a:xfrm>
          </p:grpSpPr>
          <p:sp>
            <p:nvSpPr>
              <p:cNvPr id="9741" name="Google Shape;9741;p85"/>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42" name="Google Shape;9742;p85"/>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9743" name="Google Shape;9743;p85"/>
          <p:cNvGrpSpPr/>
          <p:nvPr/>
        </p:nvGrpSpPr>
        <p:grpSpPr>
          <a:xfrm>
            <a:off x="7407835" y="2217530"/>
            <a:ext cx="1020955" cy="928853"/>
            <a:chOff x="926675" y="238125"/>
            <a:chExt cx="5755100" cy="5232975"/>
          </a:xfrm>
        </p:grpSpPr>
        <p:sp>
          <p:nvSpPr>
            <p:cNvPr id="9744" name="Google Shape;9744;p85"/>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5"/>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5"/>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5"/>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8" name="Google Shape;9748;p85"/>
          <p:cNvGrpSpPr/>
          <p:nvPr/>
        </p:nvGrpSpPr>
        <p:grpSpPr>
          <a:xfrm>
            <a:off x="715208" y="2616265"/>
            <a:ext cx="1695374" cy="1560837"/>
            <a:chOff x="727421" y="2828315"/>
            <a:chExt cx="1695374" cy="1560837"/>
          </a:xfrm>
        </p:grpSpPr>
        <p:grpSp>
          <p:nvGrpSpPr>
            <p:cNvPr id="9749" name="Google Shape;9749;p85"/>
            <p:cNvGrpSpPr/>
            <p:nvPr/>
          </p:nvGrpSpPr>
          <p:grpSpPr>
            <a:xfrm>
              <a:off x="727421" y="2828315"/>
              <a:ext cx="1695374" cy="1560837"/>
              <a:chOff x="734799" y="2782450"/>
              <a:chExt cx="1571100" cy="1577400"/>
            </a:xfrm>
          </p:grpSpPr>
          <p:cxnSp>
            <p:nvCxnSpPr>
              <p:cNvPr id="9750" name="Google Shape;9750;p85"/>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751" name="Google Shape;9751;p85"/>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752" name="Google Shape;9752;p85"/>
            <p:cNvGrpSpPr/>
            <p:nvPr/>
          </p:nvGrpSpPr>
          <p:grpSpPr>
            <a:xfrm>
              <a:off x="819108" y="2882501"/>
              <a:ext cx="1556791" cy="1426186"/>
              <a:chOff x="819108" y="2882501"/>
              <a:chExt cx="1556791" cy="1426186"/>
            </a:xfrm>
          </p:grpSpPr>
          <p:grpSp>
            <p:nvGrpSpPr>
              <p:cNvPr id="9753" name="Google Shape;9753;p85"/>
              <p:cNvGrpSpPr/>
              <p:nvPr/>
            </p:nvGrpSpPr>
            <p:grpSpPr>
              <a:xfrm>
                <a:off x="819108" y="2882501"/>
                <a:ext cx="103104" cy="1426186"/>
                <a:chOff x="4674013" y="3100904"/>
                <a:chExt cx="122758" cy="1698043"/>
              </a:xfrm>
            </p:grpSpPr>
            <p:sp>
              <p:nvSpPr>
                <p:cNvPr id="9754" name="Google Shape;9754;p85"/>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5"/>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5"/>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5"/>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5"/>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5"/>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5"/>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85"/>
              <p:cNvGrpSpPr/>
              <p:nvPr/>
            </p:nvGrpSpPr>
            <p:grpSpPr>
              <a:xfrm>
                <a:off x="1062475" y="2882501"/>
                <a:ext cx="103104" cy="1426186"/>
                <a:chOff x="4940438" y="3100904"/>
                <a:chExt cx="122758" cy="1698043"/>
              </a:xfrm>
            </p:grpSpPr>
            <p:sp>
              <p:nvSpPr>
                <p:cNvPr id="9762" name="Google Shape;9762;p85"/>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5"/>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5"/>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5"/>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5"/>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5"/>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5"/>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9" name="Google Shape;9769;p85"/>
              <p:cNvGrpSpPr/>
              <p:nvPr/>
            </p:nvGrpSpPr>
            <p:grpSpPr>
              <a:xfrm>
                <a:off x="1299324" y="2882501"/>
                <a:ext cx="103104" cy="1426186"/>
                <a:chOff x="5206863" y="3100904"/>
                <a:chExt cx="122758" cy="1698043"/>
              </a:xfrm>
            </p:grpSpPr>
            <p:sp>
              <p:nvSpPr>
                <p:cNvPr id="9770" name="Google Shape;9770;p8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7" name="Google Shape;9777;p85"/>
              <p:cNvGrpSpPr/>
              <p:nvPr/>
            </p:nvGrpSpPr>
            <p:grpSpPr>
              <a:xfrm>
                <a:off x="1786057" y="2882501"/>
                <a:ext cx="103104" cy="1426186"/>
                <a:chOff x="6006138" y="3143629"/>
                <a:chExt cx="122758" cy="1698043"/>
              </a:xfrm>
            </p:grpSpPr>
            <p:sp>
              <p:nvSpPr>
                <p:cNvPr id="9778" name="Google Shape;9778;p8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85"/>
              <p:cNvGrpSpPr/>
              <p:nvPr/>
            </p:nvGrpSpPr>
            <p:grpSpPr>
              <a:xfrm>
                <a:off x="2029422" y="2882501"/>
                <a:ext cx="103104" cy="1426186"/>
                <a:chOff x="6805413" y="3100904"/>
                <a:chExt cx="122758" cy="1698043"/>
              </a:xfrm>
            </p:grpSpPr>
            <p:sp>
              <p:nvSpPr>
                <p:cNvPr id="9786" name="Google Shape;9786;p85"/>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5"/>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5"/>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5"/>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5"/>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5"/>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5"/>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3" name="Google Shape;9793;p85"/>
              <p:cNvGrpSpPr/>
              <p:nvPr/>
            </p:nvGrpSpPr>
            <p:grpSpPr>
              <a:xfrm>
                <a:off x="2272795" y="2882501"/>
                <a:ext cx="103104" cy="1426186"/>
                <a:chOff x="5206863" y="3100904"/>
                <a:chExt cx="122758" cy="1698043"/>
              </a:xfrm>
            </p:grpSpPr>
            <p:sp>
              <p:nvSpPr>
                <p:cNvPr id="9794" name="Google Shape;9794;p8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1" name="Google Shape;9801;p85"/>
              <p:cNvGrpSpPr/>
              <p:nvPr/>
            </p:nvGrpSpPr>
            <p:grpSpPr>
              <a:xfrm>
                <a:off x="1542694" y="2882501"/>
                <a:ext cx="103104" cy="1426186"/>
                <a:chOff x="6006138" y="3143629"/>
                <a:chExt cx="122758" cy="1698043"/>
              </a:xfrm>
            </p:grpSpPr>
            <p:sp>
              <p:nvSpPr>
                <p:cNvPr id="9802" name="Google Shape;9802;p8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809" name="Google Shape;9809;p85"/>
          <p:cNvGrpSpPr/>
          <p:nvPr/>
        </p:nvGrpSpPr>
        <p:grpSpPr>
          <a:xfrm>
            <a:off x="5671259" y="3305987"/>
            <a:ext cx="2749952" cy="870677"/>
            <a:chOff x="238125" y="1725700"/>
            <a:chExt cx="7139025" cy="2260325"/>
          </a:xfrm>
        </p:grpSpPr>
        <p:sp>
          <p:nvSpPr>
            <p:cNvPr id="9810" name="Google Shape;9810;p85"/>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5"/>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5"/>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5"/>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5"/>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5"/>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5"/>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5"/>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5"/>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5"/>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0" name="Google Shape;9820;p85"/>
          <p:cNvGrpSpPr/>
          <p:nvPr/>
        </p:nvGrpSpPr>
        <p:grpSpPr>
          <a:xfrm>
            <a:off x="5941423" y="2247733"/>
            <a:ext cx="1105452" cy="916747"/>
            <a:chOff x="5249100" y="1210600"/>
            <a:chExt cx="3502700" cy="2904775"/>
          </a:xfrm>
        </p:grpSpPr>
        <p:sp>
          <p:nvSpPr>
            <p:cNvPr id="9821" name="Google Shape;9821;p85"/>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5"/>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5"/>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5"/>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25" name="Google Shape;9825;p85"/>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9826" name="Google Shape;9826;p85"/>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9827" name="Google Shape;9827;p85"/>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9828" name="Google Shape;9828;p85"/>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9829" name="Google Shape;9829;p85"/>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85"/>
          <p:cNvGrpSpPr/>
          <p:nvPr/>
        </p:nvGrpSpPr>
        <p:grpSpPr>
          <a:xfrm>
            <a:off x="7123971" y="967151"/>
            <a:ext cx="1304650" cy="1124856"/>
            <a:chOff x="7287122" y="1165658"/>
            <a:chExt cx="1219413" cy="1051365"/>
          </a:xfrm>
        </p:grpSpPr>
        <p:grpSp>
          <p:nvGrpSpPr>
            <p:cNvPr id="9831" name="Google Shape;9831;p85"/>
            <p:cNvGrpSpPr/>
            <p:nvPr/>
          </p:nvGrpSpPr>
          <p:grpSpPr>
            <a:xfrm>
              <a:off x="7287122" y="1969723"/>
              <a:ext cx="1219413" cy="247300"/>
              <a:chOff x="7287122" y="1969723"/>
              <a:chExt cx="1219413" cy="247300"/>
            </a:xfrm>
          </p:grpSpPr>
          <p:sp>
            <p:nvSpPr>
              <p:cNvPr id="9832" name="Google Shape;9832;p85"/>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3" name="Google Shape;9833;p85"/>
              <p:cNvGrpSpPr/>
              <p:nvPr/>
            </p:nvGrpSpPr>
            <p:grpSpPr>
              <a:xfrm>
                <a:off x="7287122" y="2063892"/>
                <a:ext cx="1151753" cy="73428"/>
                <a:chOff x="7287122" y="2063892"/>
                <a:chExt cx="1151753" cy="73428"/>
              </a:xfrm>
            </p:grpSpPr>
            <p:sp>
              <p:nvSpPr>
                <p:cNvPr id="9834" name="Google Shape;9834;p85"/>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35" name="Google Shape;9835;p85"/>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836" name="Google Shape;9836;p85"/>
            <p:cNvGrpSpPr/>
            <p:nvPr/>
          </p:nvGrpSpPr>
          <p:grpSpPr>
            <a:xfrm>
              <a:off x="7287122" y="1712201"/>
              <a:ext cx="1219403" cy="246767"/>
              <a:chOff x="7287122" y="1712201"/>
              <a:chExt cx="1219403" cy="246767"/>
            </a:xfrm>
          </p:grpSpPr>
          <p:sp>
            <p:nvSpPr>
              <p:cNvPr id="9837" name="Google Shape;9837;p85"/>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8" name="Google Shape;9838;p85"/>
              <p:cNvGrpSpPr/>
              <p:nvPr/>
            </p:nvGrpSpPr>
            <p:grpSpPr>
              <a:xfrm>
                <a:off x="7287122" y="1842861"/>
                <a:ext cx="1005303" cy="73419"/>
                <a:chOff x="7287122" y="1842861"/>
                <a:chExt cx="1005303" cy="73419"/>
              </a:xfrm>
            </p:grpSpPr>
            <p:sp>
              <p:nvSpPr>
                <p:cNvPr id="9839" name="Google Shape;9839;p85"/>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40" name="Google Shape;9840;p85"/>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841" name="Google Shape;9841;p85"/>
            <p:cNvGrpSpPr/>
            <p:nvPr/>
          </p:nvGrpSpPr>
          <p:grpSpPr>
            <a:xfrm>
              <a:off x="7287122" y="1447520"/>
              <a:ext cx="1219403" cy="286667"/>
              <a:chOff x="7287122" y="1447520"/>
              <a:chExt cx="1219403" cy="286667"/>
            </a:xfrm>
          </p:grpSpPr>
          <p:sp>
            <p:nvSpPr>
              <p:cNvPr id="9842" name="Google Shape;9842;p85"/>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3" name="Google Shape;9843;p85"/>
              <p:cNvGrpSpPr/>
              <p:nvPr/>
            </p:nvGrpSpPr>
            <p:grpSpPr>
              <a:xfrm>
                <a:off x="7287122" y="1581977"/>
                <a:ext cx="852803" cy="73428"/>
                <a:chOff x="7287122" y="1581977"/>
                <a:chExt cx="852803" cy="73428"/>
              </a:xfrm>
            </p:grpSpPr>
            <p:sp>
              <p:nvSpPr>
                <p:cNvPr id="9844" name="Google Shape;9844;p85"/>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45" name="Google Shape;9845;p85"/>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846" name="Google Shape;9846;p85"/>
            <p:cNvGrpSpPr/>
            <p:nvPr/>
          </p:nvGrpSpPr>
          <p:grpSpPr>
            <a:xfrm>
              <a:off x="7287122" y="1165658"/>
              <a:ext cx="1219403" cy="344253"/>
              <a:chOff x="7287122" y="1165658"/>
              <a:chExt cx="1219403" cy="344253"/>
            </a:xfrm>
          </p:grpSpPr>
          <p:sp>
            <p:nvSpPr>
              <p:cNvPr id="9847" name="Google Shape;9847;p85"/>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8" name="Google Shape;9848;p85"/>
              <p:cNvGrpSpPr/>
              <p:nvPr/>
            </p:nvGrpSpPr>
            <p:grpSpPr>
              <a:xfrm>
                <a:off x="7287122" y="1341025"/>
                <a:ext cx="695703" cy="73419"/>
                <a:chOff x="7287122" y="1341025"/>
                <a:chExt cx="695703" cy="73419"/>
              </a:xfrm>
            </p:grpSpPr>
            <p:sp>
              <p:nvSpPr>
                <p:cNvPr id="9849" name="Google Shape;9849;p85"/>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50" name="Google Shape;9850;p85"/>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9851" name="Google Shape;9851;p85"/>
          <p:cNvGrpSpPr/>
          <p:nvPr/>
        </p:nvGrpSpPr>
        <p:grpSpPr>
          <a:xfrm>
            <a:off x="5790463" y="973174"/>
            <a:ext cx="1397729" cy="1098540"/>
            <a:chOff x="5900602" y="1193063"/>
            <a:chExt cx="1299851" cy="1021707"/>
          </a:xfrm>
        </p:grpSpPr>
        <p:grpSp>
          <p:nvGrpSpPr>
            <p:cNvPr id="9852" name="Google Shape;9852;p85"/>
            <p:cNvGrpSpPr/>
            <p:nvPr/>
          </p:nvGrpSpPr>
          <p:grpSpPr>
            <a:xfrm>
              <a:off x="6520337" y="1193063"/>
              <a:ext cx="341815" cy="799959"/>
              <a:chOff x="6520337" y="1193063"/>
              <a:chExt cx="341815" cy="799959"/>
            </a:xfrm>
          </p:grpSpPr>
          <p:grpSp>
            <p:nvGrpSpPr>
              <p:cNvPr id="9853" name="Google Shape;9853;p85"/>
              <p:cNvGrpSpPr/>
              <p:nvPr/>
            </p:nvGrpSpPr>
            <p:grpSpPr>
              <a:xfrm>
                <a:off x="6520337" y="1589527"/>
                <a:ext cx="213950" cy="403494"/>
                <a:chOff x="6520337" y="1589527"/>
                <a:chExt cx="213950" cy="403494"/>
              </a:xfrm>
            </p:grpSpPr>
            <p:sp>
              <p:nvSpPr>
                <p:cNvPr id="9854" name="Google Shape;9854;p85"/>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5"/>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85"/>
              <p:cNvGrpSpPr/>
              <p:nvPr/>
            </p:nvGrpSpPr>
            <p:grpSpPr>
              <a:xfrm>
                <a:off x="6577204" y="1193063"/>
                <a:ext cx="284947" cy="464512"/>
                <a:chOff x="6577204" y="1193063"/>
                <a:chExt cx="284947" cy="464512"/>
              </a:xfrm>
            </p:grpSpPr>
            <p:sp>
              <p:nvSpPr>
                <p:cNvPr id="9857" name="Google Shape;9857;p85"/>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58" name="Google Shape;9858;p85"/>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9859" name="Google Shape;9859;p85"/>
            <p:cNvGrpSpPr/>
            <p:nvPr/>
          </p:nvGrpSpPr>
          <p:grpSpPr>
            <a:xfrm>
              <a:off x="6238903" y="1193063"/>
              <a:ext cx="300475" cy="900152"/>
              <a:chOff x="6238903" y="1193063"/>
              <a:chExt cx="300475" cy="900152"/>
            </a:xfrm>
          </p:grpSpPr>
          <p:grpSp>
            <p:nvGrpSpPr>
              <p:cNvPr id="9860" name="Google Shape;9860;p85"/>
              <p:cNvGrpSpPr/>
              <p:nvPr/>
            </p:nvGrpSpPr>
            <p:grpSpPr>
              <a:xfrm>
                <a:off x="6290865" y="1489315"/>
                <a:ext cx="248514" cy="603900"/>
                <a:chOff x="6290865" y="1489315"/>
                <a:chExt cx="248514" cy="603900"/>
              </a:xfrm>
            </p:grpSpPr>
            <p:sp>
              <p:nvSpPr>
                <p:cNvPr id="9861" name="Google Shape;9861;p85"/>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5"/>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85"/>
              <p:cNvGrpSpPr/>
              <p:nvPr/>
            </p:nvGrpSpPr>
            <p:grpSpPr>
              <a:xfrm>
                <a:off x="6238903" y="1193063"/>
                <a:ext cx="284947" cy="333087"/>
                <a:chOff x="6238903" y="1193063"/>
                <a:chExt cx="284947" cy="333087"/>
              </a:xfrm>
            </p:grpSpPr>
            <p:sp>
              <p:nvSpPr>
                <p:cNvPr id="9864" name="Google Shape;9864;p85"/>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65" name="Google Shape;9865;p85"/>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9866" name="Google Shape;9866;p85"/>
            <p:cNvGrpSpPr/>
            <p:nvPr/>
          </p:nvGrpSpPr>
          <p:grpSpPr>
            <a:xfrm>
              <a:off x="5900602" y="1193063"/>
              <a:ext cx="444345" cy="1021707"/>
              <a:chOff x="5900602" y="1193063"/>
              <a:chExt cx="444345" cy="1021707"/>
            </a:xfrm>
          </p:grpSpPr>
          <p:grpSp>
            <p:nvGrpSpPr>
              <p:cNvPr id="9867" name="Google Shape;9867;p85"/>
              <p:cNvGrpSpPr/>
              <p:nvPr/>
            </p:nvGrpSpPr>
            <p:grpSpPr>
              <a:xfrm>
                <a:off x="6046501" y="1367785"/>
                <a:ext cx="298446" cy="846986"/>
                <a:chOff x="6046501" y="1367785"/>
                <a:chExt cx="298446" cy="846986"/>
              </a:xfrm>
            </p:grpSpPr>
            <p:sp>
              <p:nvSpPr>
                <p:cNvPr id="9868" name="Google Shape;9868;p85"/>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5"/>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0" name="Google Shape;9870;p85"/>
              <p:cNvGrpSpPr/>
              <p:nvPr/>
            </p:nvGrpSpPr>
            <p:grpSpPr>
              <a:xfrm>
                <a:off x="5900602" y="1193063"/>
                <a:ext cx="284947" cy="182312"/>
                <a:chOff x="5900602" y="1193063"/>
                <a:chExt cx="284947" cy="182312"/>
              </a:xfrm>
            </p:grpSpPr>
            <p:sp>
              <p:nvSpPr>
                <p:cNvPr id="9871" name="Google Shape;9871;p85"/>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72" name="Google Shape;9872;p85"/>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9873" name="Google Shape;9873;p85"/>
            <p:cNvGrpSpPr/>
            <p:nvPr/>
          </p:nvGrpSpPr>
          <p:grpSpPr>
            <a:xfrm>
              <a:off x="6738300" y="1193063"/>
              <a:ext cx="462153" cy="707634"/>
              <a:chOff x="6738300" y="1193063"/>
              <a:chExt cx="462153" cy="707634"/>
            </a:xfrm>
          </p:grpSpPr>
          <p:grpSp>
            <p:nvGrpSpPr>
              <p:cNvPr id="9874" name="Google Shape;9874;p85"/>
              <p:cNvGrpSpPr/>
              <p:nvPr/>
            </p:nvGrpSpPr>
            <p:grpSpPr>
              <a:xfrm>
                <a:off x="6915505" y="1193063"/>
                <a:ext cx="284947" cy="597387"/>
                <a:chOff x="6915505" y="1193063"/>
                <a:chExt cx="284947" cy="597387"/>
              </a:xfrm>
            </p:grpSpPr>
            <p:sp>
              <p:nvSpPr>
                <p:cNvPr id="9875" name="Google Shape;9875;p85"/>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76" name="Google Shape;9876;p85"/>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9877" name="Google Shape;9877;p85"/>
              <p:cNvGrpSpPr/>
              <p:nvPr/>
            </p:nvGrpSpPr>
            <p:grpSpPr>
              <a:xfrm>
                <a:off x="6738300" y="1684725"/>
                <a:ext cx="230066" cy="215971"/>
                <a:chOff x="6738300" y="1684725"/>
                <a:chExt cx="230066" cy="215971"/>
              </a:xfrm>
            </p:grpSpPr>
            <p:sp>
              <p:nvSpPr>
                <p:cNvPr id="9878" name="Google Shape;9878;p85"/>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5"/>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4" name="Shape 2504"/>
        <p:cNvGrpSpPr/>
        <p:nvPr/>
      </p:nvGrpSpPr>
      <p:grpSpPr>
        <a:xfrm>
          <a:off x="0" y="0"/>
          <a:ext cx="0" cy="0"/>
          <a:chOff x="0" y="0"/>
          <a:chExt cx="0" cy="0"/>
        </a:xfrm>
      </p:grpSpPr>
      <p:sp>
        <p:nvSpPr>
          <p:cNvPr id="2505" name="Google Shape;2505;p41"/>
          <p:cNvSpPr txBox="1"/>
          <p:nvPr>
            <p:ph type="title"/>
          </p:nvPr>
        </p:nvSpPr>
        <p:spPr>
          <a:xfrm>
            <a:off x="3108146" y="2028522"/>
            <a:ext cx="33357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OVERVIEW</a:t>
            </a:r>
            <a:endParaRPr/>
          </a:p>
        </p:txBody>
      </p:sp>
      <p:sp>
        <p:nvSpPr>
          <p:cNvPr id="2506" name="Google Shape;2506;p41"/>
          <p:cNvSpPr txBox="1"/>
          <p:nvPr>
            <p:ph idx="1" type="subTitle"/>
          </p:nvPr>
        </p:nvSpPr>
        <p:spPr>
          <a:xfrm>
            <a:off x="3108149" y="2749278"/>
            <a:ext cx="41661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507" name="Google Shape;2507;p41"/>
          <p:cNvSpPr/>
          <p:nvPr/>
        </p:nvSpPr>
        <p:spPr>
          <a:xfrm>
            <a:off x="1869751" y="2066860"/>
            <a:ext cx="1009800" cy="1009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1"/>
          <p:cNvSpPr txBox="1"/>
          <p:nvPr>
            <p:ph idx="2" type="title"/>
          </p:nvPr>
        </p:nvSpPr>
        <p:spPr>
          <a:xfrm>
            <a:off x="1871696" y="2068809"/>
            <a:ext cx="1005900" cy="100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grpSp>
        <p:nvGrpSpPr>
          <p:cNvPr id="2509" name="Google Shape;2509;p41"/>
          <p:cNvGrpSpPr/>
          <p:nvPr/>
        </p:nvGrpSpPr>
        <p:grpSpPr>
          <a:xfrm>
            <a:off x="1391453" y="2749279"/>
            <a:ext cx="749848" cy="1182972"/>
            <a:chOff x="1527950" y="2052325"/>
            <a:chExt cx="440750" cy="695375"/>
          </a:xfrm>
        </p:grpSpPr>
        <p:sp>
          <p:nvSpPr>
            <p:cNvPr id="2510" name="Google Shape;2510;p41"/>
            <p:cNvSpPr/>
            <p:nvPr/>
          </p:nvSpPr>
          <p:spPr>
            <a:xfrm>
              <a:off x="1542225" y="2609300"/>
              <a:ext cx="411700" cy="138400"/>
            </a:xfrm>
            <a:custGeom>
              <a:rect b="b" l="l" r="r" t="t"/>
              <a:pathLst>
                <a:path extrusionOk="0" h="5536" w="16468">
                  <a:moveTo>
                    <a:pt x="7407" y="0"/>
                  </a:moveTo>
                  <a:lnTo>
                    <a:pt x="6579" y="39"/>
                  </a:lnTo>
                  <a:lnTo>
                    <a:pt x="5792" y="118"/>
                  </a:lnTo>
                  <a:lnTo>
                    <a:pt x="5043" y="217"/>
                  </a:lnTo>
                  <a:lnTo>
                    <a:pt x="4314" y="315"/>
                  </a:lnTo>
                  <a:lnTo>
                    <a:pt x="3644" y="473"/>
                  </a:lnTo>
                  <a:lnTo>
                    <a:pt x="2994" y="630"/>
                  </a:lnTo>
                  <a:lnTo>
                    <a:pt x="2423" y="808"/>
                  </a:lnTo>
                  <a:lnTo>
                    <a:pt x="1891" y="1005"/>
                  </a:lnTo>
                  <a:lnTo>
                    <a:pt x="1419" y="1221"/>
                  </a:lnTo>
                  <a:lnTo>
                    <a:pt x="1005" y="1438"/>
                  </a:lnTo>
                  <a:lnTo>
                    <a:pt x="828" y="1556"/>
                  </a:lnTo>
                  <a:lnTo>
                    <a:pt x="650" y="1674"/>
                  </a:lnTo>
                  <a:lnTo>
                    <a:pt x="512" y="1812"/>
                  </a:lnTo>
                  <a:lnTo>
                    <a:pt x="375" y="1931"/>
                  </a:lnTo>
                  <a:lnTo>
                    <a:pt x="276" y="2068"/>
                  </a:lnTo>
                  <a:lnTo>
                    <a:pt x="178" y="2206"/>
                  </a:lnTo>
                  <a:lnTo>
                    <a:pt x="99" y="2344"/>
                  </a:lnTo>
                  <a:lnTo>
                    <a:pt x="59" y="2482"/>
                  </a:lnTo>
                  <a:lnTo>
                    <a:pt x="20" y="2620"/>
                  </a:lnTo>
                  <a:lnTo>
                    <a:pt x="0" y="2758"/>
                  </a:lnTo>
                  <a:lnTo>
                    <a:pt x="20" y="2896"/>
                  </a:lnTo>
                  <a:lnTo>
                    <a:pt x="59" y="3053"/>
                  </a:lnTo>
                  <a:lnTo>
                    <a:pt x="99" y="3191"/>
                  </a:lnTo>
                  <a:lnTo>
                    <a:pt x="178" y="3329"/>
                  </a:lnTo>
                  <a:lnTo>
                    <a:pt x="276" y="3447"/>
                  </a:lnTo>
                  <a:lnTo>
                    <a:pt x="375" y="3585"/>
                  </a:lnTo>
                  <a:lnTo>
                    <a:pt x="512" y="3723"/>
                  </a:lnTo>
                  <a:lnTo>
                    <a:pt x="650" y="3841"/>
                  </a:lnTo>
                  <a:lnTo>
                    <a:pt x="828" y="3959"/>
                  </a:lnTo>
                  <a:lnTo>
                    <a:pt x="1005" y="4078"/>
                  </a:lnTo>
                  <a:lnTo>
                    <a:pt x="1419" y="4314"/>
                  </a:lnTo>
                  <a:lnTo>
                    <a:pt x="1891" y="4531"/>
                  </a:lnTo>
                  <a:lnTo>
                    <a:pt x="2423" y="4728"/>
                  </a:lnTo>
                  <a:lnTo>
                    <a:pt x="2994" y="4905"/>
                  </a:lnTo>
                  <a:lnTo>
                    <a:pt x="3644" y="5063"/>
                  </a:lnTo>
                  <a:lnTo>
                    <a:pt x="4314" y="5200"/>
                  </a:lnTo>
                  <a:lnTo>
                    <a:pt x="5043" y="5319"/>
                  </a:lnTo>
                  <a:lnTo>
                    <a:pt x="5792" y="5417"/>
                  </a:lnTo>
                  <a:lnTo>
                    <a:pt x="6579" y="5476"/>
                  </a:lnTo>
                  <a:lnTo>
                    <a:pt x="7407" y="5516"/>
                  </a:lnTo>
                  <a:lnTo>
                    <a:pt x="8234" y="5535"/>
                  </a:lnTo>
                  <a:lnTo>
                    <a:pt x="9081" y="5516"/>
                  </a:lnTo>
                  <a:lnTo>
                    <a:pt x="9908" y="5476"/>
                  </a:lnTo>
                  <a:lnTo>
                    <a:pt x="10696" y="5417"/>
                  </a:lnTo>
                  <a:lnTo>
                    <a:pt x="11445" y="5319"/>
                  </a:lnTo>
                  <a:lnTo>
                    <a:pt x="12174" y="5200"/>
                  </a:lnTo>
                  <a:lnTo>
                    <a:pt x="12843" y="5063"/>
                  </a:lnTo>
                  <a:lnTo>
                    <a:pt x="13474" y="4905"/>
                  </a:lnTo>
                  <a:lnTo>
                    <a:pt x="14065" y="4728"/>
                  </a:lnTo>
                  <a:lnTo>
                    <a:pt x="14597" y="4531"/>
                  </a:lnTo>
                  <a:lnTo>
                    <a:pt x="15069" y="4314"/>
                  </a:lnTo>
                  <a:lnTo>
                    <a:pt x="15483" y="4078"/>
                  </a:lnTo>
                  <a:lnTo>
                    <a:pt x="15660" y="3959"/>
                  </a:lnTo>
                  <a:lnTo>
                    <a:pt x="15818" y="3841"/>
                  </a:lnTo>
                  <a:lnTo>
                    <a:pt x="15975" y="3723"/>
                  </a:lnTo>
                  <a:lnTo>
                    <a:pt x="16094" y="3585"/>
                  </a:lnTo>
                  <a:lnTo>
                    <a:pt x="16212" y="3447"/>
                  </a:lnTo>
                  <a:lnTo>
                    <a:pt x="16310" y="3329"/>
                  </a:lnTo>
                  <a:lnTo>
                    <a:pt x="16369" y="3191"/>
                  </a:lnTo>
                  <a:lnTo>
                    <a:pt x="16429" y="3053"/>
                  </a:lnTo>
                  <a:lnTo>
                    <a:pt x="16468" y="2896"/>
                  </a:lnTo>
                  <a:lnTo>
                    <a:pt x="16468" y="2758"/>
                  </a:lnTo>
                  <a:lnTo>
                    <a:pt x="16468" y="2620"/>
                  </a:lnTo>
                  <a:lnTo>
                    <a:pt x="16429" y="2482"/>
                  </a:lnTo>
                  <a:lnTo>
                    <a:pt x="16369" y="2344"/>
                  </a:lnTo>
                  <a:lnTo>
                    <a:pt x="16310" y="2206"/>
                  </a:lnTo>
                  <a:lnTo>
                    <a:pt x="16212" y="2068"/>
                  </a:lnTo>
                  <a:lnTo>
                    <a:pt x="16094" y="1931"/>
                  </a:lnTo>
                  <a:lnTo>
                    <a:pt x="15975" y="1812"/>
                  </a:lnTo>
                  <a:lnTo>
                    <a:pt x="15818" y="1674"/>
                  </a:lnTo>
                  <a:lnTo>
                    <a:pt x="15660" y="1556"/>
                  </a:lnTo>
                  <a:lnTo>
                    <a:pt x="15483" y="1438"/>
                  </a:lnTo>
                  <a:lnTo>
                    <a:pt x="15069" y="1221"/>
                  </a:lnTo>
                  <a:lnTo>
                    <a:pt x="14597" y="1005"/>
                  </a:lnTo>
                  <a:lnTo>
                    <a:pt x="14065" y="808"/>
                  </a:lnTo>
                  <a:lnTo>
                    <a:pt x="13474" y="630"/>
                  </a:lnTo>
                  <a:lnTo>
                    <a:pt x="12843" y="473"/>
                  </a:lnTo>
                  <a:lnTo>
                    <a:pt x="12174" y="315"/>
                  </a:lnTo>
                  <a:lnTo>
                    <a:pt x="11445" y="217"/>
                  </a:lnTo>
                  <a:lnTo>
                    <a:pt x="10696" y="118"/>
                  </a:lnTo>
                  <a:lnTo>
                    <a:pt x="9908" y="39"/>
                  </a:lnTo>
                  <a:lnTo>
                    <a:pt x="9081"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1"/>
            <p:cNvSpPr/>
            <p:nvPr/>
          </p:nvSpPr>
          <p:spPr>
            <a:xfrm>
              <a:off x="1660400" y="2478300"/>
              <a:ext cx="72425" cy="72400"/>
            </a:xfrm>
            <a:custGeom>
              <a:rect b="b" l="l" r="r" t="t"/>
              <a:pathLst>
                <a:path extrusionOk="0" h="2896" w="2897">
                  <a:moveTo>
                    <a:pt x="1025" y="0"/>
                  </a:moveTo>
                  <a:lnTo>
                    <a:pt x="946" y="20"/>
                  </a:lnTo>
                  <a:lnTo>
                    <a:pt x="868" y="59"/>
                  </a:lnTo>
                  <a:lnTo>
                    <a:pt x="730" y="138"/>
                  </a:lnTo>
                  <a:lnTo>
                    <a:pt x="454" y="355"/>
                  </a:lnTo>
                  <a:lnTo>
                    <a:pt x="316" y="493"/>
                  </a:lnTo>
                  <a:lnTo>
                    <a:pt x="198" y="650"/>
                  </a:lnTo>
                  <a:lnTo>
                    <a:pt x="119" y="808"/>
                  </a:lnTo>
                  <a:lnTo>
                    <a:pt x="80" y="966"/>
                  </a:lnTo>
                  <a:lnTo>
                    <a:pt x="40" y="1103"/>
                  </a:lnTo>
                  <a:lnTo>
                    <a:pt x="21" y="1222"/>
                  </a:lnTo>
                  <a:lnTo>
                    <a:pt x="1" y="1340"/>
                  </a:lnTo>
                  <a:lnTo>
                    <a:pt x="80" y="1734"/>
                  </a:lnTo>
                  <a:lnTo>
                    <a:pt x="139" y="1931"/>
                  </a:lnTo>
                  <a:lnTo>
                    <a:pt x="218" y="2108"/>
                  </a:lnTo>
                  <a:lnTo>
                    <a:pt x="355" y="2266"/>
                  </a:lnTo>
                  <a:lnTo>
                    <a:pt x="513" y="2423"/>
                  </a:lnTo>
                  <a:lnTo>
                    <a:pt x="671" y="2581"/>
                  </a:lnTo>
                  <a:lnTo>
                    <a:pt x="848" y="2719"/>
                  </a:lnTo>
                  <a:lnTo>
                    <a:pt x="946" y="2758"/>
                  </a:lnTo>
                  <a:lnTo>
                    <a:pt x="1084" y="2817"/>
                  </a:lnTo>
                  <a:lnTo>
                    <a:pt x="1399" y="2857"/>
                  </a:lnTo>
                  <a:lnTo>
                    <a:pt x="1655" y="2876"/>
                  </a:lnTo>
                  <a:lnTo>
                    <a:pt x="1774" y="2896"/>
                  </a:lnTo>
                  <a:lnTo>
                    <a:pt x="1912" y="2857"/>
                  </a:lnTo>
                  <a:lnTo>
                    <a:pt x="2089" y="2798"/>
                  </a:lnTo>
                  <a:lnTo>
                    <a:pt x="2384" y="2620"/>
                  </a:lnTo>
                  <a:lnTo>
                    <a:pt x="2443" y="2581"/>
                  </a:lnTo>
                  <a:lnTo>
                    <a:pt x="2522" y="2502"/>
                  </a:lnTo>
                  <a:lnTo>
                    <a:pt x="2621" y="2344"/>
                  </a:lnTo>
                  <a:lnTo>
                    <a:pt x="2798" y="1950"/>
                  </a:lnTo>
                  <a:lnTo>
                    <a:pt x="2857" y="1753"/>
                  </a:lnTo>
                  <a:lnTo>
                    <a:pt x="2896" y="1557"/>
                  </a:lnTo>
                  <a:lnTo>
                    <a:pt x="2877" y="1360"/>
                  </a:lnTo>
                  <a:lnTo>
                    <a:pt x="2837" y="1143"/>
                  </a:lnTo>
                  <a:lnTo>
                    <a:pt x="2778" y="946"/>
                  </a:lnTo>
                  <a:lnTo>
                    <a:pt x="2680" y="788"/>
                  </a:lnTo>
                  <a:lnTo>
                    <a:pt x="2542" y="591"/>
                  </a:lnTo>
                  <a:lnTo>
                    <a:pt x="2365" y="394"/>
                  </a:lnTo>
                  <a:lnTo>
                    <a:pt x="2168" y="237"/>
                  </a:lnTo>
                  <a:lnTo>
                    <a:pt x="1971" y="99"/>
                  </a:lnTo>
                  <a:lnTo>
                    <a:pt x="1912" y="79"/>
                  </a:lnTo>
                  <a:lnTo>
                    <a:pt x="1774" y="59"/>
                  </a:lnTo>
                  <a:lnTo>
                    <a:pt x="1458" y="40"/>
                  </a:lnTo>
                  <a:lnTo>
                    <a:pt x="1025" y="0"/>
                  </a:lnTo>
                  <a:close/>
                </a:path>
              </a:pathLst>
            </a:custGeom>
            <a:solidFill>
              <a:srgbClr val="A3C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1"/>
            <p:cNvSpPr/>
            <p:nvPr/>
          </p:nvSpPr>
          <p:spPr>
            <a:xfrm>
              <a:off x="1660400" y="2478300"/>
              <a:ext cx="72425" cy="72400"/>
            </a:xfrm>
            <a:custGeom>
              <a:rect b="b" l="l" r="r" t="t"/>
              <a:pathLst>
                <a:path extrusionOk="0" fill="none" h="2896" w="2897">
                  <a:moveTo>
                    <a:pt x="848" y="2719"/>
                  </a:moveTo>
                  <a:lnTo>
                    <a:pt x="848" y="2719"/>
                  </a:lnTo>
                  <a:lnTo>
                    <a:pt x="946" y="2758"/>
                  </a:lnTo>
                  <a:lnTo>
                    <a:pt x="1084" y="2817"/>
                  </a:lnTo>
                  <a:lnTo>
                    <a:pt x="1399" y="2857"/>
                  </a:lnTo>
                  <a:lnTo>
                    <a:pt x="1655" y="2876"/>
                  </a:lnTo>
                  <a:lnTo>
                    <a:pt x="1774" y="2896"/>
                  </a:lnTo>
                  <a:lnTo>
                    <a:pt x="1774" y="2896"/>
                  </a:lnTo>
                  <a:lnTo>
                    <a:pt x="1912" y="2857"/>
                  </a:lnTo>
                  <a:lnTo>
                    <a:pt x="2089" y="2798"/>
                  </a:lnTo>
                  <a:lnTo>
                    <a:pt x="2384" y="2620"/>
                  </a:lnTo>
                  <a:lnTo>
                    <a:pt x="2384" y="2620"/>
                  </a:lnTo>
                  <a:lnTo>
                    <a:pt x="2443" y="2581"/>
                  </a:lnTo>
                  <a:lnTo>
                    <a:pt x="2522" y="2502"/>
                  </a:lnTo>
                  <a:lnTo>
                    <a:pt x="2621" y="2344"/>
                  </a:lnTo>
                  <a:lnTo>
                    <a:pt x="2621" y="2344"/>
                  </a:lnTo>
                  <a:lnTo>
                    <a:pt x="2798" y="1950"/>
                  </a:lnTo>
                  <a:lnTo>
                    <a:pt x="2857" y="1753"/>
                  </a:lnTo>
                  <a:lnTo>
                    <a:pt x="2896" y="1557"/>
                  </a:lnTo>
                  <a:lnTo>
                    <a:pt x="2896" y="1557"/>
                  </a:lnTo>
                  <a:lnTo>
                    <a:pt x="2877" y="1360"/>
                  </a:lnTo>
                  <a:lnTo>
                    <a:pt x="2837" y="1143"/>
                  </a:lnTo>
                  <a:lnTo>
                    <a:pt x="2778" y="946"/>
                  </a:lnTo>
                  <a:lnTo>
                    <a:pt x="2680" y="788"/>
                  </a:lnTo>
                  <a:lnTo>
                    <a:pt x="2680" y="788"/>
                  </a:lnTo>
                  <a:lnTo>
                    <a:pt x="2542" y="591"/>
                  </a:lnTo>
                  <a:lnTo>
                    <a:pt x="2365" y="394"/>
                  </a:lnTo>
                  <a:lnTo>
                    <a:pt x="2168" y="237"/>
                  </a:lnTo>
                  <a:lnTo>
                    <a:pt x="1971" y="99"/>
                  </a:lnTo>
                  <a:lnTo>
                    <a:pt x="1971" y="99"/>
                  </a:lnTo>
                  <a:lnTo>
                    <a:pt x="1912" y="79"/>
                  </a:lnTo>
                  <a:lnTo>
                    <a:pt x="1774" y="59"/>
                  </a:lnTo>
                  <a:lnTo>
                    <a:pt x="1458" y="40"/>
                  </a:lnTo>
                  <a:lnTo>
                    <a:pt x="1025" y="0"/>
                  </a:lnTo>
                  <a:lnTo>
                    <a:pt x="1025" y="0"/>
                  </a:lnTo>
                  <a:lnTo>
                    <a:pt x="946" y="20"/>
                  </a:lnTo>
                  <a:lnTo>
                    <a:pt x="868" y="59"/>
                  </a:lnTo>
                  <a:lnTo>
                    <a:pt x="730" y="138"/>
                  </a:lnTo>
                  <a:lnTo>
                    <a:pt x="454" y="355"/>
                  </a:lnTo>
                  <a:lnTo>
                    <a:pt x="454" y="355"/>
                  </a:lnTo>
                  <a:lnTo>
                    <a:pt x="316" y="493"/>
                  </a:lnTo>
                  <a:lnTo>
                    <a:pt x="198" y="650"/>
                  </a:lnTo>
                  <a:lnTo>
                    <a:pt x="119" y="808"/>
                  </a:lnTo>
                  <a:lnTo>
                    <a:pt x="80" y="966"/>
                  </a:lnTo>
                  <a:lnTo>
                    <a:pt x="40" y="1103"/>
                  </a:lnTo>
                  <a:lnTo>
                    <a:pt x="21" y="1222"/>
                  </a:lnTo>
                  <a:lnTo>
                    <a:pt x="1" y="1340"/>
                  </a:lnTo>
                  <a:lnTo>
                    <a:pt x="1" y="1340"/>
                  </a:lnTo>
                  <a:lnTo>
                    <a:pt x="80" y="1734"/>
                  </a:lnTo>
                  <a:lnTo>
                    <a:pt x="139" y="1931"/>
                  </a:lnTo>
                  <a:lnTo>
                    <a:pt x="218" y="2108"/>
                  </a:lnTo>
                  <a:lnTo>
                    <a:pt x="218" y="2108"/>
                  </a:lnTo>
                  <a:lnTo>
                    <a:pt x="355" y="2266"/>
                  </a:lnTo>
                  <a:lnTo>
                    <a:pt x="513" y="2423"/>
                  </a:lnTo>
                  <a:lnTo>
                    <a:pt x="671" y="2581"/>
                  </a:lnTo>
                  <a:lnTo>
                    <a:pt x="848" y="2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1"/>
            <p:cNvSpPr/>
            <p:nvPr/>
          </p:nvSpPr>
          <p:spPr>
            <a:xfrm>
              <a:off x="1527950" y="2249800"/>
              <a:ext cx="440750" cy="440775"/>
            </a:xfrm>
            <a:custGeom>
              <a:rect b="b" l="l" r="r" t="t"/>
              <a:pathLst>
                <a:path extrusionOk="0" h="17631" w="17630">
                  <a:moveTo>
                    <a:pt x="92" y="10053"/>
                  </a:moveTo>
                  <a:lnTo>
                    <a:pt x="98" y="10125"/>
                  </a:lnTo>
                  <a:lnTo>
                    <a:pt x="98" y="10106"/>
                  </a:lnTo>
                  <a:lnTo>
                    <a:pt x="92" y="10053"/>
                  </a:lnTo>
                  <a:close/>
                  <a:moveTo>
                    <a:pt x="1536" y="13809"/>
                  </a:moveTo>
                  <a:lnTo>
                    <a:pt x="1674" y="14006"/>
                  </a:lnTo>
                  <a:lnTo>
                    <a:pt x="1623" y="13915"/>
                  </a:lnTo>
                  <a:lnTo>
                    <a:pt x="1623" y="13915"/>
                  </a:lnTo>
                  <a:lnTo>
                    <a:pt x="1536" y="13809"/>
                  </a:lnTo>
                  <a:close/>
                  <a:moveTo>
                    <a:pt x="1674" y="14006"/>
                  </a:moveTo>
                  <a:lnTo>
                    <a:pt x="1891" y="14282"/>
                  </a:lnTo>
                  <a:lnTo>
                    <a:pt x="1891" y="14282"/>
                  </a:lnTo>
                  <a:lnTo>
                    <a:pt x="1832" y="14203"/>
                  </a:lnTo>
                  <a:lnTo>
                    <a:pt x="1812" y="14163"/>
                  </a:lnTo>
                  <a:lnTo>
                    <a:pt x="1773" y="14124"/>
                  </a:lnTo>
                  <a:lnTo>
                    <a:pt x="1674" y="14006"/>
                  </a:lnTo>
                  <a:close/>
                  <a:moveTo>
                    <a:pt x="8510" y="0"/>
                  </a:moveTo>
                  <a:lnTo>
                    <a:pt x="8116" y="20"/>
                  </a:lnTo>
                  <a:lnTo>
                    <a:pt x="8096" y="20"/>
                  </a:lnTo>
                  <a:lnTo>
                    <a:pt x="7741" y="59"/>
                  </a:lnTo>
                  <a:lnTo>
                    <a:pt x="7288" y="138"/>
                  </a:lnTo>
                  <a:lnTo>
                    <a:pt x="7210" y="138"/>
                  </a:lnTo>
                  <a:lnTo>
                    <a:pt x="7150" y="158"/>
                  </a:lnTo>
                  <a:lnTo>
                    <a:pt x="7013" y="178"/>
                  </a:lnTo>
                  <a:lnTo>
                    <a:pt x="7013" y="197"/>
                  </a:lnTo>
                  <a:lnTo>
                    <a:pt x="6776" y="237"/>
                  </a:lnTo>
                  <a:lnTo>
                    <a:pt x="6737" y="256"/>
                  </a:lnTo>
                  <a:lnTo>
                    <a:pt x="6579" y="296"/>
                  </a:lnTo>
                  <a:lnTo>
                    <a:pt x="6441" y="316"/>
                  </a:lnTo>
                  <a:lnTo>
                    <a:pt x="6402" y="335"/>
                  </a:lnTo>
                  <a:lnTo>
                    <a:pt x="6363" y="355"/>
                  </a:lnTo>
                  <a:lnTo>
                    <a:pt x="6106" y="434"/>
                  </a:lnTo>
                  <a:lnTo>
                    <a:pt x="6087" y="434"/>
                  </a:lnTo>
                  <a:lnTo>
                    <a:pt x="6047" y="453"/>
                  </a:lnTo>
                  <a:lnTo>
                    <a:pt x="6028" y="453"/>
                  </a:lnTo>
                  <a:lnTo>
                    <a:pt x="5890" y="493"/>
                  </a:lnTo>
                  <a:lnTo>
                    <a:pt x="5870" y="513"/>
                  </a:lnTo>
                  <a:lnTo>
                    <a:pt x="5594" y="611"/>
                  </a:lnTo>
                  <a:lnTo>
                    <a:pt x="5378" y="709"/>
                  </a:lnTo>
                  <a:lnTo>
                    <a:pt x="5240" y="769"/>
                  </a:lnTo>
                  <a:lnTo>
                    <a:pt x="5043" y="847"/>
                  </a:lnTo>
                  <a:lnTo>
                    <a:pt x="4885" y="926"/>
                  </a:lnTo>
                  <a:lnTo>
                    <a:pt x="4747" y="1005"/>
                  </a:lnTo>
                  <a:lnTo>
                    <a:pt x="4491" y="1123"/>
                  </a:lnTo>
                  <a:lnTo>
                    <a:pt x="4452" y="1163"/>
                  </a:lnTo>
                  <a:lnTo>
                    <a:pt x="4393" y="1182"/>
                  </a:lnTo>
                  <a:lnTo>
                    <a:pt x="4334" y="1222"/>
                  </a:lnTo>
                  <a:lnTo>
                    <a:pt x="4294" y="1241"/>
                  </a:lnTo>
                  <a:lnTo>
                    <a:pt x="3979" y="1458"/>
                  </a:lnTo>
                  <a:lnTo>
                    <a:pt x="3920" y="1497"/>
                  </a:lnTo>
                  <a:lnTo>
                    <a:pt x="3762" y="1596"/>
                  </a:lnTo>
                  <a:lnTo>
                    <a:pt x="3743" y="1596"/>
                  </a:lnTo>
                  <a:lnTo>
                    <a:pt x="3329" y="1911"/>
                  </a:lnTo>
                  <a:lnTo>
                    <a:pt x="2994" y="2187"/>
                  </a:lnTo>
                  <a:lnTo>
                    <a:pt x="2856" y="2325"/>
                  </a:lnTo>
                  <a:lnTo>
                    <a:pt x="2797" y="2364"/>
                  </a:lnTo>
                  <a:lnTo>
                    <a:pt x="2738" y="2423"/>
                  </a:lnTo>
                  <a:lnTo>
                    <a:pt x="2561" y="2601"/>
                  </a:lnTo>
                  <a:lnTo>
                    <a:pt x="2423" y="2738"/>
                  </a:lnTo>
                  <a:lnTo>
                    <a:pt x="2423" y="2758"/>
                  </a:lnTo>
                  <a:lnTo>
                    <a:pt x="2305" y="2857"/>
                  </a:lnTo>
                  <a:lnTo>
                    <a:pt x="2305" y="2876"/>
                  </a:lnTo>
                  <a:lnTo>
                    <a:pt x="2285" y="2896"/>
                  </a:lnTo>
                  <a:lnTo>
                    <a:pt x="1950" y="3270"/>
                  </a:lnTo>
                  <a:lnTo>
                    <a:pt x="1930" y="3310"/>
                  </a:lnTo>
                  <a:lnTo>
                    <a:pt x="1871" y="3369"/>
                  </a:lnTo>
                  <a:lnTo>
                    <a:pt x="1852" y="3388"/>
                  </a:lnTo>
                  <a:lnTo>
                    <a:pt x="1812" y="3448"/>
                  </a:lnTo>
                  <a:lnTo>
                    <a:pt x="1694" y="3625"/>
                  </a:lnTo>
                  <a:lnTo>
                    <a:pt x="1635" y="3684"/>
                  </a:lnTo>
                  <a:lnTo>
                    <a:pt x="1477" y="3901"/>
                  </a:lnTo>
                  <a:lnTo>
                    <a:pt x="1477" y="3920"/>
                  </a:lnTo>
                  <a:lnTo>
                    <a:pt x="1477" y="3940"/>
                  </a:lnTo>
                  <a:lnTo>
                    <a:pt x="1458" y="3940"/>
                  </a:lnTo>
                  <a:lnTo>
                    <a:pt x="1339" y="4137"/>
                  </a:lnTo>
                  <a:lnTo>
                    <a:pt x="1123" y="4511"/>
                  </a:lnTo>
                  <a:lnTo>
                    <a:pt x="1103" y="4531"/>
                  </a:lnTo>
                  <a:lnTo>
                    <a:pt x="1083" y="4570"/>
                  </a:lnTo>
                  <a:lnTo>
                    <a:pt x="906" y="4905"/>
                  </a:lnTo>
                  <a:lnTo>
                    <a:pt x="709" y="5319"/>
                  </a:lnTo>
                  <a:lnTo>
                    <a:pt x="532" y="5772"/>
                  </a:lnTo>
                  <a:lnTo>
                    <a:pt x="374" y="6245"/>
                  </a:lnTo>
                  <a:lnTo>
                    <a:pt x="236" y="6757"/>
                  </a:lnTo>
                  <a:lnTo>
                    <a:pt x="276" y="6619"/>
                  </a:lnTo>
                  <a:lnTo>
                    <a:pt x="276" y="6619"/>
                  </a:lnTo>
                  <a:lnTo>
                    <a:pt x="197" y="6934"/>
                  </a:lnTo>
                  <a:lnTo>
                    <a:pt x="197" y="6954"/>
                  </a:lnTo>
                  <a:lnTo>
                    <a:pt x="177" y="7052"/>
                  </a:lnTo>
                  <a:lnTo>
                    <a:pt x="138" y="7210"/>
                  </a:lnTo>
                  <a:lnTo>
                    <a:pt x="98" y="7486"/>
                  </a:lnTo>
                  <a:lnTo>
                    <a:pt x="138" y="7269"/>
                  </a:lnTo>
                  <a:lnTo>
                    <a:pt x="98" y="7505"/>
                  </a:lnTo>
                  <a:lnTo>
                    <a:pt x="79" y="7564"/>
                  </a:lnTo>
                  <a:lnTo>
                    <a:pt x="39" y="7919"/>
                  </a:lnTo>
                  <a:lnTo>
                    <a:pt x="20" y="8215"/>
                  </a:lnTo>
                  <a:lnTo>
                    <a:pt x="20" y="8274"/>
                  </a:lnTo>
                  <a:lnTo>
                    <a:pt x="0" y="8510"/>
                  </a:lnTo>
                  <a:lnTo>
                    <a:pt x="0" y="8628"/>
                  </a:lnTo>
                  <a:lnTo>
                    <a:pt x="0" y="8707"/>
                  </a:lnTo>
                  <a:lnTo>
                    <a:pt x="0" y="8786"/>
                  </a:lnTo>
                  <a:lnTo>
                    <a:pt x="0" y="8943"/>
                  </a:lnTo>
                  <a:lnTo>
                    <a:pt x="0" y="9042"/>
                  </a:lnTo>
                  <a:lnTo>
                    <a:pt x="0" y="9101"/>
                  </a:lnTo>
                  <a:lnTo>
                    <a:pt x="6" y="9137"/>
                  </a:lnTo>
                  <a:lnTo>
                    <a:pt x="6" y="9137"/>
                  </a:lnTo>
                  <a:lnTo>
                    <a:pt x="39" y="9554"/>
                  </a:lnTo>
                  <a:lnTo>
                    <a:pt x="20" y="9377"/>
                  </a:lnTo>
                  <a:lnTo>
                    <a:pt x="39" y="9593"/>
                  </a:lnTo>
                  <a:lnTo>
                    <a:pt x="39" y="9613"/>
                  </a:lnTo>
                  <a:lnTo>
                    <a:pt x="39" y="9633"/>
                  </a:lnTo>
                  <a:lnTo>
                    <a:pt x="39" y="9712"/>
                  </a:lnTo>
                  <a:lnTo>
                    <a:pt x="59" y="9790"/>
                  </a:lnTo>
                  <a:lnTo>
                    <a:pt x="92" y="10053"/>
                  </a:lnTo>
                  <a:lnTo>
                    <a:pt x="92" y="10053"/>
                  </a:lnTo>
                  <a:lnTo>
                    <a:pt x="79" y="9909"/>
                  </a:lnTo>
                  <a:lnTo>
                    <a:pt x="138" y="10362"/>
                  </a:lnTo>
                  <a:lnTo>
                    <a:pt x="138" y="10322"/>
                  </a:lnTo>
                  <a:lnTo>
                    <a:pt x="158" y="10440"/>
                  </a:lnTo>
                  <a:lnTo>
                    <a:pt x="158" y="10480"/>
                  </a:lnTo>
                  <a:lnTo>
                    <a:pt x="276" y="10992"/>
                  </a:lnTo>
                  <a:lnTo>
                    <a:pt x="414" y="11484"/>
                  </a:lnTo>
                  <a:lnTo>
                    <a:pt x="611" y="12075"/>
                  </a:lnTo>
                  <a:lnTo>
                    <a:pt x="630" y="12095"/>
                  </a:lnTo>
                  <a:lnTo>
                    <a:pt x="630" y="12115"/>
                  </a:lnTo>
                  <a:lnTo>
                    <a:pt x="650" y="12174"/>
                  </a:lnTo>
                  <a:lnTo>
                    <a:pt x="886" y="12647"/>
                  </a:lnTo>
                  <a:lnTo>
                    <a:pt x="1103" y="13100"/>
                  </a:lnTo>
                  <a:lnTo>
                    <a:pt x="1123" y="13119"/>
                  </a:lnTo>
                  <a:lnTo>
                    <a:pt x="1182" y="13238"/>
                  </a:lnTo>
                  <a:lnTo>
                    <a:pt x="1221" y="13277"/>
                  </a:lnTo>
                  <a:lnTo>
                    <a:pt x="1261" y="13375"/>
                  </a:lnTo>
                  <a:lnTo>
                    <a:pt x="1300" y="13435"/>
                  </a:lnTo>
                  <a:lnTo>
                    <a:pt x="1300" y="13435"/>
                  </a:lnTo>
                  <a:lnTo>
                    <a:pt x="1241" y="13316"/>
                  </a:lnTo>
                  <a:lnTo>
                    <a:pt x="1241" y="13316"/>
                  </a:lnTo>
                  <a:lnTo>
                    <a:pt x="1438" y="13651"/>
                  </a:lnTo>
                  <a:lnTo>
                    <a:pt x="1458" y="13691"/>
                  </a:lnTo>
                  <a:lnTo>
                    <a:pt x="1596" y="13868"/>
                  </a:lnTo>
                  <a:lnTo>
                    <a:pt x="1623" y="13915"/>
                  </a:lnTo>
                  <a:lnTo>
                    <a:pt x="1623" y="13915"/>
                  </a:lnTo>
                  <a:lnTo>
                    <a:pt x="1871" y="14222"/>
                  </a:lnTo>
                  <a:lnTo>
                    <a:pt x="2187" y="14636"/>
                  </a:lnTo>
                  <a:lnTo>
                    <a:pt x="2226" y="14676"/>
                  </a:lnTo>
                  <a:lnTo>
                    <a:pt x="2600" y="15070"/>
                  </a:lnTo>
                  <a:lnTo>
                    <a:pt x="2620" y="15089"/>
                  </a:lnTo>
                  <a:lnTo>
                    <a:pt x="2640" y="15109"/>
                  </a:lnTo>
                  <a:lnTo>
                    <a:pt x="2679" y="15148"/>
                  </a:lnTo>
                  <a:lnTo>
                    <a:pt x="2856" y="15306"/>
                  </a:lnTo>
                  <a:lnTo>
                    <a:pt x="2777" y="15247"/>
                  </a:lnTo>
                  <a:lnTo>
                    <a:pt x="2777" y="15247"/>
                  </a:lnTo>
                  <a:lnTo>
                    <a:pt x="2837" y="15306"/>
                  </a:lnTo>
                  <a:lnTo>
                    <a:pt x="2876" y="15345"/>
                  </a:lnTo>
                  <a:lnTo>
                    <a:pt x="2974" y="15424"/>
                  </a:lnTo>
                  <a:lnTo>
                    <a:pt x="2994" y="15444"/>
                  </a:lnTo>
                  <a:lnTo>
                    <a:pt x="3034" y="15483"/>
                  </a:lnTo>
                  <a:lnTo>
                    <a:pt x="3073" y="15523"/>
                  </a:lnTo>
                  <a:lnTo>
                    <a:pt x="3171" y="15582"/>
                  </a:lnTo>
                  <a:lnTo>
                    <a:pt x="3231" y="15641"/>
                  </a:lnTo>
                  <a:lnTo>
                    <a:pt x="3782" y="16054"/>
                  </a:lnTo>
                  <a:lnTo>
                    <a:pt x="3821" y="16094"/>
                  </a:lnTo>
                  <a:lnTo>
                    <a:pt x="4294" y="16389"/>
                  </a:lnTo>
                  <a:lnTo>
                    <a:pt x="4865" y="16704"/>
                  </a:lnTo>
                  <a:lnTo>
                    <a:pt x="5338" y="16921"/>
                  </a:lnTo>
                  <a:lnTo>
                    <a:pt x="5772" y="17079"/>
                  </a:lnTo>
                  <a:lnTo>
                    <a:pt x="5693" y="17059"/>
                  </a:lnTo>
                  <a:lnTo>
                    <a:pt x="5772" y="17098"/>
                  </a:lnTo>
                  <a:lnTo>
                    <a:pt x="5791" y="17098"/>
                  </a:lnTo>
                  <a:lnTo>
                    <a:pt x="5831" y="17118"/>
                  </a:lnTo>
                  <a:lnTo>
                    <a:pt x="5850" y="17118"/>
                  </a:lnTo>
                  <a:lnTo>
                    <a:pt x="6264" y="17256"/>
                  </a:lnTo>
                  <a:lnTo>
                    <a:pt x="6717" y="17374"/>
                  </a:lnTo>
                  <a:lnTo>
                    <a:pt x="7111" y="17473"/>
                  </a:lnTo>
                  <a:lnTo>
                    <a:pt x="7190" y="17492"/>
                  </a:lnTo>
                  <a:lnTo>
                    <a:pt x="7446" y="17532"/>
                  </a:lnTo>
                  <a:lnTo>
                    <a:pt x="7525" y="17532"/>
                  </a:lnTo>
                  <a:lnTo>
                    <a:pt x="7584" y="17552"/>
                  </a:lnTo>
                  <a:lnTo>
                    <a:pt x="7938" y="17591"/>
                  </a:lnTo>
                  <a:lnTo>
                    <a:pt x="8391" y="17630"/>
                  </a:lnTo>
                  <a:lnTo>
                    <a:pt x="9199" y="17630"/>
                  </a:lnTo>
                  <a:lnTo>
                    <a:pt x="9278" y="17611"/>
                  </a:lnTo>
                  <a:lnTo>
                    <a:pt x="9514" y="17611"/>
                  </a:lnTo>
                  <a:lnTo>
                    <a:pt x="9711" y="17591"/>
                  </a:lnTo>
                  <a:lnTo>
                    <a:pt x="9908" y="17571"/>
                  </a:lnTo>
                  <a:lnTo>
                    <a:pt x="9987" y="17552"/>
                  </a:lnTo>
                  <a:lnTo>
                    <a:pt x="10125" y="17532"/>
                  </a:lnTo>
                  <a:lnTo>
                    <a:pt x="10243" y="17512"/>
                  </a:lnTo>
                  <a:lnTo>
                    <a:pt x="10282" y="17512"/>
                  </a:lnTo>
                  <a:lnTo>
                    <a:pt x="10342" y="17492"/>
                  </a:lnTo>
                  <a:lnTo>
                    <a:pt x="10479" y="17473"/>
                  </a:lnTo>
                  <a:lnTo>
                    <a:pt x="10736" y="17414"/>
                  </a:lnTo>
                  <a:lnTo>
                    <a:pt x="10755" y="17414"/>
                  </a:lnTo>
                  <a:lnTo>
                    <a:pt x="11031" y="17355"/>
                  </a:lnTo>
                  <a:lnTo>
                    <a:pt x="11346" y="17256"/>
                  </a:lnTo>
                  <a:lnTo>
                    <a:pt x="11701" y="17158"/>
                  </a:lnTo>
                  <a:lnTo>
                    <a:pt x="12095" y="17000"/>
                  </a:lnTo>
                  <a:lnTo>
                    <a:pt x="12173" y="16961"/>
                  </a:lnTo>
                  <a:lnTo>
                    <a:pt x="12508" y="16823"/>
                  </a:lnTo>
                  <a:lnTo>
                    <a:pt x="12607" y="16764"/>
                  </a:lnTo>
                  <a:lnTo>
                    <a:pt x="12705" y="16724"/>
                  </a:lnTo>
                  <a:lnTo>
                    <a:pt x="13119" y="16507"/>
                  </a:lnTo>
                  <a:lnTo>
                    <a:pt x="13493" y="16271"/>
                  </a:lnTo>
                  <a:lnTo>
                    <a:pt x="13671" y="16173"/>
                  </a:lnTo>
                  <a:lnTo>
                    <a:pt x="13769" y="16094"/>
                  </a:lnTo>
                  <a:lnTo>
                    <a:pt x="13848" y="16054"/>
                  </a:lnTo>
                  <a:lnTo>
                    <a:pt x="13966" y="15956"/>
                  </a:lnTo>
                  <a:lnTo>
                    <a:pt x="14242" y="15759"/>
                  </a:lnTo>
                  <a:lnTo>
                    <a:pt x="14262" y="15739"/>
                  </a:lnTo>
                  <a:lnTo>
                    <a:pt x="14439" y="15601"/>
                  </a:lnTo>
                  <a:lnTo>
                    <a:pt x="14695" y="15385"/>
                  </a:lnTo>
                  <a:lnTo>
                    <a:pt x="14813" y="15267"/>
                  </a:lnTo>
                  <a:lnTo>
                    <a:pt x="14852" y="15227"/>
                  </a:lnTo>
                  <a:lnTo>
                    <a:pt x="15049" y="15050"/>
                  </a:lnTo>
                  <a:lnTo>
                    <a:pt x="15246" y="14833"/>
                  </a:lnTo>
                  <a:lnTo>
                    <a:pt x="15306" y="14774"/>
                  </a:lnTo>
                  <a:lnTo>
                    <a:pt x="15542" y="14498"/>
                  </a:lnTo>
                  <a:lnTo>
                    <a:pt x="15798" y="14203"/>
                  </a:lnTo>
                  <a:lnTo>
                    <a:pt x="15857" y="14124"/>
                  </a:lnTo>
                  <a:lnTo>
                    <a:pt x="16192" y="13651"/>
                  </a:lnTo>
                  <a:lnTo>
                    <a:pt x="16448" y="13218"/>
                  </a:lnTo>
                  <a:lnTo>
                    <a:pt x="16468" y="13198"/>
                  </a:lnTo>
                  <a:lnTo>
                    <a:pt x="16527" y="13100"/>
                  </a:lnTo>
                  <a:lnTo>
                    <a:pt x="16684" y="12785"/>
                  </a:lnTo>
                  <a:lnTo>
                    <a:pt x="16704" y="12745"/>
                  </a:lnTo>
                  <a:lnTo>
                    <a:pt x="16743" y="12686"/>
                  </a:lnTo>
                  <a:lnTo>
                    <a:pt x="16803" y="12528"/>
                  </a:lnTo>
                  <a:lnTo>
                    <a:pt x="17019" y="12036"/>
                  </a:lnTo>
                  <a:lnTo>
                    <a:pt x="17059" y="11957"/>
                  </a:lnTo>
                  <a:lnTo>
                    <a:pt x="17059" y="11918"/>
                  </a:lnTo>
                  <a:lnTo>
                    <a:pt x="17078" y="11898"/>
                  </a:lnTo>
                  <a:lnTo>
                    <a:pt x="17177" y="11603"/>
                  </a:lnTo>
                  <a:lnTo>
                    <a:pt x="17275" y="11287"/>
                  </a:lnTo>
                  <a:lnTo>
                    <a:pt x="17394" y="10795"/>
                  </a:lnTo>
                  <a:lnTo>
                    <a:pt x="17413" y="10736"/>
                  </a:lnTo>
                  <a:lnTo>
                    <a:pt x="17433" y="10637"/>
                  </a:lnTo>
                  <a:lnTo>
                    <a:pt x="17433" y="10618"/>
                  </a:lnTo>
                  <a:lnTo>
                    <a:pt x="17512" y="10263"/>
                  </a:lnTo>
                  <a:lnTo>
                    <a:pt x="17551" y="9909"/>
                  </a:lnTo>
                  <a:lnTo>
                    <a:pt x="17591" y="9574"/>
                  </a:lnTo>
                  <a:lnTo>
                    <a:pt x="17630" y="8963"/>
                  </a:lnTo>
                  <a:lnTo>
                    <a:pt x="17630" y="8845"/>
                  </a:lnTo>
                  <a:lnTo>
                    <a:pt x="17591" y="8096"/>
                  </a:lnTo>
                  <a:lnTo>
                    <a:pt x="17531" y="7584"/>
                  </a:lnTo>
                  <a:lnTo>
                    <a:pt x="17551" y="7584"/>
                  </a:lnTo>
                  <a:lnTo>
                    <a:pt x="17531" y="7545"/>
                  </a:lnTo>
                  <a:lnTo>
                    <a:pt x="17531" y="7505"/>
                  </a:lnTo>
                  <a:lnTo>
                    <a:pt x="17413" y="6836"/>
                  </a:lnTo>
                  <a:lnTo>
                    <a:pt x="17354" y="6678"/>
                  </a:lnTo>
                  <a:lnTo>
                    <a:pt x="17315" y="6520"/>
                  </a:lnTo>
                  <a:lnTo>
                    <a:pt x="17275" y="6343"/>
                  </a:lnTo>
                  <a:lnTo>
                    <a:pt x="17256" y="6245"/>
                  </a:lnTo>
                  <a:lnTo>
                    <a:pt x="17216" y="6127"/>
                  </a:lnTo>
                  <a:lnTo>
                    <a:pt x="17039" y="5654"/>
                  </a:lnTo>
                  <a:lnTo>
                    <a:pt x="17039" y="5614"/>
                  </a:lnTo>
                  <a:lnTo>
                    <a:pt x="17000" y="5555"/>
                  </a:lnTo>
                  <a:lnTo>
                    <a:pt x="16842" y="5181"/>
                  </a:lnTo>
                  <a:lnTo>
                    <a:pt x="16842" y="5201"/>
                  </a:lnTo>
                  <a:lnTo>
                    <a:pt x="16822" y="5142"/>
                  </a:lnTo>
                  <a:lnTo>
                    <a:pt x="16822" y="5122"/>
                  </a:lnTo>
                  <a:lnTo>
                    <a:pt x="16783" y="5063"/>
                  </a:lnTo>
                  <a:lnTo>
                    <a:pt x="16783" y="5043"/>
                  </a:lnTo>
                  <a:lnTo>
                    <a:pt x="16665" y="4807"/>
                  </a:lnTo>
                  <a:lnTo>
                    <a:pt x="16665" y="4826"/>
                  </a:lnTo>
                  <a:lnTo>
                    <a:pt x="16566" y="4610"/>
                  </a:lnTo>
                  <a:lnTo>
                    <a:pt x="16507" y="4511"/>
                  </a:lnTo>
                  <a:lnTo>
                    <a:pt x="16369" y="4255"/>
                  </a:lnTo>
                  <a:lnTo>
                    <a:pt x="16330" y="4216"/>
                  </a:lnTo>
                  <a:lnTo>
                    <a:pt x="16251" y="4078"/>
                  </a:lnTo>
                  <a:lnTo>
                    <a:pt x="16231" y="4058"/>
                  </a:lnTo>
                  <a:lnTo>
                    <a:pt x="16212" y="4039"/>
                  </a:lnTo>
                  <a:lnTo>
                    <a:pt x="16172" y="3960"/>
                  </a:lnTo>
                  <a:lnTo>
                    <a:pt x="16153" y="3920"/>
                  </a:lnTo>
                  <a:lnTo>
                    <a:pt x="15896" y="3566"/>
                  </a:lnTo>
                  <a:lnTo>
                    <a:pt x="15857" y="3526"/>
                  </a:lnTo>
                  <a:lnTo>
                    <a:pt x="15778" y="3408"/>
                  </a:lnTo>
                  <a:lnTo>
                    <a:pt x="15719" y="3349"/>
                  </a:lnTo>
                  <a:lnTo>
                    <a:pt x="15699" y="3290"/>
                  </a:lnTo>
                  <a:lnTo>
                    <a:pt x="15522" y="3093"/>
                  </a:lnTo>
                  <a:lnTo>
                    <a:pt x="15384" y="2935"/>
                  </a:lnTo>
                  <a:lnTo>
                    <a:pt x="15345" y="2896"/>
                  </a:lnTo>
                  <a:lnTo>
                    <a:pt x="14990" y="2522"/>
                  </a:lnTo>
                  <a:lnTo>
                    <a:pt x="14852" y="2404"/>
                  </a:lnTo>
                  <a:lnTo>
                    <a:pt x="14734" y="2285"/>
                  </a:lnTo>
                  <a:lnTo>
                    <a:pt x="14478" y="2069"/>
                  </a:lnTo>
                  <a:lnTo>
                    <a:pt x="14458" y="2049"/>
                  </a:lnTo>
                  <a:lnTo>
                    <a:pt x="14321" y="1931"/>
                  </a:lnTo>
                  <a:lnTo>
                    <a:pt x="14281" y="1911"/>
                  </a:lnTo>
                  <a:lnTo>
                    <a:pt x="13966" y="1655"/>
                  </a:lnTo>
                  <a:lnTo>
                    <a:pt x="13848" y="1576"/>
                  </a:lnTo>
                  <a:lnTo>
                    <a:pt x="13828" y="1576"/>
                  </a:lnTo>
                  <a:lnTo>
                    <a:pt x="13808" y="1557"/>
                  </a:lnTo>
                  <a:lnTo>
                    <a:pt x="13710" y="1478"/>
                  </a:lnTo>
                  <a:lnTo>
                    <a:pt x="13690" y="1478"/>
                  </a:lnTo>
                  <a:lnTo>
                    <a:pt x="13671" y="1458"/>
                  </a:lnTo>
                  <a:lnTo>
                    <a:pt x="13454" y="1320"/>
                  </a:lnTo>
                  <a:lnTo>
                    <a:pt x="13434" y="1320"/>
                  </a:lnTo>
                  <a:lnTo>
                    <a:pt x="13414" y="1300"/>
                  </a:lnTo>
                  <a:lnTo>
                    <a:pt x="13395" y="1281"/>
                  </a:lnTo>
                  <a:lnTo>
                    <a:pt x="13316" y="1241"/>
                  </a:lnTo>
                  <a:lnTo>
                    <a:pt x="13277" y="1202"/>
                  </a:lnTo>
                  <a:lnTo>
                    <a:pt x="13237" y="1202"/>
                  </a:lnTo>
                  <a:lnTo>
                    <a:pt x="13218" y="1182"/>
                  </a:lnTo>
                  <a:lnTo>
                    <a:pt x="13080" y="1103"/>
                  </a:lnTo>
                  <a:lnTo>
                    <a:pt x="13099" y="1123"/>
                  </a:lnTo>
                  <a:lnTo>
                    <a:pt x="12902" y="1005"/>
                  </a:lnTo>
                  <a:lnTo>
                    <a:pt x="12843" y="985"/>
                  </a:lnTo>
                  <a:lnTo>
                    <a:pt x="12764" y="946"/>
                  </a:lnTo>
                  <a:lnTo>
                    <a:pt x="12508" y="808"/>
                  </a:lnTo>
                  <a:lnTo>
                    <a:pt x="12489" y="808"/>
                  </a:lnTo>
                  <a:lnTo>
                    <a:pt x="12430" y="788"/>
                  </a:lnTo>
                  <a:lnTo>
                    <a:pt x="12410" y="769"/>
                  </a:lnTo>
                  <a:lnTo>
                    <a:pt x="12390" y="769"/>
                  </a:lnTo>
                  <a:lnTo>
                    <a:pt x="12292" y="709"/>
                  </a:lnTo>
                  <a:lnTo>
                    <a:pt x="12233" y="690"/>
                  </a:lnTo>
                  <a:lnTo>
                    <a:pt x="12193" y="670"/>
                  </a:lnTo>
                  <a:lnTo>
                    <a:pt x="11898" y="552"/>
                  </a:lnTo>
                  <a:lnTo>
                    <a:pt x="11799" y="532"/>
                  </a:lnTo>
                  <a:lnTo>
                    <a:pt x="11760" y="513"/>
                  </a:lnTo>
                  <a:lnTo>
                    <a:pt x="11740" y="493"/>
                  </a:lnTo>
                  <a:lnTo>
                    <a:pt x="11661" y="473"/>
                  </a:lnTo>
                  <a:lnTo>
                    <a:pt x="11622" y="453"/>
                  </a:lnTo>
                  <a:lnTo>
                    <a:pt x="11602" y="453"/>
                  </a:lnTo>
                  <a:lnTo>
                    <a:pt x="11149" y="316"/>
                  </a:lnTo>
                  <a:lnTo>
                    <a:pt x="11090" y="296"/>
                  </a:lnTo>
                  <a:lnTo>
                    <a:pt x="10972" y="276"/>
                  </a:lnTo>
                  <a:lnTo>
                    <a:pt x="10578" y="178"/>
                  </a:lnTo>
                  <a:lnTo>
                    <a:pt x="10519" y="158"/>
                  </a:lnTo>
                  <a:lnTo>
                    <a:pt x="10440" y="158"/>
                  </a:lnTo>
                  <a:lnTo>
                    <a:pt x="10420" y="138"/>
                  </a:lnTo>
                  <a:lnTo>
                    <a:pt x="10302" y="119"/>
                  </a:lnTo>
                  <a:lnTo>
                    <a:pt x="10263" y="119"/>
                  </a:lnTo>
                  <a:lnTo>
                    <a:pt x="10105" y="99"/>
                  </a:lnTo>
                  <a:lnTo>
                    <a:pt x="9928" y="79"/>
                  </a:lnTo>
                  <a:lnTo>
                    <a:pt x="9711" y="40"/>
                  </a:lnTo>
                  <a:lnTo>
                    <a:pt x="9692" y="40"/>
                  </a:lnTo>
                  <a:lnTo>
                    <a:pt x="9337" y="20"/>
                  </a:lnTo>
                  <a:lnTo>
                    <a:pt x="9278" y="20"/>
                  </a:lnTo>
                  <a:lnTo>
                    <a:pt x="8904"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1"/>
            <p:cNvSpPr/>
            <p:nvPr/>
          </p:nvSpPr>
          <p:spPr>
            <a:xfrm>
              <a:off x="1527950" y="2249800"/>
              <a:ext cx="440750" cy="440775"/>
            </a:xfrm>
            <a:custGeom>
              <a:rect b="b" l="l" r="r" t="t"/>
              <a:pathLst>
                <a:path extrusionOk="0" fill="none" h="17631" w="17630">
                  <a:moveTo>
                    <a:pt x="17591" y="8096"/>
                  </a:moveTo>
                  <a:lnTo>
                    <a:pt x="17531" y="7584"/>
                  </a:lnTo>
                  <a:lnTo>
                    <a:pt x="17551" y="7584"/>
                  </a:lnTo>
                  <a:lnTo>
                    <a:pt x="17551" y="7584"/>
                  </a:lnTo>
                  <a:lnTo>
                    <a:pt x="17531" y="7545"/>
                  </a:lnTo>
                  <a:lnTo>
                    <a:pt x="17531" y="7545"/>
                  </a:lnTo>
                  <a:lnTo>
                    <a:pt x="17531" y="7545"/>
                  </a:lnTo>
                  <a:lnTo>
                    <a:pt x="17531" y="7545"/>
                  </a:lnTo>
                  <a:lnTo>
                    <a:pt x="17531" y="7505"/>
                  </a:lnTo>
                  <a:lnTo>
                    <a:pt x="17531" y="7505"/>
                  </a:lnTo>
                  <a:lnTo>
                    <a:pt x="17413" y="6836"/>
                  </a:lnTo>
                  <a:lnTo>
                    <a:pt x="17413" y="6836"/>
                  </a:lnTo>
                  <a:lnTo>
                    <a:pt x="17354" y="6678"/>
                  </a:lnTo>
                  <a:lnTo>
                    <a:pt x="17354" y="6678"/>
                  </a:lnTo>
                  <a:lnTo>
                    <a:pt x="17315" y="6520"/>
                  </a:lnTo>
                  <a:lnTo>
                    <a:pt x="17315" y="6520"/>
                  </a:lnTo>
                  <a:lnTo>
                    <a:pt x="17275" y="6343"/>
                  </a:lnTo>
                  <a:lnTo>
                    <a:pt x="17275" y="6343"/>
                  </a:lnTo>
                  <a:lnTo>
                    <a:pt x="17256" y="6245"/>
                  </a:lnTo>
                  <a:lnTo>
                    <a:pt x="17256" y="6245"/>
                  </a:lnTo>
                  <a:lnTo>
                    <a:pt x="17216" y="6127"/>
                  </a:lnTo>
                  <a:lnTo>
                    <a:pt x="17216" y="6127"/>
                  </a:lnTo>
                  <a:lnTo>
                    <a:pt x="17216" y="6127"/>
                  </a:lnTo>
                  <a:lnTo>
                    <a:pt x="17216" y="6127"/>
                  </a:lnTo>
                  <a:lnTo>
                    <a:pt x="17039" y="5654"/>
                  </a:lnTo>
                  <a:lnTo>
                    <a:pt x="17039" y="5654"/>
                  </a:lnTo>
                  <a:lnTo>
                    <a:pt x="17039" y="5614"/>
                  </a:lnTo>
                  <a:lnTo>
                    <a:pt x="17039" y="5614"/>
                  </a:lnTo>
                  <a:lnTo>
                    <a:pt x="17000" y="5555"/>
                  </a:lnTo>
                  <a:lnTo>
                    <a:pt x="17000" y="5555"/>
                  </a:lnTo>
                  <a:lnTo>
                    <a:pt x="16842" y="5181"/>
                  </a:lnTo>
                  <a:lnTo>
                    <a:pt x="16842" y="5201"/>
                  </a:lnTo>
                  <a:lnTo>
                    <a:pt x="16842" y="5201"/>
                  </a:lnTo>
                  <a:lnTo>
                    <a:pt x="16822" y="5142"/>
                  </a:lnTo>
                  <a:lnTo>
                    <a:pt x="16822" y="5122"/>
                  </a:lnTo>
                  <a:lnTo>
                    <a:pt x="16822" y="5122"/>
                  </a:lnTo>
                  <a:lnTo>
                    <a:pt x="16783" y="5063"/>
                  </a:lnTo>
                  <a:lnTo>
                    <a:pt x="16783" y="5063"/>
                  </a:lnTo>
                  <a:lnTo>
                    <a:pt x="16783" y="5043"/>
                  </a:lnTo>
                  <a:lnTo>
                    <a:pt x="16783" y="5023"/>
                  </a:lnTo>
                  <a:lnTo>
                    <a:pt x="16783" y="5023"/>
                  </a:lnTo>
                  <a:lnTo>
                    <a:pt x="16783" y="5043"/>
                  </a:lnTo>
                  <a:lnTo>
                    <a:pt x="16783" y="5043"/>
                  </a:lnTo>
                  <a:lnTo>
                    <a:pt x="16665" y="4807"/>
                  </a:lnTo>
                  <a:lnTo>
                    <a:pt x="16665" y="4826"/>
                  </a:lnTo>
                  <a:lnTo>
                    <a:pt x="16566" y="4610"/>
                  </a:lnTo>
                  <a:lnTo>
                    <a:pt x="16566" y="4610"/>
                  </a:lnTo>
                  <a:lnTo>
                    <a:pt x="16507" y="4511"/>
                  </a:lnTo>
                  <a:lnTo>
                    <a:pt x="16507" y="4511"/>
                  </a:lnTo>
                  <a:lnTo>
                    <a:pt x="16507" y="4511"/>
                  </a:lnTo>
                  <a:lnTo>
                    <a:pt x="16369" y="4255"/>
                  </a:lnTo>
                  <a:lnTo>
                    <a:pt x="16330" y="4216"/>
                  </a:lnTo>
                  <a:lnTo>
                    <a:pt x="16330" y="4216"/>
                  </a:lnTo>
                  <a:lnTo>
                    <a:pt x="16251" y="4078"/>
                  </a:lnTo>
                  <a:lnTo>
                    <a:pt x="16251" y="4078"/>
                  </a:lnTo>
                  <a:lnTo>
                    <a:pt x="16231" y="4058"/>
                  </a:lnTo>
                  <a:lnTo>
                    <a:pt x="16212" y="4039"/>
                  </a:lnTo>
                  <a:lnTo>
                    <a:pt x="16212" y="4039"/>
                  </a:lnTo>
                  <a:lnTo>
                    <a:pt x="16172" y="3960"/>
                  </a:lnTo>
                  <a:lnTo>
                    <a:pt x="16172" y="3960"/>
                  </a:lnTo>
                  <a:lnTo>
                    <a:pt x="16153" y="3920"/>
                  </a:lnTo>
                  <a:lnTo>
                    <a:pt x="15896" y="3566"/>
                  </a:lnTo>
                  <a:lnTo>
                    <a:pt x="15896" y="3566"/>
                  </a:lnTo>
                  <a:lnTo>
                    <a:pt x="15857" y="3526"/>
                  </a:lnTo>
                  <a:lnTo>
                    <a:pt x="15857" y="3526"/>
                  </a:lnTo>
                  <a:lnTo>
                    <a:pt x="15778" y="3408"/>
                  </a:lnTo>
                  <a:lnTo>
                    <a:pt x="15778" y="3408"/>
                  </a:lnTo>
                  <a:lnTo>
                    <a:pt x="15719" y="3349"/>
                  </a:lnTo>
                  <a:lnTo>
                    <a:pt x="15719" y="3349"/>
                  </a:lnTo>
                  <a:lnTo>
                    <a:pt x="15699" y="3290"/>
                  </a:lnTo>
                  <a:lnTo>
                    <a:pt x="15522" y="3093"/>
                  </a:lnTo>
                  <a:lnTo>
                    <a:pt x="15522" y="3093"/>
                  </a:lnTo>
                  <a:lnTo>
                    <a:pt x="15384" y="2935"/>
                  </a:lnTo>
                  <a:lnTo>
                    <a:pt x="15384" y="2935"/>
                  </a:lnTo>
                  <a:lnTo>
                    <a:pt x="15345" y="2896"/>
                  </a:lnTo>
                  <a:lnTo>
                    <a:pt x="14990" y="2522"/>
                  </a:lnTo>
                  <a:lnTo>
                    <a:pt x="14990" y="2522"/>
                  </a:lnTo>
                  <a:lnTo>
                    <a:pt x="14852" y="2404"/>
                  </a:lnTo>
                  <a:lnTo>
                    <a:pt x="14852" y="2404"/>
                  </a:lnTo>
                  <a:lnTo>
                    <a:pt x="14734" y="2285"/>
                  </a:lnTo>
                  <a:lnTo>
                    <a:pt x="14478" y="2069"/>
                  </a:lnTo>
                  <a:lnTo>
                    <a:pt x="14478" y="2069"/>
                  </a:lnTo>
                  <a:lnTo>
                    <a:pt x="14458" y="2049"/>
                  </a:lnTo>
                  <a:lnTo>
                    <a:pt x="14321" y="1931"/>
                  </a:lnTo>
                  <a:lnTo>
                    <a:pt x="14321" y="1931"/>
                  </a:lnTo>
                  <a:lnTo>
                    <a:pt x="14281" y="1911"/>
                  </a:lnTo>
                  <a:lnTo>
                    <a:pt x="14281" y="1911"/>
                  </a:lnTo>
                  <a:lnTo>
                    <a:pt x="13966" y="1655"/>
                  </a:lnTo>
                  <a:lnTo>
                    <a:pt x="13966" y="1655"/>
                  </a:lnTo>
                  <a:lnTo>
                    <a:pt x="13848" y="1576"/>
                  </a:lnTo>
                  <a:lnTo>
                    <a:pt x="13828" y="1576"/>
                  </a:lnTo>
                  <a:lnTo>
                    <a:pt x="13828" y="1576"/>
                  </a:lnTo>
                  <a:lnTo>
                    <a:pt x="13808" y="1557"/>
                  </a:lnTo>
                  <a:lnTo>
                    <a:pt x="13808" y="1557"/>
                  </a:lnTo>
                  <a:lnTo>
                    <a:pt x="13710" y="1478"/>
                  </a:lnTo>
                  <a:lnTo>
                    <a:pt x="13690" y="1478"/>
                  </a:lnTo>
                  <a:lnTo>
                    <a:pt x="13671" y="1458"/>
                  </a:lnTo>
                  <a:lnTo>
                    <a:pt x="13454" y="1320"/>
                  </a:lnTo>
                  <a:lnTo>
                    <a:pt x="13434" y="1320"/>
                  </a:lnTo>
                  <a:lnTo>
                    <a:pt x="13434" y="1320"/>
                  </a:lnTo>
                  <a:lnTo>
                    <a:pt x="13414" y="1300"/>
                  </a:lnTo>
                  <a:lnTo>
                    <a:pt x="13414" y="1300"/>
                  </a:lnTo>
                  <a:lnTo>
                    <a:pt x="13395" y="1281"/>
                  </a:lnTo>
                  <a:lnTo>
                    <a:pt x="13395" y="1281"/>
                  </a:lnTo>
                  <a:lnTo>
                    <a:pt x="13316" y="1241"/>
                  </a:lnTo>
                  <a:lnTo>
                    <a:pt x="13316" y="1241"/>
                  </a:lnTo>
                  <a:lnTo>
                    <a:pt x="13277" y="1202"/>
                  </a:lnTo>
                  <a:lnTo>
                    <a:pt x="13277" y="1202"/>
                  </a:lnTo>
                  <a:lnTo>
                    <a:pt x="13237" y="1202"/>
                  </a:lnTo>
                  <a:lnTo>
                    <a:pt x="13237" y="1202"/>
                  </a:lnTo>
                  <a:lnTo>
                    <a:pt x="13218" y="1182"/>
                  </a:lnTo>
                  <a:lnTo>
                    <a:pt x="13218" y="1182"/>
                  </a:lnTo>
                  <a:lnTo>
                    <a:pt x="13218" y="1182"/>
                  </a:lnTo>
                  <a:lnTo>
                    <a:pt x="13080" y="1103"/>
                  </a:lnTo>
                  <a:lnTo>
                    <a:pt x="13099" y="1123"/>
                  </a:lnTo>
                  <a:lnTo>
                    <a:pt x="12902" y="1005"/>
                  </a:lnTo>
                  <a:lnTo>
                    <a:pt x="12902" y="1005"/>
                  </a:lnTo>
                  <a:lnTo>
                    <a:pt x="12843" y="985"/>
                  </a:lnTo>
                  <a:lnTo>
                    <a:pt x="12843" y="985"/>
                  </a:lnTo>
                  <a:lnTo>
                    <a:pt x="12764" y="946"/>
                  </a:lnTo>
                  <a:lnTo>
                    <a:pt x="12764" y="946"/>
                  </a:lnTo>
                  <a:lnTo>
                    <a:pt x="12508" y="808"/>
                  </a:lnTo>
                  <a:lnTo>
                    <a:pt x="12489" y="808"/>
                  </a:lnTo>
                  <a:lnTo>
                    <a:pt x="12430" y="788"/>
                  </a:lnTo>
                  <a:lnTo>
                    <a:pt x="12410" y="769"/>
                  </a:lnTo>
                  <a:lnTo>
                    <a:pt x="12390" y="769"/>
                  </a:lnTo>
                  <a:lnTo>
                    <a:pt x="12390" y="769"/>
                  </a:lnTo>
                  <a:lnTo>
                    <a:pt x="12292" y="709"/>
                  </a:lnTo>
                  <a:lnTo>
                    <a:pt x="12233" y="690"/>
                  </a:lnTo>
                  <a:lnTo>
                    <a:pt x="12233" y="690"/>
                  </a:lnTo>
                  <a:lnTo>
                    <a:pt x="12193" y="670"/>
                  </a:lnTo>
                  <a:lnTo>
                    <a:pt x="11898" y="552"/>
                  </a:lnTo>
                  <a:lnTo>
                    <a:pt x="11898" y="552"/>
                  </a:lnTo>
                  <a:lnTo>
                    <a:pt x="11799" y="532"/>
                  </a:lnTo>
                  <a:lnTo>
                    <a:pt x="11799" y="532"/>
                  </a:lnTo>
                  <a:lnTo>
                    <a:pt x="11760" y="513"/>
                  </a:lnTo>
                  <a:lnTo>
                    <a:pt x="11740" y="493"/>
                  </a:lnTo>
                  <a:lnTo>
                    <a:pt x="11661" y="473"/>
                  </a:lnTo>
                  <a:lnTo>
                    <a:pt x="11661" y="473"/>
                  </a:lnTo>
                  <a:lnTo>
                    <a:pt x="11661" y="473"/>
                  </a:lnTo>
                  <a:lnTo>
                    <a:pt x="11622" y="453"/>
                  </a:lnTo>
                  <a:lnTo>
                    <a:pt x="11602" y="453"/>
                  </a:lnTo>
                  <a:lnTo>
                    <a:pt x="11602" y="453"/>
                  </a:lnTo>
                  <a:lnTo>
                    <a:pt x="11149" y="316"/>
                  </a:lnTo>
                  <a:lnTo>
                    <a:pt x="11149" y="316"/>
                  </a:lnTo>
                  <a:lnTo>
                    <a:pt x="11090" y="296"/>
                  </a:lnTo>
                  <a:lnTo>
                    <a:pt x="11090" y="296"/>
                  </a:lnTo>
                  <a:lnTo>
                    <a:pt x="10972" y="276"/>
                  </a:lnTo>
                  <a:lnTo>
                    <a:pt x="10972" y="276"/>
                  </a:lnTo>
                  <a:lnTo>
                    <a:pt x="10972" y="276"/>
                  </a:lnTo>
                  <a:lnTo>
                    <a:pt x="10578" y="178"/>
                  </a:lnTo>
                  <a:lnTo>
                    <a:pt x="10578" y="178"/>
                  </a:lnTo>
                  <a:lnTo>
                    <a:pt x="10519" y="158"/>
                  </a:lnTo>
                  <a:lnTo>
                    <a:pt x="10519" y="158"/>
                  </a:lnTo>
                  <a:lnTo>
                    <a:pt x="10440" y="158"/>
                  </a:lnTo>
                  <a:lnTo>
                    <a:pt x="10420" y="138"/>
                  </a:lnTo>
                  <a:lnTo>
                    <a:pt x="10420" y="138"/>
                  </a:lnTo>
                  <a:lnTo>
                    <a:pt x="10302" y="119"/>
                  </a:lnTo>
                  <a:lnTo>
                    <a:pt x="10302" y="119"/>
                  </a:lnTo>
                  <a:lnTo>
                    <a:pt x="10263" y="119"/>
                  </a:lnTo>
                  <a:lnTo>
                    <a:pt x="10105" y="99"/>
                  </a:lnTo>
                  <a:lnTo>
                    <a:pt x="10105" y="99"/>
                  </a:lnTo>
                  <a:lnTo>
                    <a:pt x="9928" y="79"/>
                  </a:lnTo>
                  <a:lnTo>
                    <a:pt x="9928" y="79"/>
                  </a:lnTo>
                  <a:lnTo>
                    <a:pt x="9711" y="40"/>
                  </a:lnTo>
                  <a:lnTo>
                    <a:pt x="9692" y="40"/>
                  </a:lnTo>
                  <a:lnTo>
                    <a:pt x="9692" y="40"/>
                  </a:lnTo>
                  <a:lnTo>
                    <a:pt x="9692" y="40"/>
                  </a:lnTo>
                  <a:lnTo>
                    <a:pt x="9337" y="20"/>
                  </a:lnTo>
                  <a:lnTo>
                    <a:pt x="9337" y="20"/>
                  </a:lnTo>
                  <a:lnTo>
                    <a:pt x="9278" y="20"/>
                  </a:lnTo>
                  <a:lnTo>
                    <a:pt x="9278" y="20"/>
                  </a:lnTo>
                  <a:lnTo>
                    <a:pt x="8904" y="0"/>
                  </a:lnTo>
                  <a:lnTo>
                    <a:pt x="8746" y="0"/>
                  </a:lnTo>
                  <a:lnTo>
                    <a:pt x="8746" y="0"/>
                  </a:lnTo>
                  <a:lnTo>
                    <a:pt x="8726" y="0"/>
                  </a:lnTo>
                  <a:lnTo>
                    <a:pt x="8726" y="0"/>
                  </a:lnTo>
                  <a:lnTo>
                    <a:pt x="8667" y="0"/>
                  </a:lnTo>
                  <a:lnTo>
                    <a:pt x="8667" y="0"/>
                  </a:lnTo>
                  <a:lnTo>
                    <a:pt x="8667" y="0"/>
                  </a:lnTo>
                  <a:lnTo>
                    <a:pt x="8549" y="0"/>
                  </a:lnTo>
                  <a:lnTo>
                    <a:pt x="8549" y="0"/>
                  </a:lnTo>
                  <a:lnTo>
                    <a:pt x="8510" y="0"/>
                  </a:lnTo>
                  <a:lnTo>
                    <a:pt x="8510" y="0"/>
                  </a:lnTo>
                  <a:lnTo>
                    <a:pt x="8116" y="20"/>
                  </a:lnTo>
                  <a:lnTo>
                    <a:pt x="8116" y="20"/>
                  </a:lnTo>
                  <a:lnTo>
                    <a:pt x="8116" y="20"/>
                  </a:lnTo>
                  <a:lnTo>
                    <a:pt x="8116" y="20"/>
                  </a:lnTo>
                  <a:lnTo>
                    <a:pt x="8096" y="20"/>
                  </a:lnTo>
                  <a:lnTo>
                    <a:pt x="8096" y="20"/>
                  </a:lnTo>
                  <a:lnTo>
                    <a:pt x="8096" y="20"/>
                  </a:lnTo>
                  <a:lnTo>
                    <a:pt x="7741" y="59"/>
                  </a:lnTo>
                  <a:lnTo>
                    <a:pt x="7288" y="138"/>
                  </a:lnTo>
                  <a:lnTo>
                    <a:pt x="7288" y="138"/>
                  </a:lnTo>
                  <a:lnTo>
                    <a:pt x="7210" y="138"/>
                  </a:lnTo>
                  <a:lnTo>
                    <a:pt x="7210" y="138"/>
                  </a:lnTo>
                  <a:lnTo>
                    <a:pt x="7150" y="158"/>
                  </a:lnTo>
                  <a:lnTo>
                    <a:pt x="7013" y="178"/>
                  </a:lnTo>
                  <a:lnTo>
                    <a:pt x="7013" y="197"/>
                  </a:lnTo>
                  <a:lnTo>
                    <a:pt x="7013" y="197"/>
                  </a:lnTo>
                  <a:lnTo>
                    <a:pt x="6776" y="237"/>
                  </a:lnTo>
                  <a:lnTo>
                    <a:pt x="6776" y="237"/>
                  </a:lnTo>
                  <a:lnTo>
                    <a:pt x="6737" y="256"/>
                  </a:lnTo>
                  <a:lnTo>
                    <a:pt x="6737" y="256"/>
                  </a:lnTo>
                  <a:lnTo>
                    <a:pt x="6579" y="296"/>
                  </a:lnTo>
                  <a:lnTo>
                    <a:pt x="6579" y="296"/>
                  </a:lnTo>
                  <a:lnTo>
                    <a:pt x="6441" y="316"/>
                  </a:lnTo>
                  <a:lnTo>
                    <a:pt x="6402" y="335"/>
                  </a:lnTo>
                  <a:lnTo>
                    <a:pt x="6402" y="335"/>
                  </a:lnTo>
                  <a:lnTo>
                    <a:pt x="6363" y="355"/>
                  </a:lnTo>
                  <a:lnTo>
                    <a:pt x="6363" y="355"/>
                  </a:lnTo>
                  <a:lnTo>
                    <a:pt x="6106" y="434"/>
                  </a:lnTo>
                  <a:lnTo>
                    <a:pt x="6087" y="434"/>
                  </a:lnTo>
                  <a:lnTo>
                    <a:pt x="6047" y="453"/>
                  </a:lnTo>
                  <a:lnTo>
                    <a:pt x="6028" y="453"/>
                  </a:lnTo>
                  <a:lnTo>
                    <a:pt x="6028" y="453"/>
                  </a:lnTo>
                  <a:lnTo>
                    <a:pt x="5890" y="493"/>
                  </a:lnTo>
                  <a:lnTo>
                    <a:pt x="5870" y="513"/>
                  </a:lnTo>
                  <a:lnTo>
                    <a:pt x="5870" y="513"/>
                  </a:lnTo>
                  <a:lnTo>
                    <a:pt x="5594" y="611"/>
                  </a:lnTo>
                  <a:lnTo>
                    <a:pt x="5594" y="611"/>
                  </a:lnTo>
                  <a:lnTo>
                    <a:pt x="5378" y="709"/>
                  </a:lnTo>
                  <a:lnTo>
                    <a:pt x="5378" y="709"/>
                  </a:lnTo>
                  <a:lnTo>
                    <a:pt x="5240" y="769"/>
                  </a:lnTo>
                  <a:lnTo>
                    <a:pt x="5240" y="769"/>
                  </a:lnTo>
                  <a:lnTo>
                    <a:pt x="5043" y="847"/>
                  </a:lnTo>
                  <a:lnTo>
                    <a:pt x="5043" y="847"/>
                  </a:lnTo>
                  <a:lnTo>
                    <a:pt x="4885" y="926"/>
                  </a:lnTo>
                  <a:lnTo>
                    <a:pt x="4885" y="926"/>
                  </a:lnTo>
                  <a:lnTo>
                    <a:pt x="4747" y="1005"/>
                  </a:lnTo>
                  <a:lnTo>
                    <a:pt x="4491" y="1123"/>
                  </a:lnTo>
                  <a:lnTo>
                    <a:pt x="4491" y="1123"/>
                  </a:lnTo>
                  <a:lnTo>
                    <a:pt x="4491" y="1123"/>
                  </a:lnTo>
                  <a:lnTo>
                    <a:pt x="4452" y="1163"/>
                  </a:lnTo>
                  <a:lnTo>
                    <a:pt x="4452" y="1163"/>
                  </a:lnTo>
                  <a:lnTo>
                    <a:pt x="4393" y="1182"/>
                  </a:lnTo>
                  <a:lnTo>
                    <a:pt x="4393" y="1182"/>
                  </a:lnTo>
                  <a:lnTo>
                    <a:pt x="4334" y="1222"/>
                  </a:lnTo>
                  <a:lnTo>
                    <a:pt x="4294" y="1241"/>
                  </a:lnTo>
                  <a:lnTo>
                    <a:pt x="4294" y="1241"/>
                  </a:lnTo>
                  <a:lnTo>
                    <a:pt x="3979" y="1458"/>
                  </a:lnTo>
                  <a:lnTo>
                    <a:pt x="3979" y="1458"/>
                  </a:lnTo>
                  <a:lnTo>
                    <a:pt x="3920" y="1497"/>
                  </a:lnTo>
                  <a:lnTo>
                    <a:pt x="3920" y="1497"/>
                  </a:lnTo>
                  <a:lnTo>
                    <a:pt x="3762" y="1596"/>
                  </a:lnTo>
                  <a:lnTo>
                    <a:pt x="3743" y="1596"/>
                  </a:lnTo>
                  <a:lnTo>
                    <a:pt x="3329" y="1911"/>
                  </a:lnTo>
                  <a:lnTo>
                    <a:pt x="2994" y="2187"/>
                  </a:lnTo>
                  <a:lnTo>
                    <a:pt x="2994" y="2187"/>
                  </a:lnTo>
                  <a:lnTo>
                    <a:pt x="2856" y="2325"/>
                  </a:lnTo>
                  <a:lnTo>
                    <a:pt x="2856" y="2325"/>
                  </a:lnTo>
                  <a:lnTo>
                    <a:pt x="2797" y="2364"/>
                  </a:lnTo>
                  <a:lnTo>
                    <a:pt x="2797" y="2364"/>
                  </a:lnTo>
                  <a:lnTo>
                    <a:pt x="2738" y="2423"/>
                  </a:lnTo>
                  <a:lnTo>
                    <a:pt x="2738" y="2423"/>
                  </a:lnTo>
                  <a:lnTo>
                    <a:pt x="2561" y="2601"/>
                  </a:lnTo>
                  <a:lnTo>
                    <a:pt x="2561" y="2601"/>
                  </a:lnTo>
                  <a:lnTo>
                    <a:pt x="2423" y="2738"/>
                  </a:lnTo>
                  <a:lnTo>
                    <a:pt x="2423" y="2758"/>
                  </a:lnTo>
                  <a:lnTo>
                    <a:pt x="2305" y="2857"/>
                  </a:lnTo>
                  <a:lnTo>
                    <a:pt x="2305" y="2876"/>
                  </a:lnTo>
                  <a:lnTo>
                    <a:pt x="2305" y="2876"/>
                  </a:lnTo>
                  <a:lnTo>
                    <a:pt x="2285" y="2896"/>
                  </a:lnTo>
                  <a:lnTo>
                    <a:pt x="1950" y="3270"/>
                  </a:lnTo>
                  <a:lnTo>
                    <a:pt x="1950" y="3270"/>
                  </a:lnTo>
                  <a:lnTo>
                    <a:pt x="1930" y="3310"/>
                  </a:lnTo>
                  <a:lnTo>
                    <a:pt x="1930" y="3310"/>
                  </a:lnTo>
                  <a:lnTo>
                    <a:pt x="1871" y="3369"/>
                  </a:lnTo>
                  <a:lnTo>
                    <a:pt x="1852" y="3388"/>
                  </a:lnTo>
                  <a:lnTo>
                    <a:pt x="1852" y="3388"/>
                  </a:lnTo>
                  <a:lnTo>
                    <a:pt x="1812" y="3448"/>
                  </a:lnTo>
                  <a:lnTo>
                    <a:pt x="1812" y="3448"/>
                  </a:lnTo>
                  <a:lnTo>
                    <a:pt x="1694" y="3625"/>
                  </a:lnTo>
                  <a:lnTo>
                    <a:pt x="1694" y="3625"/>
                  </a:lnTo>
                  <a:lnTo>
                    <a:pt x="1635" y="3684"/>
                  </a:lnTo>
                  <a:lnTo>
                    <a:pt x="1635" y="3684"/>
                  </a:lnTo>
                  <a:lnTo>
                    <a:pt x="1477" y="3901"/>
                  </a:lnTo>
                  <a:lnTo>
                    <a:pt x="1477" y="3920"/>
                  </a:lnTo>
                  <a:lnTo>
                    <a:pt x="1477" y="3920"/>
                  </a:lnTo>
                  <a:lnTo>
                    <a:pt x="1477" y="3940"/>
                  </a:lnTo>
                  <a:lnTo>
                    <a:pt x="1458" y="3940"/>
                  </a:lnTo>
                  <a:lnTo>
                    <a:pt x="1458" y="3940"/>
                  </a:lnTo>
                  <a:lnTo>
                    <a:pt x="1339" y="4137"/>
                  </a:lnTo>
                  <a:lnTo>
                    <a:pt x="1123" y="4511"/>
                  </a:lnTo>
                  <a:lnTo>
                    <a:pt x="1103" y="4531"/>
                  </a:lnTo>
                  <a:lnTo>
                    <a:pt x="1103" y="4531"/>
                  </a:lnTo>
                  <a:lnTo>
                    <a:pt x="1083" y="4570"/>
                  </a:lnTo>
                  <a:lnTo>
                    <a:pt x="1083" y="4570"/>
                  </a:lnTo>
                  <a:lnTo>
                    <a:pt x="906" y="4905"/>
                  </a:lnTo>
                  <a:lnTo>
                    <a:pt x="709" y="5319"/>
                  </a:lnTo>
                  <a:lnTo>
                    <a:pt x="532" y="5772"/>
                  </a:lnTo>
                  <a:lnTo>
                    <a:pt x="374" y="6245"/>
                  </a:lnTo>
                  <a:lnTo>
                    <a:pt x="374" y="6245"/>
                  </a:lnTo>
                  <a:lnTo>
                    <a:pt x="236" y="6757"/>
                  </a:lnTo>
                  <a:lnTo>
                    <a:pt x="236" y="6757"/>
                  </a:lnTo>
                  <a:lnTo>
                    <a:pt x="276" y="6619"/>
                  </a:lnTo>
                  <a:lnTo>
                    <a:pt x="276" y="6619"/>
                  </a:lnTo>
                  <a:lnTo>
                    <a:pt x="197" y="6934"/>
                  </a:lnTo>
                  <a:lnTo>
                    <a:pt x="197" y="6934"/>
                  </a:lnTo>
                  <a:lnTo>
                    <a:pt x="197" y="6954"/>
                  </a:lnTo>
                  <a:lnTo>
                    <a:pt x="197" y="6954"/>
                  </a:lnTo>
                  <a:lnTo>
                    <a:pt x="177" y="7052"/>
                  </a:lnTo>
                  <a:lnTo>
                    <a:pt x="177" y="7052"/>
                  </a:lnTo>
                  <a:lnTo>
                    <a:pt x="138" y="7210"/>
                  </a:lnTo>
                  <a:lnTo>
                    <a:pt x="138" y="7210"/>
                  </a:lnTo>
                  <a:lnTo>
                    <a:pt x="98" y="7486"/>
                  </a:lnTo>
                  <a:lnTo>
                    <a:pt x="98" y="7486"/>
                  </a:lnTo>
                  <a:lnTo>
                    <a:pt x="138" y="7269"/>
                  </a:lnTo>
                  <a:lnTo>
                    <a:pt x="98" y="7505"/>
                  </a:lnTo>
                  <a:lnTo>
                    <a:pt x="98" y="7505"/>
                  </a:lnTo>
                  <a:lnTo>
                    <a:pt x="79" y="7564"/>
                  </a:lnTo>
                  <a:lnTo>
                    <a:pt x="79" y="7564"/>
                  </a:lnTo>
                  <a:lnTo>
                    <a:pt x="79" y="7545"/>
                  </a:lnTo>
                  <a:lnTo>
                    <a:pt x="79" y="7564"/>
                  </a:lnTo>
                  <a:lnTo>
                    <a:pt x="79" y="7564"/>
                  </a:lnTo>
                  <a:lnTo>
                    <a:pt x="39" y="7919"/>
                  </a:lnTo>
                  <a:lnTo>
                    <a:pt x="39" y="7919"/>
                  </a:lnTo>
                  <a:lnTo>
                    <a:pt x="20" y="8096"/>
                  </a:lnTo>
                  <a:lnTo>
                    <a:pt x="20" y="8096"/>
                  </a:lnTo>
                  <a:lnTo>
                    <a:pt x="39" y="7919"/>
                  </a:lnTo>
                  <a:lnTo>
                    <a:pt x="39" y="7919"/>
                  </a:lnTo>
                  <a:lnTo>
                    <a:pt x="20" y="8215"/>
                  </a:lnTo>
                  <a:lnTo>
                    <a:pt x="20" y="8215"/>
                  </a:lnTo>
                  <a:lnTo>
                    <a:pt x="20" y="8274"/>
                  </a:lnTo>
                  <a:lnTo>
                    <a:pt x="20" y="8274"/>
                  </a:lnTo>
                  <a:lnTo>
                    <a:pt x="0" y="8510"/>
                  </a:lnTo>
                  <a:lnTo>
                    <a:pt x="0" y="8510"/>
                  </a:lnTo>
                  <a:lnTo>
                    <a:pt x="0" y="8628"/>
                  </a:lnTo>
                  <a:lnTo>
                    <a:pt x="0" y="8628"/>
                  </a:lnTo>
                  <a:lnTo>
                    <a:pt x="0" y="8707"/>
                  </a:lnTo>
                  <a:lnTo>
                    <a:pt x="0" y="8707"/>
                  </a:lnTo>
                  <a:lnTo>
                    <a:pt x="0" y="8786"/>
                  </a:lnTo>
                  <a:lnTo>
                    <a:pt x="0" y="8786"/>
                  </a:lnTo>
                  <a:lnTo>
                    <a:pt x="0" y="8943"/>
                  </a:lnTo>
                  <a:lnTo>
                    <a:pt x="0" y="8943"/>
                  </a:lnTo>
                  <a:lnTo>
                    <a:pt x="0" y="9042"/>
                  </a:lnTo>
                  <a:lnTo>
                    <a:pt x="0" y="9042"/>
                  </a:lnTo>
                  <a:lnTo>
                    <a:pt x="0" y="9101"/>
                  </a:lnTo>
                  <a:lnTo>
                    <a:pt x="0" y="9101"/>
                  </a:lnTo>
                  <a:lnTo>
                    <a:pt x="20" y="9219"/>
                  </a:lnTo>
                  <a:lnTo>
                    <a:pt x="20" y="9219"/>
                  </a:lnTo>
                  <a:lnTo>
                    <a:pt x="0" y="9062"/>
                  </a:lnTo>
                  <a:lnTo>
                    <a:pt x="0" y="9062"/>
                  </a:lnTo>
                  <a:lnTo>
                    <a:pt x="39" y="9554"/>
                  </a:lnTo>
                  <a:lnTo>
                    <a:pt x="39" y="9554"/>
                  </a:lnTo>
                  <a:lnTo>
                    <a:pt x="20" y="9377"/>
                  </a:lnTo>
                  <a:lnTo>
                    <a:pt x="20" y="9377"/>
                  </a:lnTo>
                  <a:lnTo>
                    <a:pt x="39" y="9593"/>
                  </a:lnTo>
                  <a:lnTo>
                    <a:pt x="39" y="9613"/>
                  </a:lnTo>
                  <a:lnTo>
                    <a:pt x="39" y="9613"/>
                  </a:lnTo>
                  <a:lnTo>
                    <a:pt x="39" y="9633"/>
                  </a:lnTo>
                  <a:lnTo>
                    <a:pt x="39" y="9633"/>
                  </a:lnTo>
                  <a:lnTo>
                    <a:pt x="39" y="9712"/>
                  </a:lnTo>
                  <a:lnTo>
                    <a:pt x="39" y="9712"/>
                  </a:lnTo>
                  <a:lnTo>
                    <a:pt x="59" y="9790"/>
                  </a:lnTo>
                  <a:lnTo>
                    <a:pt x="59" y="9790"/>
                  </a:lnTo>
                  <a:lnTo>
                    <a:pt x="98" y="10106"/>
                  </a:lnTo>
                  <a:lnTo>
                    <a:pt x="98" y="10106"/>
                  </a:lnTo>
                  <a:lnTo>
                    <a:pt x="98" y="10125"/>
                  </a:lnTo>
                  <a:lnTo>
                    <a:pt x="98" y="10125"/>
                  </a:lnTo>
                  <a:lnTo>
                    <a:pt x="79" y="9909"/>
                  </a:lnTo>
                  <a:lnTo>
                    <a:pt x="138" y="10362"/>
                  </a:lnTo>
                  <a:lnTo>
                    <a:pt x="138" y="10362"/>
                  </a:lnTo>
                  <a:lnTo>
                    <a:pt x="138" y="10322"/>
                  </a:lnTo>
                  <a:lnTo>
                    <a:pt x="138" y="10322"/>
                  </a:lnTo>
                  <a:lnTo>
                    <a:pt x="158" y="10440"/>
                  </a:lnTo>
                  <a:lnTo>
                    <a:pt x="158" y="10440"/>
                  </a:lnTo>
                  <a:lnTo>
                    <a:pt x="158" y="10480"/>
                  </a:lnTo>
                  <a:lnTo>
                    <a:pt x="158" y="10480"/>
                  </a:lnTo>
                  <a:lnTo>
                    <a:pt x="158" y="10480"/>
                  </a:lnTo>
                  <a:lnTo>
                    <a:pt x="276" y="10992"/>
                  </a:lnTo>
                  <a:lnTo>
                    <a:pt x="414" y="11484"/>
                  </a:lnTo>
                  <a:lnTo>
                    <a:pt x="611" y="12075"/>
                  </a:lnTo>
                  <a:lnTo>
                    <a:pt x="611" y="12075"/>
                  </a:lnTo>
                  <a:lnTo>
                    <a:pt x="630" y="12095"/>
                  </a:lnTo>
                  <a:lnTo>
                    <a:pt x="630" y="12095"/>
                  </a:lnTo>
                  <a:lnTo>
                    <a:pt x="630" y="12115"/>
                  </a:lnTo>
                  <a:lnTo>
                    <a:pt x="630" y="12115"/>
                  </a:lnTo>
                  <a:lnTo>
                    <a:pt x="650" y="12174"/>
                  </a:lnTo>
                  <a:lnTo>
                    <a:pt x="650" y="12174"/>
                  </a:lnTo>
                  <a:lnTo>
                    <a:pt x="886" y="12647"/>
                  </a:lnTo>
                  <a:lnTo>
                    <a:pt x="1103" y="13100"/>
                  </a:lnTo>
                  <a:lnTo>
                    <a:pt x="1123" y="13119"/>
                  </a:lnTo>
                  <a:lnTo>
                    <a:pt x="1123" y="13119"/>
                  </a:lnTo>
                  <a:lnTo>
                    <a:pt x="1182" y="13238"/>
                  </a:lnTo>
                  <a:lnTo>
                    <a:pt x="1182" y="13238"/>
                  </a:lnTo>
                  <a:lnTo>
                    <a:pt x="1221" y="13277"/>
                  </a:lnTo>
                  <a:lnTo>
                    <a:pt x="1221" y="13277"/>
                  </a:lnTo>
                  <a:lnTo>
                    <a:pt x="1261" y="13375"/>
                  </a:lnTo>
                  <a:lnTo>
                    <a:pt x="1261" y="13375"/>
                  </a:lnTo>
                  <a:lnTo>
                    <a:pt x="1300" y="13435"/>
                  </a:lnTo>
                  <a:lnTo>
                    <a:pt x="1300" y="13435"/>
                  </a:lnTo>
                  <a:lnTo>
                    <a:pt x="1241" y="13316"/>
                  </a:lnTo>
                  <a:lnTo>
                    <a:pt x="1438" y="13651"/>
                  </a:lnTo>
                  <a:lnTo>
                    <a:pt x="1458" y="13691"/>
                  </a:lnTo>
                  <a:lnTo>
                    <a:pt x="1596" y="13868"/>
                  </a:lnTo>
                  <a:lnTo>
                    <a:pt x="1596" y="13868"/>
                  </a:lnTo>
                  <a:lnTo>
                    <a:pt x="1674" y="14006"/>
                  </a:lnTo>
                  <a:lnTo>
                    <a:pt x="1674" y="14006"/>
                  </a:lnTo>
                  <a:lnTo>
                    <a:pt x="1773" y="14124"/>
                  </a:lnTo>
                  <a:lnTo>
                    <a:pt x="1773" y="14124"/>
                  </a:lnTo>
                  <a:lnTo>
                    <a:pt x="1812" y="14163"/>
                  </a:lnTo>
                  <a:lnTo>
                    <a:pt x="1832" y="14203"/>
                  </a:lnTo>
                  <a:lnTo>
                    <a:pt x="1832" y="14203"/>
                  </a:lnTo>
                  <a:lnTo>
                    <a:pt x="1891" y="14282"/>
                  </a:lnTo>
                  <a:lnTo>
                    <a:pt x="1891" y="14282"/>
                  </a:lnTo>
                  <a:lnTo>
                    <a:pt x="1674" y="14006"/>
                  </a:lnTo>
                  <a:lnTo>
                    <a:pt x="1674" y="14006"/>
                  </a:lnTo>
                  <a:lnTo>
                    <a:pt x="1536" y="13809"/>
                  </a:lnTo>
                  <a:lnTo>
                    <a:pt x="1536" y="13809"/>
                  </a:lnTo>
                  <a:lnTo>
                    <a:pt x="1871" y="14222"/>
                  </a:lnTo>
                  <a:lnTo>
                    <a:pt x="2187" y="14636"/>
                  </a:lnTo>
                  <a:lnTo>
                    <a:pt x="2187" y="14636"/>
                  </a:lnTo>
                  <a:lnTo>
                    <a:pt x="2226" y="14676"/>
                  </a:lnTo>
                  <a:lnTo>
                    <a:pt x="2600" y="15070"/>
                  </a:lnTo>
                  <a:lnTo>
                    <a:pt x="2620" y="15089"/>
                  </a:lnTo>
                  <a:lnTo>
                    <a:pt x="2620" y="15089"/>
                  </a:lnTo>
                  <a:lnTo>
                    <a:pt x="2640" y="15109"/>
                  </a:lnTo>
                  <a:lnTo>
                    <a:pt x="2679" y="15148"/>
                  </a:lnTo>
                  <a:lnTo>
                    <a:pt x="2679" y="15148"/>
                  </a:lnTo>
                  <a:lnTo>
                    <a:pt x="2679" y="15148"/>
                  </a:lnTo>
                  <a:lnTo>
                    <a:pt x="2856" y="15306"/>
                  </a:lnTo>
                  <a:lnTo>
                    <a:pt x="2856" y="15306"/>
                  </a:lnTo>
                  <a:lnTo>
                    <a:pt x="2777" y="15247"/>
                  </a:lnTo>
                  <a:lnTo>
                    <a:pt x="2777" y="15247"/>
                  </a:lnTo>
                  <a:lnTo>
                    <a:pt x="2837" y="15306"/>
                  </a:lnTo>
                  <a:lnTo>
                    <a:pt x="2837" y="15306"/>
                  </a:lnTo>
                  <a:lnTo>
                    <a:pt x="2876" y="15345"/>
                  </a:lnTo>
                  <a:lnTo>
                    <a:pt x="2876" y="15345"/>
                  </a:lnTo>
                  <a:lnTo>
                    <a:pt x="2974" y="15424"/>
                  </a:lnTo>
                  <a:lnTo>
                    <a:pt x="2994" y="15444"/>
                  </a:lnTo>
                  <a:lnTo>
                    <a:pt x="2994" y="15444"/>
                  </a:lnTo>
                  <a:lnTo>
                    <a:pt x="3034" y="15483"/>
                  </a:lnTo>
                  <a:lnTo>
                    <a:pt x="3034" y="15483"/>
                  </a:lnTo>
                  <a:lnTo>
                    <a:pt x="3073" y="15523"/>
                  </a:lnTo>
                  <a:lnTo>
                    <a:pt x="3073" y="15523"/>
                  </a:lnTo>
                  <a:lnTo>
                    <a:pt x="3171" y="15582"/>
                  </a:lnTo>
                  <a:lnTo>
                    <a:pt x="3171" y="15582"/>
                  </a:lnTo>
                  <a:lnTo>
                    <a:pt x="3231" y="15641"/>
                  </a:lnTo>
                  <a:lnTo>
                    <a:pt x="3231" y="15641"/>
                  </a:lnTo>
                  <a:lnTo>
                    <a:pt x="3782" y="16054"/>
                  </a:lnTo>
                  <a:lnTo>
                    <a:pt x="3782" y="16054"/>
                  </a:lnTo>
                  <a:lnTo>
                    <a:pt x="3821" y="16094"/>
                  </a:lnTo>
                  <a:lnTo>
                    <a:pt x="4294" y="16389"/>
                  </a:lnTo>
                  <a:lnTo>
                    <a:pt x="4294" y="16389"/>
                  </a:lnTo>
                  <a:lnTo>
                    <a:pt x="4865" y="16704"/>
                  </a:lnTo>
                  <a:lnTo>
                    <a:pt x="5338" y="16921"/>
                  </a:lnTo>
                  <a:lnTo>
                    <a:pt x="5338" y="16921"/>
                  </a:lnTo>
                  <a:lnTo>
                    <a:pt x="5772" y="17079"/>
                  </a:lnTo>
                  <a:lnTo>
                    <a:pt x="5772" y="17079"/>
                  </a:lnTo>
                  <a:lnTo>
                    <a:pt x="5693" y="17059"/>
                  </a:lnTo>
                  <a:lnTo>
                    <a:pt x="5772" y="17098"/>
                  </a:lnTo>
                  <a:lnTo>
                    <a:pt x="5772" y="17098"/>
                  </a:lnTo>
                  <a:lnTo>
                    <a:pt x="5791" y="17098"/>
                  </a:lnTo>
                  <a:lnTo>
                    <a:pt x="5791" y="17098"/>
                  </a:lnTo>
                  <a:lnTo>
                    <a:pt x="5831" y="17118"/>
                  </a:lnTo>
                  <a:lnTo>
                    <a:pt x="5831" y="17118"/>
                  </a:lnTo>
                  <a:lnTo>
                    <a:pt x="5850" y="17118"/>
                  </a:lnTo>
                  <a:lnTo>
                    <a:pt x="6264" y="17256"/>
                  </a:lnTo>
                  <a:lnTo>
                    <a:pt x="6264" y="17256"/>
                  </a:lnTo>
                  <a:lnTo>
                    <a:pt x="6717" y="17374"/>
                  </a:lnTo>
                  <a:lnTo>
                    <a:pt x="7111" y="17473"/>
                  </a:lnTo>
                  <a:lnTo>
                    <a:pt x="7111" y="17473"/>
                  </a:lnTo>
                  <a:lnTo>
                    <a:pt x="7190" y="17492"/>
                  </a:lnTo>
                  <a:lnTo>
                    <a:pt x="7190" y="17492"/>
                  </a:lnTo>
                  <a:lnTo>
                    <a:pt x="7446" y="17532"/>
                  </a:lnTo>
                  <a:lnTo>
                    <a:pt x="7466" y="17532"/>
                  </a:lnTo>
                  <a:lnTo>
                    <a:pt x="7485" y="17532"/>
                  </a:lnTo>
                  <a:lnTo>
                    <a:pt x="7485" y="17532"/>
                  </a:lnTo>
                  <a:lnTo>
                    <a:pt x="7525" y="17532"/>
                  </a:lnTo>
                  <a:lnTo>
                    <a:pt x="7525" y="17532"/>
                  </a:lnTo>
                  <a:lnTo>
                    <a:pt x="7584" y="17552"/>
                  </a:lnTo>
                  <a:lnTo>
                    <a:pt x="7938" y="17591"/>
                  </a:lnTo>
                  <a:lnTo>
                    <a:pt x="7938" y="17591"/>
                  </a:lnTo>
                  <a:lnTo>
                    <a:pt x="7938" y="17591"/>
                  </a:lnTo>
                  <a:lnTo>
                    <a:pt x="8391" y="17630"/>
                  </a:lnTo>
                  <a:lnTo>
                    <a:pt x="8726" y="17630"/>
                  </a:lnTo>
                  <a:lnTo>
                    <a:pt x="8726" y="17630"/>
                  </a:lnTo>
                  <a:lnTo>
                    <a:pt x="9041" y="17630"/>
                  </a:lnTo>
                  <a:lnTo>
                    <a:pt x="9041" y="17630"/>
                  </a:lnTo>
                  <a:lnTo>
                    <a:pt x="9199" y="17630"/>
                  </a:lnTo>
                  <a:lnTo>
                    <a:pt x="9199" y="17630"/>
                  </a:lnTo>
                  <a:lnTo>
                    <a:pt x="9278" y="17611"/>
                  </a:lnTo>
                  <a:lnTo>
                    <a:pt x="9298" y="17611"/>
                  </a:lnTo>
                  <a:lnTo>
                    <a:pt x="9298" y="17611"/>
                  </a:lnTo>
                  <a:lnTo>
                    <a:pt x="9337" y="17611"/>
                  </a:lnTo>
                  <a:lnTo>
                    <a:pt x="9337" y="17611"/>
                  </a:lnTo>
                  <a:lnTo>
                    <a:pt x="9376" y="17611"/>
                  </a:lnTo>
                  <a:lnTo>
                    <a:pt x="9376" y="17611"/>
                  </a:lnTo>
                  <a:lnTo>
                    <a:pt x="9258" y="17611"/>
                  </a:lnTo>
                  <a:lnTo>
                    <a:pt x="9514" y="17611"/>
                  </a:lnTo>
                  <a:lnTo>
                    <a:pt x="9514" y="17611"/>
                  </a:lnTo>
                  <a:lnTo>
                    <a:pt x="9711" y="17591"/>
                  </a:lnTo>
                  <a:lnTo>
                    <a:pt x="9692" y="17591"/>
                  </a:lnTo>
                  <a:lnTo>
                    <a:pt x="9711" y="17591"/>
                  </a:lnTo>
                  <a:lnTo>
                    <a:pt x="9711" y="17591"/>
                  </a:lnTo>
                  <a:lnTo>
                    <a:pt x="9908" y="17571"/>
                  </a:lnTo>
                  <a:lnTo>
                    <a:pt x="9987" y="17552"/>
                  </a:lnTo>
                  <a:lnTo>
                    <a:pt x="9987" y="17552"/>
                  </a:lnTo>
                  <a:lnTo>
                    <a:pt x="10125" y="17532"/>
                  </a:lnTo>
                  <a:lnTo>
                    <a:pt x="10243" y="17512"/>
                  </a:lnTo>
                  <a:lnTo>
                    <a:pt x="10243" y="17512"/>
                  </a:lnTo>
                  <a:lnTo>
                    <a:pt x="10282" y="17512"/>
                  </a:lnTo>
                  <a:lnTo>
                    <a:pt x="10282" y="17512"/>
                  </a:lnTo>
                  <a:lnTo>
                    <a:pt x="10342" y="17492"/>
                  </a:lnTo>
                  <a:lnTo>
                    <a:pt x="10342" y="17492"/>
                  </a:lnTo>
                  <a:lnTo>
                    <a:pt x="10479" y="17473"/>
                  </a:lnTo>
                  <a:lnTo>
                    <a:pt x="10479" y="17473"/>
                  </a:lnTo>
                  <a:lnTo>
                    <a:pt x="10736" y="17414"/>
                  </a:lnTo>
                  <a:lnTo>
                    <a:pt x="10736" y="17414"/>
                  </a:lnTo>
                  <a:lnTo>
                    <a:pt x="10755" y="17414"/>
                  </a:lnTo>
                  <a:lnTo>
                    <a:pt x="10755" y="17414"/>
                  </a:lnTo>
                  <a:lnTo>
                    <a:pt x="10755" y="17414"/>
                  </a:lnTo>
                  <a:lnTo>
                    <a:pt x="11031" y="17355"/>
                  </a:lnTo>
                  <a:lnTo>
                    <a:pt x="11346" y="17256"/>
                  </a:lnTo>
                  <a:lnTo>
                    <a:pt x="11701" y="17158"/>
                  </a:lnTo>
                  <a:lnTo>
                    <a:pt x="12095" y="17000"/>
                  </a:lnTo>
                  <a:lnTo>
                    <a:pt x="12095" y="17000"/>
                  </a:lnTo>
                  <a:lnTo>
                    <a:pt x="12095" y="17000"/>
                  </a:lnTo>
                  <a:lnTo>
                    <a:pt x="12173" y="16961"/>
                  </a:lnTo>
                  <a:lnTo>
                    <a:pt x="12173" y="16961"/>
                  </a:lnTo>
                  <a:lnTo>
                    <a:pt x="12508" y="16823"/>
                  </a:lnTo>
                  <a:lnTo>
                    <a:pt x="12508" y="16823"/>
                  </a:lnTo>
                  <a:lnTo>
                    <a:pt x="12607" y="16764"/>
                  </a:lnTo>
                  <a:lnTo>
                    <a:pt x="12607" y="16764"/>
                  </a:lnTo>
                  <a:lnTo>
                    <a:pt x="12705" y="16724"/>
                  </a:lnTo>
                  <a:lnTo>
                    <a:pt x="12705" y="16724"/>
                  </a:lnTo>
                  <a:lnTo>
                    <a:pt x="13119" y="16507"/>
                  </a:lnTo>
                  <a:lnTo>
                    <a:pt x="13119" y="16507"/>
                  </a:lnTo>
                  <a:lnTo>
                    <a:pt x="13493" y="16271"/>
                  </a:lnTo>
                  <a:lnTo>
                    <a:pt x="13493" y="16271"/>
                  </a:lnTo>
                  <a:lnTo>
                    <a:pt x="13671" y="16173"/>
                  </a:lnTo>
                  <a:lnTo>
                    <a:pt x="13671" y="16173"/>
                  </a:lnTo>
                  <a:lnTo>
                    <a:pt x="13769" y="16094"/>
                  </a:lnTo>
                  <a:lnTo>
                    <a:pt x="13769" y="16094"/>
                  </a:lnTo>
                  <a:lnTo>
                    <a:pt x="13848" y="16054"/>
                  </a:lnTo>
                  <a:lnTo>
                    <a:pt x="13966" y="15956"/>
                  </a:lnTo>
                  <a:lnTo>
                    <a:pt x="13966" y="15956"/>
                  </a:lnTo>
                  <a:lnTo>
                    <a:pt x="14242" y="15759"/>
                  </a:lnTo>
                  <a:lnTo>
                    <a:pt x="14262" y="15739"/>
                  </a:lnTo>
                  <a:lnTo>
                    <a:pt x="14262" y="15739"/>
                  </a:lnTo>
                  <a:lnTo>
                    <a:pt x="14262" y="15739"/>
                  </a:lnTo>
                  <a:lnTo>
                    <a:pt x="14439" y="15601"/>
                  </a:lnTo>
                  <a:lnTo>
                    <a:pt x="14695" y="15385"/>
                  </a:lnTo>
                  <a:lnTo>
                    <a:pt x="14695" y="15385"/>
                  </a:lnTo>
                  <a:lnTo>
                    <a:pt x="14813" y="15267"/>
                  </a:lnTo>
                  <a:lnTo>
                    <a:pt x="14813" y="15267"/>
                  </a:lnTo>
                  <a:lnTo>
                    <a:pt x="14852" y="15227"/>
                  </a:lnTo>
                  <a:lnTo>
                    <a:pt x="14852" y="15227"/>
                  </a:lnTo>
                  <a:lnTo>
                    <a:pt x="15049" y="15050"/>
                  </a:lnTo>
                  <a:lnTo>
                    <a:pt x="15246" y="14833"/>
                  </a:lnTo>
                  <a:lnTo>
                    <a:pt x="15246" y="14833"/>
                  </a:lnTo>
                  <a:lnTo>
                    <a:pt x="15306" y="14774"/>
                  </a:lnTo>
                  <a:lnTo>
                    <a:pt x="15306" y="14774"/>
                  </a:lnTo>
                  <a:lnTo>
                    <a:pt x="15542" y="14498"/>
                  </a:lnTo>
                  <a:lnTo>
                    <a:pt x="15798" y="14203"/>
                  </a:lnTo>
                  <a:lnTo>
                    <a:pt x="15798" y="14203"/>
                  </a:lnTo>
                  <a:lnTo>
                    <a:pt x="15857" y="14124"/>
                  </a:lnTo>
                  <a:lnTo>
                    <a:pt x="15857" y="14124"/>
                  </a:lnTo>
                  <a:lnTo>
                    <a:pt x="16192" y="13651"/>
                  </a:lnTo>
                  <a:lnTo>
                    <a:pt x="16192" y="13651"/>
                  </a:lnTo>
                  <a:lnTo>
                    <a:pt x="16448" y="13218"/>
                  </a:lnTo>
                  <a:lnTo>
                    <a:pt x="16448" y="13218"/>
                  </a:lnTo>
                  <a:lnTo>
                    <a:pt x="16468" y="13198"/>
                  </a:lnTo>
                  <a:lnTo>
                    <a:pt x="16468" y="13198"/>
                  </a:lnTo>
                  <a:lnTo>
                    <a:pt x="16527" y="13100"/>
                  </a:lnTo>
                  <a:lnTo>
                    <a:pt x="16527" y="13100"/>
                  </a:lnTo>
                  <a:lnTo>
                    <a:pt x="16684" y="12785"/>
                  </a:lnTo>
                  <a:lnTo>
                    <a:pt x="16684" y="12785"/>
                  </a:lnTo>
                  <a:lnTo>
                    <a:pt x="16704" y="12745"/>
                  </a:lnTo>
                  <a:lnTo>
                    <a:pt x="16704" y="12745"/>
                  </a:lnTo>
                  <a:lnTo>
                    <a:pt x="16743" y="12686"/>
                  </a:lnTo>
                  <a:lnTo>
                    <a:pt x="16743" y="12686"/>
                  </a:lnTo>
                  <a:lnTo>
                    <a:pt x="16803" y="12528"/>
                  </a:lnTo>
                  <a:lnTo>
                    <a:pt x="16803" y="12528"/>
                  </a:lnTo>
                  <a:lnTo>
                    <a:pt x="17019" y="12036"/>
                  </a:lnTo>
                  <a:lnTo>
                    <a:pt x="17019" y="12036"/>
                  </a:lnTo>
                  <a:lnTo>
                    <a:pt x="17059" y="11957"/>
                  </a:lnTo>
                  <a:lnTo>
                    <a:pt x="17059" y="11957"/>
                  </a:lnTo>
                  <a:lnTo>
                    <a:pt x="17059" y="11918"/>
                  </a:lnTo>
                  <a:lnTo>
                    <a:pt x="17078" y="11898"/>
                  </a:lnTo>
                  <a:lnTo>
                    <a:pt x="17078" y="11898"/>
                  </a:lnTo>
                  <a:lnTo>
                    <a:pt x="17177" y="11603"/>
                  </a:lnTo>
                  <a:lnTo>
                    <a:pt x="17275" y="11287"/>
                  </a:lnTo>
                  <a:lnTo>
                    <a:pt x="17275" y="11287"/>
                  </a:lnTo>
                  <a:lnTo>
                    <a:pt x="17394" y="10795"/>
                  </a:lnTo>
                  <a:lnTo>
                    <a:pt x="17394" y="10795"/>
                  </a:lnTo>
                  <a:lnTo>
                    <a:pt x="17413" y="10736"/>
                  </a:lnTo>
                  <a:lnTo>
                    <a:pt x="17413" y="10736"/>
                  </a:lnTo>
                  <a:lnTo>
                    <a:pt x="17433" y="10637"/>
                  </a:lnTo>
                  <a:lnTo>
                    <a:pt x="17433" y="10618"/>
                  </a:lnTo>
                  <a:lnTo>
                    <a:pt x="17433" y="10618"/>
                  </a:lnTo>
                  <a:lnTo>
                    <a:pt x="17512" y="10263"/>
                  </a:lnTo>
                  <a:lnTo>
                    <a:pt x="17512" y="10263"/>
                  </a:lnTo>
                  <a:lnTo>
                    <a:pt x="17551" y="9909"/>
                  </a:lnTo>
                  <a:lnTo>
                    <a:pt x="17591" y="9574"/>
                  </a:lnTo>
                  <a:lnTo>
                    <a:pt x="17630" y="8963"/>
                  </a:lnTo>
                  <a:lnTo>
                    <a:pt x="17630" y="8845"/>
                  </a:lnTo>
                  <a:lnTo>
                    <a:pt x="17630" y="8845"/>
                  </a:lnTo>
                  <a:lnTo>
                    <a:pt x="17591" y="80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1"/>
            <p:cNvSpPr/>
            <p:nvPr/>
          </p:nvSpPr>
          <p:spPr>
            <a:xfrm>
              <a:off x="1547625" y="2427075"/>
              <a:ext cx="400400" cy="243800"/>
            </a:xfrm>
            <a:custGeom>
              <a:rect b="b" l="l" r="r" t="t"/>
              <a:pathLst>
                <a:path extrusionOk="0" h="9752" w="16016">
                  <a:moveTo>
                    <a:pt x="72" y="2837"/>
                  </a:moveTo>
                  <a:lnTo>
                    <a:pt x="80" y="2916"/>
                  </a:lnTo>
                  <a:lnTo>
                    <a:pt x="80" y="2896"/>
                  </a:lnTo>
                  <a:lnTo>
                    <a:pt x="72" y="2837"/>
                  </a:lnTo>
                  <a:close/>
                  <a:moveTo>
                    <a:pt x="1439" y="6324"/>
                  </a:moveTo>
                  <a:lnTo>
                    <a:pt x="1518" y="6442"/>
                  </a:lnTo>
                  <a:lnTo>
                    <a:pt x="1554" y="6489"/>
                  </a:lnTo>
                  <a:lnTo>
                    <a:pt x="1554" y="6489"/>
                  </a:lnTo>
                  <a:lnTo>
                    <a:pt x="1537" y="6462"/>
                  </a:lnTo>
                  <a:lnTo>
                    <a:pt x="1439" y="6324"/>
                  </a:lnTo>
                  <a:lnTo>
                    <a:pt x="1439" y="6324"/>
                  </a:lnTo>
                  <a:close/>
                  <a:moveTo>
                    <a:pt x="1554" y="6489"/>
                  </a:moveTo>
                  <a:lnTo>
                    <a:pt x="1596" y="6560"/>
                  </a:lnTo>
                  <a:lnTo>
                    <a:pt x="1636" y="6600"/>
                  </a:lnTo>
                  <a:lnTo>
                    <a:pt x="1649" y="6613"/>
                  </a:lnTo>
                  <a:lnTo>
                    <a:pt x="1649" y="6613"/>
                  </a:lnTo>
                  <a:lnTo>
                    <a:pt x="1554" y="6489"/>
                  </a:lnTo>
                  <a:close/>
                  <a:moveTo>
                    <a:pt x="1649" y="6613"/>
                  </a:moveTo>
                  <a:lnTo>
                    <a:pt x="1715" y="6698"/>
                  </a:lnTo>
                  <a:lnTo>
                    <a:pt x="1675" y="6639"/>
                  </a:lnTo>
                  <a:lnTo>
                    <a:pt x="1649" y="6613"/>
                  </a:lnTo>
                  <a:close/>
                  <a:moveTo>
                    <a:pt x="5182" y="9239"/>
                  </a:moveTo>
                  <a:lnTo>
                    <a:pt x="5241" y="9259"/>
                  </a:lnTo>
                  <a:lnTo>
                    <a:pt x="5208" y="9246"/>
                  </a:lnTo>
                  <a:lnTo>
                    <a:pt x="5208" y="9246"/>
                  </a:lnTo>
                  <a:lnTo>
                    <a:pt x="5182" y="9239"/>
                  </a:lnTo>
                  <a:close/>
                  <a:moveTo>
                    <a:pt x="8767" y="1"/>
                  </a:moveTo>
                  <a:lnTo>
                    <a:pt x="8097" y="20"/>
                  </a:lnTo>
                  <a:lnTo>
                    <a:pt x="7407" y="60"/>
                  </a:lnTo>
                  <a:lnTo>
                    <a:pt x="6738" y="119"/>
                  </a:lnTo>
                  <a:lnTo>
                    <a:pt x="6068" y="178"/>
                  </a:lnTo>
                  <a:lnTo>
                    <a:pt x="5418" y="257"/>
                  </a:lnTo>
                  <a:lnTo>
                    <a:pt x="4177" y="454"/>
                  </a:lnTo>
                  <a:lnTo>
                    <a:pt x="3054" y="651"/>
                  </a:lnTo>
                  <a:lnTo>
                    <a:pt x="2050" y="867"/>
                  </a:lnTo>
                  <a:lnTo>
                    <a:pt x="1203" y="1045"/>
                  </a:lnTo>
                  <a:lnTo>
                    <a:pt x="572" y="1202"/>
                  </a:lnTo>
                  <a:lnTo>
                    <a:pt x="1" y="1360"/>
                  </a:lnTo>
                  <a:lnTo>
                    <a:pt x="1" y="1439"/>
                  </a:lnTo>
                  <a:lnTo>
                    <a:pt x="1" y="1557"/>
                  </a:lnTo>
                  <a:lnTo>
                    <a:pt x="1" y="1636"/>
                  </a:lnTo>
                  <a:lnTo>
                    <a:pt x="1" y="1695"/>
                  </a:lnTo>
                  <a:lnTo>
                    <a:pt x="1" y="1852"/>
                  </a:lnTo>
                  <a:lnTo>
                    <a:pt x="1" y="1931"/>
                  </a:lnTo>
                  <a:lnTo>
                    <a:pt x="1" y="1951"/>
                  </a:lnTo>
                  <a:lnTo>
                    <a:pt x="21" y="2384"/>
                  </a:lnTo>
                  <a:lnTo>
                    <a:pt x="21" y="2443"/>
                  </a:lnTo>
                  <a:lnTo>
                    <a:pt x="21" y="2463"/>
                  </a:lnTo>
                  <a:lnTo>
                    <a:pt x="40" y="2542"/>
                  </a:lnTo>
                  <a:lnTo>
                    <a:pt x="40" y="2601"/>
                  </a:lnTo>
                  <a:lnTo>
                    <a:pt x="72" y="2837"/>
                  </a:lnTo>
                  <a:lnTo>
                    <a:pt x="60" y="2719"/>
                  </a:lnTo>
                  <a:lnTo>
                    <a:pt x="119" y="3133"/>
                  </a:lnTo>
                  <a:lnTo>
                    <a:pt x="119" y="3093"/>
                  </a:lnTo>
                  <a:lnTo>
                    <a:pt x="139" y="3212"/>
                  </a:lnTo>
                  <a:lnTo>
                    <a:pt x="139" y="3251"/>
                  </a:lnTo>
                  <a:lnTo>
                    <a:pt x="257" y="3704"/>
                  </a:lnTo>
                  <a:lnTo>
                    <a:pt x="375" y="4157"/>
                  </a:lnTo>
                  <a:lnTo>
                    <a:pt x="552" y="4689"/>
                  </a:lnTo>
                  <a:lnTo>
                    <a:pt x="572" y="4709"/>
                  </a:lnTo>
                  <a:lnTo>
                    <a:pt x="572" y="4728"/>
                  </a:lnTo>
                  <a:lnTo>
                    <a:pt x="592" y="4787"/>
                  </a:lnTo>
                  <a:lnTo>
                    <a:pt x="789" y="5221"/>
                  </a:lnTo>
                  <a:lnTo>
                    <a:pt x="1006" y="5634"/>
                  </a:lnTo>
                  <a:lnTo>
                    <a:pt x="1006" y="5654"/>
                  </a:lnTo>
                  <a:lnTo>
                    <a:pt x="1025" y="5654"/>
                  </a:lnTo>
                  <a:lnTo>
                    <a:pt x="1084" y="5753"/>
                  </a:lnTo>
                  <a:lnTo>
                    <a:pt x="1104" y="5792"/>
                  </a:lnTo>
                  <a:lnTo>
                    <a:pt x="1143" y="5871"/>
                  </a:lnTo>
                  <a:lnTo>
                    <a:pt x="1183" y="5930"/>
                  </a:lnTo>
                  <a:lnTo>
                    <a:pt x="1301" y="6127"/>
                  </a:lnTo>
                  <a:lnTo>
                    <a:pt x="1321" y="6166"/>
                  </a:lnTo>
                  <a:lnTo>
                    <a:pt x="1439" y="6324"/>
                  </a:lnTo>
                  <a:lnTo>
                    <a:pt x="1439" y="6324"/>
                  </a:lnTo>
                  <a:lnTo>
                    <a:pt x="1400" y="6265"/>
                  </a:lnTo>
                  <a:lnTo>
                    <a:pt x="1695" y="6659"/>
                  </a:lnTo>
                  <a:lnTo>
                    <a:pt x="1990" y="7033"/>
                  </a:lnTo>
                  <a:lnTo>
                    <a:pt x="2010" y="7053"/>
                  </a:lnTo>
                  <a:lnTo>
                    <a:pt x="2365" y="7427"/>
                  </a:lnTo>
                  <a:lnTo>
                    <a:pt x="2384" y="7447"/>
                  </a:lnTo>
                  <a:lnTo>
                    <a:pt x="2404" y="7466"/>
                  </a:lnTo>
                  <a:lnTo>
                    <a:pt x="2424" y="7486"/>
                  </a:lnTo>
                  <a:lnTo>
                    <a:pt x="2444" y="7506"/>
                  </a:lnTo>
                  <a:lnTo>
                    <a:pt x="2601" y="7644"/>
                  </a:lnTo>
                  <a:lnTo>
                    <a:pt x="2522" y="7585"/>
                  </a:lnTo>
                  <a:lnTo>
                    <a:pt x="2522" y="7585"/>
                  </a:lnTo>
                  <a:lnTo>
                    <a:pt x="2581" y="7644"/>
                  </a:lnTo>
                  <a:lnTo>
                    <a:pt x="2621" y="7683"/>
                  </a:lnTo>
                  <a:lnTo>
                    <a:pt x="2700" y="7742"/>
                  </a:lnTo>
                  <a:lnTo>
                    <a:pt x="2719" y="7762"/>
                  </a:lnTo>
                  <a:lnTo>
                    <a:pt x="2759" y="7801"/>
                  </a:lnTo>
                  <a:lnTo>
                    <a:pt x="2798" y="7821"/>
                  </a:lnTo>
                  <a:lnTo>
                    <a:pt x="2877" y="7880"/>
                  </a:lnTo>
                  <a:lnTo>
                    <a:pt x="2936" y="7939"/>
                  </a:lnTo>
                  <a:lnTo>
                    <a:pt x="3448" y="8333"/>
                  </a:lnTo>
                  <a:lnTo>
                    <a:pt x="3488" y="8353"/>
                  </a:lnTo>
                  <a:lnTo>
                    <a:pt x="3901" y="8629"/>
                  </a:lnTo>
                  <a:lnTo>
                    <a:pt x="4433" y="8904"/>
                  </a:lnTo>
                  <a:lnTo>
                    <a:pt x="4847" y="9101"/>
                  </a:lnTo>
                  <a:lnTo>
                    <a:pt x="5208" y="9246"/>
                  </a:lnTo>
                  <a:lnTo>
                    <a:pt x="5208" y="9246"/>
                  </a:lnTo>
                  <a:lnTo>
                    <a:pt x="5260" y="9259"/>
                  </a:lnTo>
                  <a:lnTo>
                    <a:pt x="5280" y="9279"/>
                  </a:lnTo>
                  <a:lnTo>
                    <a:pt x="5319" y="9279"/>
                  </a:lnTo>
                  <a:lnTo>
                    <a:pt x="5339" y="9298"/>
                  </a:lnTo>
                  <a:lnTo>
                    <a:pt x="5713" y="9416"/>
                  </a:lnTo>
                  <a:lnTo>
                    <a:pt x="6107" y="9535"/>
                  </a:lnTo>
                  <a:lnTo>
                    <a:pt x="6462" y="9613"/>
                  </a:lnTo>
                  <a:lnTo>
                    <a:pt x="6560" y="9613"/>
                  </a:lnTo>
                  <a:lnTo>
                    <a:pt x="6797" y="9673"/>
                  </a:lnTo>
                  <a:lnTo>
                    <a:pt x="6895" y="9673"/>
                  </a:lnTo>
                  <a:lnTo>
                    <a:pt x="7230" y="9712"/>
                  </a:lnTo>
                  <a:lnTo>
                    <a:pt x="7644" y="9751"/>
                  </a:lnTo>
                  <a:lnTo>
                    <a:pt x="8511" y="9751"/>
                  </a:lnTo>
                  <a:lnTo>
                    <a:pt x="8550" y="9732"/>
                  </a:lnTo>
                  <a:lnTo>
                    <a:pt x="8668" y="9732"/>
                  </a:lnTo>
                  <a:lnTo>
                    <a:pt x="8845" y="9712"/>
                  </a:lnTo>
                  <a:lnTo>
                    <a:pt x="9023" y="9692"/>
                  </a:lnTo>
                  <a:lnTo>
                    <a:pt x="9102" y="9692"/>
                  </a:lnTo>
                  <a:lnTo>
                    <a:pt x="9220" y="9673"/>
                  </a:lnTo>
                  <a:lnTo>
                    <a:pt x="9338" y="9653"/>
                  </a:lnTo>
                  <a:lnTo>
                    <a:pt x="9377" y="9653"/>
                  </a:lnTo>
                  <a:lnTo>
                    <a:pt x="9417" y="9633"/>
                  </a:lnTo>
                  <a:lnTo>
                    <a:pt x="9535" y="9613"/>
                  </a:lnTo>
                  <a:lnTo>
                    <a:pt x="9771" y="9574"/>
                  </a:lnTo>
                  <a:lnTo>
                    <a:pt x="9791" y="9554"/>
                  </a:lnTo>
                  <a:lnTo>
                    <a:pt x="10047" y="9495"/>
                  </a:lnTo>
                  <a:lnTo>
                    <a:pt x="10323" y="9416"/>
                  </a:lnTo>
                  <a:lnTo>
                    <a:pt x="10658" y="9318"/>
                  </a:lnTo>
                  <a:lnTo>
                    <a:pt x="11012" y="9180"/>
                  </a:lnTo>
                  <a:lnTo>
                    <a:pt x="11091" y="9160"/>
                  </a:lnTo>
                  <a:lnTo>
                    <a:pt x="11386" y="9023"/>
                  </a:lnTo>
                  <a:lnTo>
                    <a:pt x="11485" y="8983"/>
                  </a:lnTo>
                  <a:lnTo>
                    <a:pt x="11564" y="8924"/>
                  </a:lnTo>
                  <a:lnTo>
                    <a:pt x="11958" y="8727"/>
                  </a:lnTo>
                  <a:lnTo>
                    <a:pt x="12293" y="8530"/>
                  </a:lnTo>
                  <a:lnTo>
                    <a:pt x="12450" y="8432"/>
                  </a:lnTo>
                  <a:lnTo>
                    <a:pt x="12529" y="8372"/>
                  </a:lnTo>
                  <a:lnTo>
                    <a:pt x="12608" y="8313"/>
                  </a:lnTo>
                  <a:lnTo>
                    <a:pt x="12726" y="8235"/>
                  </a:lnTo>
                  <a:lnTo>
                    <a:pt x="12962" y="8057"/>
                  </a:lnTo>
                  <a:lnTo>
                    <a:pt x="12982" y="8038"/>
                  </a:lnTo>
                  <a:lnTo>
                    <a:pt x="13002" y="8038"/>
                  </a:lnTo>
                  <a:lnTo>
                    <a:pt x="13140" y="7900"/>
                  </a:lnTo>
                  <a:lnTo>
                    <a:pt x="13396" y="7703"/>
                  </a:lnTo>
                  <a:lnTo>
                    <a:pt x="13494" y="7604"/>
                  </a:lnTo>
                  <a:lnTo>
                    <a:pt x="13534" y="7565"/>
                  </a:lnTo>
                  <a:lnTo>
                    <a:pt x="13711" y="7407"/>
                  </a:lnTo>
                  <a:lnTo>
                    <a:pt x="13888" y="7210"/>
                  </a:lnTo>
                  <a:lnTo>
                    <a:pt x="13947" y="7151"/>
                  </a:lnTo>
                  <a:lnTo>
                    <a:pt x="14164" y="6915"/>
                  </a:lnTo>
                  <a:lnTo>
                    <a:pt x="14381" y="6639"/>
                  </a:lnTo>
                  <a:lnTo>
                    <a:pt x="14440" y="6560"/>
                  </a:lnTo>
                  <a:lnTo>
                    <a:pt x="14735" y="6127"/>
                  </a:lnTo>
                  <a:lnTo>
                    <a:pt x="14991" y="5733"/>
                  </a:lnTo>
                  <a:lnTo>
                    <a:pt x="15050" y="5634"/>
                  </a:lnTo>
                  <a:lnTo>
                    <a:pt x="15188" y="5339"/>
                  </a:lnTo>
                  <a:lnTo>
                    <a:pt x="15208" y="5319"/>
                  </a:lnTo>
                  <a:lnTo>
                    <a:pt x="15247" y="5260"/>
                  </a:lnTo>
                  <a:lnTo>
                    <a:pt x="15306" y="5103"/>
                  </a:lnTo>
                  <a:lnTo>
                    <a:pt x="15503" y="4669"/>
                  </a:lnTo>
                  <a:lnTo>
                    <a:pt x="15543" y="4590"/>
                  </a:lnTo>
                  <a:lnTo>
                    <a:pt x="15543" y="4551"/>
                  </a:lnTo>
                  <a:lnTo>
                    <a:pt x="15543" y="4531"/>
                  </a:lnTo>
                  <a:lnTo>
                    <a:pt x="15641" y="4256"/>
                  </a:lnTo>
                  <a:lnTo>
                    <a:pt x="15740" y="3980"/>
                  </a:lnTo>
                  <a:lnTo>
                    <a:pt x="15858" y="3527"/>
                  </a:lnTo>
                  <a:lnTo>
                    <a:pt x="15858" y="3487"/>
                  </a:lnTo>
                  <a:lnTo>
                    <a:pt x="15878" y="3389"/>
                  </a:lnTo>
                  <a:lnTo>
                    <a:pt x="15878" y="3369"/>
                  </a:lnTo>
                  <a:lnTo>
                    <a:pt x="15937" y="3034"/>
                  </a:lnTo>
                  <a:lnTo>
                    <a:pt x="15996" y="2719"/>
                  </a:lnTo>
                  <a:lnTo>
                    <a:pt x="16016" y="2404"/>
                  </a:lnTo>
                  <a:lnTo>
                    <a:pt x="15858" y="2187"/>
                  </a:lnTo>
                  <a:lnTo>
                    <a:pt x="15681" y="1990"/>
                  </a:lnTo>
                  <a:lnTo>
                    <a:pt x="15484" y="1793"/>
                  </a:lnTo>
                  <a:lnTo>
                    <a:pt x="15287" y="1616"/>
                  </a:lnTo>
                  <a:lnTo>
                    <a:pt x="15070" y="1458"/>
                  </a:lnTo>
                  <a:lnTo>
                    <a:pt x="14834" y="1301"/>
                  </a:lnTo>
                  <a:lnTo>
                    <a:pt x="14597" y="1143"/>
                  </a:lnTo>
                  <a:lnTo>
                    <a:pt x="14341" y="1005"/>
                  </a:lnTo>
                  <a:lnTo>
                    <a:pt x="14085" y="887"/>
                  </a:lnTo>
                  <a:lnTo>
                    <a:pt x="13829" y="769"/>
                  </a:lnTo>
                  <a:lnTo>
                    <a:pt x="13278" y="572"/>
                  </a:lnTo>
                  <a:lnTo>
                    <a:pt x="12687" y="395"/>
                  </a:lnTo>
                  <a:lnTo>
                    <a:pt x="12076" y="257"/>
                  </a:lnTo>
                  <a:lnTo>
                    <a:pt x="11446" y="158"/>
                  </a:lnTo>
                  <a:lnTo>
                    <a:pt x="10796" y="80"/>
                  </a:lnTo>
                  <a:lnTo>
                    <a:pt x="10126" y="40"/>
                  </a:lnTo>
                  <a:lnTo>
                    <a:pt x="94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1"/>
            <p:cNvSpPr/>
            <p:nvPr/>
          </p:nvSpPr>
          <p:spPr>
            <a:xfrm>
              <a:off x="1548625" y="2398525"/>
              <a:ext cx="399400" cy="136425"/>
            </a:xfrm>
            <a:custGeom>
              <a:rect b="b" l="l" r="r" t="t"/>
              <a:pathLst>
                <a:path extrusionOk="0" h="5457" w="15976">
                  <a:moveTo>
                    <a:pt x="6461" y="0"/>
                  </a:moveTo>
                  <a:lnTo>
                    <a:pt x="5870" y="40"/>
                  </a:lnTo>
                  <a:lnTo>
                    <a:pt x="5279" y="99"/>
                  </a:lnTo>
                  <a:lnTo>
                    <a:pt x="4708" y="178"/>
                  </a:lnTo>
                  <a:lnTo>
                    <a:pt x="4157" y="276"/>
                  </a:lnTo>
                  <a:lnTo>
                    <a:pt x="3625" y="394"/>
                  </a:lnTo>
                  <a:lnTo>
                    <a:pt x="3093" y="552"/>
                  </a:lnTo>
                  <a:lnTo>
                    <a:pt x="2600" y="709"/>
                  </a:lnTo>
                  <a:lnTo>
                    <a:pt x="2147" y="887"/>
                  </a:lnTo>
                  <a:lnTo>
                    <a:pt x="1694" y="1084"/>
                  </a:lnTo>
                  <a:lnTo>
                    <a:pt x="1300" y="1320"/>
                  </a:lnTo>
                  <a:lnTo>
                    <a:pt x="926" y="1556"/>
                  </a:lnTo>
                  <a:lnTo>
                    <a:pt x="572" y="1812"/>
                  </a:lnTo>
                  <a:lnTo>
                    <a:pt x="276" y="2088"/>
                  </a:lnTo>
                  <a:lnTo>
                    <a:pt x="20" y="2384"/>
                  </a:lnTo>
                  <a:lnTo>
                    <a:pt x="0" y="2403"/>
                  </a:lnTo>
                  <a:lnTo>
                    <a:pt x="20" y="2443"/>
                  </a:lnTo>
                  <a:lnTo>
                    <a:pt x="20" y="2482"/>
                  </a:lnTo>
                  <a:lnTo>
                    <a:pt x="0" y="2482"/>
                  </a:lnTo>
                  <a:lnTo>
                    <a:pt x="394" y="2758"/>
                  </a:lnTo>
                  <a:lnTo>
                    <a:pt x="769" y="3014"/>
                  </a:lnTo>
                  <a:lnTo>
                    <a:pt x="1163" y="3250"/>
                  </a:lnTo>
                  <a:lnTo>
                    <a:pt x="1537" y="3487"/>
                  </a:lnTo>
                  <a:lnTo>
                    <a:pt x="2305" y="3881"/>
                  </a:lnTo>
                  <a:lnTo>
                    <a:pt x="3073" y="4235"/>
                  </a:lnTo>
                  <a:lnTo>
                    <a:pt x="3822" y="4551"/>
                  </a:lnTo>
                  <a:lnTo>
                    <a:pt x="4551" y="4807"/>
                  </a:lnTo>
                  <a:lnTo>
                    <a:pt x="5279" y="5004"/>
                  </a:lnTo>
                  <a:lnTo>
                    <a:pt x="5989" y="5181"/>
                  </a:lnTo>
                  <a:lnTo>
                    <a:pt x="6698" y="5299"/>
                  </a:lnTo>
                  <a:lnTo>
                    <a:pt x="7387" y="5378"/>
                  </a:lnTo>
                  <a:lnTo>
                    <a:pt x="8057" y="5437"/>
                  </a:lnTo>
                  <a:lnTo>
                    <a:pt x="8707" y="5457"/>
                  </a:lnTo>
                  <a:lnTo>
                    <a:pt x="9337" y="5437"/>
                  </a:lnTo>
                  <a:lnTo>
                    <a:pt x="9948" y="5417"/>
                  </a:lnTo>
                  <a:lnTo>
                    <a:pt x="10539" y="5358"/>
                  </a:lnTo>
                  <a:lnTo>
                    <a:pt x="11090" y="5279"/>
                  </a:lnTo>
                  <a:lnTo>
                    <a:pt x="11642" y="5181"/>
                  </a:lnTo>
                  <a:lnTo>
                    <a:pt x="12154" y="5063"/>
                  </a:lnTo>
                  <a:lnTo>
                    <a:pt x="12647" y="4944"/>
                  </a:lnTo>
                  <a:lnTo>
                    <a:pt x="13119" y="4807"/>
                  </a:lnTo>
                  <a:lnTo>
                    <a:pt x="13533" y="4669"/>
                  </a:lnTo>
                  <a:lnTo>
                    <a:pt x="13947" y="4531"/>
                  </a:lnTo>
                  <a:lnTo>
                    <a:pt x="14656" y="4255"/>
                  </a:lnTo>
                  <a:lnTo>
                    <a:pt x="15227" y="3999"/>
                  </a:lnTo>
                  <a:lnTo>
                    <a:pt x="15641" y="3763"/>
                  </a:lnTo>
                  <a:lnTo>
                    <a:pt x="15897" y="3625"/>
                  </a:lnTo>
                  <a:lnTo>
                    <a:pt x="15976" y="3546"/>
                  </a:lnTo>
                  <a:lnTo>
                    <a:pt x="15818" y="3329"/>
                  </a:lnTo>
                  <a:lnTo>
                    <a:pt x="15641" y="3132"/>
                  </a:lnTo>
                  <a:lnTo>
                    <a:pt x="15266" y="2719"/>
                  </a:lnTo>
                  <a:lnTo>
                    <a:pt x="14853" y="2364"/>
                  </a:lnTo>
                  <a:lnTo>
                    <a:pt x="14419" y="2009"/>
                  </a:lnTo>
                  <a:lnTo>
                    <a:pt x="13947" y="1714"/>
                  </a:lnTo>
                  <a:lnTo>
                    <a:pt x="13454" y="1419"/>
                  </a:lnTo>
                  <a:lnTo>
                    <a:pt x="12942" y="1162"/>
                  </a:lnTo>
                  <a:lnTo>
                    <a:pt x="12391" y="926"/>
                  </a:lnTo>
                  <a:lnTo>
                    <a:pt x="11839" y="729"/>
                  </a:lnTo>
                  <a:lnTo>
                    <a:pt x="11268" y="552"/>
                  </a:lnTo>
                  <a:lnTo>
                    <a:pt x="10677" y="394"/>
                  </a:lnTo>
                  <a:lnTo>
                    <a:pt x="10086" y="276"/>
                  </a:lnTo>
                  <a:lnTo>
                    <a:pt x="9495" y="158"/>
                  </a:lnTo>
                  <a:lnTo>
                    <a:pt x="8884" y="79"/>
                  </a:lnTo>
                  <a:lnTo>
                    <a:pt x="8274" y="40"/>
                  </a:lnTo>
                  <a:lnTo>
                    <a:pt x="7663"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1"/>
            <p:cNvSpPr/>
            <p:nvPr/>
          </p:nvSpPr>
          <p:spPr>
            <a:xfrm>
              <a:off x="1627900" y="2052325"/>
              <a:ext cx="242325" cy="287625"/>
            </a:xfrm>
            <a:custGeom>
              <a:rect b="b" l="l" r="r" t="t"/>
              <a:pathLst>
                <a:path extrusionOk="0" h="11505" w="9693">
                  <a:moveTo>
                    <a:pt x="4925" y="0"/>
                  </a:moveTo>
                  <a:lnTo>
                    <a:pt x="4453" y="20"/>
                  </a:lnTo>
                  <a:lnTo>
                    <a:pt x="3999" y="59"/>
                  </a:lnTo>
                  <a:lnTo>
                    <a:pt x="3546" y="119"/>
                  </a:lnTo>
                  <a:lnTo>
                    <a:pt x="3093" y="197"/>
                  </a:lnTo>
                  <a:lnTo>
                    <a:pt x="2660" y="316"/>
                  </a:lnTo>
                  <a:lnTo>
                    <a:pt x="2246" y="453"/>
                  </a:lnTo>
                  <a:lnTo>
                    <a:pt x="1852" y="611"/>
                  </a:lnTo>
                  <a:lnTo>
                    <a:pt x="1478" y="788"/>
                  </a:lnTo>
                  <a:lnTo>
                    <a:pt x="1124" y="1005"/>
                  </a:lnTo>
                  <a:lnTo>
                    <a:pt x="828" y="1241"/>
                  </a:lnTo>
                  <a:lnTo>
                    <a:pt x="572" y="1478"/>
                  </a:lnTo>
                  <a:lnTo>
                    <a:pt x="375" y="1734"/>
                  </a:lnTo>
                  <a:lnTo>
                    <a:pt x="217" y="1990"/>
                  </a:lnTo>
                  <a:lnTo>
                    <a:pt x="99" y="2266"/>
                  </a:lnTo>
                  <a:lnTo>
                    <a:pt x="20" y="2522"/>
                  </a:lnTo>
                  <a:lnTo>
                    <a:pt x="1" y="2798"/>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83" y="9554"/>
                  </a:lnTo>
                  <a:lnTo>
                    <a:pt x="1222" y="9751"/>
                  </a:lnTo>
                  <a:lnTo>
                    <a:pt x="1301" y="9948"/>
                  </a:lnTo>
                  <a:lnTo>
                    <a:pt x="1419" y="10145"/>
                  </a:lnTo>
                  <a:lnTo>
                    <a:pt x="1557" y="10342"/>
                  </a:lnTo>
                  <a:lnTo>
                    <a:pt x="1734" y="10519"/>
                  </a:lnTo>
                  <a:lnTo>
                    <a:pt x="1951" y="10677"/>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806" y="6678"/>
                  </a:lnTo>
                  <a:lnTo>
                    <a:pt x="9062" y="6442"/>
                  </a:lnTo>
                  <a:lnTo>
                    <a:pt x="9259" y="6205"/>
                  </a:lnTo>
                  <a:lnTo>
                    <a:pt x="9436" y="5969"/>
                  </a:lnTo>
                  <a:lnTo>
                    <a:pt x="9554" y="5713"/>
                  </a:lnTo>
                  <a:lnTo>
                    <a:pt x="9633" y="5457"/>
                  </a:lnTo>
                  <a:lnTo>
                    <a:pt x="9673" y="5201"/>
                  </a:lnTo>
                  <a:lnTo>
                    <a:pt x="9692" y="4945"/>
                  </a:lnTo>
                  <a:lnTo>
                    <a:pt x="9692" y="2837"/>
                  </a:lnTo>
                  <a:lnTo>
                    <a:pt x="9673" y="2561"/>
                  </a:lnTo>
                  <a:lnTo>
                    <a:pt x="9613" y="2305"/>
                  </a:lnTo>
                  <a:lnTo>
                    <a:pt x="9515" y="2049"/>
                  </a:lnTo>
                  <a:lnTo>
                    <a:pt x="9357" y="1793"/>
                  </a:lnTo>
                  <a:lnTo>
                    <a:pt x="9160" y="1537"/>
                  </a:lnTo>
                  <a:lnTo>
                    <a:pt x="8924" y="1300"/>
                  </a:lnTo>
                  <a:lnTo>
                    <a:pt x="8648" y="1084"/>
                  </a:lnTo>
                  <a:lnTo>
                    <a:pt x="8333" y="867"/>
                  </a:lnTo>
                  <a:lnTo>
                    <a:pt x="7959" y="670"/>
                  </a:lnTo>
                  <a:lnTo>
                    <a:pt x="7585" y="493"/>
                  </a:lnTo>
                  <a:lnTo>
                    <a:pt x="7171" y="355"/>
                  </a:lnTo>
                  <a:lnTo>
                    <a:pt x="6738" y="237"/>
                  </a:lnTo>
                  <a:lnTo>
                    <a:pt x="6304" y="138"/>
                  </a:lnTo>
                  <a:lnTo>
                    <a:pt x="5851" y="59"/>
                  </a:lnTo>
                  <a:lnTo>
                    <a:pt x="5378" y="20"/>
                  </a:lnTo>
                  <a:lnTo>
                    <a:pt x="4925" y="0"/>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1"/>
            <p:cNvSpPr/>
            <p:nvPr/>
          </p:nvSpPr>
          <p:spPr>
            <a:xfrm>
              <a:off x="1627900" y="2052325"/>
              <a:ext cx="242325" cy="287625"/>
            </a:xfrm>
            <a:custGeom>
              <a:rect b="b" l="l" r="r" t="t"/>
              <a:pathLst>
                <a:path extrusionOk="0" fill="none" h="11505" w="9693">
                  <a:moveTo>
                    <a:pt x="8333" y="867"/>
                  </a:moveTo>
                  <a:lnTo>
                    <a:pt x="8333" y="867"/>
                  </a:lnTo>
                  <a:lnTo>
                    <a:pt x="7959" y="670"/>
                  </a:lnTo>
                  <a:lnTo>
                    <a:pt x="7585" y="493"/>
                  </a:lnTo>
                  <a:lnTo>
                    <a:pt x="7171" y="355"/>
                  </a:lnTo>
                  <a:lnTo>
                    <a:pt x="6738" y="237"/>
                  </a:lnTo>
                  <a:lnTo>
                    <a:pt x="6304" y="138"/>
                  </a:lnTo>
                  <a:lnTo>
                    <a:pt x="5851" y="59"/>
                  </a:lnTo>
                  <a:lnTo>
                    <a:pt x="5378" y="20"/>
                  </a:lnTo>
                  <a:lnTo>
                    <a:pt x="4925" y="0"/>
                  </a:lnTo>
                  <a:lnTo>
                    <a:pt x="4453" y="20"/>
                  </a:lnTo>
                  <a:lnTo>
                    <a:pt x="3999" y="59"/>
                  </a:lnTo>
                  <a:lnTo>
                    <a:pt x="3546" y="119"/>
                  </a:lnTo>
                  <a:lnTo>
                    <a:pt x="3093" y="197"/>
                  </a:lnTo>
                  <a:lnTo>
                    <a:pt x="2660" y="316"/>
                  </a:lnTo>
                  <a:lnTo>
                    <a:pt x="2246" y="453"/>
                  </a:lnTo>
                  <a:lnTo>
                    <a:pt x="1852" y="611"/>
                  </a:lnTo>
                  <a:lnTo>
                    <a:pt x="1478" y="788"/>
                  </a:lnTo>
                  <a:lnTo>
                    <a:pt x="1478" y="788"/>
                  </a:lnTo>
                  <a:lnTo>
                    <a:pt x="1124" y="1005"/>
                  </a:lnTo>
                  <a:lnTo>
                    <a:pt x="828" y="1241"/>
                  </a:lnTo>
                  <a:lnTo>
                    <a:pt x="572" y="1478"/>
                  </a:lnTo>
                  <a:lnTo>
                    <a:pt x="375" y="1734"/>
                  </a:lnTo>
                  <a:lnTo>
                    <a:pt x="217" y="1990"/>
                  </a:lnTo>
                  <a:lnTo>
                    <a:pt x="99" y="2266"/>
                  </a:lnTo>
                  <a:lnTo>
                    <a:pt x="20" y="2522"/>
                  </a:lnTo>
                  <a:lnTo>
                    <a:pt x="1" y="2798"/>
                  </a:lnTo>
                  <a:lnTo>
                    <a:pt x="1" y="5043"/>
                  </a:lnTo>
                  <a:lnTo>
                    <a:pt x="1" y="5023"/>
                  </a:lnTo>
                  <a:lnTo>
                    <a:pt x="1" y="5023"/>
                  </a:lnTo>
                  <a:lnTo>
                    <a:pt x="20" y="5260"/>
                  </a:lnTo>
                  <a:lnTo>
                    <a:pt x="60" y="5516"/>
                  </a:lnTo>
                  <a:lnTo>
                    <a:pt x="158" y="5752"/>
                  </a:lnTo>
                  <a:lnTo>
                    <a:pt x="277" y="5989"/>
                  </a:lnTo>
                  <a:lnTo>
                    <a:pt x="454" y="6225"/>
                  </a:lnTo>
                  <a:lnTo>
                    <a:pt x="651" y="6442"/>
                  </a:lnTo>
                  <a:lnTo>
                    <a:pt x="887" y="6658"/>
                  </a:lnTo>
                  <a:lnTo>
                    <a:pt x="1163" y="6875"/>
                  </a:lnTo>
                  <a:lnTo>
                    <a:pt x="1163" y="9357"/>
                  </a:lnTo>
                  <a:lnTo>
                    <a:pt x="1163" y="9357"/>
                  </a:lnTo>
                  <a:lnTo>
                    <a:pt x="1183" y="9554"/>
                  </a:lnTo>
                  <a:lnTo>
                    <a:pt x="1222" y="9751"/>
                  </a:lnTo>
                  <a:lnTo>
                    <a:pt x="1301" y="9948"/>
                  </a:lnTo>
                  <a:lnTo>
                    <a:pt x="1419" y="10145"/>
                  </a:lnTo>
                  <a:lnTo>
                    <a:pt x="1557" y="10342"/>
                  </a:lnTo>
                  <a:lnTo>
                    <a:pt x="1734" y="10519"/>
                  </a:lnTo>
                  <a:lnTo>
                    <a:pt x="1951" y="10677"/>
                  </a:lnTo>
                  <a:lnTo>
                    <a:pt x="2207" y="10854"/>
                  </a:lnTo>
                  <a:lnTo>
                    <a:pt x="2207" y="10854"/>
                  </a:lnTo>
                  <a:lnTo>
                    <a:pt x="2483" y="10992"/>
                  </a:lnTo>
                  <a:lnTo>
                    <a:pt x="2758" y="11130"/>
                  </a:lnTo>
                  <a:lnTo>
                    <a:pt x="3074" y="11228"/>
                  </a:lnTo>
                  <a:lnTo>
                    <a:pt x="3409" y="11327"/>
                  </a:lnTo>
                  <a:lnTo>
                    <a:pt x="3743" y="11406"/>
                  </a:lnTo>
                  <a:lnTo>
                    <a:pt x="4078" y="11445"/>
                  </a:lnTo>
                  <a:lnTo>
                    <a:pt x="4433" y="11484"/>
                  </a:lnTo>
                  <a:lnTo>
                    <a:pt x="4787" y="11504"/>
                  </a:lnTo>
                  <a:lnTo>
                    <a:pt x="5142" y="11484"/>
                  </a:lnTo>
                  <a:lnTo>
                    <a:pt x="5477" y="11465"/>
                  </a:lnTo>
                  <a:lnTo>
                    <a:pt x="5831" y="11425"/>
                  </a:lnTo>
                  <a:lnTo>
                    <a:pt x="6166" y="11347"/>
                  </a:lnTo>
                  <a:lnTo>
                    <a:pt x="6501" y="11268"/>
                  </a:lnTo>
                  <a:lnTo>
                    <a:pt x="6816" y="11169"/>
                  </a:lnTo>
                  <a:lnTo>
                    <a:pt x="7112" y="11051"/>
                  </a:lnTo>
                  <a:lnTo>
                    <a:pt x="7388" y="10893"/>
                  </a:lnTo>
                  <a:lnTo>
                    <a:pt x="7388" y="10893"/>
                  </a:lnTo>
                  <a:lnTo>
                    <a:pt x="7644" y="10736"/>
                  </a:lnTo>
                  <a:lnTo>
                    <a:pt x="7880" y="10559"/>
                  </a:lnTo>
                  <a:lnTo>
                    <a:pt x="8077" y="10381"/>
                  </a:lnTo>
                  <a:lnTo>
                    <a:pt x="8235" y="10184"/>
                  </a:lnTo>
                  <a:lnTo>
                    <a:pt x="8353" y="9987"/>
                  </a:lnTo>
                  <a:lnTo>
                    <a:pt x="8432" y="9790"/>
                  </a:lnTo>
                  <a:lnTo>
                    <a:pt x="8491" y="9593"/>
                  </a:lnTo>
                  <a:lnTo>
                    <a:pt x="8510" y="9377"/>
                  </a:lnTo>
                  <a:lnTo>
                    <a:pt x="8510" y="6895"/>
                  </a:lnTo>
                  <a:lnTo>
                    <a:pt x="8510" y="6895"/>
                  </a:lnTo>
                  <a:lnTo>
                    <a:pt x="8806" y="6678"/>
                  </a:lnTo>
                  <a:lnTo>
                    <a:pt x="9062" y="6442"/>
                  </a:lnTo>
                  <a:lnTo>
                    <a:pt x="9259" y="6205"/>
                  </a:lnTo>
                  <a:lnTo>
                    <a:pt x="9436" y="5969"/>
                  </a:lnTo>
                  <a:lnTo>
                    <a:pt x="9554" y="5713"/>
                  </a:lnTo>
                  <a:lnTo>
                    <a:pt x="9633" y="5457"/>
                  </a:lnTo>
                  <a:lnTo>
                    <a:pt x="9673" y="5201"/>
                  </a:lnTo>
                  <a:lnTo>
                    <a:pt x="9692" y="4945"/>
                  </a:lnTo>
                  <a:lnTo>
                    <a:pt x="9692" y="4945"/>
                  </a:lnTo>
                  <a:lnTo>
                    <a:pt x="9692" y="2837"/>
                  </a:lnTo>
                  <a:lnTo>
                    <a:pt x="9692" y="2837"/>
                  </a:lnTo>
                  <a:lnTo>
                    <a:pt x="9673" y="2561"/>
                  </a:lnTo>
                  <a:lnTo>
                    <a:pt x="9613" y="2305"/>
                  </a:lnTo>
                  <a:lnTo>
                    <a:pt x="9515" y="2049"/>
                  </a:lnTo>
                  <a:lnTo>
                    <a:pt x="9357" y="1793"/>
                  </a:lnTo>
                  <a:lnTo>
                    <a:pt x="9160" y="1537"/>
                  </a:lnTo>
                  <a:lnTo>
                    <a:pt x="8924" y="1300"/>
                  </a:lnTo>
                  <a:lnTo>
                    <a:pt x="8648" y="1084"/>
                  </a:lnTo>
                  <a:lnTo>
                    <a:pt x="8333" y="8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1"/>
            <p:cNvSpPr/>
            <p:nvPr/>
          </p:nvSpPr>
          <p:spPr>
            <a:xfrm>
              <a:off x="1655475" y="2074475"/>
              <a:ext cx="187650" cy="108875"/>
            </a:xfrm>
            <a:custGeom>
              <a:rect b="b" l="l" r="r" t="t"/>
              <a:pathLst>
                <a:path extrusionOk="0" h="4355" w="7506">
                  <a:moveTo>
                    <a:pt x="3803" y="1"/>
                  </a:moveTo>
                  <a:lnTo>
                    <a:pt x="3448" y="20"/>
                  </a:lnTo>
                  <a:lnTo>
                    <a:pt x="3074" y="40"/>
                  </a:lnTo>
                  <a:lnTo>
                    <a:pt x="2739" y="80"/>
                  </a:lnTo>
                  <a:lnTo>
                    <a:pt x="2384" y="158"/>
                  </a:lnTo>
                  <a:lnTo>
                    <a:pt x="2049" y="237"/>
                  </a:lnTo>
                  <a:lnTo>
                    <a:pt x="1734" y="336"/>
                  </a:lnTo>
                  <a:lnTo>
                    <a:pt x="1419" y="474"/>
                  </a:lnTo>
                  <a:lnTo>
                    <a:pt x="1124" y="611"/>
                  </a:lnTo>
                  <a:lnTo>
                    <a:pt x="946" y="730"/>
                  </a:lnTo>
                  <a:lnTo>
                    <a:pt x="789" y="848"/>
                  </a:lnTo>
                  <a:lnTo>
                    <a:pt x="631" y="966"/>
                  </a:lnTo>
                  <a:lnTo>
                    <a:pt x="493" y="1084"/>
                  </a:lnTo>
                  <a:lnTo>
                    <a:pt x="375" y="1202"/>
                  </a:lnTo>
                  <a:lnTo>
                    <a:pt x="277" y="1340"/>
                  </a:lnTo>
                  <a:lnTo>
                    <a:pt x="198" y="1478"/>
                  </a:lnTo>
                  <a:lnTo>
                    <a:pt x="119" y="1616"/>
                  </a:lnTo>
                  <a:lnTo>
                    <a:pt x="60" y="1754"/>
                  </a:lnTo>
                  <a:lnTo>
                    <a:pt x="21" y="1892"/>
                  </a:lnTo>
                  <a:lnTo>
                    <a:pt x="1" y="2030"/>
                  </a:lnTo>
                  <a:lnTo>
                    <a:pt x="1" y="2168"/>
                  </a:lnTo>
                  <a:lnTo>
                    <a:pt x="1" y="2305"/>
                  </a:lnTo>
                  <a:lnTo>
                    <a:pt x="21" y="2443"/>
                  </a:lnTo>
                  <a:lnTo>
                    <a:pt x="60" y="2581"/>
                  </a:lnTo>
                  <a:lnTo>
                    <a:pt x="119" y="2719"/>
                  </a:lnTo>
                  <a:lnTo>
                    <a:pt x="218" y="2916"/>
                  </a:lnTo>
                  <a:lnTo>
                    <a:pt x="336" y="3093"/>
                  </a:lnTo>
                  <a:lnTo>
                    <a:pt x="493" y="3271"/>
                  </a:lnTo>
                  <a:lnTo>
                    <a:pt x="690" y="3428"/>
                  </a:lnTo>
                  <a:lnTo>
                    <a:pt x="868" y="3566"/>
                  </a:lnTo>
                  <a:lnTo>
                    <a:pt x="1065" y="3684"/>
                  </a:lnTo>
                  <a:lnTo>
                    <a:pt x="1340" y="3842"/>
                  </a:lnTo>
                  <a:lnTo>
                    <a:pt x="1636" y="3980"/>
                  </a:lnTo>
                  <a:lnTo>
                    <a:pt x="1951" y="4098"/>
                  </a:lnTo>
                  <a:lnTo>
                    <a:pt x="2286" y="4177"/>
                  </a:lnTo>
                  <a:lnTo>
                    <a:pt x="2621" y="4256"/>
                  </a:lnTo>
                  <a:lnTo>
                    <a:pt x="2975" y="4315"/>
                  </a:lnTo>
                  <a:lnTo>
                    <a:pt x="3330" y="4334"/>
                  </a:lnTo>
                  <a:lnTo>
                    <a:pt x="3684" y="4354"/>
                  </a:lnTo>
                  <a:lnTo>
                    <a:pt x="4059" y="4354"/>
                  </a:lnTo>
                  <a:lnTo>
                    <a:pt x="4413" y="4315"/>
                  </a:lnTo>
                  <a:lnTo>
                    <a:pt x="4768" y="4275"/>
                  </a:lnTo>
                  <a:lnTo>
                    <a:pt x="5103" y="4216"/>
                  </a:lnTo>
                  <a:lnTo>
                    <a:pt x="5438" y="4118"/>
                  </a:lnTo>
                  <a:lnTo>
                    <a:pt x="5772" y="4019"/>
                  </a:lnTo>
                  <a:lnTo>
                    <a:pt x="6068" y="3901"/>
                  </a:lnTo>
                  <a:lnTo>
                    <a:pt x="6363" y="3743"/>
                  </a:lnTo>
                  <a:lnTo>
                    <a:pt x="6600" y="3606"/>
                  </a:lnTo>
                  <a:lnTo>
                    <a:pt x="6797" y="3448"/>
                  </a:lnTo>
                  <a:lnTo>
                    <a:pt x="6994" y="3290"/>
                  </a:lnTo>
                  <a:lnTo>
                    <a:pt x="7151" y="3113"/>
                  </a:lnTo>
                  <a:lnTo>
                    <a:pt x="7269" y="2936"/>
                  </a:lnTo>
                  <a:lnTo>
                    <a:pt x="7368" y="2739"/>
                  </a:lnTo>
                  <a:lnTo>
                    <a:pt x="7427" y="2601"/>
                  </a:lnTo>
                  <a:lnTo>
                    <a:pt x="7466" y="2483"/>
                  </a:lnTo>
                  <a:lnTo>
                    <a:pt x="7486" y="2345"/>
                  </a:lnTo>
                  <a:lnTo>
                    <a:pt x="7506" y="2207"/>
                  </a:lnTo>
                  <a:lnTo>
                    <a:pt x="7486" y="2069"/>
                  </a:lnTo>
                  <a:lnTo>
                    <a:pt x="7466" y="1931"/>
                  </a:lnTo>
                  <a:lnTo>
                    <a:pt x="7427" y="1793"/>
                  </a:lnTo>
                  <a:lnTo>
                    <a:pt x="7388" y="1655"/>
                  </a:lnTo>
                  <a:lnTo>
                    <a:pt x="7329" y="1518"/>
                  </a:lnTo>
                  <a:lnTo>
                    <a:pt x="7230" y="1380"/>
                  </a:lnTo>
                  <a:lnTo>
                    <a:pt x="7151" y="1261"/>
                  </a:lnTo>
                  <a:lnTo>
                    <a:pt x="7033" y="1143"/>
                  </a:lnTo>
                  <a:lnTo>
                    <a:pt x="6915" y="1005"/>
                  </a:lnTo>
                  <a:lnTo>
                    <a:pt x="6757" y="887"/>
                  </a:lnTo>
                  <a:lnTo>
                    <a:pt x="6619" y="789"/>
                  </a:lnTo>
                  <a:lnTo>
                    <a:pt x="6442" y="671"/>
                  </a:lnTo>
                  <a:lnTo>
                    <a:pt x="6166" y="513"/>
                  </a:lnTo>
                  <a:lnTo>
                    <a:pt x="5851" y="395"/>
                  </a:lnTo>
                  <a:lnTo>
                    <a:pt x="5536" y="277"/>
                  </a:lnTo>
                  <a:lnTo>
                    <a:pt x="5201" y="178"/>
                  </a:lnTo>
                  <a:lnTo>
                    <a:pt x="4866" y="99"/>
                  </a:lnTo>
                  <a:lnTo>
                    <a:pt x="4512" y="60"/>
                  </a:lnTo>
                  <a:lnTo>
                    <a:pt x="4157" y="20"/>
                  </a:lnTo>
                  <a:lnTo>
                    <a:pt x="38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0" name="Google Shape;2520;p41"/>
          <p:cNvGrpSpPr/>
          <p:nvPr/>
        </p:nvGrpSpPr>
        <p:grpSpPr>
          <a:xfrm>
            <a:off x="2344179" y="3656991"/>
            <a:ext cx="491076" cy="475810"/>
            <a:chOff x="10401025" y="944500"/>
            <a:chExt cx="1235100" cy="1196704"/>
          </a:xfrm>
        </p:grpSpPr>
        <p:sp>
          <p:nvSpPr>
            <p:cNvPr id="2521" name="Google Shape;2521;p41"/>
            <p:cNvSpPr/>
            <p:nvPr/>
          </p:nvSpPr>
          <p:spPr>
            <a:xfrm>
              <a:off x="10463150" y="1980704"/>
              <a:ext cx="1091400" cy="160500"/>
            </a:xfrm>
            <a:prstGeom prst="ellipse">
              <a:avLst/>
            </a:pr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22" name="Google Shape;2522;p41"/>
            <p:cNvGrpSpPr/>
            <p:nvPr/>
          </p:nvGrpSpPr>
          <p:grpSpPr>
            <a:xfrm>
              <a:off x="10401025" y="944500"/>
              <a:ext cx="1235100" cy="1128725"/>
              <a:chOff x="2439475" y="238125"/>
              <a:chExt cx="1235100" cy="1128725"/>
            </a:xfrm>
          </p:grpSpPr>
          <p:sp>
            <p:nvSpPr>
              <p:cNvPr id="2523" name="Google Shape;2523;p41"/>
              <p:cNvSpPr/>
              <p:nvPr/>
            </p:nvSpPr>
            <p:spPr>
              <a:xfrm>
                <a:off x="2439475" y="516850"/>
                <a:ext cx="1235100" cy="571275"/>
              </a:xfrm>
              <a:custGeom>
                <a:rect b="b" l="l" r="r" t="t"/>
                <a:pathLst>
                  <a:path extrusionOk="0" h="22851" w="49404">
                    <a:moveTo>
                      <a:pt x="12371" y="1202"/>
                    </a:moveTo>
                    <a:lnTo>
                      <a:pt x="13159" y="1222"/>
                    </a:lnTo>
                    <a:lnTo>
                      <a:pt x="13966" y="1241"/>
                    </a:lnTo>
                    <a:lnTo>
                      <a:pt x="14813" y="1281"/>
                    </a:lnTo>
                    <a:lnTo>
                      <a:pt x="15660" y="1340"/>
                    </a:lnTo>
                    <a:lnTo>
                      <a:pt x="16527" y="1399"/>
                    </a:lnTo>
                    <a:lnTo>
                      <a:pt x="17414" y="1497"/>
                    </a:lnTo>
                    <a:lnTo>
                      <a:pt x="18300" y="1596"/>
                    </a:lnTo>
                    <a:lnTo>
                      <a:pt x="19226" y="1734"/>
                    </a:lnTo>
                    <a:lnTo>
                      <a:pt x="20152" y="1872"/>
                    </a:lnTo>
                    <a:lnTo>
                      <a:pt x="21077" y="2009"/>
                    </a:lnTo>
                    <a:lnTo>
                      <a:pt x="22023" y="2187"/>
                    </a:lnTo>
                    <a:lnTo>
                      <a:pt x="22988" y="2384"/>
                    </a:lnTo>
                    <a:lnTo>
                      <a:pt x="23953" y="2581"/>
                    </a:lnTo>
                    <a:lnTo>
                      <a:pt x="24919" y="2797"/>
                    </a:lnTo>
                    <a:lnTo>
                      <a:pt x="25904" y="3053"/>
                    </a:lnTo>
                    <a:lnTo>
                      <a:pt x="26888" y="3310"/>
                    </a:lnTo>
                    <a:lnTo>
                      <a:pt x="28031" y="3625"/>
                    </a:lnTo>
                    <a:lnTo>
                      <a:pt x="29173" y="3960"/>
                    </a:lnTo>
                    <a:lnTo>
                      <a:pt x="30277" y="4294"/>
                    </a:lnTo>
                    <a:lnTo>
                      <a:pt x="31360" y="4669"/>
                    </a:lnTo>
                    <a:lnTo>
                      <a:pt x="32424" y="5043"/>
                    </a:lnTo>
                    <a:lnTo>
                      <a:pt x="33468" y="5437"/>
                    </a:lnTo>
                    <a:lnTo>
                      <a:pt x="34472" y="5831"/>
                    </a:lnTo>
                    <a:lnTo>
                      <a:pt x="35457" y="6245"/>
                    </a:lnTo>
                    <a:lnTo>
                      <a:pt x="36895" y="6875"/>
                    </a:lnTo>
                    <a:lnTo>
                      <a:pt x="38254" y="7545"/>
                    </a:lnTo>
                    <a:lnTo>
                      <a:pt x="39554" y="8214"/>
                    </a:lnTo>
                    <a:lnTo>
                      <a:pt x="40165" y="8549"/>
                    </a:lnTo>
                    <a:lnTo>
                      <a:pt x="40756" y="8904"/>
                    </a:lnTo>
                    <a:lnTo>
                      <a:pt x="41623" y="9416"/>
                    </a:lnTo>
                    <a:lnTo>
                      <a:pt x="42450" y="9948"/>
                    </a:lnTo>
                    <a:lnTo>
                      <a:pt x="43218" y="10480"/>
                    </a:lnTo>
                    <a:lnTo>
                      <a:pt x="43927" y="11012"/>
                    </a:lnTo>
                    <a:lnTo>
                      <a:pt x="44597" y="11543"/>
                    </a:lnTo>
                    <a:lnTo>
                      <a:pt x="45227" y="12075"/>
                    </a:lnTo>
                    <a:lnTo>
                      <a:pt x="45779" y="12607"/>
                    </a:lnTo>
                    <a:lnTo>
                      <a:pt x="46291" y="13139"/>
                    </a:lnTo>
                    <a:lnTo>
                      <a:pt x="46744" y="13671"/>
                    </a:lnTo>
                    <a:lnTo>
                      <a:pt x="47138" y="14183"/>
                    </a:lnTo>
                    <a:lnTo>
                      <a:pt x="47473" y="14675"/>
                    </a:lnTo>
                    <a:lnTo>
                      <a:pt x="47611" y="14931"/>
                    </a:lnTo>
                    <a:lnTo>
                      <a:pt x="47729" y="15168"/>
                    </a:lnTo>
                    <a:lnTo>
                      <a:pt x="47847" y="15404"/>
                    </a:lnTo>
                    <a:lnTo>
                      <a:pt x="47946" y="15641"/>
                    </a:lnTo>
                    <a:lnTo>
                      <a:pt x="48025" y="15877"/>
                    </a:lnTo>
                    <a:lnTo>
                      <a:pt x="48084" y="16113"/>
                    </a:lnTo>
                    <a:lnTo>
                      <a:pt x="48143" y="16330"/>
                    </a:lnTo>
                    <a:lnTo>
                      <a:pt x="48182" y="16547"/>
                    </a:lnTo>
                    <a:lnTo>
                      <a:pt x="48202" y="16763"/>
                    </a:lnTo>
                    <a:lnTo>
                      <a:pt x="48202" y="16980"/>
                    </a:lnTo>
                    <a:lnTo>
                      <a:pt x="48202" y="17157"/>
                    </a:lnTo>
                    <a:lnTo>
                      <a:pt x="48182" y="17335"/>
                    </a:lnTo>
                    <a:lnTo>
                      <a:pt x="48163" y="17512"/>
                    </a:lnTo>
                    <a:lnTo>
                      <a:pt x="48123" y="17709"/>
                    </a:lnTo>
                    <a:lnTo>
                      <a:pt x="48044" y="17926"/>
                    </a:lnTo>
                    <a:lnTo>
                      <a:pt x="47966" y="18123"/>
                    </a:lnTo>
                    <a:lnTo>
                      <a:pt x="47847" y="18339"/>
                    </a:lnTo>
                    <a:lnTo>
                      <a:pt x="47729" y="18536"/>
                    </a:lnTo>
                    <a:lnTo>
                      <a:pt x="47611" y="18714"/>
                    </a:lnTo>
                    <a:lnTo>
                      <a:pt x="47473" y="18871"/>
                    </a:lnTo>
                    <a:lnTo>
                      <a:pt x="47315" y="19048"/>
                    </a:lnTo>
                    <a:lnTo>
                      <a:pt x="47158" y="19206"/>
                    </a:lnTo>
                    <a:lnTo>
                      <a:pt x="46961" y="19364"/>
                    </a:lnTo>
                    <a:lnTo>
                      <a:pt x="46764" y="19521"/>
                    </a:lnTo>
                    <a:lnTo>
                      <a:pt x="46567" y="19679"/>
                    </a:lnTo>
                    <a:lnTo>
                      <a:pt x="46331" y="19817"/>
                    </a:lnTo>
                    <a:lnTo>
                      <a:pt x="45956" y="20033"/>
                    </a:lnTo>
                    <a:lnTo>
                      <a:pt x="45562" y="20230"/>
                    </a:lnTo>
                    <a:lnTo>
                      <a:pt x="45129" y="20427"/>
                    </a:lnTo>
                    <a:lnTo>
                      <a:pt x="44676" y="20605"/>
                    </a:lnTo>
                    <a:lnTo>
                      <a:pt x="44183" y="20762"/>
                    </a:lnTo>
                    <a:lnTo>
                      <a:pt x="43652" y="20920"/>
                    </a:lnTo>
                    <a:lnTo>
                      <a:pt x="43100" y="21058"/>
                    </a:lnTo>
                    <a:lnTo>
                      <a:pt x="42529" y="21176"/>
                    </a:lnTo>
                    <a:lnTo>
                      <a:pt x="41918" y="21294"/>
                    </a:lnTo>
                    <a:lnTo>
                      <a:pt x="41308" y="21373"/>
                    </a:lnTo>
                    <a:lnTo>
                      <a:pt x="40657" y="21471"/>
                    </a:lnTo>
                    <a:lnTo>
                      <a:pt x="39968" y="21530"/>
                    </a:lnTo>
                    <a:lnTo>
                      <a:pt x="39279" y="21589"/>
                    </a:lnTo>
                    <a:lnTo>
                      <a:pt x="38550" y="21629"/>
                    </a:lnTo>
                    <a:lnTo>
                      <a:pt x="37821" y="21649"/>
                    </a:lnTo>
                    <a:lnTo>
                      <a:pt x="36265" y="21649"/>
                    </a:lnTo>
                    <a:lnTo>
                      <a:pt x="35437" y="21609"/>
                    </a:lnTo>
                    <a:lnTo>
                      <a:pt x="34610" y="21570"/>
                    </a:lnTo>
                    <a:lnTo>
                      <a:pt x="33763" y="21530"/>
                    </a:lnTo>
                    <a:lnTo>
                      <a:pt x="32896" y="21452"/>
                    </a:lnTo>
                    <a:lnTo>
                      <a:pt x="32010" y="21353"/>
                    </a:lnTo>
                    <a:lnTo>
                      <a:pt x="31104" y="21255"/>
                    </a:lnTo>
                    <a:lnTo>
                      <a:pt x="30198" y="21136"/>
                    </a:lnTo>
                    <a:lnTo>
                      <a:pt x="29272" y="20999"/>
                    </a:lnTo>
                    <a:lnTo>
                      <a:pt x="28346" y="20841"/>
                    </a:lnTo>
                    <a:lnTo>
                      <a:pt x="27401" y="20664"/>
                    </a:lnTo>
                    <a:lnTo>
                      <a:pt x="26435" y="20486"/>
                    </a:lnTo>
                    <a:lnTo>
                      <a:pt x="25470" y="20270"/>
                    </a:lnTo>
                    <a:lnTo>
                      <a:pt x="24505" y="20053"/>
                    </a:lnTo>
                    <a:lnTo>
                      <a:pt x="23520" y="19817"/>
                    </a:lnTo>
                    <a:lnTo>
                      <a:pt x="22535" y="19561"/>
                    </a:lnTo>
                    <a:lnTo>
                      <a:pt x="21393" y="19245"/>
                    </a:lnTo>
                    <a:lnTo>
                      <a:pt x="20250" y="18911"/>
                    </a:lnTo>
                    <a:lnTo>
                      <a:pt x="19147" y="18556"/>
                    </a:lnTo>
                    <a:lnTo>
                      <a:pt x="18064" y="18182"/>
                    </a:lnTo>
                    <a:lnTo>
                      <a:pt x="17000" y="17807"/>
                    </a:lnTo>
                    <a:lnTo>
                      <a:pt x="15956" y="17433"/>
                    </a:lnTo>
                    <a:lnTo>
                      <a:pt x="14951" y="17020"/>
                    </a:lnTo>
                    <a:lnTo>
                      <a:pt x="13966" y="16606"/>
                    </a:lnTo>
                    <a:lnTo>
                      <a:pt x="12528" y="15975"/>
                    </a:lnTo>
                    <a:lnTo>
                      <a:pt x="11169" y="15325"/>
                    </a:lnTo>
                    <a:lnTo>
                      <a:pt x="9869" y="14656"/>
                    </a:lnTo>
                    <a:lnTo>
                      <a:pt x="9259" y="14301"/>
                    </a:lnTo>
                    <a:lnTo>
                      <a:pt x="8648" y="13966"/>
                    </a:lnTo>
                    <a:lnTo>
                      <a:pt x="7801" y="13434"/>
                    </a:lnTo>
                    <a:lnTo>
                      <a:pt x="6974" y="12903"/>
                    </a:lnTo>
                    <a:lnTo>
                      <a:pt x="6205" y="12371"/>
                    </a:lnTo>
                    <a:lnTo>
                      <a:pt x="5476" y="11839"/>
                    </a:lnTo>
                    <a:lnTo>
                      <a:pt x="4807" y="11307"/>
                    </a:lnTo>
                    <a:lnTo>
                      <a:pt x="4196" y="10775"/>
                    </a:lnTo>
                    <a:lnTo>
                      <a:pt x="3645" y="10243"/>
                    </a:lnTo>
                    <a:lnTo>
                      <a:pt x="3132" y="9711"/>
                    </a:lnTo>
                    <a:lnTo>
                      <a:pt x="2679" y="9199"/>
                    </a:lnTo>
                    <a:lnTo>
                      <a:pt x="2285" y="8687"/>
                    </a:lnTo>
                    <a:lnTo>
                      <a:pt x="1951" y="8175"/>
                    </a:lnTo>
                    <a:lnTo>
                      <a:pt x="1813" y="7939"/>
                    </a:lnTo>
                    <a:lnTo>
                      <a:pt x="1694" y="7683"/>
                    </a:lnTo>
                    <a:lnTo>
                      <a:pt x="1576" y="7446"/>
                    </a:lnTo>
                    <a:lnTo>
                      <a:pt x="1478" y="7210"/>
                    </a:lnTo>
                    <a:lnTo>
                      <a:pt x="1399" y="6973"/>
                    </a:lnTo>
                    <a:lnTo>
                      <a:pt x="1320" y="6757"/>
                    </a:lnTo>
                    <a:lnTo>
                      <a:pt x="1281" y="6520"/>
                    </a:lnTo>
                    <a:lnTo>
                      <a:pt x="1241" y="6304"/>
                    </a:lnTo>
                    <a:lnTo>
                      <a:pt x="1222" y="6087"/>
                    </a:lnTo>
                    <a:lnTo>
                      <a:pt x="1222" y="5890"/>
                    </a:lnTo>
                    <a:lnTo>
                      <a:pt x="1222" y="5693"/>
                    </a:lnTo>
                    <a:lnTo>
                      <a:pt x="1241" y="5516"/>
                    </a:lnTo>
                    <a:lnTo>
                      <a:pt x="1261" y="5338"/>
                    </a:lnTo>
                    <a:lnTo>
                      <a:pt x="1300" y="5161"/>
                    </a:lnTo>
                    <a:lnTo>
                      <a:pt x="1379" y="4944"/>
                    </a:lnTo>
                    <a:lnTo>
                      <a:pt x="1458" y="4728"/>
                    </a:lnTo>
                    <a:lnTo>
                      <a:pt x="1557" y="4531"/>
                    </a:lnTo>
                    <a:lnTo>
                      <a:pt x="1694" y="4314"/>
                    </a:lnTo>
                    <a:lnTo>
                      <a:pt x="1813" y="4157"/>
                    </a:lnTo>
                    <a:lnTo>
                      <a:pt x="1951" y="3979"/>
                    </a:lnTo>
                    <a:lnTo>
                      <a:pt x="2108" y="3802"/>
                    </a:lnTo>
                    <a:lnTo>
                      <a:pt x="2266" y="3644"/>
                    </a:lnTo>
                    <a:lnTo>
                      <a:pt x="2443" y="3487"/>
                    </a:lnTo>
                    <a:lnTo>
                      <a:pt x="2640" y="3329"/>
                    </a:lnTo>
                    <a:lnTo>
                      <a:pt x="2857" y="3191"/>
                    </a:lnTo>
                    <a:lnTo>
                      <a:pt x="3093" y="3034"/>
                    </a:lnTo>
                    <a:lnTo>
                      <a:pt x="3448" y="2817"/>
                    </a:lnTo>
                    <a:lnTo>
                      <a:pt x="3861" y="2620"/>
                    </a:lnTo>
                    <a:lnTo>
                      <a:pt x="4295" y="2443"/>
                    </a:lnTo>
                    <a:lnTo>
                      <a:pt x="4748" y="2266"/>
                    </a:lnTo>
                    <a:lnTo>
                      <a:pt x="5240" y="2088"/>
                    </a:lnTo>
                    <a:lnTo>
                      <a:pt x="5772" y="1950"/>
                    </a:lnTo>
                    <a:lnTo>
                      <a:pt x="6324" y="1812"/>
                    </a:lnTo>
                    <a:lnTo>
                      <a:pt x="6895" y="1675"/>
                    </a:lnTo>
                    <a:lnTo>
                      <a:pt x="7486" y="1576"/>
                    </a:lnTo>
                    <a:lnTo>
                      <a:pt x="8116" y="1478"/>
                    </a:lnTo>
                    <a:lnTo>
                      <a:pt x="8766" y="1399"/>
                    </a:lnTo>
                    <a:lnTo>
                      <a:pt x="9456" y="1320"/>
                    </a:lnTo>
                    <a:lnTo>
                      <a:pt x="10145" y="1281"/>
                    </a:lnTo>
                    <a:lnTo>
                      <a:pt x="10854" y="1241"/>
                    </a:lnTo>
                    <a:lnTo>
                      <a:pt x="11603" y="1222"/>
                    </a:lnTo>
                    <a:lnTo>
                      <a:pt x="12371" y="1202"/>
                    </a:lnTo>
                    <a:close/>
                    <a:moveTo>
                      <a:pt x="12371" y="0"/>
                    </a:moveTo>
                    <a:lnTo>
                      <a:pt x="11169" y="20"/>
                    </a:lnTo>
                    <a:lnTo>
                      <a:pt x="10027" y="79"/>
                    </a:lnTo>
                    <a:lnTo>
                      <a:pt x="8943" y="158"/>
                    </a:lnTo>
                    <a:lnTo>
                      <a:pt x="7899" y="296"/>
                    </a:lnTo>
                    <a:lnTo>
                      <a:pt x="7131" y="414"/>
                    </a:lnTo>
                    <a:lnTo>
                      <a:pt x="6422" y="552"/>
                    </a:lnTo>
                    <a:lnTo>
                      <a:pt x="5733" y="709"/>
                    </a:lnTo>
                    <a:lnTo>
                      <a:pt x="5063" y="887"/>
                    </a:lnTo>
                    <a:lnTo>
                      <a:pt x="4590" y="1044"/>
                    </a:lnTo>
                    <a:lnTo>
                      <a:pt x="4157" y="1202"/>
                    </a:lnTo>
                    <a:lnTo>
                      <a:pt x="3723" y="1359"/>
                    </a:lnTo>
                    <a:lnTo>
                      <a:pt x="3310" y="1556"/>
                    </a:lnTo>
                    <a:lnTo>
                      <a:pt x="2916" y="1753"/>
                    </a:lnTo>
                    <a:lnTo>
                      <a:pt x="2541" y="1970"/>
                    </a:lnTo>
                    <a:lnTo>
                      <a:pt x="2187" y="2187"/>
                    </a:lnTo>
                    <a:lnTo>
                      <a:pt x="1852" y="2423"/>
                    </a:lnTo>
                    <a:lnTo>
                      <a:pt x="1557" y="2679"/>
                    </a:lnTo>
                    <a:lnTo>
                      <a:pt x="1261" y="2935"/>
                    </a:lnTo>
                    <a:lnTo>
                      <a:pt x="1005" y="3231"/>
                    </a:lnTo>
                    <a:lnTo>
                      <a:pt x="769" y="3526"/>
                    </a:lnTo>
                    <a:lnTo>
                      <a:pt x="572" y="3822"/>
                    </a:lnTo>
                    <a:lnTo>
                      <a:pt x="394" y="4157"/>
                    </a:lnTo>
                    <a:lnTo>
                      <a:pt x="256" y="4491"/>
                    </a:lnTo>
                    <a:lnTo>
                      <a:pt x="138" y="4846"/>
                    </a:lnTo>
                    <a:lnTo>
                      <a:pt x="79" y="5102"/>
                    </a:lnTo>
                    <a:lnTo>
                      <a:pt x="40" y="5358"/>
                    </a:lnTo>
                    <a:lnTo>
                      <a:pt x="20" y="5614"/>
                    </a:lnTo>
                    <a:lnTo>
                      <a:pt x="0" y="5890"/>
                    </a:lnTo>
                    <a:lnTo>
                      <a:pt x="20" y="6146"/>
                    </a:lnTo>
                    <a:lnTo>
                      <a:pt x="40" y="6402"/>
                    </a:lnTo>
                    <a:lnTo>
                      <a:pt x="79" y="6658"/>
                    </a:lnTo>
                    <a:lnTo>
                      <a:pt x="138" y="6934"/>
                    </a:lnTo>
                    <a:lnTo>
                      <a:pt x="197" y="7190"/>
                    </a:lnTo>
                    <a:lnTo>
                      <a:pt x="276" y="7446"/>
                    </a:lnTo>
                    <a:lnTo>
                      <a:pt x="375" y="7702"/>
                    </a:lnTo>
                    <a:lnTo>
                      <a:pt x="493" y="7958"/>
                    </a:lnTo>
                    <a:lnTo>
                      <a:pt x="710" y="8411"/>
                    </a:lnTo>
                    <a:lnTo>
                      <a:pt x="966" y="8864"/>
                    </a:lnTo>
                    <a:lnTo>
                      <a:pt x="1261" y="9317"/>
                    </a:lnTo>
                    <a:lnTo>
                      <a:pt x="1596" y="9771"/>
                    </a:lnTo>
                    <a:lnTo>
                      <a:pt x="1911" y="10165"/>
                    </a:lnTo>
                    <a:lnTo>
                      <a:pt x="2246" y="10539"/>
                    </a:lnTo>
                    <a:lnTo>
                      <a:pt x="2620" y="10933"/>
                    </a:lnTo>
                    <a:lnTo>
                      <a:pt x="3014" y="11327"/>
                    </a:lnTo>
                    <a:lnTo>
                      <a:pt x="3428" y="11721"/>
                    </a:lnTo>
                    <a:lnTo>
                      <a:pt x="3881" y="12095"/>
                    </a:lnTo>
                    <a:lnTo>
                      <a:pt x="4354" y="12489"/>
                    </a:lnTo>
                    <a:lnTo>
                      <a:pt x="4826" y="12863"/>
                    </a:lnTo>
                    <a:lnTo>
                      <a:pt x="5614" y="13434"/>
                    </a:lnTo>
                    <a:lnTo>
                      <a:pt x="6442" y="14006"/>
                    </a:lnTo>
                    <a:lnTo>
                      <a:pt x="7308" y="14557"/>
                    </a:lnTo>
                    <a:lnTo>
                      <a:pt x="8234" y="15109"/>
                    </a:lnTo>
                    <a:lnTo>
                      <a:pt x="9180" y="15641"/>
                    </a:lnTo>
                    <a:lnTo>
                      <a:pt x="10184" y="16172"/>
                    </a:lnTo>
                    <a:lnTo>
                      <a:pt x="11228" y="16704"/>
                    </a:lnTo>
                    <a:lnTo>
                      <a:pt x="12331" y="17216"/>
                    </a:lnTo>
                    <a:lnTo>
                      <a:pt x="13454" y="17709"/>
                    </a:lnTo>
                    <a:lnTo>
                      <a:pt x="14597" y="18182"/>
                    </a:lnTo>
                    <a:lnTo>
                      <a:pt x="15798" y="18654"/>
                    </a:lnTo>
                    <a:lnTo>
                      <a:pt x="17020" y="19108"/>
                    </a:lnTo>
                    <a:lnTo>
                      <a:pt x="18280" y="19541"/>
                    </a:lnTo>
                    <a:lnTo>
                      <a:pt x="19561" y="19955"/>
                    </a:lnTo>
                    <a:lnTo>
                      <a:pt x="20880" y="20349"/>
                    </a:lnTo>
                    <a:lnTo>
                      <a:pt x="22220" y="20723"/>
                    </a:lnTo>
                    <a:lnTo>
                      <a:pt x="23225" y="20979"/>
                    </a:lnTo>
                    <a:lnTo>
                      <a:pt x="24229" y="21215"/>
                    </a:lnTo>
                    <a:lnTo>
                      <a:pt x="25214" y="21452"/>
                    </a:lnTo>
                    <a:lnTo>
                      <a:pt x="26199" y="21668"/>
                    </a:lnTo>
                    <a:lnTo>
                      <a:pt x="27164" y="21846"/>
                    </a:lnTo>
                    <a:lnTo>
                      <a:pt x="28129" y="22023"/>
                    </a:lnTo>
                    <a:lnTo>
                      <a:pt x="29095" y="22180"/>
                    </a:lnTo>
                    <a:lnTo>
                      <a:pt x="30040" y="22318"/>
                    </a:lnTo>
                    <a:lnTo>
                      <a:pt x="30966" y="22456"/>
                    </a:lnTo>
                    <a:lnTo>
                      <a:pt x="31872" y="22555"/>
                    </a:lnTo>
                    <a:lnTo>
                      <a:pt x="32778" y="22653"/>
                    </a:lnTo>
                    <a:lnTo>
                      <a:pt x="33665" y="22732"/>
                    </a:lnTo>
                    <a:lnTo>
                      <a:pt x="34551" y="22791"/>
                    </a:lnTo>
                    <a:lnTo>
                      <a:pt x="35398" y="22830"/>
                    </a:lnTo>
                    <a:lnTo>
                      <a:pt x="36245" y="22850"/>
                    </a:lnTo>
                    <a:lnTo>
                      <a:pt x="37053" y="22850"/>
                    </a:lnTo>
                    <a:lnTo>
                      <a:pt x="38254" y="22830"/>
                    </a:lnTo>
                    <a:lnTo>
                      <a:pt x="39397" y="22791"/>
                    </a:lnTo>
                    <a:lnTo>
                      <a:pt x="40480" y="22693"/>
                    </a:lnTo>
                    <a:lnTo>
                      <a:pt x="41524" y="22574"/>
                    </a:lnTo>
                    <a:lnTo>
                      <a:pt x="42273" y="22456"/>
                    </a:lnTo>
                    <a:lnTo>
                      <a:pt x="43002" y="22318"/>
                    </a:lnTo>
                    <a:lnTo>
                      <a:pt x="43691" y="22141"/>
                    </a:lnTo>
                    <a:lnTo>
                      <a:pt x="44341" y="21964"/>
                    </a:lnTo>
                    <a:lnTo>
                      <a:pt x="44814" y="21826"/>
                    </a:lnTo>
                    <a:lnTo>
                      <a:pt x="45267" y="21668"/>
                    </a:lnTo>
                    <a:lnTo>
                      <a:pt x="45700" y="21491"/>
                    </a:lnTo>
                    <a:lnTo>
                      <a:pt x="46114" y="21314"/>
                    </a:lnTo>
                    <a:lnTo>
                      <a:pt x="46508" y="21097"/>
                    </a:lnTo>
                    <a:lnTo>
                      <a:pt x="46882" y="20900"/>
                    </a:lnTo>
                    <a:lnTo>
                      <a:pt x="47237" y="20664"/>
                    </a:lnTo>
                    <a:lnTo>
                      <a:pt x="47572" y="20427"/>
                    </a:lnTo>
                    <a:lnTo>
                      <a:pt x="47867" y="20191"/>
                    </a:lnTo>
                    <a:lnTo>
                      <a:pt x="48163" y="19915"/>
                    </a:lnTo>
                    <a:lnTo>
                      <a:pt x="48419" y="19639"/>
                    </a:lnTo>
                    <a:lnTo>
                      <a:pt x="48635" y="19344"/>
                    </a:lnTo>
                    <a:lnTo>
                      <a:pt x="48852" y="19029"/>
                    </a:lnTo>
                    <a:lnTo>
                      <a:pt x="49029" y="18694"/>
                    </a:lnTo>
                    <a:lnTo>
                      <a:pt x="49167" y="18359"/>
                    </a:lnTo>
                    <a:lnTo>
                      <a:pt x="49285" y="18004"/>
                    </a:lnTo>
                    <a:lnTo>
                      <a:pt x="49344" y="17748"/>
                    </a:lnTo>
                    <a:lnTo>
                      <a:pt x="49384" y="17492"/>
                    </a:lnTo>
                    <a:lnTo>
                      <a:pt x="49404" y="17236"/>
                    </a:lnTo>
                    <a:lnTo>
                      <a:pt x="49404" y="16980"/>
                    </a:lnTo>
                    <a:lnTo>
                      <a:pt x="49404" y="16704"/>
                    </a:lnTo>
                    <a:lnTo>
                      <a:pt x="49384" y="16448"/>
                    </a:lnTo>
                    <a:lnTo>
                      <a:pt x="49344" y="16192"/>
                    </a:lnTo>
                    <a:lnTo>
                      <a:pt x="49285" y="15936"/>
                    </a:lnTo>
                    <a:lnTo>
                      <a:pt x="49226" y="15680"/>
                    </a:lnTo>
                    <a:lnTo>
                      <a:pt x="49147" y="15404"/>
                    </a:lnTo>
                    <a:lnTo>
                      <a:pt x="49049" y="15148"/>
                    </a:lnTo>
                    <a:lnTo>
                      <a:pt x="48931" y="14892"/>
                    </a:lnTo>
                    <a:lnTo>
                      <a:pt x="48714" y="14439"/>
                    </a:lnTo>
                    <a:lnTo>
                      <a:pt x="48458" y="13986"/>
                    </a:lnTo>
                    <a:lnTo>
                      <a:pt x="48163" y="13533"/>
                    </a:lnTo>
                    <a:lnTo>
                      <a:pt x="47828" y="13100"/>
                    </a:lnTo>
                    <a:lnTo>
                      <a:pt x="47512" y="12706"/>
                    </a:lnTo>
                    <a:lnTo>
                      <a:pt x="47178" y="12312"/>
                    </a:lnTo>
                    <a:lnTo>
                      <a:pt x="46803" y="11918"/>
                    </a:lnTo>
                    <a:lnTo>
                      <a:pt x="46409" y="11524"/>
                    </a:lnTo>
                    <a:lnTo>
                      <a:pt x="45976" y="11149"/>
                    </a:lnTo>
                    <a:lnTo>
                      <a:pt x="45543" y="10755"/>
                    </a:lnTo>
                    <a:lnTo>
                      <a:pt x="45070" y="10381"/>
                    </a:lnTo>
                    <a:lnTo>
                      <a:pt x="44577" y="9987"/>
                    </a:lnTo>
                    <a:lnTo>
                      <a:pt x="43809" y="9416"/>
                    </a:lnTo>
                    <a:lnTo>
                      <a:pt x="42982" y="8864"/>
                    </a:lnTo>
                    <a:lnTo>
                      <a:pt x="42115" y="8293"/>
                    </a:lnTo>
                    <a:lnTo>
                      <a:pt x="41189" y="7761"/>
                    </a:lnTo>
                    <a:lnTo>
                      <a:pt x="40224" y="7210"/>
                    </a:lnTo>
                    <a:lnTo>
                      <a:pt x="39220" y="6678"/>
                    </a:lnTo>
                    <a:lnTo>
                      <a:pt x="38176" y="6166"/>
                    </a:lnTo>
                    <a:lnTo>
                      <a:pt x="37092" y="5654"/>
                    </a:lnTo>
                    <a:lnTo>
                      <a:pt x="35969" y="5161"/>
                    </a:lnTo>
                    <a:lnTo>
                      <a:pt x="34807" y="4669"/>
                    </a:lnTo>
                    <a:lnTo>
                      <a:pt x="33625" y="4196"/>
                    </a:lnTo>
                    <a:lnTo>
                      <a:pt x="32404" y="3763"/>
                    </a:lnTo>
                    <a:lnTo>
                      <a:pt x="31143" y="3329"/>
                    </a:lnTo>
                    <a:lnTo>
                      <a:pt x="29863" y="2916"/>
                    </a:lnTo>
                    <a:lnTo>
                      <a:pt x="28543" y="2502"/>
                    </a:lnTo>
                    <a:lnTo>
                      <a:pt x="27204" y="2147"/>
                    </a:lnTo>
                    <a:lnTo>
                      <a:pt x="26199" y="1872"/>
                    </a:lnTo>
                    <a:lnTo>
                      <a:pt x="25194" y="1635"/>
                    </a:lnTo>
                    <a:lnTo>
                      <a:pt x="24209" y="1399"/>
                    </a:lnTo>
                    <a:lnTo>
                      <a:pt x="23225" y="1202"/>
                    </a:lnTo>
                    <a:lnTo>
                      <a:pt x="22240" y="1005"/>
                    </a:lnTo>
                    <a:lnTo>
                      <a:pt x="21294" y="828"/>
                    </a:lnTo>
                    <a:lnTo>
                      <a:pt x="20329" y="670"/>
                    </a:lnTo>
                    <a:lnTo>
                      <a:pt x="19383" y="532"/>
                    </a:lnTo>
                    <a:lnTo>
                      <a:pt x="18458" y="414"/>
                    </a:lnTo>
                    <a:lnTo>
                      <a:pt x="17551" y="296"/>
                    </a:lnTo>
                    <a:lnTo>
                      <a:pt x="16645" y="217"/>
                    </a:lnTo>
                    <a:lnTo>
                      <a:pt x="15759" y="138"/>
                    </a:lnTo>
                    <a:lnTo>
                      <a:pt x="14873" y="79"/>
                    </a:lnTo>
                    <a:lnTo>
                      <a:pt x="14026" y="40"/>
                    </a:lnTo>
                    <a:lnTo>
                      <a:pt x="13178" y="20"/>
                    </a:lnTo>
                    <a:lnTo>
                      <a:pt x="123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1"/>
              <p:cNvSpPr/>
              <p:nvPr/>
            </p:nvSpPr>
            <p:spPr>
              <a:xfrm>
                <a:off x="2675350" y="238125"/>
                <a:ext cx="763825" cy="1128725"/>
              </a:xfrm>
              <a:custGeom>
                <a:rect b="b" l="l" r="r" t="t"/>
                <a:pathLst>
                  <a:path extrusionOk="0" h="45149" w="30553">
                    <a:moveTo>
                      <a:pt x="4728" y="1202"/>
                    </a:moveTo>
                    <a:lnTo>
                      <a:pt x="5122" y="1221"/>
                    </a:lnTo>
                    <a:lnTo>
                      <a:pt x="5556" y="1280"/>
                    </a:lnTo>
                    <a:lnTo>
                      <a:pt x="5989" y="1379"/>
                    </a:lnTo>
                    <a:lnTo>
                      <a:pt x="6442" y="1497"/>
                    </a:lnTo>
                    <a:lnTo>
                      <a:pt x="6876" y="1655"/>
                    </a:lnTo>
                    <a:lnTo>
                      <a:pt x="7289" y="1812"/>
                    </a:lnTo>
                    <a:lnTo>
                      <a:pt x="7742" y="2029"/>
                    </a:lnTo>
                    <a:lnTo>
                      <a:pt x="8195" y="2246"/>
                    </a:lnTo>
                    <a:lnTo>
                      <a:pt x="8648" y="2521"/>
                    </a:lnTo>
                    <a:lnTo>
                      <a:pt x="9121" y="2797"/>
                    </a:lnTo>
                    <a:lnTo>
                      <a:pt x="9614" y="3112"/>
                    </a:lnTo>
                    <a:lnTo>
                      <a:pt x="10106" y="3447"/>
                    </a:lnTo>
                    <a:lnTo>
                      <a:pt x="10855" y="4018"/>
                    </a:lnTo>
                    <a:lnTo>
                      <a:pt x="11623" y="4629"/>
                    </a:lnTo>
                    <a:lnTo>
                      <a:pt x="12391" y="5299"/>
                    </a:lnTo>
                    <a:lnTo>
                      <a:pt x="13179" y="6028"/>
                    </a:lnTo>
                    <a:lnTo>
                      <a:pt x="13967" y="6816"/>
                    </a:lnTo>
                    <a:lnTo>
                      <a:pt x="14755" y="7643"/>
                    </a:lnTo>
                    <a:lnTo>
                      <a:pt x="15562" y="8529"/>
                    </a:lnTo>
                    <a:lnTo>
                      <a:pt x="16350" y="9455"/>
                    </a:lnTo>
                    <a:lnTo>
                      <a:pt x="17158" y="10420"/>
                    </a:lnTo>
                    <a:lnTo>
                      <a:pt x="17946" y="11445"/>
                    </a:lnTo>
                    <a:lnTo>
                      <a:pt x="18754" y="12489"/>
                    </a:lnTo>
                    <a:lnTo>
                      <a:pt x="19522" y="13592"/>
                    </a:lnTo>
                    <a:lnTo>
                      <a:pt x="20310" y="14734"/>
                    </a:lnTo>
                    <a:lnTo>
                      <a:pt x="21078" y="15916"/>
                    </a:lnTo>
                    <a:lnTo>
                      <a:pt x="21826" y="17118"/>
                    </a:lnTo>
                    <a:lnTo>
                      <a:pt x="22555" y="18378"/>
                    </a:lnTo>
                    <a:lnTo>
                      <a:pt x="23363" y="19797"/>
                    </a:lnTo>
                    <a:lnTo>
                      <a:pt x="24111" y="21215"/>
                    </a:lnTo>
                    <a:lnTo>
                      <a:pt x="24821" y="22633"/>
                    </a:lnTo>
                    <a:lnTo>
                      <a:pt x="25471" y="24012"/>
                    </a:lnTo>
                    <a:lnTo>
                      <a:pt x="26081" y="25391"/>
                    </a:lnTo>
                    <a:lnTo>
                      <a:pt x="26633" y="26750"/>
                    </a:lnTo>
                    <a:lnTo>
                      <a:pt x="27145" y="28090"/>
                    </a:lnTo>
                    <a:lnTo>
                      <a:pt x="27598" y="29409"/>
                    </a:lnTo>
                    <a:lnTo>
                      <a:pt x="28012" y="30670"/>
                    </a:lnTo>
                    <a:lnTo>
                      <a:pt x="28366" y="31911"/>
                    </a:lnTo>
                    <a:lnTo>
                      <a:pt x="28662" y="33113"/>
                    </a:lnTo>
                    <a:lnTo>
                      <a:pt x="28898" y="34275"/>
                    </a:lnTo>
                    <a:lnTo>
                      <a:pt x="29095" y="35378"/>
                    </a:lnTo>
                    <a:lnTo>
                      <a:pt x="29174" y="35930"/>
                    </a:lnTo>
                    <a:lnTo>
                      <a:pt x="29233" y="36442"/>
                    </a:lnTo>
                    <a:lnTo>
                      <a:pt x="29272" y="36954"/>
                    </a:lnTo>
                    <a:lnTo>
                      <a:pt x="29312" y="37446"/>
                    </a:lnTo>
                    <a:lnTo>
                      <a:pt x="29331" y="37939"/>
                    </a:lnTo>
                    <a:lnTo>
                      <a:pt x="29331" y="38392"/>
                    </a:lnTo>
                    <a:lnTo>
                      <a:pt x="29331" y="38884"/>
                    </a:lnTo>
                    <a:lnTo>
                      <a:pt x="29312" y="39357"/>
                    </a:lnTo>
                    <a:lnTo>
                      <a:pt x="29272" y="39810"/>
                    </a:lnTo>
                    <a:lnTo>
                      <a:pt x="29213" y="40244"/>
                    </a:lnTo>
                    <a:lnTo>
                      <a:pt x="29134" y="40657"/>
                    </a:lnTo>
                    <a:lnTo>
                      <a:pt x="29056" y="41031"/>
                    </a:lnTo>
                    <a:lnTo>
                      <a:pt x="28938" y="41406"/>
                    </a:lnTo>
                    <a:lnTo>
                      <a:pt x="28819" y="41741"/>
                    </a:lnTo>
                    <a:lnTo>
                      <a:pt x="28701" y="42056"/>
                    </a:lnTo>
                    <a:lnTo>
                      <a:pt x="28544" y="42332"/>
                    </a:lnTo>
                    <a:lnTo>
                      <a:pt x="28386" y="42607"/>
                    </a:lnTo>
                    <a:lnTo>
                      <a:pt x="28209" y="42844"/>
                    </a:lnTo>
                    <a:lnTo>
                      <a:pt x="28031" y="43060"/>
                    </a:lnTo>
                    <a:lnTo>
                      <a:pt x="27834" y="43238"/>
                    </a:lnTo>
                    <a:lnTo>
                      <a:pt x="27618" y="43415"/>
                    </a:lnTo>
                    <a:lnTo>
                      <a:pt x="27381" y="43553"/>
                    </a:lnTo>
                    <a:lnTo>
                      <a:pt x="27224" y="43651"/>
                    </a:lnTo>
                    <a:lnTo>
                      <a:pt x="27046" y="43730"/>
                    </a:lnTo>
                    <a:lnTo>
                      <a:pt x="26849" y="43789"/>
                    </a:lnTo>
                    <a:lnTo>
                      <a:pt x="26653" y="43848"/>
                    </a:lnTo>
                    <a:lnTo>
                      <a:pt x="26456" y="43888"/>
                    </a:lnTo>
                    <a:lnTo>
                      <a:pt x="26259" y="43927"/>
                    </a:lnTo>
                    <a:lnTo>
                      <a:pt x="26042" y="43947"/>
                    </a:lnTo>
                    <a:lnTo>
                      <a:pt x="25825" y="43947"/>
                    </a:lnTo>
                    <a:lnTo>
                      <a:pt x="25412" y="43927"/>
                    </a:lnTo>
                    <a:lnTo>
                      <a:pt x="24998" y="43888"/>
                    </a:lnTo>
                    <a:lnTo>
                      <a:pt x="24565" y="43789"/>
                    </a:lnTo>
                    <a:lnTo>
                      <a:pt x="24092" y="43651"/>
                    </a:lnTo>
                    <a:lnTo>
                      <a:pt x="23678" y="43513"/>
                    </a:lnTo>
                    <a:lnTo>
                      <a:pt x="23245" y="43336"/>
                    </a:lnTo>
                    <a:lnTo>
                      <a:pt x="22811" y="43139"/>
                    </a:lnTo>
                    <a:lnTo>
                      <a:pt x="22358" y="42903"/>
                    </a:lnTo>
                    <a:lnTo>
                      <a:pt x="21886" y="42647"/>
                    </a:lnTo>
                    <a:lnTo>
                      <a:pt x="21413" y="42351"/>
                    </a:lnTo>
                    <a:lnTo>
                      <a:pt x="20940" y="42036"/>
                    </a:lnTo>
                    <a:lnTo>
                      <a:pt x="20448" y="41701"/>
                    </a:lnTo>
                    <a:lnTo>
                      <a:pt x="19699" y="41150"/>
                    </a:lnTo>
                    <a:lnTo>
                      <a:pt x="18931" y="40519"/>
                    </a:lnTo>
                    <a:lnTo>
                      <a:pt x="18163" y="39850"/>
                    </a:lnTo>
                    <a:lnTo>
                      <a:pt x="17375" y="39121"/>
                    </a:lnTo>
                    <a:lnTo>
                      <a:pt x="16587" y="38352"/>
                    </a:lnTo>
                    <a:lnTo>
                      <a:pt x="15799" y="37505"/>
                    </a:lnTo>
                    <a:lnTo>
                      <a:pt x="14991" y="36639"/>
                    </a:lnTo>
                    <a:lnTo>
                      <a:pt x="14184" y="35713"/>
                    </a:lnTo>
                    <a:lnTo>
                      <a:pt x="13396" y="34728"/>
                    </a:lnTo>
                    <a:lnTo>
                      <a:pt x="12588" y="33723"/>
                    </a:lnTo>
                    <a:lnTo>
                      <a:pt x="11800" y="32660"/>
                    </a:lnTo>
                    <a:lnTo>
                      <a:pt x="11012" y="31557"/>
                    </a:lnTo>
                    <a:lnTo>
                      <a:pt x="10244" y="30414"/>
                    </a:lnTo>
                    <a:lnTo>
                      <a:pt x="9476" y="29252"/>
                    </a:lnTo>
                    <a:lnTo>
                      <a:pt x="8727" y="28031"/>
                    </a:lnTo>
                    <a:lnTo>
                      <a:pt x="7998" y="26790"/>
                    </a:lnTo>
                    <a:lnTo>
                      <a:pt x="7191" y="25352"/>
                    </a:lnTo>
                    <a:lnTo>
                      <a:pt x="6442" y="23933"/>
                    </a:lnTo>
                    <a:lnTo>
                      <a:pt x="5733" y="22535"/>
                    </a:lnTo>
                    <a:lnTo>
                      <a:pt x="5083" y="21136"/>
                    </a:lnTo>
                    <a:lnTo>
                      <a:pt x="4472" y="19757"/>
                    </a:lnTo>
                    <a:lnTo>
                      <a:pt x="3901" y="18398"/>
                    </a:lnTo>
                    <a:lnTo>
                      <a:pt x="3409" y="17059"/>
                    </a:lnTo>
                    <a:lnTo>
                      <a:pt x="2956" y="15759"/>
                    </a:lnTo>
                    <a:lnTo>
                      <a:pt x="2542" y="14478"/>
                    </a:lnTo>
                    <a:lnTo>
                      <a:pt x="2187" y="13237"/>
                    </a:lnTo>
                    <a:lnTo>
                      <a:pt x="1892" y="12036"/>
                    </a:lnTo>
                    <a:lnTo>
                      <a:pt x="1655" y="10873"/>
                    </a:lnTo>
                    <a:lnTo>
                      <a:pt x="1458" y="9770"/>
                    </a:lnTo>
                    <a:lnTo>
                      <a:pt x="1380" y="9238"/>
                    </a:lnTo>
                    <a:lnTo>
                      <a:pt x="1321" y="8707"/>
                    </a:lnTo>
                    <a:lnTo>
                      <a:pt x="1262" y="8194"/>
                    </a:lnTo>
                    <a:lnTo>
                      <a:pt x="1242" y="7702"/>
                    </a:lnTo>
                    <a:lnTo>
                      <a:pt x="1222" y="7229"/>
                    </a:lnTo>
                    <a:lnTo>
                      <a:pt x="1202" y="6757"/>
                    </a:lnTo>
                    <a:lnTo>
                      <a:pt x="1222" y="6264"/>
                    </a:lnTo>
                    <a:lnTo>
                      <a:pt x="1242" y="5791"/>
                    </a:lnTo>
                    <a:lnTo>
                      <a:pt x="1281" y="5338"/>
                    </a:lnTo>
                    <a:lnTo>
                      <a:pt x="1340" y="4905"/>
                    </a:lnTo>
                    <a:lnTo>
                      <a:pt x="1419" y="4511"/>
                    </a:lnTo>
                    <a:lnTo>
                      <a:pt x="1498" y="4117"/>
                    </a:lnTo>
                    <a:lnTo>
                      <a:pt x="1596" y="3762"/>
                    </a:lnTo>
                    <a:lnTo>
                      <a:pt x="1715" y="3427"/>
                    </a:lnTo>
                    <a:lnTo>
                      <a:pt x="1852" y="3112"/>
                    </a:lnTo>
                    <a:lnTo>
                      <a:pt x="2010" y="2817"/>
                    </a:lnTo>
                    <a:lnTo>
                      <a:pt x="2168" y="2561"/>
                    </a:lnTo>
                    <a:lnTo>
                      <a:pt x="2345" y="2324"/>
                    </a:lnTo>
                    <a:lnTo>
                      <a:pt x="2522" y="2108"/>
                    </a:lnTo>
                    <a:lnTo>
                      <a:pt x="2719" y="1911"/>
                    </a:lnTo>
                    <a:lnTo>
                      <a:pt x="2936" y="1733"/>
                    </a:lnTo>
                    <a:lnTo>
                      <a:pt x="3153" y="1596"/>
                    </a:lnTo>
                    <a:lnTo>
                      <a:pt x="3330" y="1497"/>
                    </a:lnTo>
                    <a:lnTo>
                      <a:pt x="3507" y="1418"/>
                    </a:lnTo>
                    <a:lnTo>
                      <a:pt x="3704" y="1359"/>
                    </a:lnTo>
                    <a:lnTo>
                      <a:pt x="3881" y="1300"/>
                    </a:lnTo>
                    <a:lnTo>
                      <a:pt x="4098" y="1261"/>
                    </a:lnTo>
                    <a:lnTo>
                      <a:pt x="4295" y="1221"/>
                    </a:lnTo>
                    <a:lnTo>
                      <a:pt x="4512" y="1202"/>
                    </a:lnTo>
                    <a:close/>
                    <a:moveTo>
                      <a:pt x="4453" y="0"/>
                    </a:moveTo>
                    <a:lnTo>
                      <a:pt x="4157" y="39"/>
                    </a:lnTo>
                    <a:lnTo>
                      <a:pt x="3881" y="79"/>
                    </a:lnTo>
                    <a:lnTo>
                      <a:pt x="3606" y="138"/>
                    </a:lnTo>
                    <a:lnTo>
                      <a:pt x="3330" y="217"/>
                    </a:lnTo>
                    <a:lnTo>
                      <a:pt x="3054" y="315"/>
                    </a:lnTo>
                    <a:lnTo>
                      <a:pt x="2798" y="414"/>
                    </a:lnTo>
                    <a:lnTo>
                      <a:pt x="2562" y="552"/>
                    </a:lnTo>
                    <a:lnTo>
                      <a:pt x="2227" y="768"/>
                    </a:lnTo>
                    <a:lnTo>
                      <a:pt x="1931" y="1005"/>
                    </a:lnTo>
                    <a:lnTo>
                      <a:pt x="1655" y="1280"/>
                    </a:lnTo>
                    <a:lnTo>
                      <a:pt x="1399" y="1576"/>
                    </a:lnTo>
                    <a:lnTo>
                      <a:pt x="1222" y="1812"/>
                    </a:lnTo>
                    <a:lnTo>
                      <a:pt x="1045" y="2068"/>
                    </a:lnTo>
                    <a:lnTo>
                      <a:pt x="907" y="2324"/>
                    </a:lnTo>
                    <a:lnTo>
                      <a:pt x="769" y="2600"/>
                    </a:lnTo>
                    <a:lnTo>
                      <a:pt x="631" y="2896"/>
                    </a:lnTo>
                    <a:lnTo>
                      <a:pt x="533" y="3191"/>
                    </a:lnTo>
                    <a:lnTo>
                      <a:pt x="414" y="3506"/>
                    </a:lnTo>
                    <a:lnTo>
                      <a:pt x="336" y="3821"/>
                    </a:lnTo>
                    <a:lnTo>
                      <a:pt x="257" y="4156"/>
                    </a:lnTo>
                    <a:lnTo>
                      <a:pt x="178" y="4491"/>
                    </a:lnTo>
                    <a:lnTo>
                      <a:pt x="139" y="4846"/>
                    </a:lnTo>
                    <a:lnTo>
                      <a:pt x="80" y="5220"/>
                    </a:lnTo>
                    <a:lnTo>
                      <a:pt x="21" y="5969"/>
                    </a:lnTo>
                    <a:lnTo>
                      <a:pt x="1" y="6757"/>
                    </a:lnTo>
                    <a:lnTo>
                      <a:pt x="21" y="7249"/>
                    </a:lnTo>
                    <a:lnTo>
                      <a:pt x="40" y="7781"/>
                    </a:lnTo>
                    <a:lnTo>
                      <a:pt x="80" y="8293"/>
                    </a:lnTo>
                    <a:lnTo>
                      <a:pt x="119" y="8845"/>
                    </a:lnTo>
                    <a:lnTo>
                      <a:pt x="178" y="9396"/>
                    </a:lnTo>
                    <a:lnTo>
                      <a:pt x="257" y="9948"/>
                    </a:lnTo>
                    <a:lnTo>
                      <a:pt x="454" y="11110"/>
                    </a:lnTo>
                    <a:lnTo>
                      <a:pt x="651" y="11996"/>
                    </a:lnTo>
                    <a:lnTo>
                      <a:pt x="868" y="12922"/>
                    </a:lnTo>
                    <a:lnTo>
                      <a:pt x="1104" y="13868"/>
                    </a:lnTo>
                    <a:lnTo>
                      <a:pt x="1380" y="14833"/>
                    </a:lnTo>
                    <a:lnTo>
                      <a:pt x="1695" y="15798"/>
                    </a:lnTo>
                    <a:lnTo>
                      <a:pt x="2030" y="16803"/>
                    </a:lnTo>
                    <a:lnTo>
                      <a:pt x="2404" y="17807"/>
                    </a:lnTo>
                    <a:lnTo>
                      <a:pt x="2798" y="18832"/>
                    </a:lnTo>
                    <a:lnTo>
                      <a:pt x="3212" y="19876"/>
                    </a:lnTo>
                    <a:lnTo>
                      <a:pt x="3665" y="20920"/>
                    </a:lnTo>
                    <a:lnTo>
                      <a:pt x="4137" y="21983"/>
                    </a:lnTo>
                    <a:lnTo>
                      <a:pt x="4650" y="23067"/>
                    </a:lnTo>
                    <a:lnTo>
                      <a:pt x="5181" y="24130"/>
                    </a:lnTo>
                    <a:lnTo>
                      <a:pt x="5733" y="25214"/>
                    </a:lnTo>
                    <a:lnTo>
                      <a:pt x="6324" y="26297"/>
                    </a:lnTo>
                    <a:lnTo>
                      <a:pt x="6954" y="27381"/>
                    </a:lnTo>
                    <a:lnTo>
                      <a:pt x="7526" y="28365"/>
                    </a:lnTo>
                    <a:lnTo>
                      <a:pt x="8097" y="29311"/>
                    </a:lnTo>
                    <a:lnTo>
                      <a:pt x="8688" y="30237"/>
                    </a:lnTo>
                    <a:lnTo>
                      <a:pt x="9279" y="31143"/>
                    </a:lnTo>
                    <a:lnTo>
                      <a:pt x="9870" y="32029"/>
                    </a:lnTo>
                    <a:lnTo>
                      <a:pt x="10480" y="32896"/>
                    </a:lnTo>
                    <a:lnTo>
                      <a:pt x="11091" y="33743"/>
                    </a:lnTo>
                    <a:lnTo>
                      <a:pt x="11721" y="34551"/>
                    </a:lnTo>
                    <a:lnTo>
                      <a:pt x="12332" y="35339"/>
                    </a:lnTo>
                    <a:lnTo>
                      <a:pt x="12962" y="36107"/>
                    </a:lnTo>
                    <a:lnTo>
                      <a:pt x="13573" y="36855"/>
                    </a:lnTo>
                    <a:lnTo>
                      <a:pt x="14203" y="37565"/>
                    </a:lnTo>
                    <a:lnTo>
                      <a:pt x="14834" y="38254"/>
                    </a:lnTo>
                    <a:lnTo>
                      <a:pt x="15464" y="38904"/>
                    </a:lnTo>
                    <a:lnTo>
                      <a:pt x="16075" y="39534"/>
                    </a:lnTo>
                    <a:lnTo>
                      <a:pt x="16705" y="40145"/>
                    </a:lnTo>
                    <a:lnTo>
                      <a:pt x="17316" y="40716"/>
                    </a:lnTo>
                    <a:lnTo>
                      <a:pt x="17926" y="41248"/>
                    </a:lnTo>
                    <a:lnTo>
                      <a:pt x="18537" y="41760"/>
                    </a:lnTo>
                    <a:lnTo>
                      <a:pt x="19147" y="42233"/>
                    </a:lnTo>
                    <a:lnTo>
                      <a:pt x="19738" y="42686"/>
                    </a:lnTo>
                    <a:lnTo>
                      <a:pt x="20349" y="43100"/>
                    </a:lnTo>
                    <a:lnTo>
                      <a:pt x="20920" y="43474"/>
                    </a:lnTo>
                    <a:lnTo>
                      <a:pt x="21511" y="43809"/>
                    </a:lnTo>
                    <a:lnTo>
                      <a:pt x="22083" y="44104"/>
                    </a:lnTo>
                    <a:lnTo>
                      <a:pt x="22634" y="44380"/>
                    </a:lnTo>
                    <a:lnTo>
                      <a:pt x="23186" y="44617"/>
                    </a:lnTo>
                    <a:lnTo>
                      <a:pt x="23737" y="44794"/>
                    </a:lnTo>
                    <a:lnTo>
                      <a:pt x="24269" y="44951"/>
                    </a:lnTo>
                    <a:lnTo>
                      <a:pt x="24801" y="45070"/>
                    </a:lnTo>
                    <a:lnTo>
                      <a:pt x="25313" y="45129"/>
                    </a:lnTo>
                    <a:lnTo>
                      <a:pt x="25825" y="45148"/>
                    </a:lnTo>
                    <a:lnTo>
                      <a:pt x="26101" y="45148"/>
                    </a:lnTo>
                    <a:lnTo>
                      <a:pt x="26396" y="45129"/>
                    </a:lnTo>
                    <a:lnTo>
                      <a:pt x="26672" y="45089"/>
                    </a:lnTo>
                    <a:lnTo>
                      <a:pt x="26948" y="45030"/>
                    </a:lnTo>
                    <a:lnTo>
                      <a:pt x="27224" y="44951"/>
                    </a:lnTo>
                    <a:lnTo>
                      <a:pt x="27480" y="44853"/>
                    </a:lnTo>
                    <a:lnTo>
                      <a:pt x="27736" y="44735"/>
                    </a:lnTo>
                    <a:lnTo>
                      <a:pt x="27992" y="44597"/>
                    </a:lnTo>
                    <a:lnTo>
                      <a:pt x="28327" y="44400"/>
                    </a:lnTo>
                    <a:lnTo>
                      <a:pt x="28622" y="44144"/>
                    </a:lnTo>
                    <a:lnTo>
                      <a:pt x="28898" y="43888"/>
                    </a:lnTo>
                    <a:lnTo>
                      <a:pt x="29154" y="43592"/>
                    </a:lnTo>
                    <a:lnTo>
                      <a:pt x="29331" y="43356"/>
                    </a:lnTo>
                    <a:lnTo>
                      <a:pt x="29489" y="43100"/>
                    </a:lnTo>
                    <a:lnTo>
                      <a:pt x="29647" y="42824"/>
                    </a:lnTo>
                    <a:lnTo>
                      <a:pt x="29785" y="42548"/>
                    </a:lnTo>
                    <a:lnTo>
                      <a:pt x="29903" y="42272"/>
                    </a:lnTo>
                    <a:lnTo>
                      <a:pt x="30021" y="41977"/>
                    </a:lnTo>
                    <a:lnTo>
                      <a:pt x="30119" y="41662"/>
                    </a:lnTo>
                    <a:lnTo>
                      <a:pt x="30218" y="41327"/>
                    </a:lnTo>
                    <a:lnTo>
                      <a:pt x="30297" y="41012"/>
                    </a:lnTo>
                    <a:lnTo>
                      <a:pt x="30356" y="40657"/>
                    </a:lnTo>
                    <a:lnTo>
                      <a:pt x="30415" y="40303"/>
                    </a:lnTo>
                    <a:lnTo>
                      <a:pt x="30474" y="39948"/>
                    </a:lnTo>
                    <a:lnTo>
                      <a:pt x="30533" y="39200"/>
                    </a:lnTo>
                    <a:lnTo>
                      <a:pt x="30553" y="38392"/>
                    </a:lnTo>
                    <a:lnTo>
                      <a:pt x="30533" y="37899"/>
                    </a:lnTo>
                    <a:lnTo>
                      <a:pt x="30513" y="37387"/>
                    </a:lnTo>
                    <a:lnTo>
                      <a:pt x="30474" y="36855"/>
                    </a:lnTo>
                    <a:lnTo>
                      <a:pt x="30435" y="36324"/>
                    </a:lnTo>
                    <a:lnTo>
                      <a:pt x="30356" y="35772"/>
                    </a:lnTo>
                    <a:lnTo>
                      <a:pt x="30277" y="35201"/>
                    </a:lnTo>
                    <a:lnTo>
                      <a:pt x="30080" y="34039"/>
                    </a:lnTo>
                    <a:lnTo>
                      <a:pt x="29903" y="33152"/>
                    </a:lnTo>
                    <a:lnTo>
                      <a:pt x="29686" y="32226"/>
                    </a:lnTo>
                    <a:lnTo>
                      <a:pt x="29430" y="31281"/>
                    </a:lnTo>
                    <a:lnTo>
                      <a:pt x="29154" y="30335"/>
                    </a:lnTo>
                    <a:lnTo>
                      <a:pt x="28859" y="29350"/>
                    </a:lnTo>
                    <a:lnTo>
                      <a:pt x="28524" y="28346"/>
                    </a:lnTo>
                    <a:lnTo>
                      <a:pt x="28150" y="27341"/>
                    </a:lnTo>
                    <a:lnTo>
                      <a:pt x="27756" y="26317"/>
                    </a:lnTo>
                    <a:lnTo>
                      <a:pt x="27342" y="25273"/>
                    </a:lnTo>
                    <a:lnTo>
                      <a:pt x="26889" y="24229"/>
                    </a:lnTo>
                    <a:lnTo>
                      <a:pt x="26416" y="23165"/>
                    </a:lnTo>
                    <a:lnTo>
                      <a:pt x="25904" y="22101"/>
                    </a:lnTo>
                    <a:lnTo>
                      <a:pt x="25372" y="21018"/>
                    </a:lnTo>
                    <a:lnTo>
                      <a:pt x="24801" y="19935"/>
                    </a:lnTo>
                    <a:lnTo>
                      <a:pt x="24230" y="18851"/>
                    </a:lnTo>
                    <a:lnTo>
                      <a:pt x="23599" y="17768"/>
                    </a:lnTo>
                    <a:lnTo>
                      <a:pt x="23028" y="16803"/>
                    </a:lnTo>
                    <a:lnTo>
                      <a:pt x="22457" y="15857"/>
                    </a:lnTo>
                    <a:lnTo>
                      <a:pt x="21866" y="14912"/>
                    </a:lnTo>
                    <a:lnTo>
                      <a:pt x="21275" y="14005"/>
                    </a:lnTo>
                    <a:lnTo>
                      <a:pt x="20664" y="13119"/>
                    </a:lnTo>
                    <a:lnTo>
                      <a:pt x="20073" y="12252"/>
                    </a:lnTo>
                    <a:lnTo>
                      <a:pt x="19443" y="11425"/>
                    </a:lnTo>
                    <a:lnTo>
                      <a:pt x="18832" y="10598"/>
                    </a:lnTo>
                    <a:lnTo>
                      <a:pt x="18222" y="9810"/>
                    </a:lnTo>
                    <a:lnTo>
                      <a:pt x="17591" y="9041"/>
                    </a:lnTo>
                    <a:lnTo>
                      <a:pt x="16961" y="8313"/>
                    </a:lnTo>
                    <a:lnTo>
                      <a:pt x="16350" y="7584"/>
                    </a:lnTo>
                    <a:lnTo>
                      <a:pt x="15720" y="6894"/>
                    </a:lnTo>
                    <a:lnTo>
                      <a:pt x="15090" y="6244"/>
                    </a:lnTo>
                    <a:lnTo>
                      <a:pt x="14479" y="5614"/>
                    </a:lnTo>
                    <a:lnTo>
                      <a:pt x="13849" y="5023"/>
                    </a:lnTo>
                    <a:lnTo>
                      <a:pt x="13238" y="4452"/>
                    </a:lnTo>
                    <a:lnTo>
                      <a:pt x="12627" y="3900"/>
                    </a:lnTo>
                    <a:lnTo>
                      <a:pt x="12017" y="3388"/>
                    </a:lnTo>
                    <a:lnTo>
                      <a:pt x="11406" y="2915"/>
                    </a:lnTo>
                    <a:lnTo>
                      <a:pt x="10795" y="2482"/>
                    </a:lnTo>
                    <a:lnTo>
                      <a:pt x="10205" y="2068"/>
                    </a:lnTo>
                    <a:lnTo>
                      <a:pt x="9633" y="1694"/>
                    </a:lnTo>
                    <a:lnTo>
                      <a:pt x="9042" y="1359"/>
                    </a:lnTo>
                    <a:lnTo>
                      <a:pt x="8471" y="1044"/>
                    </a:lnTo>
                    <a:lnTo>
                      <a:pt x="7920" y="768"/>
                    </a:lnTo>
                    <a:lnTo>
                      <a:pt x="7368" y="552"/>
                    </a:lnTo>
                    <a:lnTo>
                      <a:pt x="6816" y="355"/>
                    </a:lnTo>
                    <a:lnTo>
                      <a:pt x="6285" y="197"/>
                    </a:lnTo>
                    <a:lnTo>
                      <a:pt x="5753" y="98"/>
                    </a:lnTo>
                    <a:lnTo>
                      <a:pt x="5241" y="20"/>
                    </a:lnTo>
                    <a:lnTo>
                      <a:pt x="47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1"/>
              <p:cNvSpPr/>
              <p:nvPr/>
            </p:nvSpPr>
            <p:spPr>
              <a:xfrm>
                <a:off x="2492650" y="420825"/>
                <a:ext cx="1129225" cy="763325"/>
              </a:xfrm>
              <a:custGeom>
                <a:rect b="b" l="l" r="r" t="t"/>
                <a:pathLst>
                  <a:path extrusionOk="0" h="30533" w="45169">
                    <a:moveTo>
                      <a:pt x="38412" y="1202"/>
                    </a:moveTo>
                    <a:lnTo>
                      <a:pt x="38905" y="1221"/>
                    </a:lnTo>
                    <a:lnTo>
                      <a:pt x="39358" y="1241"/>
                    </a:lnTo>
                    <a:lnTo>
                      <a:pt x="39811" y="1280"/>
                    </a:lnTo>
                    <a:lnTo>
                      <a:pt x="40244" y="1340"/>
                    </a:lnTo>
                    <a:lnTo>
                      <a:pt x="40658" y="1399"/>
                    </a:lnTo>
                    <a:lnTo>
                      <a:pt x="41032" y="1497"/>
                    </a:lnTo>
                    <a:lnTo>
                      <a:pt x="41406" y="1596"/>
                    </a:lnTo>
                    <a:lnTo>
                      <a:pt x="41741" y="1714"/>
                    </a:lnTo>
                    <a:lnTo>
                      <a:pt x="42056" y="1852"/>
                    </a:lnTo>
                    <a:lnTo>
                      <a:pt x="42332" y="1990"/>
                    </a:lnTo>
                    <a:lnTo>
                      <a:pt x="42608" y="2167"/>
                    </a:lnTo>
                    <a:lnTo>
                      <a:pt x="42844" y="2324"/>
                    </a:lnTo>
                    <a:lnTo>
                      <a:pt x="43061" y="2521"/>
                    </a:lnTo>
                    <a:lnTo>
                      <a:pt x="43258" y="2718"/>
                    </a:lnTo>
                    <a:lnTo>
                      <a:pt x="43416" y="2935"/>
                    </a:lnTo>
                    <a:lnTo>
                      <a:pt x="43573" y="3152"/>
                    </a:lnTo>
                    <a:lnTo>
                      <a:pt x="43652" y="3329"/>
                    </a:lnTo>
                    <a:lnTo>
                      <a:pt x="43731" y="3506"/>
                    </a:lnTo>
                    <a:lnTo>
                      <a:pt x="43810" y="3684"/>
                    </a:lnTo>
                    <a:lnTo>
                      <a:pt x="43849" y="3881"/>
                    </a:lnTo>
                    <a:lnTo>
                      <a:pt x="43908" y="4078"/>
                    </a:lnTo>
                    <a:lnTo>
                      <a:pt x="43928" y="4294"/>
                    </a:lnTo>
                    <a:lnTo>
                      <a:pt x="43948" y="4511"/>
                    </a:lnTo>
                    <a:lnTo>
                      <a:pt x="43948" y="4728"/>
                    </a:lnTo>
                    <a:lnTo>
                      <a:pt x="43948" y="5122"/>
                    </a:lnTo>
                    <a:lnTo>
                      <a:pt x="43888" y="5535"/>
                    </a:lnTo>
                    <a:lnTo>
                      <a:pt x="43790" y="5988"/>
                    </a:lnTo>
                    <a:lnTo>
                      <a:pt x="43652" y="6441"/>
                    </a:lnTo>
                    <a:lnTo>
                      <a:pt x="43514" y="6855"/>
                    </a:lnTo>
                    <a:lnTo>
                      <a:pt x="43337" y="7288"/>
                    </a:lnTo>
                    <a:lnTo>
                      <a:pt x="43140" y="7741"/>
                    </a:lnTo>
                    <a:lnTo>
                      <a:pt x="42903" y="8195"/>
                    </a:lnTo>
                    <a:lnTo>
                      <a:pt x="42647" y="8648"/>
                    </a:lnTo>
                    <a:lnTo>
                      <a:pt x="42352" y="9120"/>
                    </a:lnTo>
                    <a:lnTo>
                      <a:pt x="42037" y="9613"/>
                    </a:lnTo>
                    <a:lnTo>
                      <a:pt x="41702" y="10105"/>
                    </a:lnTo>
                    <a:lnTo>
                      <a:pt x="41150" y="10854"/>
                    </a:lnTo>
                    <a:lnTo>
                      <a:pt x="40520" y="11602"/>
                    </a:lnTo>
                    <a:lnTo>
                      <a:pt x="39850" y="12390"/>
                    </a:lnTo>
                    <a:lnTo>
                      <a:pt x="39121" y="13158"/>
                    </a:lnTo>
                    <a:lnTo>
                      <a:pt x="38353" y="13966"/>
                    </a:lnTo>
                    <a:lnTo>
                      <a:pt x="37526" y="14754"/>
                    </a:lnTo>
                    <a:lnTo>
                      <a:pt x="36639" y="15562"/>
                    </a:lnTo>
                    <a:lnTo>
                      <a:pt x="35714" y="16350"/>
                    </a:lnTo>
                    <a:lnTo>
                      <a:pt x="34748" y="17157"/>
                    </a:lnTo>
                    <a:lnTo>
                      <a:pt x="33724" y="17945"/>
                    </a:lnTo>
                    <a:lnTo>
                      <a:pt x="32660" y="18733"/>
                    </a:lnTo>
                    <a:lnTo>
                      <a:pt x="31557" y="19521"/>
                    </a:lnTo>
                    <a:lnTo>
                      <a:pt x="30435" y="20309"/>
                    </a:lnTo>
                    <a:lnTo>
                      <a:pt x="29253" y="21057"/>
                    </a:lnTo>
                    <a:lnTo>
                      <a:pt x="28031" y="21826"/>
                    </a:lnTo>
                    <a:lnTo>
                      <a:pt x="26790" y="22555"/>
                    </a:lnTo>
                    <a:lnTo>
                      <a:pt x="25372" y="23362"/>
                    </a:lnTo>
                    <a:lnTo>
                      <a:pt x="23954" y="24111"/>
                    </a:lnTo>
                    <a:lnTo>
                      <a:pt x="22536" y="24820"/>
                    </a:lnTo>
                    <a:lnTo>
                      <a:pt x="21137" y="25470"/>
                    </a:lnTo>
                    <a:lnTo>
                      <a:pt x="19758" y="26081"/>
                    </a:lnTo>
                    <a:lnTo>
                      <a:pt x="18399" y="26632"/>
                    </a:lnTo>
                    <a:lnTo>
                      <a:pt x="17059" y="27144"/>
                    </a:lnTo>
                    <a:lnTo>
                      <a:pt x="15759" y="27597"/>
                    </a:lnTo>
                    <a:lnTo>
                      <a:pt x="14479" y="28011"/>
                    </a:lnTo>
                    <a:lnTo>
                      <a:pt x="13238" y="28346"/>
                    </a:lnTo>
                    <a:lnTo>
                      <a:pt x="12036" y="28661"/>
                    </a:lnTo>
                    <a:lnTo>
                      <a:pt x="10894" y="28897"/>
                    </a:lnTo>
                    <a:lnTo>
                      <a:pt x="9771" y="29094"/>
                    </a:lnTo>
                    <a:lnTo>
                      <a:pt x="9239" y="29173"/>
                    </a:lnTo>
                    <a:lnTo>
                      <a:pt x="8707" y="29232"/>
                    </a:lnTo>
                    <a:lnTo>
                      <a:pt x="8195" y="29272"/>
                    </a:lnTo>
                    <a:lnTo>
                      <a:pt x="7703" y="29311"/>
                    </a:lnTo>
                    <a:lnTo>
                      <a:pt x="7230" y="29331"/>
                    </a:lnTo>
                    <a:lnTo>
                      <a:pt x="6265" y="29331"/>
                    </a:lnTo>
                    <a:lnTo>
                      <a:pt x="5792" y="29311"/>
                    </a:lnTo>
                    <a:lnTo>
                      <a:pt x="5339" y="29272"/>
                    </a:lnTo>
                    <a:lnTo>
                      <a:pt x="4925" y="29213"/>
                    </a:lnTo>
                    <a:lnTo>
                      <a:pt x="4512" y="29134"/>
                    </a:lnTo>
                    <a:lnTo>
                      <a:pt x="4118" y="29035"/>
                    </a:lnTo>
                    <a:lnTo>
                      <a:pt x="3763" y="28937"/>
                    </a:lnTo>
                    <a:lnTo>
                      <a:pt x="3428" y="28819"/>
                    </a:lnTo>
                    <a:lnTo>
                      <a:pt x="3113" y="28681"/>
                    </a:lnTo>
                    <a:lnTo>
                      <a:pt x="2818" y="28543"/>
                    </a:lnTo>
                    <a:lnTo>
                      <a:pt x="2562" y="28385"/>
                    </a:lnTo>
                    <a:lnTo>
                      <a:pt x="2325" y="28208"/>
                    </a:lnTo>
                    <a:lnTo>
                      <a:pt x="2109" y="28031"/>
                    </a:lnTo>
                    <a:lnTo>
                      <a:pt x="1912" y="27814"/>
                    </a:lnTo>
                    <a:lnTo>
                      <a:pt x="1754" y="27617"/>
                    </a:lnTo>
                    <a:lnTo>
                      <a:pt x="1596" y="27381"/>
                    </a:lnTo>
                    <a:lnTo>
                      <a:pt x="1518" y="27203"/>
                    </a:lnTo>
                    <a:lnTo>
                      <a:pt x="1439" y="27026"/>
                    </a:lnTo>
                    <a:lnTo>
                      <a:pt x="1360" y="26849"/>
                    </a:lnTo>
                    <a:lnTo>
                      <a:pt x="1301" y="26652"/>
                    </a:lnTo>
                    <a:lnTo>
                      <a:pt x="1261" y="26455"/>
                    </a:lnTo>
                    <a:lnTo>
                      <a:pt x="1242" y="26258"/>
                    </a:lnTo>
                    <a:lnTo>
                      <a:pt x="1222" y="26041"/>
                    </a:lnTo>
                    <a:lnTo>
                      <a:pt x="1202" y="25805"/>
                    </a:lnTo>
                    <a:lnTo>
                      <a:pt x="1222" y="25411"/>
                    </a:lnTo>
                    <a:lnTo>
                      <a:pt x="1281" y="24997"/>
                    </a:lnTo>
                    <a:lnTo>
                      <a:pt x="1380" y="24564"/>
                    </a:lnTo>
                    <a:lnTo>
                      <a:pt x="1498" y="24091"/>
                    </a:lnTo>
                    <a:lnTo>
                      <a:pt x="1655" y="23677"/>
                    </a:lnTo>
                    <a:lnTo>
                      <a:pt x="1833" y="23244"/>
                    </a:lnTo>
                    <a:lnTo>
                      <a:pt x="2030" y="22811"/>
                    </a:lnTo>
                    <a:lnTo>
                      <a:pt x="2266" y="22358"/>
                    </a:lnTo>
                    <a:lnTo>
                      <a:pt x="2522" y="21885"/>
                    </a:lnTo>
                    <a:lnTo>
                      <a:pt x="2798" y="21412"/>
                    </a:lnTo>
                    <a:lnTo>
                      <a:pt x="3113" y="20939"/>
                    </a:lnTo>
                    <a:lnTo>
                      <a:pt x="3468" y="20447"/>
                    </a:lnTo>
                    <a:lnTo>
                      <a:pt x="4019" y="19698"/>
                    </a:lnTo>
                    <a:lnTo>
                      <a:pt x="4630" y="18930"/>
                    </a:lnTo>
                    <a:lnTo>
                      <a:pt x="5319" y="18162"/>
                    </a:lnTo>
                    <a:lnTo>
                      <a:pt x="6028" y="17374"/>
                    </a:lnTo>
                    <a:lnTo>
                      <a:pt x="6816" y="16586"/>
                    </a:lnTo>
                    <a:lnTo>
                      <a:pt x="7644" y="15778"/>
                    </a:lnTo>
                    <a:lnTo>
                      <a:pt x="8530" y="14990"/>
                    </a:lnTo>
                    <a:lnTo>
                      <a:pt x="9456" y="14183"/>
                    </a:lnTo>
                    <a:lnTo>
                      <a:pt x="10421" y="13395"/>
                    </a:lnTo>
                    <a:lnTo>
                      <a:pt x="11445" y="12587"/>
                    </a:lnTo>
                    <a:lnTo>
                      <a:pt x="12509" y="11799"/>
                    </a:lnTo>
                    <a:lnTo>
                      <a:pt x="13593" y="11011"/>
                    </a:lnTo>
                    <a:lnTo>
                      <a:pt x="14735" y="10243"/>
                    </a:lnTo>
                    <a:lnTo>
                      <a:pt x="15917" y="9475"/>
                    </a:lnTo>
                    <a:lnTo>
                      <a:pt x="17138" y="8726"/>
                    </a:lnTo>
                    <a:lnTo>
                      <a:pt x="18379" y="7978"/>
                    </a:lnTo>
                    <a:lnTo>
                      <a:pt x="19797" y="7190"/>
                    </a:lnTo>
                    <a:lnTo>
                      <a:pt x="21216" y="6422"/>
                    </a:lnTo>
                    <a:lnTo>
                      <a:pt x="22634" y="5732"/>
                    </a:lnTo>
                    <a:lnTo>
                      <a:pt x="24033" y="5063"/>
                    </a:lnTo>
                    <a:lnTo>
                      <a:pt x="25411" y="4452"/>
                    </a:lnTo>
                    <a:lnTo>
                      <a:pt x="26771" y="3900"/>
                    </a:lnTo>
                    <a:lnTo>
                      <a:pt x="28090" y="3388"/>
                    </a:lnTo>
                    <a:lnTo>
                      <a:pt x="29410" y="2935"/>
                    </a:lnTo>
                    <a:lnTo>
                      <a:pt x="30691" y="2541"/>
                    </a:lnTo>
                    <a:lnTo>
                      <a:pt x="31912" y="2187"/>
                    </a:lnTo>
                    <a:lnTo>
                      <a:pt x="33113" y="1891"/>
                    </a:lnTo>
                    <a:lnTo>
                      <a:pt x="34276" y="1635"/>
                    </a:lnTo>
                    <a:lnTo>
                      <a:pt x="35398" y="1458"/>
                    </a:lnTo>
                    <a:lnTo>
                      <a:pt x="35930" y="1379"/>
                    </a:lnTo>
                    <a:lnTo>
                      <a:pt x="36442" y="1320"/>
                    </a:lnTo>
                    <a:lnTo>
                      <a:pt x="36955" y="1261"/>
                    </a:lnTo>
                    <a:lnTo>
                      <a:pt x="37467" y="1221"/>
                    </a:lnTo>
                    <a:lnTo>
                      <a:pt x="37940" y="1202"/>
                    </a:lnTo>
                    <a:close/>
                    <a:moveTo>
                      <a:pt x="37900" y="0"/>
                    </a:moveTo>
                    <a:lnTo>
                      <a:pt x="37388" y="20"/>
                    </a:lnTo>
                    <a:lnTo>
                      <a:pt x="36856" y="59"/>
                    </a:lnTo>
                    <a:lnTo>
                      <a:pt x="36324" y="118"/>
                    </a:lnTo>
                    <a:lnTo>
                      <a:pt x="35773" y="177"/>
                    </a:lnTo>
                    <a:lnTo>
                      <a:pt x="35221" y="256"/>
                    </a:lnTo>
                    <a:lnTo>
                      <a:pt x="34059" y="453"/>
                    </a:lnTo>
                    <a:lnTo>
                      <a:pt x="33153" y="650"/>
                    </a:lnTo>
                    <a:lnTo>
                      <a:pt x="32227" y="867"/>
                    </a:lnTo>
                    <a:lnTo>
                      <a:pt x="31301" y="1103"/>
                    </a:lnTo>
                    <a:lnTo>
                      <a:pt x="30336" y="1379"/>
                    </a:lnTo>
                    <a:lnTo>
                      <a:pt x="29351" y="1694"/>
                    </a:lnTo>
                    <a:lnTo>
                      <a:pt x="28366" y="2029"/>
                    </a:lnTo>
                    <a:lnTo>
                      <a:pt x="27342" y="2384"/>
                    </a:lnTo>
                    <a:lnTo>
                      <a:pt x="26318" y="2778"/>
                    </a:lnTo>
                    <a:lnTo>
                      <a:pt x="25274" y="3211"/>
                    </a:lnTo>
                    <a:lnTo>
                      <a:pt x="24230" y="3664"/>
                    </a:lnTo>
                    <a:lnTo>
                      <a:pt x="23166" y="4137"/>
                    </a:lnTo>
                    <a:lnTo>
                      <a:pt x="22102" y="4649"/>
                    </a:lnTo>
                    <a:lnTo>
                      <a:pt x="21019" y="5181"/>
                    </a:lnTo>
                    <a:lnTo>
                      <a:pt x="19955" y="5732"/>
                    </a:lnTo>
                    <a:lnTo>
                      <a:pt x="18872" y="6323"/>
                    </a:lnTo>
                    <a:lnTo>
                      <a:pt x="17769" y="6934"/>
                    </a:lnTo>
                    <a:lnTo>
                      <a:pt x="16803" y="7505"/>
                    </a:lnTo>
                    <a:lnTo>
                      <a:pt x="15858" y="8096"/>
                    </a:lnTo>
                    <a:lnTo>
                      <a:pt x="14932" y="8687"/>
                    </a:lnTo>
                    <a:lnTo>
                      <a:pt x="14026" y="9278"/>
                    </a:lnTo>
                    <a:lnTo>
                      <a:pt x="13140" y="9869"/>
                    </a:lnTo>
                    <a:lnTo>
                      <a:pt x="12273" y="10480"/>
                    </a:lnTo>
                    <a:lnTo>
                      <a:pt x="11426" y="11090"/>
                    </a:lnTo>
                    <a:lnTo>
                      <a:pt x="10618" y="11701"/>
                    </a:lnTo>
                    <a:lnTo>
                      <a:pt x="9811" y="12331"/>
                    </a:lnTo>
                    <a:lnTo>
                      <a:pt x="9042" y="12962"/>
                    </a:lnTo>
                    <a:lnTo>
                      <a:pt x="8313" y="13572"/>
                    </a:lnTo>
                    <a:lnTo>
                      <a:pt x="7604" y="14202"/>
                    </a:lnTo>
                    <a:lnTo>
                      <a:pt x="6915" y="14833"/>
                    </a:lnTo>
                    <a:lnTo>
                      <a:pt x="6245" y="15443"/>
                    </a:lnTo>
                    <a:lnTo>
                      <a:pt x="5615" y="16074"/>
                    </a:lnTo>
                    <a:lnTo>
                      <a:pt x="5024" y="16704"/>
                    </a:lnTo>
                    <a:lnTo>
                      <a:pt x="4453" y="17315"/>
                    </a:lnTo>
                    <a:lnTo>
                      <a:pt x="3901" y="17925"/>
                    </a:lnTo>
                    <a:lnTo>
                      <a:pt x="3409" y="18536"/>
                    </a:lnTo>
                    <a:lnTo>
                      <a:pt x="2916" y="19147"/>
                    </a:lnTo>
                    <a:lnTo>
                      <a:pt x="2483" y="19738"/>
                    </a:lnTo>
                    <a:lnTo>
                      <a:pt x="2069" y="20329"/>
                    </a:lnTo>
                    <a:lnTo>
                      <a:pt x="1695" y="20920"/>
                    </a:lnTo>
                    <a:lnTo>
                      <a:pt x="1360" y="21491"/>
                    </a:lnTo>
                    <a:lnTo>
                      <a:pt x="1045" y="22062"/>
                    </a:lnTo>
                    <a:lnTo>
                      <a:pt x="789" y="22633"/>
                    </a:lnTo>
                    <a:lnTo>
                      <a:pt x="552" y="23185"/>
                    </a:lnTo>
                    <a:lnTo>
                      <a:pt x="355" y="23736"/>
                    </a:lnTo>
                    <a:lnTo>
                      <a:pt x="198" y="24268"/>
                    </a:lnTo>
                    <a:lnTo>
                      <a:pt x="99" y="24800"/>
                    </a:lnTo>
                    <a:lnTo>
                      <a:pt x="20" y="25312"/>
                    </a:lnTo>
                    <a:lnTo>
                      <a:pt x="1" y="25805"/>
                    </a:lnTo>
                    <a:lnTo>
                      <a:pt x="20" y="26100"/>
                    </a:lnTo>
                    <a:lnTo>
                      <a:pt x="40" y="26396"/>
                    </a:lnTo>
                    <a:lnTo>
                      <a:pt x="80" y="26671"/>
                    </a:lnTo>
                    <a:lnTo>
                      <a:pt x="139" y="26947"/>
                    </a:lnTo>
                    <a:lnTo>
                      <a:pt x="217" y="27223"/>
                    </a:lnTo>
                    <a:lnTo>
                      <a:pt x="316" y="27479"/>
                    </a:lnTo>
                    <a:lnTo>
                      <a:pt x="434" y="27735"/>
                    </a:lnTo>
                    <a:lnTo>
                      <a:pt x="552" y="27991"/>
                    </a:lnTo>
                    <a:lnTo>
                      <a:pt x="769" y="28306"/>
                    </a:lnTo>
                    <a:lnTo>
                      <a:pt x="1005" y="28622"/>
                    </a:lnTo>
                    <a:lnTo>
                      <a:pt x="1281" y="28897"/>
                    </a:lnTo>
                    <a:lnTo>
                      <a:pt x="1577" y="29153"/>
                    </a:lnTo>
                    <a:lnTo>
                      <a:pt x="1813" y="29331"/>
                    </a:lnTo>
                    <a:lnTo>
                      <a:pt x="2069" y="29488"/>
                    </a:lnTo>
                    <a:lnTo>
                      <a:pt x="2325" y="29646"/>
                    </a:lnTo>
                    <a:lnTo>
                      <a:pt x="2601" y="29784"/>
                    </a:lnTo>
                    <a:lnTo>
                      <a:pt x="2896" y="29902"/>
                    </a:lnTo>
                    <a:lnTo>
                      <a:pt x="3192" y="30020"/>
                    </a:lnTo>
                    <a:lnTo>
                      <a:pt x="3507" y="30119"/>
                    </a:lnTo>
                    <a:lnTo>
                      <a:pt x="3822" y="30217"/>
                    </a:lnTo>
                    <a:lnTo>
                      <a:pt x="4157" y="30296"/>
                    </a:lnTo>
                    <a:lnTo>
                      <a:pt x="4492" y="30355"/>
                    </a:lnTo>
                    <a:lnTo>
                      <a:pt x="4847" y="30414"/>
                    </a:lnTo>
                    <a:lnTo>
                      <a:pt x="5221" y="30454"/>
                    </a:lnTo>
                    <a:lnTo>
                      <a:pt x="5969" y="30513"/>
                    </a:lnTo>
                    <a:lnTo>
                      <a:pt x="6757" y="30532"/>
                    </a:lnTo>
                    <a:lnTo>
                      <a:pt x="7269" y="30532"/>
                    </a:lnTo>
                    <a:lnTo>
                      <a:pt x="7782" y="30513"/>
                    </a:lnTo>
                    <a:lnTo>
                      <a:pt x="8294" y="30473"/>
                    </a:lnTo>
                    <a:lnTo>
                      <a:pt x="8845" y="30434"/>
                    </a:lnTo>
                    <a:lnTo>
                      <a:pt x="9397" y="30355"/>
                    </a:lnTo>
                    <a:lnTo>
                      <a:pt x="9948" y="30276"/>
                    </a:lnTo>
                    <a:lnTo>
                      <a:pt x="11111" y="30079"/>
                    </a:lnTo>
                    <a:lnTo>
                      <a:pt x="12017" y="29902"/>
                    </a:lnTo>
                    <a:lnTo>
                      <a:pt x="12923" y="29685"/>
                    </a:lnTo>
                    <a:lnTo>
                      <a:pt x="13868" y="29429"/>
                    </a:lnTo>
                    <a:lnTo>
                      <a:pt x="14834" y="29153"/>
                    </a:lnTo>
                    <a:lnTo>
                      <a:pt x="15818" y="28858"/>
                    </a:lnTo>
                    <a:lnTo>
                      <a:pt x="16803" y="28523"/>
                    </a:lnTo>
                    <a:lnTo>
                      <a:pt x="17828" y="28149"/>
                    </a:lnTo>
                    <a:lnTo>
                      <a:pt x="18852" y="27755"/>
                    </a:lnTo>
                    <a:lnTo>
                      <a:pt x="19876" y="27341"/>
                    </a:lnTo>
                    <a:lnTo>
                      <a:pt x="20940" y="26888"/>
                    </a:lnTo>
                    <a:lnTo>
                      <a:pt x="22004" y="26396"/>
                    </a:lnTo>
                    <a:lnTo>
                      <a:pt x="23067" y="25903"/>
                    </a:lnTo>
                    <a:lnTo>
                      <a:pt x="24131" y="25371"/>
                    </a:lnTo>
                    <a:lnTo>
                      <a:pt x="25215" y="24800"/>
                    </a:lnTo>
                    <a:lnTo>
                      <a:pt x="26298" y="24209"/>
                    </a:lnTo>
                    <a:lnTo>
                      <a:pt x="27401" y="23599"/>
                    </a:lnTo>
                    <a:lnTo>
                      <a:pt x="28366" y="23027"/>
                    </a:lnTo>
                    <a:lnTo>
                      <a:pt x="29312" y="22456"/>
                    </a:lnTo>
                    <a:lnTo>
                      <a:pt x="30238" y="21865"/>
                    </a:lnTo>
                    <a:lnTo>
                      <a:pt x="31144" y="21274"/>
                    </a:lnTo>
                    <a:lnTo>
                      <a:pt x="32030" y="20664"/>
                    </a:lnTo>
                    <a:lnTo>
                      <a:pt x="32897" y="20053"/>
                    </a:lnTo>
                    <a:lnTo>
                      <a:pt x="33744" y="19442"/>
                    </a:lnTo>
                    <a:lnTo>
                      <a:pt x="34551" y="18832"/>
                    </a:lnTo>
                    <a:lnTo>
                      <a:pt x="35339" y="18201"/>
                    </a:lnTo>
                    <a:lnTo>
                      <a:pt x="36108" y="17591"/>
                    </a:lnTo>
                    <a:lnTo>
                      <a:pt x="36856" y="16960"/>
                    </a:lnTo>
                    <a:lnTo>
                      <a:pt x="37565" y="16330"/>
                    </a:lnTo>
                    <a:lnTo>
                      <a:pt x="38255" y="15719"/>
                    </a:lnTo>
                    <a:lnTo>
                      <a:pt x="38924" y="15089"/>
                    </a:lnTo>
                    <a:lnTo>
                      <a:pt x="39555" y="14459"/>
                    </a:lnTo>
                    <a:lnTo>
                      <a:pt x="40146" y="13848"/>
                    </a:lnTo>
                    <a:lnTo>
                      <a:pt x="40717" y="13218"/>
                    </a:lnTo>
                    <a:lnTo>
                      <a:pt x="41249" y="12607"/>
                    </a:lnTo>
                    <a:lnTo>
                      <a:pt x="41761" y="11996"/>
                    </a:lnTo>
                    <a:lnTo>
                      <a:pt x="42234" y="11405"/>
                    </a:lnTo>
                    <a:lnTo>
                      <a:pt x="42687" y="10795"/>
                    </a:lnTo>
                    <a:lnTo>
                      <a:pt x="43100" y="10204"/>
                    </a:lnTo>
                    <a:lnTo>
                      <a:pt x="43475" y="9613"/>
                    </a:lnTo>
                    <a:lnTo>
                      <a:pt x="43810" y="9042"/>
                    </a:lnTo>
                    <a:lnTo>
                      <a:pt x="44125" y="8470"/>
                    </a:lnTo>
                    <a:lnTo>
                      <a:pt x="44381" y="7899"/>
                    </a:lnTo>
                    <a:lnTo>
                      <a:pt x="44617" y="7348"/>
                    </a:lnTo>
                    <a:lnTo>
                      <a:pt x="44814" y="6816"/>
                    </a:lnTo>
                    <a:lnTo>
                      <a:pt x="44952" y="6284"/>
                    </a:lnTo>
                    <a:lnTo>
                      <a:pt x="45070" y="5752"/>
                    </a:lnTo>
                    <a:lnTo>
                      <a:pt x="45129" y="5240"/>
                    </a:lnTo>
                    <a:lnTo>
                      <a:pt x="45169" y="4728"/>
                    </a:lnTo>
                    <a:lnTo>
                      <a:pt x="45149" y="4432"/>
                    </a:lnTo>
                    <a:lnTo>
                      <a:pt x="45129" y="4156"/>
                    </a:lnTo>
                    <a:lnTo>
                      <a:pt x="45090" y="3861"/>
                    </a:lnTo>
                    <a:lnTo>
                      <a:pt x="45031" y="3585"/>
                    </a:lnTo>
                    <a:lnTo>
                      <a:pt x="44952" y="3329"/>
                    </a:lnTo>
                    <a:lnTo>
                      <a:pt x="44854" y="3053"/>
                    </a:lnTo>
                    <a:lnTo>
                      <a:pt x="44735" y="2797"/>
                    </a:lnTo>
                    <a:lnTo>
                      <a:pt x="44617" y="2561"/>
                    </a:lnTo>
                    <a:lnTo>
                      <a:pt x="44401" y="2226"/>
                    </a:lnTo>
                    <a:lnTo>
                      <a:pt x="44164" y="1930"/>
                    </a:lnTo>
                    <a:lnTo>
                      <a:pt x="43888" y="1635"/>
                    </a:lnTo>
                    <a:lnTo>
                      <a:pt x="43593" y="1379"/>
                    </a:lnTo>
                    <a:lnTo>
                      <a:pt x="43357" y="1202"/>
                    </a:lnTo>
                    <a:lnTo>
                      <a:pt x="43100" y="1044"/>
                    </a:lnTo>
                    <a:lnTo>
                      <a:pt x="42844" y="886"/>
                    </a:lnTo>
                    <a:lnTo>
                      <a:pt x="42569" y="749"/>
                    </a:lnTo>
                    <a:lnTo>
                      <a:pt x="42273" y="630"/>
                    </a:lnTo>
                    <a:lnTo>
                      <a:pt x="41978" y="512"/>
                    </a:lnTo>
                    <a:lnTo>
                      <a:pt x="41663" y="414"/>
                    </a:lnTo>
                    <a:lnTo>
                      <a:pt x="41347" y="335"/>
                    </a:lnTo>
                    <a:lnTo>
                      <a:pt x="41012" y="256"/>
                    </a:lnTo>
                    <a:lnTo>
                      <a:pt x="40658" y="177"/>
                    </a:lnTo>
                    <a:lnTo>
                      <a:pt x="40303" y="118"/>
                    </a:lnTo>
                    <a:lnTo>
                      <a:pt x="39949" y="79"/>
                    </a:lnTo>
                    <a:lnTo>
                      <a:pt x="39200" y="20"/>
                    </a:lnTo>
                    <a:lnTo>
                      <a:pt x="384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1"/>
              <p:cNvSpPr/>
              <p:nvPr/>
            </p:nvSpPr>
            <p:spPr>
              <a:xfrm>
                <a:off x="2752175" y="478425"/>
                <a:ext cx="638750" cy="638750"/>
              </a:xfrm>
              <a:custGeom>
                <a:rect b="b" l="l" r="r" t="t"/>
                <a:pathLst>
                  <a:path extrusionOk="0" h="25550" w="25550">
                    <a:moveTo>
                      <a:pt x="12411" y="1"/>
                    </a:moveTo>
                    <a:lnTo>
                      <a:pt x="11800" y="20"/>
                    </a:lnTo>
                    <a:lnTo>
                      <a:pt x="11189" y="99"/>
                    </a:lnTo>
                    <a:lnTo>
                      <a:pt x="10579" y="178"/>
                    </a:lnTo>
                    <a:lnTo>
                      <a:pt x="9968" y="296"/>
                    </a:lnTo>
                    <a:lnTo>
                      <a:pt x="9377" y="454"/>
                    </a:lnTo>
                    <a:lnTo>
                      <a:pt x="8786" y="631"/>
                    </a:lnTo>
                    <a:lnTo>
                      <a:pt x="8215" y="828"/>
                    </a:lnTo>
                    <a:lnTo>
                      <a:pt x="7644" y="1064"/>
                    </a:lnTo>
                    <a:lnTo>
                      <a:pt x="7092" y="1321"/>
                    </a:lnTo>
                    <a:lnTo>
                      <a:pt x="6541" y="1616"/>
                    </a:lnTo>
                    <a:lnTo>
                      <a:pt x="6028" y="1911"/>
                    </a:lnTo>
                    <a:lnTo>
                      <a:pt x="5497" y="2266"/>
                    </a:lnTo>
                    <a:lnTo>
                      <a:pt x="5004" y="2621"/>
                    </a:lnTo>
                    <a:lnTo>
                      <a:pt x="4531" y="3015"/>
                    </a:lnTo>
                    <a:lnTo>
                      <a:pt x="4059" y="3428"/>
                    </a:lnTo>
                    <a:lnTo>
                      <a:pt x="3606" y="3862"/>
                    </a:lnTo>
                    <a:lnTo>
                      <a:pt x="3192" y="4315"/>
                    </a:lnTo>
                    <a:lnTo>
                      <a:pt x="2778" y="4807"/>
                    </a:lnTo>
                    <a:lnTo>
                      <a:pt x="2404" y="5300"/>
                    </a:lnTo>
                    <a:lnTo>
                      <a:pt x="2049" y="5831"/>
                    </a:lnTo>
                    <a:lnTo>
                      <a:pt x="1695" y="6383"/>
                    </a:lnTo>
                    <a:lnTo>
                      <a:pt x="1399" y="6954"/>
                    </a:lnTo>
                    <a:lnTo>
                      <a:pt x="1104" y="7545"/>
                    </a:lnTo>
                    <a:lnTo>
                      <a:pt x="848" y="8156"/>
                    </a:lnTo>
                    <a:lnTo>
                      <a:pt x="631" y="8766"/>
                    </a:lnTo>
                    <a:lnTo>
                      <a:pt x="454" y="9377"/>
                    </a:lnTo>
                    <a:lnTo>
                      <a:pt x="296" y="10007"/>
                    </a:lnTo>
                    <a:lnTo>
                      <a:pt x="178" y="10618"/>
                    </a:lnTo>
                    <a:lnTo>
                      <a:pt x="80" y="11248"/>
                    </a:lnTo>
                    <a:lnTo>
                      <a:pt x="20" y="11879"/>
                    </a:lnTo>
                    <a:lnTo>
                      <a:pt x="1" y="12489"/>
                    </a:lnTo>
                    <a:lnTo>
                      <a:pt x="1" y="13120"/>
                    </a:lnTo>
                    <a:lnTo>
                      <a:pt x="20" y="13730"/>
                    </a:lnTo>
                    <a:lnTo>
                      <a:pt x="99" y="14341"/>
                    </a:lnTo>
                    <a:lnTo>
                      <a:pt x="178" y="14952"/>
                    </a:lnTo>
                    <a:lnTo>
                      <a:pt x="296" y="15562"/>
                    </a:lnTo>
                    <a:lnTo>
                      <a:pt x="454" y="16153"/>
                    </a:lnTo>
                    <a:lnTo>
                      <a:pt x="631" y="16744"/>
                    </a:lnTo>
                    <a:lnTo>
                      <a:pt x="828" y="17316"/>
                    </a:lnTo>
                    <a:lnTo>
                      <a:pt x="1064" y="17887"/>
                    </a:lnTo>
                    <a:lnTo>
                      <a:pt x="1321" y="18438"/>
                    </a:lnTo>
                    <a:lnTo>
                      <a:pt x="1616" y="18990"/>
                    </a:lnTo>
                    <a:lnTo>
                      <a:pt x="1931" y="19522"/>
                    </a:lnTo>
                    <a:lnTo>
                      <a:pt x="2266" y="20034"/>
                    </a:lnTo>
                    <a:lnTo>
                      <a:pt x="2621" y="20526"/>
                    </a:lnTo>
                    <a:lnTo>
                      <a:pt x="3015" y="21019"/>
                    </a:lnTo>
                    <a:lnTo>
                      <a:pt x="3428" y="21472"/>
                    </a:lnTo>
                    <a:lnTo>
                      <a:pt x="3862" y="21925"/>
                    </a:lnTo>
                    <a:lnTo>
                      <a:pt x="4315" y="22339"/>
                    </a:lnTo>
                    <a:lnTo>
                      <a:pt x="4807" y="22752"/>
                    </a:lnTo>
                    <a:lnTo>
                      <a:pt x="5300" y="23126"/>
                    </a:lnTo>
                    <a:lnTo>
                      <a:pt x="5831" y="23501"/>
                    </a:lnTo>
                    <a:lnTo>
                      <a:pt x="6383" y="23836"/>
                    </a:lnTo>
                    <a:lnTo>
                      <a:pt x="6954" y="24131"/>
                    </a:lnTo>
                    <a:lnTo>
                      <a:pt x="7545" y="24427"/>
                    </a:lnTo>
                    <a:lnTo>
                      <a:pt x="8156" y="24683"/>
                    </a:lnTo>
                    <a:lnTo>
                      <a:pt x="8766" y="24899"/>
                    </a:lnTo>
                    <a:lnTo>
                      <a:pt x="9377" y="25077"/>
                    </a:lnTo>
                    <a:lnTo>
                      <a:pt x="10007" y="25234"/>
                    </a:lnTo>
                    <a:lnTo>
                      <a:pt x="10618" y="25352"/>
                    </a:lnTo>
                    <a:lnTo>
                      <a:pt x="11248" y="25451"/>
                    </a:lnTo>
                    <a:lnTo>
                      <a:pt x="11879" y="25510"/>
                    </a:lnTo>
                    <a:lnTo>
                      <a:pt x="12489" y="25549"/>
                    </a:lnTo>
                    <a:lnTo>
                      <a:pt x="13120" y="25530"/>
                    </a:lnTo>
                    <a:lnTo>
                      <a:pt x="13730" y="25510"/>
                    </a:lnTo>
                    <a:lnTo>
                      <a:pt x="14341" y="25451"/>
                    </a:lnTo>
                    <a:lnTo>
                      <a:pt x="14952" y="25352"/>
                    </a:lnTo>
                    <a:lnTo>
                      <a:pt x="15562" y="25234"/>
                    </a:lnTo>
                    <a:lnTo>
                      <a:pt x="16153" y="25077"/>
                    </a:lnTo>
                    <a:lnTo>
                      <a:pt x="16744" y="24899"/>
                    </a:lnTo>
                    <a:lnTo>
                      <a:pt x="17315" y="24702"/>
                    </a:lnTo>
                    <a:lnTo>
                      <a:pt x="17887" y="24466"/>
                    </a:lnTo>
                    <a:lnTo>
                      <a:pt x="18438" y="24210"/>
                    </a:lnTo>
                    <a:lnTo>
                      <a:pt x="18990" y="23934"/>
                    </a:lnTo>
                    <a:lnTo>
                      <a:pt x="19522" y="23619"/>
                    </a:lnTo>
                    <a:lnTo>
                      <a:pt x="20034" y="23284"/>
                    </a:lnTo>
                    <a:lnTo>
                      <a:pt x="20526" y="22910"/>
                    </a:lnTo>
                    <a:lnTo>
                      <a:pt x="21019" y="22536"/>
                    </a:lnTo>
                    <a:lnTo>
                      <a:pt x="21472" y="22122"/>
                    </a:lnTo>
                    <a:lnTo>
                      <a:pt x="21925" y="21669"/>
                    </a:lnTo>
                    <a:lnTo>
                      <a:pt x="22358" y="21216"/>
                    </a:lnTo>
                    <a:lnTo>
                      <a:pt x="22752" y="20743"/>
                    </a:lnTo>
                    <a:lnTo>
                      <a:pt x="23126" y="20231"/>
                    </a:lnTo>
                    <a:lnTo>
                      <a:pt x="23501" y="19699"/>
                    </a:lnTo>
                    <a:lnTo>
                      <a:pt x="23836" y="19147"/>
                    </a:lnTo>
                    <a:lnTo>
                      <a:pt x="24151" y="18576"/>
                    </a:lnTo>
                    <a:lnTo>
                      <a:pt x="24427" y="17985"/>
                    </a:lnTo>
                    <a:lnTo>
                      <a:pt x="24683" y="17375"/>
                    </a:lnTo>
                    <a:lnTo>
                      <a:pt x="24899" y="16764"/>
                    </a:lnTo>
                    <a:lnTo>
                      <a:pt x="25077" y="16153"/>
                    </a:lnTo>
                    <a:lnTo>
                      <a:pt x="25234" y="15523"/>
                    </a:lnTo>
                    <a:lnTo>
                      <a:pt x="25372" y="14912"/>
                    </a:lnTo>
                    <a:lnTo>
                      <a:pt x="25451" y="14282"/>
                    </a:lnTo>
                    <a:lnTo>
                      <a:pt x="25510" y="13671"/>
                    </a:lnTo>
                    <a:lnTo>
                      <a:pt x="25549" y="13041"/>
                    </a:lnTo>
                    <a:lnTo>
                      <a:pt x="25530" y="12411"/>
                    </a:lnTo>
                    <a:lnTo>
                      <a:pt x="25510" y="11800"/>
                    </a:lnTo>
                    <a:lnTo>
                      <a:pt x="25451" y="11189"/>
                    </a:lnTo>
                    <a:lnTo>
                      <a:pt x="25352" y="10579"/>
                    </a:lnTo>
                    <a:lnTo>
                      <a:pt x="25234" y="9968"/>
                    </a:lnTo>
                    <a:lnTo>
                      <a:pt x="25077" y="9377"/>
                    </a:lnTo>
                    <a:lnTo>
                      <a:pt x="24899" y="8786"/>
                    </a:lnTo>
                    <a:lnTo>
                      <a:pt x="24702" y="8215"/>
                    </a:lnTo>
                    <a:lnTo>
                      <a:pt x="24466" y="7644"/>
                    </a:lnTo>
                    <a:lnTo>
                      <a:pt x="24210" y="7092"/>
                    </a:lnTo>
                    <a:lnTo>
                      <a:pt x="23934" y="6541"/>
                    </a:lnTo>
                    <a:lnTo>
                      <a:pt x="23619" y="6028"/>
                    </a:lnTo>
                    <a:lnTo>
                      <a:pt x="23284" y="5497"/>
                    </a:lnTo>
                    <a:lnTo>
                      <a:pt x="22910" y="5004"/>
                    </a:lnTo>
                    <a:lnTo>
                      <a:pt x="22536" y="4531"/>
                    </a:lnTo>
                    <a:lnTo>
                      <a:pt x="22122" y="4059"/>
                    </a:lnTo>
                    <a:lnTo>
                      <a:pt x="21688" y="3606"/>
                    </a:lnTo>
                    <a:lnTo>
                      <a:pt x="21216" y="3192"/>
                    </a:lnTo>
                    <a:lnTo>
                      <a:pt x="20743" y="2778"/>
                    </a:lnTo>
                    <a:lnTo>
                      <a:pt x="20231" y="2404"/>
                    </a:lnTo>
                    <a:lnTo>
                      <a:pt x="19699" y="2030"/>
                    </a:lnTo>
                    <a:lnTo>
                      <a:pt x="19147" y="1695"/>
                    </a:lnTo>
                    <a:lnTo>
                      <a:pt x="18576" y="1399"/>
                    </a:lnTo>
                    <a:lnTo>
                      <a:pt x="17985" y="1104"/>
                    </a:lnTo>
                    <a:lnTo>
                      <a:pt x="17375" y="848"/>
                    </a:lnTo>
                    <a:lnTo>
                      <a:pt x="16764" y="631"/>
                    </a:lnTo>
                    <a:lnTo>
                      <a:pt x="16153" y="454"/>
                    </a:lnTo>
                    <a:lnTo>
                      <a:pt x="15523" y="296"/>
                    </a:lnTo>
                    <a:lnTo>
                      <a:pt x="14912" y="178"/>
                    </a:lnTo>
                    <a:lnTo>
                      <a:pt x="14282" y="80"/>
                    </a:lnTo>
                    <a:lnTo>
                      <a:pt x="13671" y="20"/>
                    </a:lnTo>
                    <a:lnTo>
                      <a:pt x="13041"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1"/>
              <p:cNvSpPr/>
              <p:nvPr/>
            </p:nvSpPr>
            <p:spPr>
              <a:xfrm>
                <a:off x="2709350" y="435575"/>
                <a:ext cx="723925" cy="723950"/>
              </a:xfrm>
              <a:custGeom>
                <a:rect b="b" l="l" r="r" t="t"/>
                <a:pathLst>
                  <a:path extrusionOk="0" h="28958" w="28957">
                    <a:moveTo>
                      <a:pt x="14754" y="1715"/>
                    </a:moveTo>
                    <a:lnTo>
                      <a:pt x="15384" y="1734"/>
                    </a:lnTo>
                    <a:lnTo>
                      <a:pt x="15995" y="1794"/>
                    </a:lnTo>
                    <a:lnTo>
                      <a:pt x="16625" y="1892"/>
                    </a:lnTo>
                    <a:lnTo>
                      <a:pt x="17236" y="2010"/>
                    </a:lnTo>
                    <a:lnTo>
                      <a:pt x="17866" y="2168"/>
                    </a:lnTo>
                    <a:lnTo>
                      <a:pt x="18477" y="2345"/>
                    </a:lnTo>
                    <a:lnTo>
                      <a:pt x="19088" y="2562"/>
                    </a:lnTo>
                    <a:lnTo>
                      <a:pt x="19698" y="2818"/>
                    </a:lnTo>
                    <a:lnTo>
                      <a:pt x="20289" y="3113"/>
                    </a:lnTo>
                    <a:lnTo>
                      <a:pt x="20860" y="3409"/>
                    </a:lnTo>
                    <a:lnTo>
                      <a:pt x="21412" y="3744"/>
                    </a:lnTo>
                    <a:lnTo>
                      <a:pt x="21944" y="4118"/>
                    </a:lnTo>
                    <a:lnTo>
                      <a:pt x="22456" y="4492"/>
                    </a:lnTo>
                    <a:lnTo>
                      <a:pt x="22929" y="4906"/>
                    </a:lnTo>
                    <a:lnTo>
                      <a:pt x="23401" y="5320"/>
                    </a:lnTo>
                    <a:lnTo>
                      <a:pt x="23835" y="5773"/>
                    </a:lnTo>
                    <a:lnTo>
                      <a:pt x="24249" y="6245"/>
                    </a:lnTo>
                    <a:lnTo>
                      <a:pt x="24623" y="6718"/>
                    </a:lnTo>
                    <a:lnTo>
                      <a:pt x="24997" y="7211"/>
                    </a:lnTo>
                    <a:lnTo>
                      <a:pt x="25332" y="7742"/>
                    </a:lnTo>
                    <a:lnTo>
                      <a:pt x="25647" y="8255"/>
                    </a:lnTo>
                    <a:lnTo>
                      <a:pt x="25923" y="8806"/>
                    </a:lnTo>
                    <a:lnTo>
                      <a:pt x="26179" y="9358"/>
                    </a:lnTo>
                    <a:lnTo>
                      <a:pt x="26415" y="9929"/>
                    </a:lnTo>
                    <a:lnTo>
                      <a:pt x="26612" y="10500"/>
                    </a:lnTo>
                    <a:lnTo>
                      <a:pt x="26790" y="11091"/>
                    </a:lnTo>
                    <a:lnTo>
                      <a:pt x="26947" y="11682"/>
                    </a:lnTo>
                    <a:lnTo>
                      <a:pt x="27065" y="12293"/>
                    </a:lnTo>
                    <a:lnTo>
                      <a:pt x="27164" y="12903"/>
                    </a:lnTo>
                    <a:lnTo>
                      <a:pt x="27223" y="13514"/>
                    </a:lnTo>
                    <a:lnTo>
                      <a:pt x="27243" y="14125"/>
                    </a:lnTo>
                    <a:lnTo>
                      <a:pt x="27262" y="14755"/>
                    </a:lnTo>
                    <a:lnTo>
                      <a:pt x="27223" y="15385"/>
                    </a:lnTo>
                    <a:lnTo>
                      <a:pt x="27164" y="15996"/>
                    </a:lnTo>
                    <a:lnTo>
                      <a:pt x="27085" y="16626"/>
                    </a:lnTo>
                    <a:lnTo>
                      <a:pt x="26947" y="17237"/>
                    </a:lnTo>
                    <a:lnTo>
                      <a:pt x="26790" y="17867"/>
                    </a:lnTo>
                    <a:lnTo>
                      <a:pt x="26612" y="18478"/>
                    </a:lnTo>
                    <a:lnTo>
                      <a:pt x="26396" y="19089"/>
                    </a:lnTo>
                    <a:lnTo>
                      <a:pt x="26140" y="19699"/>
                    </a:lnTo>
                    <a:lnTo>
                      <a:pt x="25864" y="20290"/>
                    </a:lnTo>
                    <a:lnTo>
                      <a:pt x="25549" y="20861"/>
                    </a:lnTo>
                    <a:lnTo>
                      <a:pt x="25214" y="21413"/>
                    </a:lnTo>
                    <a:lnTo>
                      <a:pt x="24839" y="21945"/>
                    </a:lnTo>
                    <a:lnTo>
                      <a:pt x="24465" y="22457"/>
                    </a:lnTo>
                    <a:lnTo>
                      <a:pt x="24071" y="22930"/>
                    </a:lnTo>
                    <a:lnTo>
                      <a:pt x="23638" y="23383"/>
                    </a:lnTo>
                    <a:lnTo>
                      <a:pt x="23185" y="23836"/>
                    </a:lnTo>
                    <a:lnTo>
                      <a:pt x="22732" y="24250"/>
                    </a:lnTo>
                    <a:lnTo>
                      <a:pt x="22239" y="24624"/>
                    </a:lnTo>
                    <a:lnTo>
                      <a:pt x="21747" y="24998"/>
                    </a:lnTo>
                    <a:lnTo>
                      <a:pt x="21235" y="25333"/>
                    </a:lnTo>
                    <a:lnTo>
                      <a:pt x="20703" y="25648"/>
                    </a:lnTo>
                    <a:lnTo>
                      <a:pt x="20151" y="25924"/>
                    </a:lnTo>
                    <a:lnTo>
                      <a:pt x="19600" y="26180"/>
                    </a:lnTo>
                    <a:lnTo>
                      <a:pt x="19028" y="26416"/>
                    </a:lnTo>
                    <a:lnTo>
                      <a:pt x="18457" y="26613"/>
                    </a:lnTo>
                    <a:lnTo>
                      <a:pt x="17866" y="26791"/>
                    </a:lnTo>
                    <a:lnTo>
                      <a:pt x="17275" y="26948"/>
                    </a:lnTo>
                    <a:lnTo>
                      <a:pt x="16665" y="27066"/>
                    </a:lnTo>
                    <a:lnTo>
                      <a:pt x="16054" y="27165"/>
                    </a:lnTo>
                    <a:lnTo>
                      <a:pt x="15443" y="27224"/>
                    </a:lnTo>
                    <a:lnTo>
                      <a:pt x="14833" y="27244"/>
                    </a:lnTo>
                    <a:lnTo>
                      <a:pt x="14202" y="27263"/>
                    </a:lnTo>
                    <a:lnTo>
                      <a:pt x="13592" y="27224"/>
                    </a:lnTo>
                    <a:lnTo>
                      <a:pt x="12961" y="27165"/>
                    </a:lnTo>
                    <a:lnTo>
                      <a:pt x="12331" y="27066"/>
                    </a:lnTo>
                    <a:lnTo>
                      <a:pt x="11720" y="26948"/>
                    </a:lnTo>
                    <a:lnTo>
                      <a:pt x="11090" y="26791"/>
                    </a:lnTo>
                    <a:lnTo>
                      <a:pt x="10479" y="26613"/>
                    </a:lnTo>
                    <a:lnTo>
                      <a:pt x="9869" y="26397"/>
                    </a:lnTo>
                    <a:lnTo>
                      <a:pt x="9258" y="26141"/>
                    </a:lnTo>
                    <a:lnTo>
                      <a:pt x="8667" y="25845"/>
                    </a:lnTo>
                    <a:lnTo>
                      <a:pt x="8096" y="25550"/>
                    </a:lnTo>
                    <a:lnTo>
                      <a:pt x="7544" y="25215"/>
                    </a:lnTo>
                    <a:lnTo>
                      <a:pt x="7013" y="24840"/>
                    </a:lnTo>
                    <a:lnTo>
                      <a:pt x="6520" y="24466"/>
                    </a:lnTo>
                    <a:lnTo>
                      <a:pt x="6028" y="24053"/>
                    </a:lnTo>
                    <a:lnTo>
                      <a:pt x="5575" y="23639"/>
                    </a:lnTo>
                    <a:lnTo>
                      <a:pt x="5141" y="23186"/>
                    </a:lnTo>
                    <a:lnTo>
                      <a:pt x="4728" y="22733"/>
                    </a:lnTo>
                    <a:lnTo>
                      <a:pt x="4334" y="22240"/>
                    </a:lnTo>
                    <a:lnTo>
                      <a:pt x="3979" y="21748"/>
                    </a:lnTo>
                    <a:lnTo>
                      <a:pt x="3644" y="21236"/>
                    </a:lnTo>
                    <a:lnTo>
                      <a:pt x="3329" y="20704"/>
                    </a:lnTo>
                    <a:lnTo>
                      <a:pt x="3034" y="20152"/>
                    </a:lnTo>
                    <a:lnTo>
                      <a:pt x="2777" y="19601"/>
                    </a:lnTo>
                    <a:lnTo>
                      <a:pt x="2541" y="19030"/>
                    </a:lnTo>
                    <a:lnTo>
                      <a:pt x="2344" y="18458"/>
                    </a:lnTo>
                    <a:lnTo>
                      <a:pt x="2167" y="17867"/>
                    </a:lnTo>
                    <a:lnTo>
                      <a:pt x="2009" y="17276"/>
                    </a:lnTo>
                    <a:lnTo>
                      <a:pt x="1891" y="16666"/>
                    </a:lnTo>
                    <a:lnTo>
                      <a:pt x="1812" y="16055"/>
                    </a:lnTo>
                    <a:lnTo>
                      <a:pt x="1733" y="15444"/>
                    </a:lnTo>
                    <a:lnTo>
                      <a:pt x="1714" y="14834"/>
                    </a:lnTo>
                    <a:lnTo>
                      <a:pt x="1714" y="14203"/>
                    </a:lnTo>
                    <a:lnTo>
                      <a:pt x="1733" y="13593"/>
                    </a:lnTo>
                    <a:lnTo>
                      <a:pt x="1793" y="12962"/>
                    </a:lnTo>
                    <a:lnTo>
                      <a:pt x="1891" y="12332"/>
                    </a:lnTo>
                    <a:lnTo>
                      <a:pt x="2009" y="11721"/>
                    </a:lnTo>
                    <a:lnTo>
                      <a:pt x="2167" y="11091"/>
                    </a:lnTo>
                    <a:lnTo>
                      <a:pt x="2344" y="10480"/>
                    </a:lnTo>
                    <a:lnTo>
                      <a:pt x="2561" y="9870"/>
                    </a:lnTo>
                    <a:lnTo>
                      <a:pt x="2817" y="9259"/>
                    </a:lnTo>
                    <a:lnTo>
                      <a:pt x="3112" y="8668"/>
                    </a:lnTo>
                    <a:lnTo>
                      <a:pt x="3408" y="8097"/>
                    </a:lnTo>
                    <a:lnTo>
                      <a:pt x="3762" y="7545"/>
                    </a:lnTo>
                    <a:lnTo>
                      <a:pt x="4117" y="7014"/>
                    </a:lnTo>
                    <a:lnTo>
                      <a:pt x="4491" y="6521"/>
                    </a:lnTo>
                    <a:lnTo>
                      <a:pt x="4905" y="6029"/>
                    </a:lnTo>
                    <a:lnTo>
                      <a:pt x="5319" y="5576"/>
                    </a:lnTo>
                    <a:lnTo>
                      <a:pt x="5772" y="5142"/>
                    </a:lnTo>
                    <a:lnTo>
                      <a:pt x="6244" y="4729"/>
                    </a:lnTo>
                    <a:lnTo>
                      <a:pt x="6717" y="4335"/>
                    </a:lnTo>
                    <a:lnTo>
                      <a:pt x="7210" y="3980"/>
                    </a:lnTo>
                    <a:lnTo>
                      <a:pt x="7741" y="3625"/>
                    </a:lnTo>
                    <a:lnTo>
                      <a:pt x="8254" y="3330"/>
                    </a:lnTo>
                    <a:lnTo>
                      <a:pt x="8805" y="3035"/>
                    </a:lnTo>
                    <a:lnTo>
                      <a:pt x="9357" y="2778"/>
                    </a:lnTo>
                    <a:lnTo>
                      <a:pt x="9928" y="2542"/>
                    </a:lnTo>
                    <a:lnTo>
                      <a:pt x="10499" y="2345"/>
                    </a:lnTo>
                    <a:lnTo>
                      <a:pt x="11090" y="2168"/>
                    </a:lnTo>
                    <a:lnTo>
                      <a:pt x="11681" y="2010"/>
                    </a:lnTo>
                    <a:lnTo>
                      <a:pt x="12292" y="1892"/>
                    </a:lnTo>
                    <a:lnTo>
                      <a:pt x="12902" y="1813"/>
                    </a:lnTo>
                    <a:lnTo>
                      <a:pt x="13513" y="1734"/>
                    </a:lnTo>
                    <a:lnTo>
                      <a:pt x="14124" y="1715"/>
                    </a:lnTo>
                    <a:close/>
                    <a:moveTo>
                      <a:pt x="14084" y="1"/>
                    </a:moveTo>
                    <a:lnTo>
                      <a:pt x="13375" y="40"/>
                    </a:lnTo>
                    <a:lnTo>
                      <a:pt x="12686" y="99"/>
                    </a:lnTo>
                    <a:lnTo>
                      <a:pt x="11996" y="218"/>
                    </a:lnTo>
                    <a:lnTo>
                      <a:pt x="11307" y="356"/>
                    </a:lnTo>
                    <a:lnTo>
                      <a:pt x="10637" y="513"/>
                    </a:lnTo>
                    <a:lnTo>
                      <a:pt x="9967" y="710"/>
                    </a:lnTo>
                    <a:lnTo>
                      <a:pt x="9317" y="947"/>
                    </a:lnTo>
                    <a:lnTo>
                      <a:pt x="8667" y="1222"/>
                    </a:lnTo>
                    <a:lnTo>
                      <a:pt x="8037" y="1498"/>
                    </a:lnTo>
                    <a:lnTo>
                      <a:pt x="7426" y="1833"/>
                    </a:lnTo>
                    <a:lnTo>
                      <a:pt x="6835" y="2188"/>
                    </a:lnTo>
                    <a:lnTo>
                      <a:pt x="6244" y="2562"/>
                    </a:lnTo>
                    <a:lnTo>
                      <a:pt x="5673" y="2975"/>
                    </a:lnTo>
                    <a:lnTo>
                      <a:pt x="5141" y="3409"/>
                    </a:lnTo>
                    <a:lnTo>
                      <a:pt x="4609" y="3882"/>
                    </a:lnTo>
                    <a:lnTo>
                      <a:pt x="4097" y="4374"/>
                    </a:lnTo>
                    <a:lnTo>
                      <a:pt x="3624" y="4906"/>
                    </a:lnTo>
                    <a:lnTo>
                      <a:pt x="3152" y="5438"/>
                    </a:lnTo>
                    <a:lnTo>
                      <a:pt x="2718" y="6009"/>
                    </a:lnTo>
                    <a:lnTo>
                      <a:pt x="2324" y="6620"/>
                    </a:lnTo>
                    <a:lnTo>
                      <a:pt x="1930" y="7250"/>
                    </a:lnTo>
                    <a:lnTo>
                      <a:pt x="1576" y="7880"/>
                    </a:lnTo>
                    <a:lnTo>
                      <a:pt x="1261" y="8570"/>
                    </a:lnTo>
                    <a:lnTo>
                      <a:pt x="985" y="9259"/>
                    </a:lnTo>
                    <a:lnTo>
                      <a:pt x="729" y="9949"/>
                    </a:lnTo>
                    <a:lnTo>
                      <a:pt x="512" y="10638"/>
                    </a:lnTo>
                    <a:lnTo>
                      <a:pt x="335" y="11347"/>
                    </a:lnTo>
                    <a:lnTo>
                      <a:pt x="197" y="12056"/>
                    </a:lnTo>
                    <a:lnTo>
                      <a:pt x="98" y="12765"/>
                    </a:lnTo>
                    <a:lnTo>
                      <a:pt x="39" y="13475"/>
                    </a:lnTo>
                    <a:lnTo>
                      <a:pt x="0" y="14164"/>
                    </a:lnTo>
                    <a:lnTo>
                      <a:pt x="0" y="14873"/>
                    </a:lnTo>
                    <a:lnTo>
                      <a:pt x="39" y="15582"/>
                    </a:lnTo>
                    <a:lnTo>
                      <a:pt x="98" y="16272"/>
                    </a:lnTo>
                    <a:lnTo>
                      <a:pt x="217" y="16961"/>
                    </a:lnTo>
                    <a:lnTo>
                      <a:pt x="355" y="17651"/>
                    </a:lnTo>
                    <a:lnTo>
                      <a:pt x="512" y="18320"/>
                    </a:lnTo>
                    <a:lnTo>
                      <a:pt x="709" y="18990"/>
                    </a:lnTo>
                    <a:lnTo>
                      <a:pt x="946" y="19640"/>
                    </a:lnTo>
                    <a:lnTo>
                      <a:pt x="1221" y="20290"/>
                    </a:lnTo>
                    <a:lnTo>
                      <a:pt x="1497" y="20921"/>
                    </a:lnTo>
                    <a:lnTo>
                      <a:pt x="1832" y="21531"/>
                    </a:lnTo>
                    <a:lnTo>
                      <a:pt x="2187" y="22142"/>
                    </a:lnTo>
                    <a:lnTo>
                      <a:pt x="2561" y="22713"/>
                    </a:lnTo>
                    <a:lnTo>
                      <a:pt x="2974" y="23284"/>
                    </a:lnTo>
                    <a:lnTo>
                      <a:pt x="3408" y="23836"/>
                    </a:lnTo>
                    <a:lnTo>
                      <a:pt x="3881" y="24348"/>
                    </a:lnTo>
                    <a:lnTo>
                      <a:pt x="4373" y="24860"/>
                    </a:lnTo>
                    <a:lnTo>
                      <a:pt x="4905" y="25353"/>
                    </a:lnTo>
                    <a:lnTo>
                      <a:pt x="5437" y="25806"/>
                    </a:lnTo>
                    <a:lnTo>
                      <a:pt x="6028" y="26239"/>
                    </a:lnTo>
                    <a:lnTo>
                      <a:pt x="6619" y="26653"/>
                    </a:lnTo>
                    <a:lnTo>
                      <a:pt x="7249" y="27027"/>
                    </a:lnTo>
                    <a:lnTo>
                      <a:pt x="7899" y="27382"/>
                    </a:lnTo>
                    <a:lnTo>
                      <a:pt x="8569" y="27697"/>
                    </a:lnTo>
                    <a:lnTo>
                      <a:pt x="9258" y="27992"/>
                    </a:lnTo>
                    <a:lnTo>
                      <a:pt x="9948" y="28229"/>
                    </a:lnTo>
                    <a:lnTo>
                      <a:pt x="10637" y="28445"/>
                    </a:lnTo>
                    <a:lnTo>
                      <a:pt x="11346" y="28623"/>
                    </a:lnTo>
                    <a:lnTo>
                      <a:pt x="12055" y="28760"/>
                    </a:lnTo>
                    <a:lnTo>
                      <a:pt x="12764" y="28859"/>
                    </a:lnTo>
                    <a:lnTo>
                      <a:pt x="13474" y="28938"/>
                    </a:lnTo>
                    <a:lnTo>
                      <a:pt x="14163" y="28957"/>
                    </a:lnTo>
                    <a:lnTo>
                      <a:pt x="14872" y="28957"/>
                    </a:lnTo>
                    <a:lnTo>
                      <a:pt x="15581" y="28918"/>
                    </a:lnTo>
                    <a:lnTo>
                      <a:pt x="16271" y="28859"/>
                    </a:lnTo>
                    <a:lnTo>
                      <a:pt x="16960" y="28760"/>
                    </a:lnTo>
                    <a:lnTo>
                      <a:pt x="17650" y="28623"/>
                    </a:lnTo>
                    <a:lnTo>
                      <a:pt x="18319" y="28445"/>
                    </a:lnTo>
                    <a:lnTo>
                      <a:pt x="18989" y="28248"/>
                    </a:lnTo>
                    <a:lnTo>
                      <a:pt x="19639" y="28012"/>
                    </a:lnTo>
                    <a:lnTo>
                      <a:pt x="20289" y="27756"/>
                    </a:lnTo>
                    <a:lnTo>
                      <a:pt x="20920" y="27460"/>
                    </a:lnTo>
                    <a:lnTo>
                      <a:pt x="21530" y="27125"/>
                    </a:lnTo>
                    <a:lnTo>
                      <a:pt x="22141" y="26771"/>
                    </a:lnTo>
                    <a:lnTo>
                      <a:pt x="22712" y="26397"/>
                    </a:lnTo>
                    <a:lnTo>
                      <a:pt x="23283" y="25983"/>
                    </a:lnTo>
                    <a:lnTo>
                      <a:pt x="23835" y="25550"/>
                    </a:lnTo>
                    <a:lnTo>
                      <a:pt x="24347" y="25077"/>
                    </a:lnTo>
                    <a:lnTo>
                      <a:pt x="24859" y="24584"/>
                    </a:lnTo>
                    <a:lnTo>
                      <a:pt x="25352" y="24072"/>
                    </a:lnTo>
                    <a:lnTo>
                      <a:pt x="25805" y="23521"/>
                    </a:lnTo>
                    <a:lnTo>
                      <a:pt x="26238" y="22949"/>
                    </a:lnTo>
                    <a:lnTo>
                      <a:pt x="26652" y="22339"/>
                    </a:lnTo>
                    <a:lnTo>
                      <a:pt x="27026" y="21728"/>
                    </a:lnTo>
                    <a:lnTo>
                      <a:pt x="27381" y="21078"/>
                    </a:lnTo>
                    <a:lnTo>
                      <a:pt x="27696" y="20408"/>
                    </a:lnTo>
                    <a:lnTo>
                      <a:pt x="27991" y="19719"/>
                    </a:lnTo>
                    <a:lnTo>
                      <a:pt x="28228" y="19010"/>
                    </a:lnTo>
                    <a:lnTo>
                      <a:pt x="28444" y="18320"/>
                    </a:lnTo>
                    <a:lnTo>
                      <a:pt x="28622" y="17611"/>
                    </a:lnTo>
                    <a:lnTo>
                      <a:pt x="28759" y="16902"/>
                    </a:lnTo>
                    <a:lnTo>
                      <a:pt x="28858" y="16213"/>
                    </a:lnTo>
                    <a:lnTo>
                      <a:pt x="28937" y="15504"/>
                    </a:lnTo>
                    <a:lnTo>
                      <a:pt x="28956" y="14794"/>
                    </a:lnTo>
                    <a:lnTo>
                      <a:pt x="28956" y="14085"/>
                    </a:lnTo>
                    <a:lnTo>
                      <a:pt x="28917" y="13376"/>
                    </a:lnTo>
                    <a:lnTo>
                      <a:pt x="28858" y="12687"/>
                    </a:lnTo>
                    <a:lnTo>
                      <a:pt x="28759" y="11997"/>
                    </a:lnTo>
                    <a:lnTo>
                      <a:pt x="28622" y="11308"/>
                    </a:lnTo>
                    <a:lnTo>
                      <a:pt x="28444" y="10638"/>
                    </a:lnTo>
                    <a:lnTo>
                      <a:pt x="28247" y="9968"/>
                    </a:lnTo>
                    <a:lnTo>
                      <a:pt x="28011" y="9318"/>
                    </a:lnTo>
                    <a:lnTo>
                      <a:pt x="27755" y="8668"/>
                    </a:lnTo>
                    <a:lnTo>
                      <a:pt x="27459" y="8038"/>
                    </a:lnTo>
                    <a:lnTo>
                      <a:pt x="27124" y="7427"/>
                    </a:lnTo>
                    <a:lnTo>
                      <a:pt x="26770" y="6836"/>
                    </a:lnTo>
                    <a:lnTo>
                      <a:pt x="26396" y="6245"/>
                    </a:lnTo>
                    <a:lnTo>
                      <a:pt x="25982" y="5674"/>
                    </a:lnTo>
                    <a:lnTo>
                      <a:pt x="25549" y="5142"/>
                    </a:lnTo>
                    <a:lnTo>
                      <a:pt x="25076" y="4610"/>
                    </a:lnTo>
                    <a:lnTo>
                      <a:pt x="24583" y="4098"/>
                    </a:lnTo>
                    <a:lnTo>
                      <a:pt x="24071" y="3625"/>
                    </a:lnTo>
                    <a:lnTo>
                      <a:pt x="23520" y="3153"/>
                    </a:lnTo>
                    <a:lnTo>
                      <a:pt x="22948" y="2719"/>
                    </a:lnTo>
                    <a:lnTo>
                      <a:pt x="22338" y="2325"/>
                    </a:lnTo>
                    <a:lnTo>
                      <a:pt x="21727" y="1931"/>
                    </a:lnTo>
                    <a:lnTo>
                      <a:pt x="21077" y="1577"/>
                    </a:lnTo>
                    <a:lnTo>
                      <a:pt x="20407" y="1262"/>
                    </a:lnTo>
                    <a:lnTo>
                      <a:pt x="19718" y="966"/>
                    </a:lnTo>
                    <a:lnTo>
                      <a:pt x="19009" y="730"/>
                    </a:lnTo>
                    <a:lnTo>
                      <a:pt x="18319" y="513"/>
                    </a:lnTo>
                    <a:lnTo>
                      <a:pt x="17610" y="336"/>
                    </a:lnTo>
                    <a:lnTo>
                      <a:pt x="16901" y="198"/>
                    </a:lnTo>
                    <a:lnTo>
                      <a:pt x="16212" y="99"/>
                    </a:lnTo>
                    <a:lnTo>
                      <a:pt x="15502" y="21"/>
                    </a:lnTo>
                    <a:lnTo>
                      <a:pt x="1479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1"/>
              <p:cNvSpPr/>
              <p:nvPr/>
            </p:nvSpPr>
            <p:spPr>
              <a:xfrm>
                <a:off x="2506450" y="484825"/>
                <a:ext cx="1115425" cy="701775"/>
              </a:xfrm>
              <a:custGeom>
                <a:rect b="b" l="l" r="r" t="t"/>
                <a:pathLst>
                  <a:path extrusionOk="0" h="28071" w="44617">
                    <a:moveTo>
                      <a:pt x="44065" y="1"/>
                    </a:moveTo>
                    <a:lnTo>
                      <a:pt x="43021" y="592"/>
                    </a:lnTo>
                    <a:lnTo>
                      <a:pt x="43100" y="769"/>
                    </a:lnTo>
                    <a:lnTo>
                      <a:pt x="43179" y="946"/>
                    </a:lnTo>
                    <a:lnTo>
                      <a:pt x="43258" y="1124"/>
                    </a:lnTo>
                    <a:lnTo>
                      <a:pt x="43297" y="1321"/>
                    </a:lnTo>
                    <a:lnTo>
                      <a:pt x="43356" y="1518"/>
                    </a:lnTo>
                    <a:lnTo>
                      <a:pt x="43376" y="1734"/>
                    </a:lnTo>
                    <a:lnTo>
                      <a:pt x="43396" y="1951"/>
                    </a:lnTo>
                    <a:lnTo>
                      <a:pt x="43396" y="2168"/>
                    </a:lnTo>
                    <a:lnTo>
                      <a:pt x="43396" y="2562"/>
                    </a:lnTo>
                    <a:lnTo>
                      <a:pt x="43336" y="2975"/>
                    </a:lnTo>
                    <a:lnTo>
                      <a:pt x="43238" y="3428"/>
                    </a:lnTo>
                    <a:lnTo>
                      <a:pt x="43100" y="3881"/>
                    </a:lnTo>
                    <a:lnTo>
                      <a:pt x="42962" y="4295"/>
                    </a:lnTo>
                    <a:lnTo>
                      <a:pt x="42785" y="4728"/>
                    </a:lnTo>
                    <a:lnTo>
                      <a:pt x="42588" y="5181"/>
                    </a:lnTo>
                    <a:lnTo>
                      <a:pt x="42351" y="5635"/>
                    </a:lnTo>
                    <a:lnTo>
                      <a:pt x="42095" y="6088"/>
                    </a:lnTo>
                    <a:lnTo>
                      <a:pt x="41800" y="6560"/>
                    </a:lnTo>
                    <a:lnTo>
                      <a:pt x="41485" y="7053"/>
                    </a:lnTo>
                    <a:lnTo>
                      <a:pt x="41150" y="7545"/>
                    </a:lnTo>
                    <a:lnTo>
                      <a:pt x="40598" y="8294"/>
                    </a:lnTo>
                    <a:lnTo>
                      <a:pt x="39968" y="9042"/>
                    </a:lnTo>
                    <a:lnTo>
                      <a:pt x="39298" y="9830"/>
                    </a:lnTo>
                    <a:lnTo>
                      <a:pt x="38569" y="10598"/>
                    </a:lnTo>
                    <a:lnTo>
                      <a:pt x="37801" y="11406"/>
                    </a:lnTo>
                    <a:lnTo>
                      <a:pt x="36974" y="12194"/>
                    </a:lnTo>
                    <a:lnTo>
                      <a:pt x="36087" y="13002"/>
                    </a:lnTo>
                    <a:lnTo>
                      <a:pt x="35162" y="13790"/>
                    </a:lnTo>
                    <a:lnTo>
                      <a:pt x="34196" y="14597"/>
                    </a:lnTo>
                    <a:lnTo>
                      <a:pt x="33172" y="15385"/>
                    </a:lnTo>
                    <a:lnTo>
                      <a:pt x="32108" y="16173"/>
                    </a:lnTo>
                    <a:lnTo>
                      <a:pt x="31005" y="16961"/>
                    </a:lnTo>
                    <a:lnTo>
                      <a:pt x="29883" y="17749"/>
                    </a:lnTo>
                    <a:lnTo>
                      <a:pt x="28701" y="18497"/>
                    </a:lnTo>
                    <a:lnTo>
                      <a:pt x="27479" y="19266"/>
                    </a:lnTo>
                    <a:lnTo>
                      <a:pt x="26238" y="19995"/>
                    </a:lnTo>
                    <a:lnTo>
                      <a:pt x="24879" y="20763"/>
                    </a:lnTo>
                    <a:lnTo>
                      <a:pt x="23500" y="21492"/>
                    </a:lnTo>
                    <a:lnTo>
                      <a:pt x="22141" y="22181"/>
                    </a:lnTo>
                    <a:lnTo>
                      <a:pt x="20762" y="22831"/>
                    </a:lnTo>
                    <a:lnTo>
                      <a:pt x="19403" y="23442"/>
                    </a:lnTo>
                    <a:lnTo>
                      <a:pt x="18044" y="24013"/>
                    </a:lnTo>
                    <a:lnTo>
                      <a:pt x="16704" y="24545"/>
                    </a:lnTo>
                    <a:lnTo>
                      <a:pt x="15404" y="25018"/>
                    </a:lnTo>
                    <a:lnTo>
                      <a:pt x="14104" y="25431"/>
                    </a:lnTo>
                    <a:lnTo>
                      <a:pt x="12844" y="25806"/>
                    </a:lnTo>
                    <a:lnTo>
                      <a:pt x="11622" y="26121"/>
                    </a:lnTo>
                    <a:lnTo>
                      <a:pt x="10440" y="26396"/>
                    </a:lnTo>
                    <a:lnTo>
                      <a:pt x="9869" y="26495"/>
                    </a:lnTo>
                    <a:lnTo>
                      <a:pt x="9298" y="26593"/>
                    </a:lnTo>
                    <a:lnTo>
                      <a:pt x="8746" y="26692"/>
                    </a:lnTo>
                    <a:lnTo>
                      <a:pt x="8195" y="26751"/>
                    </a:lnTo>
                    <a:lnTo>
                      <a:pt x="7683" y="26810"/>
                    </a:lnTo>
                    <a:lnTo>
                      <a:pt x="7170" y="26850"/>
                    </a:lnTo>
                    <a:lnTo>
                      <a:pt x="6678" y="26869"/>
                    </a:lnTo>
                    <a:lnTo>
                      <a:pt x="5713" y="26869"/>
                    </a:lnTo>
                    <a:lnTo>
                      <a:pt x="5260" y="26850"/>
                    </a:lnTo>
                    <a:lnTo>
                      <a:pt x="4807" y="26790"/>
                    </a:lnTo>
                    <a:lnTo>
                      <a:pt x="4393" y="26751"/>
                    </a:lnTo>
                    <a:lnTo>
                      <a:pt x="3999" y="26672"/>
                    </a:lnTo>
                    <a:lnTo>
                      <a:pt x="3605" y="26574"/>
                    </a:lnTo>
                    <a:lnTo>
                      <a:pt x="3251" y="26475"/>
                    </a:lnTo>
                    <a:lnTo>
                      <a:pt x="2916" y="26357"/>
                    </a:lnTo>
                    <a:lnTo>
                      <a:pt x="2601" y="26219"/>
                    </a:lnTo>
                    <a:lnTo>
                      <a:pt x="2325" y="26062"/>
                    </a:lnTo>
                    <a:lnTo>
                      <a:pt x="2049" y="25884"/>
                    </a:lnTo>
                    <a:lnTo>
                      <a:pt x="1813" y="25707"/>
                    </a:lnTo>
                    <a:lnTo>
                      <a:pt x="1576" y="25510"/>
                    </a:lnTo>
                    <a:lnTo>
                      <a:pt x="1379" y="25293"/>
                    </a:lnTo>
                    <a:lnTo>
                      <a:pt x="1202" y="25077"/>
                    </a:lnTo>
                    <a:lnTo>
                      <a:pt x="1044" y="24821"/>
                    </a:lnTo>
                    <a:lnTo>
                      <a:pt x="0" y="25431"/>
                    </a:lnTo>
                    <a:lnTo>
                      <a:pt x="217" y="25766"/>
                    </a:lnTo>
                    <a:lnTo>
                      <a:pt x="473" y="26081"/>
                    </a:lnTo>
                    <a:lnTo>
                      <a:pt x="749" y="26377"/>
                    </a:lnTo>
                    <a:lnTo>
                      <a:pt x="1044" y="26653"/>
                    </a:lnTo>
                    <a:lnTo>
                      <a:pt x="1281" y="26830"/>
                    </a:lnTo>
                    <a:lnTo>
                      <a:pt x="1537" y="27007"/>
                    </a:lnTo>
                    <a:lnTo>
                      <a:pt x="1813" y="27165"/>
                    </a:lnTo>
                    <a:lnTo>
                      <a:pt x="2088" y="27303"/>
                    </a:lnTo>
                    <a:lnTo>
                      <a:pt x="2384" y="27421"/>
                    </a:lnTo>
                    <a:lnTo>
                      <a:pt x="2679" y="27539"/>
                    </a:lnTo>
                    <a:lnTo>
                      <a:pt x="2994" y="27657"/>
                    </a:lnTo>
                    <a:lnTo>
                      <a:pt x="3310" y="27736"/>
                    </a:lnTo>
                    <a:lnTo>
                      <a:pt x="3625" y="27815"/>
                    </a:lnTo>
                    <a:lnTo>
                      <a:pt x="3979" y="27894"/>
                    </a:lnTo>
                    <a:lnTo>
                      <a:pt x="4314" y="27953"/>
                    </a:lnTo>
                    <a:lnTo>
                      <a:pt x="4669" y="27992"/>
                    </a:lnTo>
                    <a:lnTo>
                      <a:pt x="5417" y="28051"/>
                    </a:lnTo>
                    <a:lnTo>
                      <a:pt x="6186" y="28071"/>
                    </a:lnTo>
                    <a:lnTo>
                      <a:pt x="6717" y="28071"/>
                    </a:lnTo>
                    <a:lnTo>
                      <a:pt x="7249" y="28051"/>
                    </a:lnTo>
                    <a:lnTo>
                      <a:pt x="7781" y="28012"/>
                    </a:lnTo>
                    <a:lnTo>
                      <a:pt x="8333" y="27953"/>
                    </a:lnTo>
                    <a:lnTo>
                      <a:pt x="8904" y="27874"/>
                    </a:lnTo>
                    <a:lnTo>
                      <a:pt x="9495" y="27795"/>
                    </a:lnTo>
                    <a:lnTo>
                      <a:pt x="10086" y="27697"/>
                    </a:lnTo>
                    <a:lnTo>
                      <a:pt x="10677" y="27578"/>
                    </a:lnTo>
                    <a:lnTo>
                      <a:pt x="11603" y="27362"/>
                    </a:lnTo>
                    <a:lnTo>
                      <a:pt x="12528" y="27145"/>
                    </a:lnTo>
                    <a:lnTo>
                      <a:pt x="13494" y="26869"/>
                    </a:lnTo>
                    <a:lnTo>
                      <a:pt x="14459" y="26574"/>
                    </a:lnTo>
                    <a:lnTo>
                      <a:pt x="15463" y="26259"/>
                    </a:lnTo>
                    <a:lnTo>
                      <a:pt x="16468" y="25904"/>
                    </a:lnTo>
                    <a:lnTo>
                      <a:pt x="17473" y="25530"/>
                    </a:lnTo>
                    <a:lnTo>
                      <a:pt x="18497" y="25136"/>
                    </a:lnTo>
                    <a:lnTo>
                      <a:pt x="19541" y="24702"/>
                    </a:lnTo>
                    <a:lnTo>
                      <a:pt x="20565" y="24249"/>
                    </a:lnTo>
                    <a:lnTo>
                      <a:pt x="21609" y="23777"/>
                    </a:lnTo>
                    <a:lnTo>
                      <a:pt x="22653" y="23264"/>
                    </a:lnTo>
                    <a:lnTo>
                      <a:pt x="23717" y="22752"/>
                    </a:lnTo>
                    <a:lnTo>
                      <a:pt x="24761" y="22201"/>
                    </a:lnTo>
                    <a:lnTo>
                      <a:pt x="25805" y="21630"/>
                    </a:lnTo>
                    <a:lnTo>
                      <a:pt x="26849" y="21039"/>
                    </a:lnTo>
                    <a:lnTo>
                      <a:pt x="27814" y="20467"/>
                    </a:lnTo>
                    <a:lnTo>
                      <a:pt x="28760" y="19896"/>
                    </a:lnTo>
                    <a:lnTo>
                      <a:pt x="29686" y="19305"/>
                    </a:lnTo>
                    <a:lnTo>
                      <a:pt x="30592" y="18714"/>
                    </a:lnTo>
                    <a:lnTo>
                      <a:pt x="31478" y="18104"/>
                    </a:lnTo>
                    <a:lnTo>
                      <a:pt x="32345" y="17493"/>
                    </a:lnTo>
                    <a:lnTo>
                      <a:pt x="33192" y="16882"/>
                    </a:lnTo>
                    <a:lnTo>
                      <a:pt x="33999" y="16272"/>
                    </a:lnTo>
                    <a:lnTo>
                      <a:pt x="34787" y="15641"/>
                    </a:lnTo>
                    <a:lnTo>
                      <a:pt x="35556" y="15031"/>
                    </a:lnTo>
                    <a:lnTo>
                      <a:pt x="36304" y="14400"/>
                    </a:lnTo>
                    <a:lnTo>
                      <a:pt x="37013" y="13770"/>
                    </a:lnTo>
                    <a:lnTo>
                      <a:pt x="37703" y="13159"/>
                    </a:lnTo>
                    <a:lnTo>
                      <a:pt x="38372" y="12529"/>
                    </a:lnTo>
                    <a:lnTo>
                      <a:pt x="39003" y="11899"/>
                    </a:lnTo>
                    <a:lnTo>
                      <a:pt x="39594" y="11288"/>
                    </a:lnTo>
                    <a:lnTo>
                      <a:pt x="40165" y="10658"/>
                    </a:lnTo>
                    <a:lnTo>
                      <a:pt x="40697" y="10047"/>
                    </a:lnTo>
                    <a:lnTo>
                      <a:pt x="41209" y="9436"/>
                    </a:lnTo>
                    <a:lnTo>
                      <a:pt x="41682" y="8845"/>
                    </a:lnTo>
                    <a:lnTo>
                      <a:pt x="42135" y="8235"/>
                    </a:lnTo>
                    <a:lnTo>
                      <a:pt x="42548" y="7644"/>
                    </a:lnTo>
                    <a:lnTo>
                      <a:pt x="42923" y="7053"/>
                    </a:lnTo>
                    <a:lnTo>
                      <a:pt x="43258" y="6482"/>
                    </a:lnTo>
                    <a:lnTo>
                      <a:pt x="43573" y="5910"/>
                    </a:lnTo>
                    <a:lnTo>
                      <a:pt x="43829" y="5339"/>
                    </a:lnTo>
                    <a:lnTo>
                      <a:pt x="44065" y="4788"/>
                    </a:lnTo>
                    <a:lnTo>
                      <a:pt x="44262" y="4256"/>
                    </a:lnTo>
                    <a:lnTo>
                      <a:pt x="44400" y="3724"/>
                    </a:lnTo>
                    <a:lnTo>
                      <a:pt x="44518" y="3192"/>
                    </a:lnTo>
                    <a:lnTo>
                      <a:pt x="44577" y="2680"/>
                    </a:lnTo>
                    <a:lnTo>
                      <a:pt x="44617" y="2168"/>
                    </a:lnTo>
                    <a:lnTo>
                      <a:pt x="44597" y="1872"/>
                    </a:lnTo>
                    <a:lnTo>
                      <a:pt x="44577" y="1596"/>
                    </a:lnTo>
                    <a:lnTo>
                      <a:pt x="44538" y="1301"/>
                    </a:lnTo>
                    <a:lnTo>
                      <a:pt x="44479" y="1025"/>
                    </a:lnTo>
                    <a:lnTo>
                      <a:pt x="44400" y="769"/>
                    </a:lnTo>
                    <a:lnTo>
                      <a:pt x="44302" y="493"/>
                    </a:lnTo>
                    <a:lnTo>
                      <a:pt x="44183" y="237"/>
                    </a:lnTo>
                    <a:lnTo>
                      <a:pt x="440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1"/>
              <p:cNvSpPr/>
              <p:nvPr/>
            </p:nvSpPr>
            <p:spPr>
              <a:xfrm>
                <a:off x="2439975" y="637975"/>
                <a:ext cx="1231650" cy="450150"/>
              </a:xfrm>
              <a:custGeom>
                <a:rect b="b" l="l" r="r" t="t"/>
                <a:pathLst>
                  <a:path extrusionOk="0" h="18006" w="49266">
                    <a:moveTo>
                      <a:pt x="118" y="1"/>
                    </a:moveTo>
                    <a:lnTo>
                      <a:pt x="79" y="218"/>
                    </a:lnTo>
                    <a:lnTo>
                      <a:pt x="39" y="454"/>
                    </a:lnTo>
                    <a:lnTo>
                      <a:pt x="20" y="671"/>
                    </a:lnTo>
                    <a:lnTo>
                      <a:pt x="0" y="887"/>
                    </a:lnTo>
                    <a:lnTo>
                      <a:pt x="20" y="1143"/>
                    </a:lnTo>
                    <a:lnTo>
                      <a:pt x="39" y="1400"/>
                    </a:lnTo>
                    <a:lnTo>
                      <a:pt x="79" y="1675"/>
                    </a:lnTo>
                    <a:lnTo>
                      <a:pt x="138" y="1931"/>
                    </a:lnTo>
                    <a:lnTo>
                      <a:pt x="217" y="2187"/>
                    </a:lnTo>
                    <a:lnTo>
                      <a:pt x="296" y="2444"/>
                    </a:lnTo>
                    <a:lnTo>
                      <a:pt x="414" y="2700"/>
                    </a:lnTo>
                    <a:lnTo>
                      <a:pt x="532" y="2956"/>
                    </a:lnTo>
                    <a:lnTo>
                      <a:pt x="768" y="3409"/>
                    </a:lnTo>
                    <a:lnTo>
                      <a:pt x="1044" y="3862"/>
                    </a:lnTo>
                    <a:lnTo>
                      <a:pt x="1359" y="4315"/>
                    </a:lnTo>
                    <a:lnTo>
                      <a:pt x="1694" y="4768"/>
                    </a:lnTo>
                    <a:lnTo>
                      <a:pt x="2029" y="5162"/>
                    </a:lnTo>
                    <a:lnTo>
                      <a:pt x="2403" y="5556"/>
                    </a:lnTo>
                    <a:lnTo>
                      <a:pt x="2797" y="5950"/>
                    </a:lnTo>
                    <a:lnTo>
                      <a:pt x="3211" y="6344"/>
                    </a:lnTo>
                    <a:lnTo>
                      <a:pt x="3644" y="6757"/>
                    </a:lnTo>
                    <a:lnTo>
                      <a:pt x="4097" y="7151"/>
                    </a:lnTo>
                    <a:lnTo>
                      <a:pt x="4590" y="7545"/>
                    </a:lnTo>
                    <a:lnTo>
                      <a:pt x="5102" y="7939"/>
                    </a:lnTo>
                    <a:lnTo>
                      <a:pt x="5890" y="8511"/>
                    </a:lnTo>
                    <a:lnTo>
                      <a:pt x="6737" y="9102"/>
                    </a:lnTo>
                    <a:lnTo>
                      <a:pt x="7623" y="9673"/>
                    </a:lnTo>
                    <a:lnTo>
                      <a:pt x="8569" y="10244"/>
                    </a:lnTo>
                    <a:lnTo>
                      <a:pt x="9534" y="10796"/>
                    </a:lnTo>
                    <a:lnTo>
                      <a:pt x="10558" y="11347"/>
                    </a:lnTo>
                    <a:lnTo>
                      <a:pt x="11602" y="11879"/>
                    </a:lnTo>
                    <a:lnTo>
                      <a:pt x="12666" y="12411"/>
                    </a:lnTo>
                    <a:lnTo>
                      <a:pt x="13789" y="12903"/>
                    </a:lnTo>
                    <a:lnTo>
                      <a:pt x="14912" y="13396"/>
                    </a:lnTo>
                    <a:lnTo>
                      <a:pt x="16074" y="13869"/>
                    </a:lnTo>
                    <a:lnTo>
                      <a:pt x="17275" y="14322"/>
                    </a:lnTo>
                    <a:lnTo>
                      <a:pt x="18477" y="14735"/>
                    </a:lnTo>
                    <a:lnTo>
                      <a:pt x="19698" y="15149"/>
                    </a:lnTo>
                    <a:lnTo>
                      <a:pt x="20939" y="15523"/>
                    </a:lnTo>
                    <a:lnTo>
                      <a:pt x="22200" y="15878"/>
                    </a:lnTo>
                    <a:lnTo>
                      <a:pt x="23205" y="16134"/>
                    </a:lnTo>
                    <a:lnTo>
                      <a:pt x="24209" y="16370"/>
                    </a:lnTo>
                    <a:lnTo>
                      <a:pt x="25194" y="16607"/>
                    </a:lnTo>
                    <a:lnTo>
                      <a:pt x="26179" y="16823"/>
                    </a:lnTo>
                    <a:lnTo>
                      <a:pt x="27144" y="17001"/>
                    </a:lnTo>
                    <a:lnTo>
                      <a:pt x="28109" y="17178"/>
                    </a:lnTo>
                    <a:lnTo>
                      <a:pt x="29075" y="17335"/>
                    </a:lnTo>
                    <a:lnTo>
                      <a:pt x="30020" y="17473"/>
                    </a:lnTo>
                    <a:lnTo>
                      <a:pt x="30946" y="17611"/>
                    </a:lnTo>
                    <a:lnTo>
                      <a:pt x="31852" y="17710"/>
                    </a:lnTo>
                    <a:lnTo>
                      <a:pt x="32758" y="17808"/>
                    </a:lnTo>
                    <a:lnTo>
                      <a:pt x="33645" y="17887"/>
                    </a:lnTo>
                    <a:lnTo>
                      <a:pt x="34531" y="17946"/>
                    </a:lnTo>
                    <a:lnTo>
                      <a:pt x="35378" y="17985"/>
                    </a:lnTo>
                    <a:lnTo>
                      <a:pt x="36225" y="18005"/>
                    </a:lnTo>
                    <a:lnTo>
                      <a:pt x="37033" y="18005"/>
                    </a:lnTo>
                    <a:lnTo>
                      <a:pt x="38234" y="17985"/>
                    </a:lnTo>
                    <a:lnTo>
                      <a:pt x="39377" y="17946"/>
                    </a:lnTo>
                    <a:lnTo>
                      <a:pt x="40460" y="17848"/>
                    </a:lnTo>
                    <a:lnTo>
                      <a:pt x="41504" y="17729"/>
                    </a:lnTo>
                    <a:lnTo>
                      <a:pt x="42253" y="17611"/>
                    </a:lnTo>
                    <a:lnTo>
                      <a:pt x="42982" y="17473"/>
                    </a:lnTo>
                    <a:lnTo>
                      <a:pt x="43671" y="17296"/>
                    </a:lnTo>
                    <a:lnTo>
                      <a:pt x="44321" y="17119"/>
                    </a:lnTo>
                    <a:lnTo>
                      <a:pt x="44794" y="16981"/>
                    </a:lnTo>
                    <a:lnTo>
                      <a:pt x="45247" y="16823"/>
                    </a:lnTo>
                    <a:lnTo>
                      <a:pt x="45680" y="16646"/>
                    </a:lnTo>
                    <a:lnTo>
                      <a:pt x="46094" y="16469"/>
                    </a:lnTo>
                    <a:lnTo>
                      <a:pt x="46488" y="16252"/>
                    </a:lnTo>
                    <a:lnTo>
                      <a:pt x="46862" y="16055"/>
                    </a:lnTo>
                    <a:lnTo>
                      <a:pt x="47217" y="15819"/>
                    </a:lnTo>
                    <a:lnTo>
                      <a:pt x="47552" y="15582"/>
                    </a:lnTo>
                    <a:lnTo>
                      <a:pt x="47847" y="15346"/>
                    </a:lnTo>
                    <a:lnTo>
                      <a:pt x="48143" y="15070"/>
                    </a:lnTo>
                    <a:lnTo>
                      <a:pt x="48399" y="14794"/>
                    </a:lnTo>
                    <a:lnTo>
                      <a:pt x="48615" y="14499"/>
                    </a:lnTo>
                    <a:lnTo>
                      <a:pt x="48832" y="14184"/>
                    </a:lnTo>
                    <a:lnTo>
                      <a:pt x="49009" y="13849"/>
                    </a:lnTo>
                    <a:lnTo>
                      <a:pt x="49147" y="13514"/>
                    </a:lnTo>
                    <a:lnTo>
                      <a:pt x="49265" y="13159"/>
                    </a:lnTo>
                    <a:lnTo>
                      <a:pt x="48103" y="12864"/>
                    </a:lnTo>
                    <a:lnTo>
                      <a:pt x="48024" y="13081"/>
                    </a:lnTo>
                    <a:lnTo>
                      <a:pt x="47946" y="13278"/>
                    </a:lnTo>
                    <a:lnTo>
                      <a:pt x="47827" y="13494"/>
                    </a:lnTo>
                    <a:lnTo>
                      <a:pt x="47709" y="13691"/>
                    </a:lnTo>
                    <a:lnTo>
                      <a:pt x="47591" y="13869"/>
                    </a:lnTo>
                    <a:lnTo>
                      <a:pt x="47453" y="14026"/>
                    </a:lnTo>
                    <a:lnTo>
                      <a:pt x="47295" y="14203"/>
                    </a:lnTo>
                    <a:lnTo>
                      <a:pt x="47138" y="14361"/>
                    </a:lnTo>
                    <a:lnTo>
                      <a:pt x="46941" y="14519"/>
                    </a:lnTo>
                    <a:lnTo>
                      <a:pt x="46744" y="14676"/>
                    </a:lnTo>
                    <a:lnTo>
                      <a:pt x="46547" y="14834"/>
                    </a:lnTo>
                    <a:lnTo>
                      <a:pt x="46311" y="14972"/>
                    </a:lnTo>
                    <a:lnTo>
                      <a:pt x="45936" y="15188"/>
                    </a:lnTo>
                    <a:lnTo>
                      <a:pt x="45542" y="15385"/>
                    </a:lnTo>
                    <a:lnTo>
                      <a:pt x="45109" y="15582"/>
                    </a:lnTo>
                    <a:lnTo>
                      <a:pt x="44656" y="15760"/>
                    </a:lnTo>
                    <a:lnTo>
                      <a:pt x="44163" y="15917"/>
                    </a:lnTo>
                    <a:lnTo>
                      <a:pt x="43632" y="16075"/>
                    </a:lnTo>
                    <a:lnTo>
                      <a:pt x="43080" y="16213"/>
                    </a:lnTo>
                    <a:lnTo>
                      <a:pt x="42509" y="16331"/>
                    </a:lnTo>
                    <a:lnTo>
                      <a:pt x="41898" y="16449"/>
                    </a:lnTo>
                    <a:lnTo>
                      <a:pt x="41288" y="16528"/>
                    </a:lnTo>
                    <a:lnTo>
                      <a:pt x="40637" y="16626"/>
                    </a:lnTo>
                    <a:lnTo>
                      <a:pt x="39948" y="16685"/>
                    </a:lnTo>
                    <a:lnTo>
                      <a:pt x="39259" y="16744"/>
                    </a:lnTo>
                    <a:lnTo>
                      <a:pt x="38530" y="16784"/>
                    </a:lnTo>
                    <a:lnTo>
                      <a:pt x="37801" y="16804"/>
                    </a:lnTo>
                    <a:lnTo>
                      <a:pt x="36245" y="16804"/>
                    </a:lnTo>
                    <a:lnTo>
                      <a:pt x="35417" y="16764"/>
                    </a:lnTo>
                    <a:lnTo>
                      <a:pt x="34590" y="16725"/>
                    </a:lnTo>
                    <a:lnTo>
                      <a:pt x="33743" y="16685"/>
                    </a:lnTo>
                    <a:lnTo>
                      <a:pt x="32876" y="16607"/>
                    </a:lnTo>
                    <a:lnTo>
                      <a:pt x="31990" y="16508"/>
                    </a:lnTo>
                    <a:lnTo>
                      <a:pt x="31084" y="16410"/>
                    </a:lnTo>
                    <a:lnTo>
                      <a:pt x="30178" y="16291"/>
                    </a:lnTo>
                    <a:lnTo>
                      <a:pt x="29252" y="16154"/>
                    </a:lnTo>
                    <a:lnTo>
                      <a:pt x="28326" y="15996"/>
                    </a:lnTo>
                    <a:lnTo>
                      <a:pt x="27381" y="15819"/>
                    </a:lnTo>
                    <a:lnTo>
                      <a:pt x="26415" y="15641"/>
                    </a:lnTo>
                    <a:lnTo>
                      <a:pt x="25450" y="15425"/>
                    </a:lnTo>
                    <a:lnTo>
                      <a:pt x="24485" y="15208"/>
                    </a:lnTo>
                    <a:lnTo>
                      <a:pt x="23500" y="14972"/>
                    </a:lnTo>
                    <a:lnTo>
                      <a:pt x="22515" y="14716"/>
                    </a:lnTo>
                    <a:lnTo>
                      <a:pt x="21432" y="14420"/>
                    </a:lnTo>
                    <a:lnTo>
                      <a:pt x="20388" y="14085"/>
                    </a:lnTo>
                    <a:lnTo>
                      <a:pt x="19324" y="13750"/>
                    </a:lnTo>
                    <a:lnTo>
                      <a:pt x="18300" y="13396"/>
                    </a:lnTo>
                    <a:lnTo>
                      <a:pt x="17275" y="13022"/>
                    </a:lnTo>
                    <a:lnTo>
                      <a:pt x="16271" y="12647"/>
                    </a:lnTo>
                    <a:lnTo>
                      <a:pt x="15266" y="12234"/>
                    </a:lnTo>
                    <a:lnTo>
                      <a:pt x="14301" y="11820"/>
                    </a:lnTo>
                    <a:lnTo>
                      <a:pt x="12902" y="11170"/>
                    </a:lnTo>
                    <a:lnTo>
                      <a:pt x="11543" y="10500"/>
                    </a:lnTo>
                    <a:lnTo>
                      <a:pt x="10243" y="9811"/>
                    </a:lnTo>
                    <a:lnTo>
                      <a:pt x="9002" y="9102"/>
                    </a:lnTo>
                    <a:lnTo>
                      <a:pt x="8116" y="8570"/>
                    </a:lnTo>
                    <a:lnTo>
                      <a:pt x="7288" y="8018"/>
                    </a:lnTo>
                    <a:lnTo>
                      <a:pt x="6481" y="7467"/>
                    </a:lnTo>
                    <a:lnTo>
                      <a:pt x="5732" y="6915"/>
                    </a:lnTo>
                    <a:lnTo>
                      <a:pt x="5043" y="6364"/>
                    </a:lnTo>
                    <a:lnTo>
                      <a:pt x="4393" y="5812"/>
                    </a:lnTo>
                    <a:lnTo>
                      <a:pt x="3802" y="5260"/>
                    </a:lnTo>
                    <a:lnTo>
                      <a:pt x="3270" y="4709"/>
                    </a:lnTo>
                    <a:lnTo>
                      <a:pt x="2778" y="4177"/>
                    </a:lnTo>
                    <a:lnTo>
                      <a:pt x="2364" y="3665"/>
                    </a:lnTo>
                    <a:lnTo>
                      <a:pt x="2009" y="3153"/>
                    </a:lnTo>
                    <a:lnTo>
                      <a:pt x="1852" y="2897"/>
                    </a:lnTo>
                    <a:lnTo>
                      <a:pt x="1714" y="2641"/>
                    </a:lnTo>
                    <a:lnTo>
                      <a:pt x="1596" y="2404"/>
                    </a:lnTo>
                    <a:lnTo>
                      <a:pt x="1497" y="2168"/>
                    </a:lnTo>
                    <a:lnTo>
                      <a:pt x="1399" y="1951"/>
                    </a:lnTo>
                    <a:lnTo>
                      <a:pt x="1340" y="1715"/>
                    </a:lnTo>
                    <a:lnTo>
                      <a:pt x="1280" y="1498"/>
                    </a:lnTo>
                    <a:lnTo>
                      <a:pt x="1241" y="1301"/>
                    </a:lnTo>
                    <a:lnTo>
                      <a:pt x="1221" y="1084"/>
                    </a:lnTo>
                    <a:lnTo>
                      <a:pt x="1221" y="887"/>
                    </a:lnTo>
                    <a:lnTo>
                      <a:pt x="1221" y="592"/>
                    </a:lnTo>
                    <a:lnTo>
                      <a:pt x="1280" y="316"/>
                    </a:lnTo>
                    <a:lnTo>
                      <a:pt x="1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1"/>
              <p:cNvSpPr/>
              <p:nvPr/>
            </p:nvSpPr>
            <p:spPr>
              <a:xfrm>
                <a:off x="2675350" y="251900"/>
                <a:ext cx="699800" cy="1114950"/>
              </a:xfrm>
              <a:custGeom>
                <a:rect b="b" l="l" r="r" t="t"/>
                <a:pathLst>
                  <a:path extrusionOk="0" h="44598" w="27992">
                    <a:moveTo>
                      <a:pt x="2562" y="1"/>
                    </a:moveTo>
                    <a:lnTo>
                      <a:pt x="2227" y="217"/>
                    </a:lnTo>
                    <a:lnTo>
                      <a:pt x="1931" y="454"/>
                    </a:lnTo>
                    <a:lnTo>
                      <a:pt x="1655" y="729"/>
                    </a:lnTo>
                    <a:lnTo>
                      <a:pt x="1399" y="1025"/>
                    </a:lnTo>
                    <a:lnTo>
                      <a:pt x="1222" y="1261"/>
                    </a:lnTo>
                    <a:lnTo>
                      <a:pt x="1045" y="1517"/>
                    </a:lnTo>
                    <a:lnTo>
                      <a:pt x="907" y="1773"/>
                    </a:lnTo>
                    <a:lnTo>
                      <a:pt x="769" y="2049"/>
                    </a:lnTo>
                    <a:lnTo>
                      <a:pt x="631" y="2345"/>
                    </a:lnTo>
                    <a:lnTo>
                      <a:pt x="533" y="2640"/>
                    </a:lnTo>
                    <a:lnTo>
                      <a:pt x="414" y="2955"/>
                    </a:lnTo>
                    <a:lnTo>
                      <a:pt x="336" y="3270"/>
                    </a:lnTo>
                    <a:lnTo>
                      <a:pt x="257" y="3605"/>
                    </a:lnTo>
                    <a:lnTo>
                      <a:pt x="178" y="3940"/>
                    </a:lnTo>
                    <a:lnTo>
                      <a:pt x="139" y="4295"/>
                    </a:lnTo>
                    <a:lnTo>
                      <a:pt x="80" y="4669"/>
                    </a:lnTo>
                    <a:lnTo>
                      <a:pt x="21" y="5418"/>
                    </a:lnTo>
                    <a:lnTo>
                      <a:pt x="1" y="6206"/>
                    </a:lnTo>
                    <a:lnTo>
                      <a:pt x="21" y="6698"/>
                    </a:lnTo>
                    <a:lnTo>
                      <a:pt x="40" y="7230"/>
                    </a:lnTo>
                    <a:lnTo>
                      <a:pt x="80" y="7742"/>
                    </a:lnTo>
                    <a:lnTo>
                      <a:pt x="119" y="8294"/>
                    </a:lnTo>
                    <a:lnTo>
                      <a:pt x="178" y="8845"/>
                    </a:lnTo>
                    <a:lnTo>
                      <a:pt x="257" y="9397"/>
                    </a:lnTo>
                    <a:lnTo>
                      <a:pt x="454" y="10559"/>
                    </a:lnTo>
                    <a:lnTo>
                      <a:pt x="651" y="11445"/>
                    </a:lnTo>
                    <a:lnTo>
                      <a:pt x="868" y="12371"/>
                    </a:lnTo>
                    <a:lnTo>
                      <a:pt x="1104" y="13317"/>
                    </a:lnTo>
                    <a:lnTo>
                      <a:pt x="1380" y="14282"/>
                    </a:lnTo>
                    <a:lnTo>
                      <a:pt x="1695" y="15247"/>
                    </a:lnTo>
                    <a:lnTo>
                      <a:pt x="2030" y="16252"/>
                    </a:lnTo>
                    <a:lnTo>
                      <a:pt x="2404" y="17256"/>
                    </a:lnTo>
                    <a:lnTo>
                      <a:pt x="2798" y="18281"/>
                    </a:lnTo>
                    <a:lnTo>
                      <a:pt x="3212" y="19325"/>
                    </a:lnTo>
                    <a:lnTo>
                      <a:pt x="3665" y="20369"/>
                    </a:lnTo>
                    <a:lnTo>
                      <a:pt x="4137" y="21432"/>
                    </a:lnTo>
                    <a:lnTo>
                      <a:pt x="4650" y="22516"/>
                    </a:lnTo>
                    <a:lnTo>
                      <a:pt x="5181" y="23579"/>
                    </a:lnTo>
                    <a:lnTo>
                      <a:pt x="5733" y="24663"/>
                    </a:lnTo>
                    <a:lnTo>
                      <a:pt x="6324" y="25746"/>
                    </a:lnTo>
                    <a:lnTo>
                      <a:pt x="6954" y="26830"/>
                    </a:lnTo>
                    <a:lnTo>
                      <a:pt x="7526" y="27814"/>
                    </a:lnTo>
                    <a:lnTo>
                      <a:pt x="8097" y="28760"/>
                    </a:lnTo>
                    <a:lnTo>
                      <a:pt x="8688" y="29686"/>
                    </a:lnTo>
                    <a:lnTo>
                      <a:pt x="9279" y="30592"/>
                    </a:lnTo>
                    <a:lnTo>
                      <a:pt x="9870" y="31478"/>
                    </a:lnTo>
                    <a:lnTo>
                      <a:pt x="10480" y="32345"/>
                    </a:lnTo>
                    <a:lnTo>
                      <a:pt x="11091" y="33192"/>
                    </a:lnTo>
                    <a:lnTo>
                      <a:pt x="11721" y="34000"/>
                    </a:lnTo>
                    <a:lnTo>
                      <a:pt x="12332" y="34788"/>
                    </a:lnTo>
                    <a:lnTo>
                      <a:pt x="12962" y="35556"/>
                    </a:lnTo>
                    <a:lnTo>
                      <a:pt x="13573" y="36304"/>
                    </a:lnTo>
                    <a:lnTo>
                      <a:pt x="14203" y="37014"/>
                    </a:lnTo>
                    <a:lnTo>
                      <a:pt x="14834" y="37703"/>
                    </a:lnTo>
                    <a:lnTo>
                      <a:pt x="15464" y="38353"/>
                    </a:lnTo>
                    <a:lnTo>
                      <a:pt x="16075" y="38983"/>
                    </a:lnTo>
                    <a:lnTo>
                      <a:pt x="16705" y="39594"/>
                    </a:lnTo>
                    <a:lnTo>
                      <a:pt x="17316" y="40165"/>
                    </a:lnTo>
                    <a:lnTo>
                      <a:pt x="17926" y="40697"/>
                    </a:lnTo>
                    <a:lnTo>
                      <a:pt x="18537" y="41209"/>
                    </a:lnTo>
                    <a:lnTo>
                      <a:pt x="19147" y="41682"/>
                    </a:lnTo>
                    <a:lnTo>
                      <a:pt x="19738" y="42135"/>
                    </a:lnTo>
                    <a:lnTo>
                      <a:pt x="20349" y="42549"/>
                    </a:lnTo>
                    <a:lnTo>
                      <a:pt x="20920" y="42923"/>
                    </a:lnTo>
                    <a:lnTo>
                      <a:pt x="21511" y="43258"/>
                    </a:lnTo>
                    <a:lnTo>
                      <a:pt x="22083" y="43553"/>
                    </a:lnTo>
                    <a:lnTo>
                      <a:pt x="22634" y="43829"/>
                    </a:lnTo>
                    <a:lnTo>
                      <a:pt x="23186" y="44066"/>
                    </a:lnTo>
                    <a:lnTo>
                      <a:pt x="23737" y="44243"/>
                    </a:lnTo>
                    <a:lnTo>
                      <a:pt x="24269" y="44400"/>
                    </a:lnTo>
                    <a:lnTo>
                      <a:pt x="24801" y="44519"/>
                    </a:lnTo>
                    <a:lnTo>
                      <a:pt x="25313" y="44578"/>
                    </a:lnTo>
                    <a:lnTo>
                      <a:pt x="25825" y="44597"/>
                    </a:lnTo>
                    <a:lnTo>
                      <a:pt x="26101" y="44597"/>
                    </a:lnTo>
                    <a:lnTo>
                      <a:pt x="26396" y="44578"/>
                    </a:lnTo>
                    <a:lnTo>
                      <a:pt x="26672" y="44538"/>
                    </a:lnTo>
                    <a:lnTo>
                      <a:pt x="26948" y="44479"/>
                    </a:lnTo>
                    <a:lnTo>
                      <a:pt x="27224" y="44400"/>
                    </a:lnTo>
                    <a:lnTo>
                      <a:pt x="27480" y="44302"/>
                    </a:lnTo>
                    <a:lnTo>
                      <a:pt x="27736" y="44184"/>
                    </a:lnTo>
                    <a:lnTo>
                      <a:pt x="27992" y="44046"/>
                    </a:lnTo>
                    <a:lnTo>
                      <a:pt x="27381" y="43002"/>
                    </a:lnTo>
                    <a:lnTo>
                      <a:pt x="27224" y="43100"/>
                    </a:lnTo>
                    <a:lnTo>
                      <a:pt x="27046" y="43179"/>
                    </a:lnTo>
                    <a:lnTo>
                      <a:pt x="26849" y="43238"/>
                    </a:lnTo>
                    <a:lnTo>
                      <a:pt x="26653" y="43297"/>
                    </a:lnTo>
                    <a:lnTo>
                      <a:pt x="26456" y="43337"/>
                    </a:lnTo>
                    <a:lnTo>
                      <a:pt x="26259" y="43376"/>
                    </a:lnTo>
                    <a:lnTo>
                      <a:pt x="26042" y="43396"/>
                    </a:lnTo>
                    <a:lnTo>
                      <a:pt x="25825" y="43396"/>
                    </a:lnTo>
                    <a:lnTo>
                      <a:pt x="25412" y="43376"/>
                    </a:lnTo>
                    <a:lnTo>
                      <a:pt x="24998" y="43337"/>
                    </a:lnTo>
                    <a:lnTo>
                      <a:pt x="24565" y="43238"/>
                    </a:lnTo>
                    <a:lnTo>
                      <a:pt x="24092" y="43100"/>
                    </a:lnTo>
                    <a:lnTo>
                      <a:pt x="23678" y="42962"/>
                    </a:lnTo>
                    <a:lnTo>
                      <a:pt x="23245" y="42785"/>
                    </a:lnTo>
                    <a:lnTo>
                      <a:pt x="22811" y="42588"/>
                    </a:lnTo>
                    <a:lnTo>
                      <a:pt x="22358" y="42352"/>
                    </a:lnTo>
                    <a:lnTo>
                      <a:pt x="21886" y="42096"/>
                    </a:lnTo>
                    <a:lnTo>
                      <a:pt x="21413" y="41800"/>
                    </a:lnTo>
                    <a:lnTo>
                      <a:pt x="20940" y="41485"/>
                    </a:lnTo>
                    <a:lnTo>
                      <a:pt x="20448" y="41150"/>
                    </a:lnTo>
                    <a:lnTo>
                      <a:pt x="19699" y="40599"/>
                    </a:lnTo>
                    <a:lnTo>
                      <a:pt x="18931" y="39968"/>
                    </a:lnTo>
                    <a:lnTo>
                      <a:pt x="18163" y="39299"/>
                    </a:lnTo>
                    <a:lnTo>
                      <a:pt x="17375" y="38570"/>
                    </a:lnTo>
                    <a:lnTo>
                      <a:pt x="16587" y="37801"/>
                    </a:lnTo>
                    <a:lnTo>
                      <a:pt x="15799" y="36954"/>
                    </a:lnTo>
                    <a:lnTo>
                      <a:pt x="14991" y="36088"/>
                    </a:lnTo>
                    <a:lnTo>
                      <a:pt x="14184" y="35162"/>
                    </a:lnTo>
                    <a:lnTo>
                      <a:pt x="13396" y="34177"/>
                    </a:lnTo>
                    <a:lnTo>
                      <a:pt x="12588" y="33172"/>
                    </a:lnTo>
                    <a:lnTo>
                      <a:pt x="11800" y="32109"/>
                    </a:lnTo>
                    <a:lnTo>
                      <a:pt x="11012" y="31006"/>
                    </a:lnTo>
                    <a:lnTo>
                      <a:pt x="10244" y="29863"/>
                    </a:lnTo>
                    <a:lnTo>
                      <a:pt x="9476" y="28701"/>
                    </a:lnTo>
                    <a:lnTo>
                      <a:pt x="8727" y="27480"/>
                    </a:lnTo>
                    <a:lnTo>
                      <a:pt x="7998" y="26239"/>
                    </a:lnTo>
                    <a:lnTo>
                      <a:pt x="7191" y="24801"/>
                    </a:lnTo>
                    <a:lnTo>
                      <a:pt x="6442" y="23382"/>
                    </a:lnTo>
                    <a:lnTo>
                      <a:pt x="5733" y="21984"/>
                    </a:lnTo>
                    <a:lnTo>
                      <a:pt x="5083" y="20585"/>
                    </a:lnTo>
                    <a:lnTo>
                      <a:pt x="4472" y="19206"/>
                    </a:lnTo>
                    <a:lnTo>
                      <a:pt x="3901" y="17847"/>
                    </a:lnTo>
                    <a:lnTo>
                      <a:pt x="3409" y="16508"/>
                    </a:lnTo>
                    <a:lnTo>
                      <a:pt x="2956" y="15208"/>
                    </a:lnTo>
                    <a:lnTo>
                      <a:pt x="2542" y="13927"/>
                    </a:lnTo>
                    <a:lnTo>
                      <a:pt x="2187" y="12686"/>
                    </a:lnTo>
                    <a:lnTo>
                      <a:pt x="1892" y="11485"/>
                    </a:lnTo>
                    <a:lnTo>
                      <a:pt x="1655" y="10322"/>
                    </a:lnTo>
                    <a:lnTo>
                      <a:pt x="1458" y="9219"/>
                    </a:lnTo>
                    <a:lnTo>
                      <a:pt x="1380" y="8687"/>
                    </a:lnTo>
                    <a:lnTo>
                      <a:pt x="1321" y="8156"/>
                    </a:lnTo>
                    <a:lnTo>
                      <a:pt x="1262" y="7643"/>
                    </a:lnTo>
                    <a:lnTo>
                      <a:pt x="1242" y="7151"/>
                    </a:lnTo>
                    <a:lnTo>
                      <a:pt x="1222" y="6678"/>
                    </a:lnTo>
                    <a:lnTo>
                      <a:pt x="1202" y="6206"/>
                    </a:lnTo>
                    <a:lnTo>
                      <a:pt x="1222" y="5713"/>
                    </a:lnTo>
                    <a:lnTo>
                      <a:pt x="1242" y="5240"/>
                    </a:lnTo>
                    <a:lnTo>
                      <a:pt x="1281" y="4787"/>
                    </a:lnTo>
                    <a:lnTo>
                      <a:pt x="1340" y="4354"/>
                    </a:lnTo>
                    <a:lnTo>
                      <a:pt x="1419" y="3960"/>
                    </a:lnTo>
                    <a:lnTo>
                      <a:pt x="1498" y="3566"/>
                    </a:lnTo>
                    <a:lnTo>
                      <a:pt x="1596" y="3211"/>
                    </a:lnTo>
                    <a:lnTo>
                      <a:pt x="1715" y="2876"/>
                    </a:lnTo>
                    <a:lnTo>
                      <a:pt x="1852" y="2561"/>
                    </a:lnTo>
                    <a:lnTo>
                      <a:pt x="2010" y="2266"/>
                    </a:lnTo>
                    <a:lnTo>
                      <a:pt x="2168" y="2010"/>
                    </a:lnTo>
                    <a:lnTo>
                      <a:pt x="2345" y="1773"/>
                    </a:lnTo>
                    <a:lnTo>
                      <a:pt x="2522" y="1557"/>
                    </a:lnTo>
                    <a:lnTo>
                      <a:pt x="2719" y="1360"/>
                    </a:lnTo>
                    <a:lnTo>
                      <a:pt x="2936" y="1182"/>
                    </a:lnTo>
                    <a:lnTo>
                      <a:pt x="3153" y="1045"/>
                    </a:lnTo>
                    <a:lnTo>
                      <a:pt x="25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883" name="Shape 9883"/>
        <p:cNvGrpSpPr/>
        <p:nvPr/>
      </p:nvGrpSpPr>
      <p:grpSpPr>
        <a:xfrm>
          <a:off x="0" y="0"/>
          <a:ext cx="0" cy="0"/>
          <a:chOff x="0" y="0"/>
          <a:chExt cx="0" cy="0"/>
        </a:xfrm>
      </p:grpSpPr>
      <p:grpSp>
        <p:nvGrpSpPr>
          <p:cNvPr id="9884" name="Google Shape;9884;p86"/>
          <p:cNvGrpSpPr/>
          <p:nvPr/>
        </p:nvGrpSpPr>
        <p:grpSpPr>
          <a:xfrm>
            <a:off x="839307" y="2318098"/>
            <a:ext cx="387992" cy="329326"/>
            <a:chOff x="839307" y="2318098"/>
            <a:chExt cx="387992" cy="329326"/>
          </a:xfrm>
        </p:grpSpPr>
        <p:sp>
          <p:nvSpPr>
            <p:cNvPr id="9885" name="Google Shape;9885;p86"/>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6"/>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6"/>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6"/>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6"/>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6"/>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6"/>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6"/>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6"/>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6"/>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86"/>
          <p:cNvGrpSpPr/>
          <p:nvPr/>
        </p:nvGrpSpPr>
        <p:grpSpPr>
          <a:xfrm>
            <a:off x="1414990" y="2289671"/>
            <a:ext cx="387073" cy="385996"/>
            <a:chOff x="1414990" y="2289671"/>
            <a:chExt cx="387073" cy="385996"/>
          </a:xfrm>
        </p:grpSpPr>
        <p:sp>
          <p:nvSpPr>
            <p:cNvPr id="9896" name="Google Shape;9896;p86"/>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6"/>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6"/>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6"/>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6"/>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6"/>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6"/>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6"/>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6"/>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6"/>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6"/>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6"/>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6"/>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6"/>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6"/>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6"/>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6"/>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6"/>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4" name="Google Shape;9914;p86"/>
          <p:cNvGrpSpPr/>
          <p:nvPr/>
        </p:nvGrpSpPr>
        <p:grpSpPr>
          <a:xfrm>
            <a:off x="1989911" y="2306065"/>
            <a:ext cx="387099" cy="353207"/>
            <a:chOff x="1989911" y="2306065"/>
            <a:chExt cx="387099" cy="353207"/>
          </a:xfrm>
        </p:grpSpPr>
        <p:sp>
          <p:nvSpPr>
            <p:cNvPr id="9915" name="Google Shape;9915;p86"/>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6"/>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6"/>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6"/>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6"/>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6"/>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6"/>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86"/>
          <p:cNvGrpSpPr/>
          <p:nvPr/>
        </p:nvGrpSpPr>
        <p:grpSpPr>
          <a:xfrm>
            <a:off x="2593102" y="2288778"/>
            <a:ext cx="204663" cy="363007"/>
            <a:chOff x="2593102" y="2288778"/>
            <a:chExt cx="204663" cy="363007"/>
          </a:xfrm>
        </p:grpSpPr>
        <p:sp>
          <p:nvSpPr>
            <p:cNvPr id="9923" name="Google Shape;9923;p86"/>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6"/>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6"/>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6"/>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6"/>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6"/>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6"/>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6"/>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6"/>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86"/>
          <p:cNvGrpSpPr/>
          <p:nvPr/>
        </p:nvGrpSpPr>
        <p:grpSpPr>
          <a:xfrm>
            <a:off x="2970874" y="2329763"/>
            <a:ext cx="403651" cy="305996"/>
            <a:chOff x="2970874" y="2329763"/>
            <a:chExt cx="403651" cy="305996"/>
          </a:xfrm>
        </p:grpSpPr>
        <p:sp>
          <p:nvSpPr>
            <p:cNvPr id="9933" name="Google Shape;9933;p86"/>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6"/>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6"/>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6"/>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6"/>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6"/>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6"/>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6"/>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6"/>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2" name="Google Shape;9942;p86"/>
          <p:cNvGrpSpPr/>
          <p:nvPr/>
        </p:nvGrpSpPr>
        <p:grpSpPr>
          <a:xfrm>
            <a:off x="3545795" y="2318755"/>
            <a:ext cx="387835" cy="327933"/>
            <a:chOff x="3545795" y="2318755"/>
            <a:chExt cx="387835" cy="327933"/>
          </a:xfrm>
        </p:grpSpPr>
        <p:sp>
          <p:nvSpPr>
            <p:cNvPr id="9943" name="Google Shape;9943;p86"/>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6"/>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6"/>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46" name="Google Shape;9946;p86"/>
            <p:cNvGrpSpPr/>
            <p:nvPr/>
          </p:nvGrpSpPr>
          <p:grpSpPr>
            <a:xfrm>
              <a:off x="3545795" y="2322301"/>
              <a:ext cx="387835" cy="324387"/>
              <a:chOff x="3545795" y="2322301"/>
              <a:chExt cx="387835" cy="324387"/>
            </a:xfrm>
          </p:grpSpPr>
          <p:sp>
            <p:nvSpPr>
              <p:cNvPr id="9947" name="Google Shape;9947;p86"/>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6"/>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6"/>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6"/>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6"/>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6"/>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6"/>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54" name="Google Shape;9954;p86"/>
          <p:cNvGrpSpPr/>
          <p:nvPr/>
        </p:nvGrpSpPr>
        <p:grpSpPr>
          <a:xfrm>
            <a:off x="4718468" y="2306984"/>
            <a:ext cx="364294" cy="351552"/>
            <a:chOff x="4718468" y="2306984"/>
            <a:chExt cx="364294" cy="351552"/>
          </a:xfrm>
        </p:grpSpPr>
        <p:sp>
          <p:nvSpPr>
            <p:cNvPr id="9955" name="Google Shape;9955;p86"/>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6"/>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6"/>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6"/>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6"/>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6"/>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6"/>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6"/>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6"/>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6"/>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5" name="Google Shape;9965;p86"/>
          <p:cNvGrpSpPr/>
          <p:nvPr/>
        </p:nvGrpSpPr>
        <p:grpSpPr>
          <a:xfrm>
            <a:off x="4147908" y="2303017"/>
            <a:ext cx="361194" cy="359355"/>
            <a:chOff x="4147908" y="2303017"/>
            <a:chExt cx="361194" cy="359355"/>
          </a:xfrm>
        </p:grpSpPr>
        <p:sp>
          <p:nvSpPr>
            <p:cNvPr id="9966" name="Google Shape;9966;p86"/>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6"/>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6"/>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6"/>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6"/>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6"/>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6"/>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6"/>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6"/>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6"/>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6"/>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6"/>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6"/>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6"/>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86"/>
          <p:cNvGrpSpPr/>
          <p:nvPr/>
        </p:nvGrpSpPr>
        <p:grpSpPr>
          <a:xfrm>
            <a:off x="5292128" y="2299891"/>
            <a:ext cx="367027" cy="365214"/>
            <a:chOff x="5292128" y="2299891"/>
            <a:chExt cx="367027" cy="365214"/>
          </a:xfrm>
        </p:grpSpPr>
        <p:sp>
          <p:nvSpPr>
            <p:cNvPr id="9981" name="Google Shape;9981;p86"/>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6"/>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6"/>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6"/>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6"/>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6"/>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7" name="Google Shape;9987;p86"/>
          <p:cNvGrpSpPr/>
          <p:nvPr/>
        </p:nvGrpSpPr>
        <p:grpSpPr>
          <a:xfrm>
            <a:off x="5873617" y="2309901"/>
            <a:ext cx="345720" cy="345720"/>
            <a:chOff x="5873617" y="2309901"/>
            <a:chExt cx="345720" cy="345720"/>
          </a:xfrm>
        </p:grpSpPr>
        <p:sp>
          <p:nvSpPr>
            <p:cNvPr id="9988" name="Google Shape;9988;p86"/>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6"/>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6"/>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6"/>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6"/>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6"/>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6"/>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6"/>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6"/>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6"/>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6"/>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6"/>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6"/>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6"/>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6"/>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6"/>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6"/>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6"/>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6"/>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86"/>
          <p:cNvGrpSpPr/>
          <p:nvPr/>
        </p:nvGrpSpPr>
        <p:grpSpPr>
          <a:xfrm>
            <a:off x="6863329" y="2297710"/>
            <a:ext cx="391460" cy="370127"/>
            <a:chOff x="6863329" y="2297710"/>
            <a:chExt cx="391460" cy="370127"/>
          </a:xfrm>
        </p:grpSpPr>
        <p:sp>
          <p:nvSpPr>
            <p:cNvPr id="10008" name="Google Shape;10008;p86"/>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6"/>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6"/>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6"/>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6"/>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6"/>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6"/>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6"/>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6"/>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7" name="Google Shape;10017;p86"/>
          <p:cNvGrpSpPr/>
          <p:nvPr/>
        </p:nvGrpSpPr>
        <p:grpSpPr>
          <a:xfrm>
            <a:off x="7421488" y="2318518"/>
            <a:ext cx="342620" cy="328459"/>
            <a:chOff x="7421488" y="2318518"/>
            <a:chExt cx="342620" cy="328459"/>
          </a:xfrm>
        </p:grpSpPr>
        <p:sp>
          <p:nvSpPr>
            <p:cNvPr id="10018" name="Google Shape;10018;p86"/>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6"/>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6"/>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6"/>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6"/>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6"/>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6"/>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86"/>
          <p:cNvGrpSpPr/>
          <p:nvPr/>
        </p:nvGrpSpPr>
        <p:grpSpPr>
          <a:xfrm>
            <a:off x="2508373" y="2779889"/>
            <a:ext cx="337523" cy="337680"/>
            <a:chOff x="2508373" y="2779889"/>
            <a:chExt cx="337523" cy="337680"/>
          </a:xfrm>
        </p:grpSpPr>
        <p:sp>
          <p:nvSpPr>
            <p:cNvPr id="10026" name="Google Shape;10026;p86"/>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6"/>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6"/>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6"/>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6"/>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6"/>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2" name="Google Shape;10032;p86"/>
          <p:cNvGrpSpPr/>
          <p:nvPr/>
        </p:nvGrpSpPr>
        <p:grpSpPr>
          <a:xfrm>
            <a:off x="1884401" y="4141593"/>
            <a:ext cx="410613" cy="372229"/>
            <a:chOff x="1884401" y="4141593"/>
            <a:chExt cx="410613" cy="372229"/>
          </a:xfrm>
        </p:grpSpPr>
        <p:sp>
          <p:nvSpPr>
            <p:cNvPr id="10033" name="Google Shape;10033;p86"/>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6"/>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6"/>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6"/>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6"/>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6"/>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6"/>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86"/>
          <p:cNvGrpSpPr/>
          <p:nvPr/>
        </p:nvGrpSpPr>
        <p:grpSpPr>
          <a:xfrm>
            <a:off x="1430832" y="2773689"/>
            <a:ext cx="294515" cy="349897"/>
            <a:chOff x="1430832" y="2773689"/>
            <a:chExt cx="294515" cy="349897"/>
          </a:xfrm>
        </p:grpSpPr>
        <p:sp>
          <p:nvSpPr>
            <p:cNvPr id="10041" name="Google Shape;10041;p86"/>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6"/>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6"/>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6"/>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6"/>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6"/>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6"/>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6"/>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6"/>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6"/>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6"/>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6"/>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6"/>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4" name="Google Shape;10054;p86"/>
          <p:cNvGrpSpPr/>
          <p:nvPr/>
        </p:nvGrpSpPr>
        <p:grpSpPr>
          <a:xfrm>
            <a:off x="3082217" y="2788586"/>
            <a:ext cx="288866" cy="320236"/>
            <a:chOff x="3082217" y="2788586"/>
            <a:chExt cx="288866" cy="320236"/>
          </a:xfrm>
        </p:grpSpPr>
        <p:sp>
          <p:nvSpPr>
            <p:cNvPr id="10055" name="Google Shape;10055;p86"/>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6"/>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6"/>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6"/>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6"/>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6"/>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6"/>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2" name="Google Shape;10062;p86"/>
          <p:cNvGrpSpPr/>
          <p:nvPr/>
        </p:nvGrpSpPr>
        <p:grpSpPr>
          <a:xfrm>
            <a:off x="3610557" y="2780704"/>
            <a:ext cx="325017" cy="336052"/>
            <a:chOff x="3610557" y="2780704"/>
            <a:chExt cx="325017" cy="336052"/>
          </a:xfrm>
        </p:grpSpPr>
        <p:sp>
          <p:nvSpPr>
            <p:cNvPr id="10063" name="Google Shape;10063;p86"/>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6"/>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6"/>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86"/>
          <p:cNvGrpSpPr/>
          <p:nvPr/>
        </p:nvGrpSpPr>
        <p:grpSpPr>
          <a:xfrm>
            <a:off x="4179067" y="2811495"/>
            <a:ext cx="286475" cy="274390"/>
            <a:chOff x="4179067" y="2811495"/>
            <a:chExt cx="286475" cy="274390"/>
          </a:xfrm>
        </p:grpSpPr>
        <p:sp>
          <p:nvSpPr>
            <p:cNvPr id="10067" name="Google Shape;10067;p86"/>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6"/>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6"/>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6"/>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6"/>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6"/>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6"/>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6"/>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6"/>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6" name="Google Shape;10076;p86"/>
          <p:cNvGrpSpPr/>
          <p:nvPr/>
        </p:nvGrpSpPr>
        <p:grpSpPr>
          <a:xfrm>
            <a:off x="4686757" y="2762156"/>
            <a:ext cx="371047" cy="374199"/>
            <a:chOff x="4686757" y="2762156"/>
            <a:chExt cx="371047" cy="374199"/>
          </a:xfrm>
        </p:grpSpPr>
        <p:sp>
          <p:nvSpPr>
            <p:cNvPr id="10077" name="Google Shape;10077;p86"/>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6"/>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6"/>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6"/>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6"/>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6"/>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6"/>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4" name="Google Shape;10084;p86"/>
          <p:cNvGrpSpPr/>
          <p:nvPr/>
        </p:nvGrpSpPr>
        <p:grpSpPr>
          <a:xfrm>
            <a:off x="5221613" y="2784802"/>
            <a:ext cx="406567" cy="327855"/>
            <a:chOff x="5221613" y="2784802"/>
            <a:chExt cx="406567" cy="327855"/>
          </a:xfrm>
        </p:grpSpPr>
        <p:sp>
          <p:nvSpPr>
            <p:cNvPr id="10085" name="Google Shape;10085;p86"/>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6"/>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6"/>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6"/>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6"/>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6"/>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6"/>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6"/>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6"/>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6"/>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6"/>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6"/>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6"/>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6"/>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6"/>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6"/>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6"/>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6"/>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6"/>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6"/>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6"/>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6"/>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6"/>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6"/>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6"/>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6"/>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6"/>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6"/>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6"/>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6"/>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86"/>
          <p:cNvGrpSpPr/>
          <p:nvPr/>
        </p:nvGrpSpPr>
        <p:grpSpPr>
          <a:xfrm>
            <a:off x="5812586" y="2760921"/>
            <a:ext cx="303605" cy="375434"/>
            <a:chOff x="5812586" y="2760921"/>
            <a:chExt cx="303605" cy="375434"/>
          </a:xfrm>
        </p:grpSpPr>
        <p:sp>
          <p:nvSpPr>
            <p:cNvPr id="10116" name="Google Shape;10116;p86"/>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6"/>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6"/>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6"/>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6"/>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6"/>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6"/>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6"/>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6"/>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6"/>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6"/>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7" name="Google Shape;10127;p86"/>
          <p:cNvGrpSpPr/>
          <p:nvPr/>
        </p:nvGrpSpPr>
        <p:grpSpPr>
          <a:xfrm>
            <a:off x="6334673" y="2759633"/>
            <a:ext cx="378508" cy="378166"/>
            <a:chOff x="6334673" y="2759633"/>
            <a:chExt cx="378508" cy="378166"/>
          </a:xfrm>
        </p:grpSpPr>
        <p:sp>
          <p:nvSpPr>
            <p:cNvPr id="10128" name="Google Shape;10128;p86"/>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6"/>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6"/>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6"/>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2" name="Google Shape;10132;p86"/>
          <p:cNvGrpSpPr/>
          <p:nvPr/>
        </p:nvGrpSpPr>
        <p:grpSpPr>
          <a:xfrm>
            <a:off x="8012645" y="2806477"/>
            <a:ext cx="319763" cy="284505"/>
            <a:chOff x="8012645" y="2806477"/>
            <a:chExt cx="319763" cy="284505"/>
          </a:xfrm>
        </p:grpSpPr>
        <p:sp>
          <p:nvSpPr>
            <p:cNvPr id="10133" name="Google Shape;10133;p86"/>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6"/>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6"/>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6"/>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6"/>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6"/>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6"/>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6"/>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6"/>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6"/>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86"/>
          <p:cNvGrpSpPr/>
          <p:nvPr/>
        </p:nvGrpSpPr>
        <p:grpSpPr>
          <a:xfrm>
            <a:off x="2454435" y="4162138"/>
            <a:ext cx="385339" cy="388071"/>
            <a:chOff x="2454435" y="4162138"/>
            <a:chExt cx="385339" cy="388071"/>
          </a:xfrm>
        </p:grpSpPr>
        <p:sp>
          <p:nvSpPr>
            <p:cNvPr id="10144" name="Google Shape;10144;p86"/>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6"/>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6"/>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6"/>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6"/>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6"/>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6"/>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6"/>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6"/>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6"/>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6"/>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86"/>
          <p:cNvGrpSpPr/>
          <p:nvPr/>
        </p:nvGrpSpPr>
        <p:grpSpPr>
          <a:xfrm>
            <a:off x="3601939" y="4161192"/>
            <a:ext cx="275178" cy="388912"/>
            <a:chOff x="3601939" y="4161192"/>
            <a:chExt cx="275178" cy="388912"/>
          </a:xfrm>
        </p:grpSpPr>
        <p:sp>
          <p:nvSpPr>
            <p:cNvPr id="10156" name="Google Shape;10156;p86"/>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6"/>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6"/>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6"/>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6"/>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6"/>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6"/>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6"/>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6"/>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6"/>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6" name="Google Shape;10166;p86"/>
          <p:cNvGrpSpPr/>
          <p:nvPr/>
        </p:nvGrpSpPr>
        <p:grpSpPr>
          <a:xfrm>
            <a:off x="836023" y="3215146"/>
            <a:ext cx="375802" cy="371677"/>
            <a:chOff x="836023" y="3215146"/>
            <a:chExt cx="375802" cy="371677"/>
          </a:xfrm>
        </p:grpSpPr>
        <p:sp>
          <p:nvSpPr>
            <p:cNvPr id="10167" name="Google Shape;10167;p86"/>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6"/>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6"/>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6"/>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6"/>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6"/>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6"/>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6"/>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6"/>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6"/>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6"/>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6"/>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6"/>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6"/>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6"/>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6"/>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86"/>
          <p:cNvGrpSpPr/>
          <p:nvPr/>
        </p:nvGrpSpPr>
        <p:grpSpPr>
          <a:xfrm>
            <a:off x="1356297" y="3210890"/>
            <a:ext cx="431368" cy="380189"/>
            <a:chOff x="1356297" y="3210890"/>
            <a:chExt cx="431368" cy="380189"/>
          </a:xfrm>
        </p:grpSpPr>
        <p:sp>
          <p:nvSpPr>
            <p:cNvPr id="10184" name="Google Shape;10184;p86"/>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6"/>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6"/>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6"/>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6"/>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6"/>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6"/>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6"/>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6"/>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6"/>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6"/>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6"/>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6"/>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7" name="Google Shape;10197;p86"/>
          <p:cNvGrpSpPr/>
          <p:nvPr/>
        </p:nvGrpSpPr>
        <p:grpSpPr>
          <a:xfrm>
            <a:off x="1903737" y="3215540"/>
            <a:ext cx="411874" cy="370731"/>
            <a:chOff x="1903737" y="3215540"/>
            <a:chExt cx="411874" cy="370731"/>
          </a:xfrm>
        </p:grpSpPr>
        <p:sp>
          <p:nvSpPr>
            <p:cNvPr id="10198" name="Google Shape;10198;p86"/>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6"/>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6"/>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6"/>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6"/>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6"/>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6"/>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6"/>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6"/>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7" name="Google Shape;10207;p86"/>
          <p:cNvGrpSpPr/>
          <p:nvPr/>
        </p:nvGrpSpPr>
        <p:grpSpPr>
          <a:xfrm>
            <a:off x="2468465" y="3248854"/>
            <a:ext cx="397818" cy="304078"/>
            <a:chOff x="2468465" y="3248854"/>
            <a:chExt cx="397818" cy="304078"/>
          </a:xfrm>
        </p:grpSpPr>
        <p:sp>
          <p:nvSpPr>
            <p:cNvPr id="10208" name="Google Shape;10208;p86"/>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6"/>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6"/>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6"/>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6"/>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6"/>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4" name="Google Shape;10214;p86"/>
          <p:cNvGrpSpPr/>
          <p:nvPr/>
        </p:nvGrpSpPr>
        <p:grpSpPr>
          <a:xfrm>
            <a:off x="3017166" y="3216013"/>
            <a:ext cx="394376" cy="369812"/>
            <a:chOff x="3017166" y="3216013"/>
            <a:chExt cx="394376" cy="369812"/>
          </a:xfrm>
        </p:grpSpPr>
        <p:sp>
          <p:nvSpPr>
            <p:cNvPr id="10215" name="Google Shape;10215;p86"/>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6"/>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7" name="Google Shape;10217;p86"/>
          <p:cNvGrpSpPr/>
          <p:nvPr/>
        </p:nvGrpSpPr>
        <p:grpSpPr>
          <a:xfrm>
            <a:off x="4210043" y="3213228"/>
            <a:ext cx="199014" cy="375408"/>
            <a:chOff x="4210043" y="3213228"/>
            <a:chExt cx="199014" cy="375408"/>
          </a:xfrm>
        </p:grpSpPr>
        <p:sp>
          <p:nvSpPr>
            <p:cNvPr id="10218" name="Google Shape;10218;p86"/>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6"/>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6"/>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6"/>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6"/>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6"/>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6"/>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6"/>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6"/>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6"/>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86"/>
          <p:cNvGrpSpPr/>
          <p:nvPr/>
        </p:nvGrpSpPr>
        <p:grpSpPr>
          <a:xfrm>
            <a:off x="4818146" y="3203323"/>
            <a:ext cx="77845" cy="395165"/>
            <a:chOff x="4818146" y="3203323"/>
            <a:chExt cx="77845" cy="395165"/>
          </a:xfrm>
        </p:grpSpPr>
        <p:sp>
          <p:nvSpPr>
            <p:cNvPr id="10229" name="Google Shape;10229;p86"/>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6"/>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6"/>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6"/>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6"/>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6"/>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6"/>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6"/>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86"/>
          <p:cNvGrpSpPr/>
          <p:nvPr/>
        </p:nvGrpSpPr>
        <p:grpSpPr>
          <a:xfrm>
            <a:off x="5228890" y="3235428"/>
            <a:ext cx="344091" cy="332767"/>
            <a:chOff x="5228890" y="3235428"/>
            <a:chExt cx="344091" cy="332767"/>
          </a:xfrm>
        </p:grpSpPr>
        <p:sp>
          <p:nvSpPr>
            <p:cNvPr id="10238" name="Google Shape;10238;p86"/>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6"/>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6"/>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6"/>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6"/>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86"/>
          <p:cNvGrpSpPr/>
          <p:nvPr/>
        </p:nvGrpSpPr>
        <p:grpSpPr>
          <a:xfrm>
            <a:off x="5757913" y="3227047"/>
            <a:ext cx="388544" cy="347927"/>
            <a:chOff x="5757913" y="3227047"/>
            <a:chExt cx="388544" cy="347927"/>
          </a:xfrm>
        </p:grpSpPr>
        <p:sp>
          <p:nvSpPr>
            <p:cNvPr id="10244" name="Google Shape;10244;p86"/>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6"/>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6" name="Google Shape;10246;p86"/>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6"/>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6"/>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6"/>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6"/>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6"/>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6"/>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6"/>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6"/>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6"/>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6"/>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6"/>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6"/>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6"/>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6"/>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6"/>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2" name="Google Shape;10262;p86"/>
          <p:cNvGrpSpPr/>
          <p:nvPr/>
        </p:nvGrpSpPr>
        <p:grpSpPr>
          <a:xfrm>
            <a:off x="7414946" y="3220873"/>
            <a:ext cx="360091" cy="360117"/>
            <a:chOff x="7414946" y="3220873"/>
            <a:chExt cx="360091" cy="360117"/>
          </a:xfrm>
        </p:grpSpPr>
        <p:sp>
          <p:nvSpPr>
            <p:cNvPr id="10263" name="Google Shape;10263;p86"/>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6"/>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6"/>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6"/>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6"/>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6"/>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6"/>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6"/>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6"/>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6"/>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6"/>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4" name="Google Shape;10274;p86"/>
          <p:cNvGrpSpPr/>
          <p:nvPr/>
        </p:nvGrpSpPr>
        <p:grpSpPr>
          <a:xfrm>
            <a:off x="8027227" y="3215041"/>
            <a:ext cx="231829" cy="371782"/>
            <a:chOff x="8027227" y="3215041"/>
            <a:chExt cx="231829" cy="371782"/>
          </a:xfrm>
        </p:grpSpPr>
        <p:sp>
          <p:nvSpPr>
            <p:cNvPr id="10275" name="Google Shape;10275;p86"/>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6"/>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6"/>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6"/>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6"/>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6"/>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6"/>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6"/>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6"/>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6"/>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5" name="Google Shape;10285;p86"/>
          <p:cNvGrpSpPr/>
          <p:nvPr/>
        </p:nvGrpSpPr>
        <p:grpSpPr>
          <a:xfrm>
            <a:off x="4093603" y="4146138"/>
            <a:ext cx="395638" cy="420544"/>
            <a:chOff x="4093603" y="4146138"/>
            <a:chExt cx="395638" cy="420544"/>
          </a:xfrm>
        </p:grpSpPr>
        <p:sp>
          <p:nvSpPr>
            <p:cNvPr id="10286" name="Google Shape;10286;p86"/>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6"/>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6"/>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6"/>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6"/>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6"/>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6"/>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6"/>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6"/>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6"/>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6"/>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6"/>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6"/>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6"/>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6"/>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6"/>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6"/>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3" name="Google Shape;10303;p86"/>
          <p:cNvGrpSpPr/>
          <p:nvPr/>
        </p:nvGrpSpPr>
        <p:grpSpPr>
          <a:xfrm>
            <a:off x="4644406" y="4162322"/>
            <a:ext cx="392065" cy="387887"/>
            <a:chOff x="4644406" y="4162322"/>
            <a:chExt cx="392065" cy="387887"/>
          </a:xfrm>
        </p:grpSpPr>
        <p:sp>
          <p:nvSpPr>
            <p:cNvPr id="10304" name="Google Shape;10304;p86"/>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6"/>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6"/>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6"/>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6"/>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6"/>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0" name="Google Shape;10310;p86"/>
          <p:cNvGrpSpPr/>
          <p:nvPr/>
        </p:nvGrpSpPr>
        <p:grpSpPr>
          <a:xfrm>
            <a:off x="5728383" y="4221698"/>
            <a:ext cx="417128" cy="269162"/>
            <a:chOff x="5728383" y="4221698"/>
            <a:chExt cx="417128" cy="269162"/>
          </a:xfrm>
        </p:grpSpPr>
        <p:sp>
          <p:nvSpPr>
            <p:cNvPr id="10311" name="Google Shape;10311;p86"/>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6"/>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6"/>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6"/>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6"/>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6"/>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6"/>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6"/>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6"/>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6"/>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6"/>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6"/>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86"/>
          <p:cNvGrpSpPr/>
          <p:nvPr/>
        </p:nvGrpSpPr>
        <p:grpSpPr>
          <a:xfrm>
            <a:off x="834210" y="3696905"/>
            <a:ext cx="371782" cy="342751"/>
            <a:chOff x="834210" y="3696905"/>
            <a:chExt cx="371782" cy="342751"/>
          </a:xfrm>
        </p:grpSpPr>
        <p:sp>
          <p:nvSpPr>
            <p:cNvPr id="10324" name="Google Shape;10324;p86"/>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6"/>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6"/>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6"/>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6"/>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6"/>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6"/>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6"/>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6"/>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6"/>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6"/>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6"/>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86"/>
          <p:cNvGrpSpPr/>
          <p:nvPr/>
        </p:nvGrpSpPr>
        <p:grpSpPr>
          <a:xfrm>
            <a:off x="1359398" y="3682271"/>
            <a:ext cx="395296" cy="371966"/>
            <a:chOff x="1359398" y="3682271"/>
            <a:chExt cx="395296" cy="371966"/>
          </a:xfrm>
        </p:grpSpPr>
        <p:sp>
          <p:nvSpPr>
            <p:cNvPr id="10337" name="Google Shape;10337;p86"/>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6"/>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6"/>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6"/>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6"/>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6"/>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6"/>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86"/>
          <p:cNvGrpSpPr/>
          <p:nvPr/>
        </p:nvGrpSpPr>
        <p:grpSpPr>
          <a:xfrm>
            <a:off x="1908099" y="3682271"/>
            <a:ext cx="395296" cy="371966"/>
            <a:chOff x="1908099" y="3682271"/>
            <a:chExt cx="395296" cy="371966"/>
          </a:xfrm>
        </p:grpSpPr>
        <p:sp>
          <p:nvSpPr>
            <p:cNvPr id="10345" name="Google Shape;10345;p86"/>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6"/>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6"/>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6"/>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6"/>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6"/>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6"/>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86"/>
          <p:cNvGrpSpPr/>
          <p:nvPr/>
        </p:nvGrpSpPr>
        <p:grpSpPr>
          <a:xfrm>
            <a:off x="2456800" y="3682271"/>
            <a:ext cx="395270" cy="371966"/>
            <a:chOff x="2456800" y="3682271"/>
            <a:chExt cx="395270" cy="371966"/>
          </a:xfrm>
        </p:grpSpPr>
        <p:sp>
          <p:nvSpPr>
            <p:cNvPr id="10353" name="Google Shape;10353;p86"/>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6"/>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6"/>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6"/>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6"/>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6"/>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6"/>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6"/>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6"/>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86"/>
          <p:cNvGrpSpPr/>
          <p:nvPr/>
        </p:nvGrpSpPr>
        <p:grpSpPr>
          <a:xfrm>
            <a:off x="3014250" y="3682271"/>
            <a:ext cx="391092" cy="371940"/>
            <a:chOff x="3014250" y="3682271"/>
            <a:chExt cx="391092" cy="371940"/>
          </a:xfrm>
        </p:grpSpPr>
        <p:sp>
          <p:nvSpPr>
            <p:cNvPr id="10363" name="Google Shape;10363;p86"/>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6"/>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6"/>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6" name="Google Shape;10366;p86"/>
          <p:cNvGrpSpPr/>
          <p:nvPr/>
        </p:nvGrpSpPr>
        <p:grpSpPr>
          <a:xfrm>
            <a:off x="3569125" y="3702947"/>
            <a:ext cx="388728" cy="330692"/>
            <a:chOff x="3569125" y="3702947"/>
            <a:chExt cx="388728" cy="330692"/>
          </a:xfrm>
        </p:grpSpPr>
        <p:sp>
          <p:nvSpPr>
            <p:cNvPr id="10367" name="Google Shape;10367;p86"/>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6"/>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6"/>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6"/>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1" name="Google Shape;10371;p86"/>
          <p:cNvGrpSpPr/>
          <p:nvPr/>
        </p:nvGrpSpPr>
        <p:grpSpPr>
          <a:xfrm>
            <a:off x="4111994" y="3682455"/>
            <a:ext cx="387992" cy="371625"/>
            <a:chOff x="4111994" y="3682455"/>
            <a:chExt cx="387992" cy="371625"/>
          </a:xfrm>
        </p:grpSpPr>
        <p:sp>
          <p:nvSpPr>
            <p:cNvPr id="10372" name="Google Shape;10372;p86"/>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6"/>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4" name="Google Shape;10374;p86"/>
          <p:cNvGrpSpPr/>
          <p:nvPr/>
        </p:nvGrpSpPr>
        <p:grpSpPr>
          <a:xfrm>
            <a:off x="4674908" y="3682271"/>
            <a:ext cx="371966" cy="371966"/>
            <a:chOff x="4674908" y="3682271"/>
            <a:chExt cx="371966" cy="371966"/>
          </a:xfrm>
        </p:grpSpPr>
        <p:sp>
          <p:nvSpPr>
            <p:cNvPr id="10375" name="Google Shape;10375;p86"/>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6"/>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6"/>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6"/>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9" name="Google Shape;10379;p86"/>
          <p:cNvGrpSpPr/>
          <p:nvPr/>
        </p:nvGrpSpPr>
        <p:grpSpPr>
          <a:xfrm>
            <a:off x="5223609" y="3731112"/>
            <a:ext cx="371782" cy="274285"/>
            <a:chOff x="5223609" y="3731112"/>
            <a:chExt cx="371782" cy="274285"/>
          </a:xfrm>
        </p:grpSpPr>
        <p:sp>
          <p:nvSpPr>
            <p:cNvPr id="10380" name="Google Shape;10380;p86"/>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6"/>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2" name="Google Shape;10382;p86"/>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3" name="Google Shape;10383;p86"/>
          <p:cNvGrpSpPr/>
          <p:nvPr/>
        </p:nvGrpSpPr>
        <p:grpSpPr>
          <a:xfrm>
            <a:off x="6319908" y="3696721"/>
            <a:ext cx="373963" cy="343119"/>
            <a:chOff x="6319908" y="3696721"/>
            <a:chExt cx="373963" cy="343119"/>
          </a:xfrm>
        </p:grpSpPr>
        <p:sp>
          <p:nvSpPr>
            <p:cNvPr id="10384" name="Google Shape;10384;p86"/>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6"/>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6"/>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6"/>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6"/>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6"/>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6"/>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6"/>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6"/>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86"/>
          <p:cNvGrpSpPr/>
          <p:nvPr/>
        </p:nvGrpSpPr>
        <p:grpSpPr>
          <a:xfrm>
            <a:off x="6871342" y="3740044"/>
            <a:ext cx="371966" cy="256420"/>
            <a:chOff x="6871342" y="3740044"/>
            <a:chExt cx="371966" cy="256420"/>
          </a:xfrm>
        </p:grpSpPr>
        <p:sp>
          <p:nvSpPr>
            <p:cNvPr id="10394" name="Google Shape;10394;p86"/>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6"/>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6"/>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6"/>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6"/>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6"/>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6"/>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6"/>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6"/>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6"/>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6"/>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6"/>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6" name="Google Shape;10406;p86"/>
          <p:cNvGrpSpPr/>
          <p:nvPr/>
        </p:nvGrpSpPr>
        <p:grpSpPr>
          <a:xfrm>
            <a:off x="7402362" y="3681535"/>
            <a:ext cx="402757" cy="372728"/>
            <a:chOff x="7402362" y="3681535"/>
            <a:chExt cx="402757" cy="372728"/>
          </a:xfrm>
        </p:grpSpPr>
        <p:sp>
          <p:nvSpPr>
            <p:cNvPr id="10407" name="Google Shape;10407;p86"/>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6"/>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6"/>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6"/>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6"/>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6"/>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6"/>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6"/>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6"/>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6"/>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6"/>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6"/>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6"/>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6"/>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6"/>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6"/>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3" name="Google Shape;10423;p86"/>
          <p:cNvGrpSpPr/>
          <p:nvPr/>
        </p:nvGrpSpPr>
        <p:grpSpPr>
          <a:xfrm>
            <a:off x="7960705" y="3736235"/>
            <a:ext cx="378902" cy="264065"/>
            <a:chOff x="7960705" y="3736235"/>
            <a:chExt cx="378902" cy="264065"/>
          </a:xfrm>
        </p:grpSpPr>
        <p:sp>
          <p:nvSpPr>
            <p:cNvPr id="10424" name="Google Shape;10424;p86"/>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6"/>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6"/>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6"/>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6"/>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6"/>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6"/>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6"/>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6"/>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6"/>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6"/>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6"/>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6"/>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6"/>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8" name="Google Shape;10438;p86"/>
          <p:cNvGrpSpPr/>
          <p:nvPr/>
        </p:nvGrpSpPr>
        <p:grpSpPr>
          <a:xfrm>
            <a:off x="6400828" y="4162270"/>
            <a:ext cx="166200" cy="388019"/>
            <a:chOff x="6400828" y="4162270"/>
            <a:chExt cx="166200" cy="388019"/>
          </a:xfrm>
        </p:grpSpPr>
        <p:sp>
          <p:nvSpPr>
            <p:cNvPr id="10439" name="Google Shape;10439;p86"/>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6"/>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6"/>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6"/>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6"/>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6"/>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6"/>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6" name="Google Shape;10446;p86"/>
          <p:cNvGrpSpPr/>
          <p:nvPr/>
        </p:nvGrpSpPr>
        <p:grpSpPr>
          <a:xfrm>
            <a:off x="6919815" y="4162270"/>
            <a:ext cx="225260" cy="388019"/>
            <a:chOff x="6919815" y="4162270"/>
            <a:chExt cx="225260" cy="388019"/>
          </a:xfrm>
        </p:grpSpPr>
        <p:sp>
          <p:nvSpPr>
            <p:cNvPr id="10447" name="Google Shape;10447;p86"/>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6"/>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6"/>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6"/>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6"/>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6"/>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6"/>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6"/>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5" name="Google Shape;10455;p86"/>
          <p:cNvGrpSpPr/>
          <p:nvPr/>
        </p:nvGrpSpPr>
        <p:grpSpPr>
          <a:xfrm>
            <a:off x="7385600" y="4177035"/>
            <a:ext cx="388728" cy="358383"/>
            <a:chOff x="7385600" y="4177035"/>
            <a:chExt cx="388728" cy="358383"/>
          </a:xfrm>
        </p:grpSpPr>
        <p:sp>
          <p:nvSpPr>
            <p:cNvPr id="10456" name="Google Shape;10456;p86"/>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6"/>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6"/>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6"/>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6"/>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6"/>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6"/>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3" name="Google Shape;10463;p86"/>
          <p:cNvGrpSpPr/>
          <p:nvPr/>
        </p:nvGrpSpPr>
        <p:grpSpPr>
          <a:xfrm>
            <a:off x="3625085" y="3259862"/>
            <a:ext cx="369207" cy="258259"/>
            <a:chOff x="3625085" y="3259862"/>
            <a:chExt cx="369207" cy="258259"/>
          </a:xfrm>
        </p:grpSpPr>
        <p:sp>
          <p:nvSpPr>
            <p:cNvPr id="10464" name="Google Shape;10464;p86"/>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6"/>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6"/>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6"/>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6"/>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6"/>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6"/>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6"/>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6"/>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6"/>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6"/>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6"/>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6"/>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7" name="Google Shape;10477;p86"/>
          <p:cNvGrpSpPr/>
          <p:nvPr/>
        </p:nvGrpSpPr>
        <p:grpSpPr>
          <a:xfrm>
            <a:off x="6317360" y="3276808"/>
            <a:ext cx="363217" cy="248590"/>
            <a:chOff x="6317360" y="3276808"/>
            <a:chExt cx="363217" cy="248590"/>
          </a:xfrm>
        </p:grpSpPr>
        <p:sp>
          <p:nvSpPr>
            <p:cNvPr id="10478" name="Google Shape;10478;p86"/>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6"/>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6"/>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6"/>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6"/>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6"/>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6"/>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6"/>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6"/>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6"/>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6"/>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6"/>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6"/>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6"/>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6"/>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6"/>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6"/>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6"/>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6"/>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6"/>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6"/>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6"/>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6"/>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6"/>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6"/>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6"/>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6"/>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5" name="Google Shape;10505;p86"/>
          <p:cNvGrpSpPr/>
          <p:nvPr/>
        </p:nvGrpSpPr>
        <p:grpSpPr>
          <a:xfrm>
            <a:off x="5084391" y="4183682"/>
            <a:ext cx="504064" cy="325595"/>
            <a:chOff x="5084391" y="4183682"/>
            <a:chExt cx="504064" cy="325595"/>
          </a:xfrm>
        </p:grpSpPr>
        <p:sp>
          <p:nvSpPr>
            <p:cNvPr id="10506" name="Google Shape;10506;p86"/>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6"/>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6"/>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6"/>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6"/>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6"/>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6"/>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6"/>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6"/>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6"/>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6"/>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6"/>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6"/>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6"/>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6"/>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6"/>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2" name="Google Shape;10522;p86"/>
          <p:cNvGrpSpPr/>
          <p:nvPr/>
        </p:nvGrpSpPr>
        <p:grpSpPr>
          <a:xfrm>
            <a:off x="7947595" y="2347996"/>
            <a:ext cx="379795" cy="267165"/>
            <a:chOff x="7947595" y="2347996"/>
            <a:chExt cx="379795" cy="267165"/>
          </a:xfrm>
        </p:grpSpPr>
        <p:sp>
          <p:nvSpPr>
            <p:cNvPr id="10523" name="Google Shape;10523;p86"/>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6"/>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6"/>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6"/>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6"/>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6"/>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6"/>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6"/>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6"/>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2" name="Google Shape;10532;p86"/>
          <p:cNvGrpSpPr/>
          <p:nvPr/>
        </p:nvGrpSpPr>
        <p:grpSpPr>
          <a:xfrm>
            <a:off x="6400644" y="2310269"/>
            <a:ext cx="275362" cy="338784"/>
            <a:chOff x="6400644" y="2310269"/>
            <a:chExt cx="275362" cy="338784"/>
          </a:xfrm>
        </p:grpSpPr>
        <p:sp>
          <p:nvSpPr>
            <p:cNvPr id="10533" name="Google Shape;10533;p86"/>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6"/>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6"/>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6"/>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6"/>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6"/>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6"/>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6"/>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6"/>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6"/>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6"/>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6"/>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6"/>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86"/>
          <p:cNvGrpSpPr/>
          <p:nvPr/>
        </p:nvGrpSpPr>
        <p:grpSpPr>
          <a:xfrm>
            <a:off x="1342268" y="4161009"/>
            <a:ext cx="359565" cy="358094"/>
            <a:chOff x="1342268" y="4161009"/>
            <a:chExt cx="359565" cy="358094"/>
          </a:xfrm>
        </p:grpSpPr>
        <p:sp>
          <p:nvSpPr>
            <p:cNvPr id="10547" name="Google Shape;10547;p86"/>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6"/>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6"/>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6"/>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6"/>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6"/>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6"/>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6"/>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6"/>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6" name="Google Shape;10556;p86"/>
          <p:cNvGrpSpPr/>
          <p:nvPr/>
        </p:nvGrpSpPr>
        <p:grpSpPr>
          <a:xfrm>
            <a:off x="1913012" y="2764940"/>
            <a:ext cx="417523" cy="374252"/>
            <a:chOff x="1913012" y="2764940"/>
            <a:chExt cx="417523" cy="374252"/>
          </a:xfrm>
        </p:grpSpPr>
        <p:sp>
          <p:nvSpPr>
            <p:cNvPr id="10557" name="Google Shape;10557;p86"/>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6"/>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6"/>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6"/>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6"/>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6"/>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6"/>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6"/>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6"/>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6"/>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6"/>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6"/>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86"/>
          <p:cNvGrpSpPr/>
          <p:nvPr/>
        </p:nvGrpSpPr>
        <p:grpSpPr>
          <a:xfrm>
            <a:off x="830742" y="2763601"/>
            <a:ext cx="384734" cy="381556"/>
            <a:chOff x="830742" y="2763601"/>
            <a:chExt cx="384734" cy="381556"/>
          </a:xfrm>
        </p:grpSpPr>
        <p:sp>
          <p:nvSpPr>
            <p:cNvPr id="10570" name="Google Shape;10570;p86"/>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6"/>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6"/>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6"/>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6"/>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6"/>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6"/>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6"/>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6"/>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6"/>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6"/>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6"/>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6"/>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6"/>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6"/>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6"/>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6"/>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6"/>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6"/>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6"/>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6"/>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86"/>
          <p:cNvGrpSpPr/>
          <p:nvPr/>
        </p:nvGrpSpPr>
        <p:grpSpPr>
          <a:xfrm>
            <a:off x="3007498" y="4183419"/>
            <a:ext cx="375434" cy="329667"/>
            <a:chOff x="3007498" y="4183419"/>
            <a:chExt cx="375434" cy="329667"/>
          </a:xfrm>
        </p:grpSpPr>
        <p:sp>
          <p:nvSpPr>
            <p:cNvPr id="10592" name="Google Shape;10592;p86"/>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6"/>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6"/>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6"/>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6"/>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6"/>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6"/>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6"/>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6"/>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6"/>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6"/>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6"/>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6"/>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6"/>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6"/>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6"/>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6"/>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6"/>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6"/>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6"/>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2" name="Google Shape;10612;p86"/>
          <p:cNvGrpSpPr/>
          <p:nvPr/>
        </p:nvGrpSpPr>
        <p:grpSpPr>
          <a:xfrm>
            <a:off x="6919276" y="2766990"/>
            <a:ext cx="274550" cy="354728"/>
            <a:chOff x="7606826" y="2419290"/>
            <a:chExt cx="274550" cy="354728"/>
          </a:xfrm>
        </p:grpSpPr>
        <p:sp>
          <p:nvSpPr>
            <p:cNvPr id="10613" name="Google Shape;10613;p86"/>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6"/>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6"/>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6"/>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6"/>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6"/>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6"/>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6"/>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6"/>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6"/>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6"/>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6"/>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6"/>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6"/>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6"/>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8" name="Google Shape;10628;p86"/>
          <p:cNvGrpSpPr/>
          <p:nvPr/>
        </p:nvGrpSpPr>
        <p:grpSpPr>
          <a:xfrm>
            <a:off x="7550168" y="2777003"/>
            <a:ext cx="263316" cy="354728"/>
            <a:chOff x="8062968" y="2419290"/>
            <a:chExt cx="263316" cy="354728"/>
          </a:xfrm>
        </p:grpSpPr>
        <p:sp>
          <p:nvSpPr>
            <p:cNvPr id="10629" name="Google Shape;10629;p86"/>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6"/>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6"/>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6"/>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6"/>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6"/>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6"/>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6"/>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6"/>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6"/>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6"/>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6"/>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6"/>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6"/>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6"/>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6"/>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6"/>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46" name="Google Shape;10646;p86"/>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0647" name="Google Shape;10647;p8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51" name="Shape 10651"/>
        <p:cNvGrpSpPr/>
        <p:nvPr/>
      </p:nvGrpSpPr>
      <p:grpSpPr>
        <a:xfrm>
          <a:off x="0" y="0"/>
          <a:ext cx="0" cy="0"/>
          <a:chOff x="0" y="0"/>
          <a:chExt cx="0" cy="0"/>
        </a:xfrm>
      </p:grpSpPr>
      <p:grpSp>
        <p:nvGrpSpPr>
          <p:cNvPr id="10652" name="Google Shape;10652;p87"/>
          <p:cNvGrpSpPr/>
          <p:nvPr/>
        </p:nvGrpSpPr>
        <p:grpSpPr>
          <a:xfrm>
            <a:off x="7075663" y="2261129"/>
            <a:ext cx="362163" cy="347098"/>
            <a:chOff x="7075663" y="2444129"/>
            <a:chExt cx="362163" cy="347098"/>
          </a:xfrm>
        </p:grpSpPr>
        <p:sp>
          <p:nvSpPr>
            <p:cNvPr id="10653" name="Google Shape;10653;p87"/>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7"/>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7"/>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7"/>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7"/>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7"/>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7"/>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7"/>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1" name="Google Shape;10661;p87"/>
          <p:cNvGrpSpPr/>
          <p:nvPr/>
        </p:nvGrpSpPr>
        <p:grpSpPr>
          <a:xfrm>
            <a:off x="6638175" y="2253584"/>
            <a:ext cx="372197" cy="362163"/>
            <a:chOff x="6638175" y="2436584"/>
            <a:chExt cx="372197" cy="362163"/>
          </a:xfrm>
        </p:grpSpPr>
        <p:sp>
          <p:nvSpPr>
            <p:cNvPr id="10662" name="Google Shape;10662;p87"/>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7"/>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7"/>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7"/>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7"/>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7"/>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7"/>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7"/>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7"/>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7"/>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7"/>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7"/>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7"/>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5" name="Google Shape;10675;p87"/>
          <p:cNvGrpSpPr/>
          <p:nvPr/>
        </p:nvGrpSpPr>
        <p:grpSpPr>
          <a:xfrm>
            <a:off x="6192906" y="2256440"/>
            <a:ext cx="371699" cy="356084"/>
            <a:chOff x="6192906" y="2439440"/>
            <a:chExt cx="371699" cy="356084"/>
          </a:xfrm>
        </p:grpSpPr>
        <p:sp>
          <p:nvSpPr>
            <p:cNvPr id="10676" name="Google Shape;10676;p87"/>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7"/>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7"/>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7"/>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7"/>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7"/>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7"/>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7"/>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7"/>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7"/>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7"/>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7"/>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7"/>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9" name="Google Shape;10689;p87"/>
          <p:cNvGrpSpPr/>
          <p:nvPr/>
        </p:nvGrpSpPr>
        <p:grpSpPr>
          <a:xfrm>
            <a:off x="5762467" y="2253584"/>
            <a:ext cx="362163" cy="362163"/>
            <a:chOff x="5762467" y="2436584"/>
            <a:chExt cx="362163" cy="362163"/>
          </a:xfrm>
        </p:grpSpPr>
        <p:sp>
          <p:nvSpPr>
            <p:cNvPr id="10690" name="Google Shape;10690;p87"/>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7"/>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7"/>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7"/>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7"/>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7"/>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7"/>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7"/>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7"/>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7"/>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7"/>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7"/>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7"/>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7"/>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7"/>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7"/>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7"/>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7"/>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7"/>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7"/>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7"/>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7"/>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7"/>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7"/>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7"/>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5" name="Google Shape;10715;p87"/>
          <p:cNvGrpSpPr/>
          <p:nvPr/>
        </p:nvGrpSpPr>
        <p:grpSpPr>
          <a:xfrm>
            <a:off x="5323721" y="2254029"/>
            <a:ext cx="362922" cy="361219"/>
            <a:chOff x="5323721" y="2437029"/>
            <a:chExt cx="362922" cy="361219"/>
          </a:xfrm>
        </p:grpSpPr>
        <p:sp>
          <p:nvSpPr>
            <p:cNvPr id="10716" name="Google Shape;10716;p87"/>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7"/>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7"/>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7"/>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7"/>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7"/>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7"/>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7"/>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7"/>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7"/>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7"/>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7"/>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7"/>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7"/>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7"/>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7"/>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7"/>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3" name="Google Shape;10733;p87"/>
          <p:cNvGrpSpPr/>
          <p:nvPr/>
        </p:nvGrpSpPr>
        <p:grpSpPr>
          <a:xfrm>
            <a:off x="4875937" y="2285731"/>
            <a:ext cx="407122" cy="315448"/>
            <a:chOff x="4875937" y="2468731"/>
            <a:chExt cx="407122" cy="315448"/>
          </a:xfrm>
        </p:grpSpPr>
        <p:sp>
          <p:nvSpPr>
            <p:cNvPr id="10734" name="Google Shape;10734;p87"/>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7"/>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7"/>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7"/>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7"/>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7"/>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7"/>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7"/>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7"/>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7"/>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7"/>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7"/>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7"/>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7"/>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7"/>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7"/>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7"/>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7"/>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7"/>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3" name="Google Shape;10753;p87"/>
          <p:cNvGrpSpPr/>
          <p:nvPr/>
        </p:nvGrpSpPr>
        <p:grpSpPr>
          <a:xfrm>
            <a:off x="4893282" y="3621774"/>
            <a:ext cx="242114" cy="362163"/>
            <a:chOff x="4893282" y="3804774"/>
            <a:chExt cx="242114" cy="362163"/>
          </a:xfrm>
        </p:grpSpPr>
        <p:sp>
          <p:nvSpPr>
            <p:cNvPr id="10754" name="Google Shape;10754;p87"/>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7"/>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7"/>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7"/>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7"/>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7"/>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7"/>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7"/>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7"/>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7"/>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7"/>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7"/>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7"/>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7"/>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7"/>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7"/>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7"/>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7"/>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7"/>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7"/>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7"/>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7"/>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7"/>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7"/>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7"/>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7"/>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0" name="Google Shape;10780;p87"/>
          <p:cNvGrpSpPr/>
          <p:nvPr/>
        </p:nvGrpSpPr>
        <p:grpSpPr>
          <a:xfrm>
            <a:off x="6248162" y="3621774"/>
            <a:ext cx="231058" cy="362425"/>
            <a:chOff x="6248162" y="3804774"/>
            <a:chExt cx="231058" cy="362425"/>
          </a:xfrm>
        </p:grpSpPr>
        <p:sp>
          <p:nvSpPr>
            <p:cNvPr id="10781" name="Google Shape;10781;p87"/>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7"/>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7"/>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7"/>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5" name="Google Shape;10785;p87"/>
          <p:cNvGrpSpPr/>
          <p:nvPr/>
        </p:nvGrpSpPr>
        <p:grpSpPr>
          <a:xfrm>
            <a:off x="5346568" y="3621774"/>
            <a:ext cx="233337" cy="362163"/>
            <a:chOff x="5346568" y="3804774"/>
            <a:chExt cx="233337" cy="362163"/>
          </a:xfrm>
        </p:grpSpPr>
        <p:sp>
          <p:nvSpPr>
            <p:cNvPr id="10786" name="Google Shape;10786;p87"/>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7"/>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7"/>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7"/>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7"/>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7"/>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7"/>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7"/>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7"/>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7"/>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7"/>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7"/>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7"/>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7"/>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7"/>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7"/>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7"/>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7"/>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7"/>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5" name="Google Shape;10805;p87"/>
          <p:cNvGrpSpPr/>
          <p:nvPr/>
        </p:nvGrpSpPr>
        <p:grpSpPr>
          <a:xfrm>
            <a:off x="6704985" y="3622141"/>
            <a:ext cx="209967" cy="361639"/>
            <a:chOff x="6704985" y="3805141"/>
            <a:chExt cx="209967" cy="361639"/>
          </a:xfrm>
        </p:grpSpPr>
        <p:sp>
          <p:nvSpPr>
            <p:cNvPr id="10806" name="Google Shape;10806;p87"/>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7"/>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7"/>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7"/>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7"/>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7"/>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7"/>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7"/>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7"/>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7"/>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7"/>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7"/>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8" name="Google Shape;10818;p87"/>
          <p:cNvGrpSpPr/>
          <p:nvPr/>
        </p:nvGrpSpPr>
        <p:grpSpPr>
          <a:xfrm>
            <a:off x="7513884" y="2265269"/>
            <a:ext cx="363184" cy="338792"/>
            <a:chOff x="7513884" y="2448269"/>
            <a:chExt cx="363184" cy="338792"/>
          </a:xfrm>
        </p:grpSpPr>
        <p:sp>
          <p:nvSpPr>
            <p:cNvPr id="10819" name="Google Shape;10819;p87"/>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7"/>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7"/>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7"/>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7"/>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7"/>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5" name="Google Shape;10825;p87"/>
          <p:cNvGrpSpPr/>
          <p:nvPr/>
        </p:nvGrpSpPr>
        <p:grpSpPr>
          <a:xfrm>
            <a:off x="5777767" y="3621826"/>
            <a:ext cx="258699" cy="362136"/>
            <a:chOff x="5777767" y="3804826"/>
            <a:chExt cx="258699" cy="362136"/>
          </a:xfrm>
        </p:grpSpPr>
        <p:sp>
          <p:nvSpPr>
            <p:cNvPr id="10826" name="Google Shape;10826;p87"/>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7"/>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7"/>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9" name="Google Shape;10829;p87"/>
          <p:cNvGrpSpPr/>
          <p:nvPr/>
        </p:nvGrpSpPr>
        <p:grpSpPr>
          <a:xfrm>
            <a:off x="7953101" y="2253584"/>
            <a:ext cx="361691" cy="362163"/>
            <a:chOff x="7953101" y="2436584"/>
            <a:chExt cx="361691" cy="362163"/>
          </a:xfrm>
        </p:grpSpPr>
        <p:sp>
          <p:nvSpPr>
            <p:cNvPr id="10830" name="Google Shape;10830;p87"/>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7"/>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7"/>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7"/>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7"/>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7"/>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7"/>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7"/>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7"/>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87"/>
          <p:cNvGrpSpPr/>
          <p:nvPr/>
        </p:nvGrpSpPr>
        <p:grpSpPr>
          <a:xfrm>
            <a:off x="4859353" y="3172130"/>
            <a:ext cx="373481" cy="362267"/>
            <a:chOff x="4859353" y="3355130"/>
            <a:chExt cx="373481" cy="362267"/>
          </a:xfrm>
        </p:grpSpPr>
        <p:sp>
          <p:nvSpPr>
            <p:cNvPr id="10840" name="Google Shape;10840;p87"/>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7"/>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7"/>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7"/>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7"/>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7"/>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7"/>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7"/>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7"/>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7"/>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7"/>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7"/>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7"/>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7"/>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87"/>
          <p:cNvGrpSpPr/>
          <p:nvPr/>
        </p:nvGrpSpPr>
        <p:grpSpPr>
          <a:xfrm>
            <a:off x="6637678" y="1317982"/>
            <a:ext cx="378721" cy="362005"/>
            <a:chOff x="6637678" y="1500982"/>
            <a:chExt cx="378721" cy="362005"/>
          </a:xfrm>
        </p:grpSpPr>
        <p:sp>
          <p:nvSpPr>
            <p:cNvPr id="10855" name="Google Shape;10855;p87"/>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7"/>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7"/>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7"/>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7"/>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7"/>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7"/>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7"/>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7"/>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7"/>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7"/>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7"/>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7"/>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7"/>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7"/>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7"/>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87"/>
          <p:cNvGrpSpPr/>
          <p:nvPr/>
        </p:nvGrpSpPr>
        <p:grpSpPr>
          <a:xfrm>
            <a:off x="5827993" y="3172496"/>
            <a:ext cx="223041" cy="362163"/>
            <a:chOff x="5827993" y="3355496"/>
            <a:chExt cx="223041" cy="362163"/>
          </a:xfrm>
        </p:grpSpPr>
        <p:sp>
          <p:nvSpPr>
            <p:cNvPr id="10872" name="Google Shape;10872;p87"/>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7"/>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7"/>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7"/>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7"/>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7"/>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7"/>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7"/>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7"/>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7"/>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7"/>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7"/>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7"/>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7"/>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7"/>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7" name="Google Shape;10887;p87"/>
          <p:cNvGrpSpPr/>
          <p:nvPr/>
        </p:nvGrpSpPr>
        <p:grpSpPr>
          <a:xfrm>
            <a:off x="7528713" y="1317641"/>
            <a:ext cx="370520" cy="361586"/>
            <a:chOff x="7528713" y="1500641"/>
            <a:chExt cx="370520" cy="361586"/>
          </a:xfrm>
        </p:grpSpPr>
        <p:sp>
          <p:nvSpPr>
            <p:cNvPr id="10888" name="Google Shape;10888;p87"/>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7"/>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7"/>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7"/>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7"/>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7"/>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7"/>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87"/>
          <p:cNvGrpSpPr/>
          <p:nvPr/>
        </p:nvGrpSpPr>
        <p:grpSpPr>
          <a:xfrm>
            <a:off x="5317198" y="3172496"/>
            <a:ext cx="367429" cy="362163"/>
            <a:chOff x="5317198" y="3355496"/>
            <a:chExt cx="367429" cy="362163"/>
          </a:xfrm>
        </p:grpSpPr>
        <p:sp>
          <p:nvSpPr>
            <p:cNvPr id="10896" name="Google Shape;10896;p87"/>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7"/>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7"/>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7"/>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7"/>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7"/>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7"/>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7"/>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7"/>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7"/>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7"/>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7"/>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7"/>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7"/>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7"/>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7"/>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2" name="Google Shape;10912;p87"/>
          <p:cNvGrpSpPr/>
          <p:nvPr/>
        </p:nvGrpSpPr>
        <p:grpSpPr>
          <a:xfrm>
            <a:off x="5302971" y="1317563"/>
            <a:ext cx="383175" cy="362241"/>
            <a:chOff x="5302971" y="1500563"/>
            <a:chExt cx="383175" cy="362241"/>
          </a:xfrm>
        </p:grpSpPr>
        <p:sp>
          <p:nvSpPr>
            <p:cNvPr id="10913" name="Google Shape;10913;p87"/>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7"/>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87"/>
          <p:cNvGrpSpPr/>
          <p:nvPr/>
        </p:nvGrpSpPr>
        <p:grpSpPr>
          <a:xfrm>
            <a:off x="6202705" y="1342453"/>
            <a:ext cx="364180" cy="312461"/>
            <a:chOff x="6202705" y="1525453"/>
            <a:chExt cx="364180" cy="312461"/>
          </a:xfrm>
        </p:grpSpPr>
        <p:sp>
          <p:nvSpPr>
            <p:cNvPr id="10916" name="Google Shape;10916;p87"/>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7"/>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7"/>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7"/>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7"/>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7"/>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7"/>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87"/>
          <p:cNvGrpSpPr/>
          <p:nvPr/>
        </p:nvGrpSpPr>
        <p:grpSpPr>
          <a:xfrm>
            <a:off x="7087217" y="1320602"/>
            <a:ext cx="362398" cy="356163"/>
            <a:chOff x="7087217" y="1503602"/>
            <a:chExt cx="362398" cy="356163"/>
          </a:xfrm>
        </p:grpSpPr>
        <p:sp>
          <p:nvSpPr>
            <p:cNvPr id="10924" name="Google Shape;10924;p87"/>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7"/>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7"/>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7"/>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7"/>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7"/>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7"/>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7"/>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7"/>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7"/>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7"/>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7"/>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7"/>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7"/>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7"/>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7"/>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7"/>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7"/>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7"/>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7"/>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7"/>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87"/>
          <p:cNvGrpSpPr/>
          <p:nvPr/>
        </p:nvGrpSpPr>
        <p:grpSpPr>
          <a:xfrm>
            <a:off x="7968952" y="1317877"/>
            <a:ext cx="378747" cy="361455"/>
            <a:chOff x="7968952" y="1500877"/>
            <a:chExt cx="378747" cy="361455"/>
          </a:xfrm>
        </p:grpSpPr>
        <p:sp>
          <p:nvSpPr>
            <p:cNvPr id="10946" name="Google Shape;10946;p87"/>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7"/>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7"/>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7"/>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7"/>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7"/>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7"/>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7"/>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7"/>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7"/>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7"/>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7"/>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7"/>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7"/>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7"/>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87"/>
          <p:cNvGrpSpPr/>
          <p:nvPr/>
        </p:nvGrpSpPr>
        <p:grpSpPr>
          <a:xfrm>
            <a:off x="5761445" y="1358723"/>
            <a:ext cx="362163" cy="279737"/>
            <a:chOff x="5761445" y="1541723"/>
            <a:chExt cx="362163" cy="279737"/>
          </a:xfrm>
        </p:grpSpPr>
        <p:sp>
          <p:nvSpPr>
            <p:cNvPr id="10962" name="Google Shape;10962;p87"/>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7"/>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7"/>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7"/>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7"/>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7"/>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8" name="Google Shape;10968;p87"/>
          <p:cNvGrpSpPr/>
          <p:nvPr/>
        </p:nvGrpSpPr>
        <p:grpSpPr>
          <a:xfrm>
            <a:off x="6204958" y="3172575"/>
            <a:ext cx="358390" cy="362320"/>
            <a:chOff x="6204958" y="3355575"/>
            <a:chExt cx="358390" cy="362320"/>
          </a:xfrm>
        </p:grpSpPr>
        <p:sp>
          <p:nvSpPr>
            <p:cNvPr id="10969" name="Google Shape;10969;p87"/>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7"/>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7"/>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7"/>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7"/>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7"/>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7"/>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7"/>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7"/>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7"/>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7"/>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7"/>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7"/>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7"/>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7"/>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7"/>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5" name="Google Shape;10985;p87"/>
          <p:cNvGrpSpPr/>
          <p:nvPr/>
        </p:nvGrpSpPr>
        <p:grpSpPr>
          <a:xfrm>
            <a:off x="4939970" y="1316855"/>
            <a:ext cx="242979" cy="362660"/>
            <a:chOff x="4939970" y="1499855"/>
            <a:chExt cx="242979" cy="362660"/>
          </a:xfrm>
        </p:grpSpPr>
        <p:sp>
          <p:nvSpPr>
            <p:cNvPr id="10986" name="Google Shape;10986;p87"/>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7"/>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7"/>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7"/>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7"/>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7"/>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87"/>
          <p:cNvGrpSpPr/>
          <p:nvPr/>
        </p:nvGrpSpPr>
        <p:grpSpPr>
          <a:xfrm>
            <a:off x="8023448" y="3172496"/>
            <a:ext cx="284322" cy="362163"/>
            <a:chOff x="8023448" y="3355496"/>
            <a:chExt cx="284322" cy="362163"/>
          </a:xfrm>
        </p:grpSpPr>
        <p:sp>
          <p:nvSpPr>
            <p:cNvPr id="10993" name="Google Shape;10993;p87"/>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7"/>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7"/>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7"/>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7"/>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7"/>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7"/>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7"/>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7"/>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2" name="Google Shape;11002;p87"/>
          <p:cNvGrpSpPr/>
          <p:nvPr/>
        </p:nvGrpSpPr>
        <p:grpSpPr>
          <a:xfrm>
            <a:off x="6644201" y="3172496"/>
            <a:ext cx="366695" cy="361979"/>
            <a:chOff x="6644201" y="3355496"/>
            <a:chExt cx="366695" cy="361979"/>
          </a:xfrm>
        </p:grpSpPr>
        <p:sp>
          <p:nvSpPr>
            <p:cNvPr id="11003" name="Google Shape;11003;p87"/>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7"/>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7"/>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7"/>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7"/>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7"/>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7"/>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7"/>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7"/>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7"/>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7"/>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7"/>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7"/>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7"/>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7"/>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7"/>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7"/>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7"/>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7"/>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7"/>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7"/>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7"/>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5" name="Google Shape;11025;p87"/>
          <p:cNvGrpSpPr/>
          <p:nvPr/>
        </p:nvGrpSpPr>
        <p:grpSpPr>
          <a:xfrm>
            <a:off x="7955145" y="1836192"/>
            <a:ext cx="365176" cy="271013"/>
            <a:chOff x="7955145" y="2019192"/>
            <a:chExt cx="365176" cy="271013"/>
          </a:xfrm>
        </p:grpSpPr>
        <p:sp>
          <p:nvSpPr>
            <p:cNvPr id="11026" name="Google Shape;11026;p87"/>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7"/>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7"/>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7"/>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7"/>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7"/>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87"/>
          <p:cNvGrpSpPr/>
          <p:nvPr/>
        </p:nvGrpSpPr>
        <p:grpSpPr>
          <a:xfrm>
            <a:off x="7518155" y="1826471"/>
            <a:ext cx="361927" cy="290270"/>
            <a:chOff x="7518155" y="2009471"/>
            <a:chExt cx="361927" cy="290270"/>
          </a:xfrm>
        </p:grpSpPr>
        <p:sp>
          <p:nvSpPr>
            <p:cNvPr id="11033" name="Google Shape;11033;p87"/>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7"/>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7"/>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7"/>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7"/>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7"/>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7"/>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7"/>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7"/>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7"/>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7"/>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7"/>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7"/>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6" name="Google Shape;11046;p87"/>
          <p:cNvGrpSpPr/>
          <p:nvPr/>
        </p:nvGrpSpPr>
        <p:grpSpPr>
          <a:xfrm>
            <a:off x="7079672" y="1808053"/>
            <a:ext cx="362163" cy="327264"/>
            <a:chOff x="7079672" y="1991053"/>
            <a:chExt cx="362163" cy="327264"/>
          </a:xfrm>
        </p:grpSpPr>
        <p:sp>
          <p:nvSpPr>
            <p:cNvPr id="11047" name="Google Shape;11047;p87"/>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7"/>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7"/>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7"/>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7"/>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7"/>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7"/>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7"/>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7"/>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7"/>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7"/>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7"/>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7"/>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7"/>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7"/>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7"/>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3" name="Google Shape;11063;p87"/>
          <p:cNvGrpSpPr/>
          <p:nvPr/>
        </p:nvGrpSpPr>
        <p:grpSpPr>
          <a:xfrm>
            <a:off x="6641188" y="1852514"/>
            <a:ext cx="361901" cy="238132"/>
            <a:chOff x="6641188" y="2035514"/>
            <a:chExt cx="361901" cy="238132"/>
          </a:xfrm>
        </p:grpSpPr>
        <p:sp>
          <p:nvSpPr>
            <p:cNvPr id="11064" name="Google Shape;11064;p87"/>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7"/>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7"/>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7"/>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7"/>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7"/>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7"/>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7"/>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7"/>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7"/>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7"/>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7"/>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7"/>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7"/>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7"/>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7"/>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7"/>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7"/>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7"/>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87"/>
          <p:cNvGrpSpPr/>
          <p:nvPr/>
        </p:nvGrpSpPr>
        <p:grpSpPr>
          <a:xfrm>
            <a:off x="6202443" y="1803677"/>
            <a:ext cx="362425" cy="335884"/>
            <a:chOff x="6202443" y="1986677"/>
            <a:chExt cx="362425" cy="335884"/>
          </a:xfrm>
        </p:grpSpPr>
        <p:sp>
          <p:nvSpPr>
            <p:cNvPr id="11084" name="Google Shape;11084;p87"/>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7"/>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7"/>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7"/>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7"/>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7"/>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7"/>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7"/>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7"/>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7"/>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7"/>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7"/>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7"/>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7"/>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7"/>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7"/>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7"/>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7"/>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7"/>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7"/>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4" name="Google Shape;11104;p87"/>
          <p:cNvGrpSpPr/>
          <p:nvPr/>
        </p:nvGrpSpPr>
        <p:grpSpPr>
          <a:xfrm>
            <a:off x="5764222" y="1833598"/>
            <a:ext cx="374293" cy="276069"/>
            <a:chOff x="5764222" y="2016598"/>
            <a:chExt cx="374293" cy="276069"/>
          </a:xfrm>
        </p:grpSpPr>
        <p:sp>
          <p:nvSpPr>
            <p:cNvPr id="11105" name="Google Shape;11105;p87"/>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7"/>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7"/>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7"/>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7"/>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7"/>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7"/>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7"/>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7"/>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7"/>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7"/>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6" name="Google Shape;11116;p87"/>
          <p:cNvGrpSpPr/>
          <p:nvPr/>
        </p:nvGrpSpPr>
        <p:grpSpPr>
          <a:xfrm>
            <a:off x="5325477" y="1833441"/>
            <a:ext cx="361927" cy="276515"/>
            <a:chOff x="5325477" y="2016441"/>
            <a:chExt cx="361927" cy="276515"/>
          </a:xfrm>
        </p:grpSpPr>
        <p:sp>
          <p:nvSpPr>
            <p:cNvPr id="11117" name="Google Shape;11117;p87"/>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7"/>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7"/>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7"/>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7"/>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7"/>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7"/>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7"/>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7"/>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7"/>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7"/>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7"/>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7"/>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7"/>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7"/>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7"/>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7"/>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7"/>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7"/>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7"/>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87"/>
          <p:cNvGrpSpPr/>
          <p:nvPr/>
        </p:nvGrpSpPr>
        <p:grpSpPr>
          <a:xfrm>
            <a:off x="4870671" y="1834200"/>
            <a:ext cx="364180" cy="274812"/>
            <a:chOff x="4870671" y="2017200"/>
            <a:chExt cx="364180" cy="274812"/>
          </a:xfrm>
        </p:grpSpPr>
        <p:sp>
          <p:nvSpPr>
            <p:cNvPr id="11138" name="Google Shape;11138;p87"/>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7"/>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7"/>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7"/>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7"/>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7"/>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7"/>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7"/>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7"/>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7"/>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7"/>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7"/>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7"/>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87"/>
          <p:cNvGrpSpPr/>
          <p:nvPr/>
        </p:nvGrpSpPr>
        <p:grpSpPr>
          <a:xfrm>
            <a:off x="7144726" y="3172496"/>
            <a:ext cx="260690" cy="362032"/>
            <a:chOff x="7144726" y="3355496"/>
            <a:chExt cx="260690" cy="362032"/>
          </a:xfrm>
        </p:grpSpPr>
        <p:sp>
          <p:nvSpPr>
            <p:cNvPr id="11152" name="Google Shape;11152;p87"/>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7"/>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7"/>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7"/>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7"/>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7"/>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8" name="Google Shape;11158;p87"/>
          <p:cNvGrpSpPr/>
          <p:nvPr/>
        </p:nvGrpSpPr>
        <p:grpSpPr>
          <a:xfrm>
            <a:off x="6705719" y="4095051"/>
            <a:ext cx="261712" cy="361770"/>
            <a:chOff x="6705719" y="4278051"/>
            <a:chExt cx="261712" cy="361770"/>
          </a:xfrm>
        </p:grpSpPr>
        <p:sp>
          <p:nvSpPr>
            <p:cNvPr id="11159" name="Google Shape;11159;p87"/>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7"/>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7"/>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7"/>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7"/>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7"/>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7"/>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7"/>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7"/>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7"/>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7"/>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7"/>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7"/>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7"/>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7"/>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4" name="Google Shape;11174;p87"/>
          <p:cNvGrpSpPr/>
          <p:nvPr/>
        </p:nvGrpSpPr>
        <p:grpSpPr>
          <a:xfrm>
            <a:off x="5750650" y="2708652"/>
            <a:ext cx="320216" cy="361403"/>
            <a:chOff x="5750650" y="2891652"/>
            <a:chExt cx="320216" cy="361403"/>
          </a:xfrm>
        </p:grpSpPr>
        <p:sp>
          <p:nvSpPr>
            <p:cNvPr id="11175" name="Google Shape;11175;p87"/>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7"/>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7"/>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7"/>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7"/>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7"/>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7"/>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7"/>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7"/>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7"/>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7"/>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7"/>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7"/>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7"/>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7"/>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0" name="Google Shape;11190;p87"/>
          <p:cNvGrpSpPr/>
          <p:nvPr/>
        </p:nvGrpSpPr>
        <p:grpSpPr>
          <a:xfrm>
            <a:off x="6658009" y="2708390"/>
            <a:ext cx="315972" cy="361927"/>
            <a:chOff x="6658009" y="2891390"/>
            <a:chExt cx="315972" cy="361927"/>
          </a:xfrm>
        </p:grpSpPr>
        <p:sp>
          <p:nvSpPr>
            <p:cNvPr id="11191" name="Google Shape;11191;p87"/>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7"/>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7"/>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7"/>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7"/>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7"/>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7"/>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87"/>
          <p:cNvGrpSpPr/>
          <p:nvPr/>
        </p:nvGrpSpPr>
        <p:grpSpPr>
          <a:xfrm>
            <a:off x="6203465" y="2708206"/>
            <a:ext cx="320478" cy="362110"/>
            <a:chOff x="6203465" y="2891206"/>
            <a:chExt cx="320478" cy="362110"/>
          </a:xfrm>
        </p:grpSpPr>
        <p:sp>
          <p:nvSpPr>
            <p:cNvPr id="11199" name="Google Shape;11199;p87"/>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7"/>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7"/>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7"/>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7"/>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4" name="Google Shape;11204;p87"/>
          <p:cNvGrpSpPr/>
          <p:nvPr/>
        </p:nvGrpSpPr>
        <p:grpSpPr>
          <a:xfrm>
            <a:off x="7567280" y="2708259"/>
            <a:ext cx="307116" cy="362294"/>
            <a:chOff x="7567280" y="2891259"/>
            <a:chExt cx="307116" cy="362294"/>
          </a:xfrm>
        </p:grpSpPr>
        <p:sp>
          <p:nvSpPr>
            <p:cNvPr id="11205" name="Google Shape;11205;p87"/>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7"/>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7"/>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7"/>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7"/>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7"/>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7"/>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7"/>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7"/>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7"/>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7"/>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7"/>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7" name="Google Shape;11217;p87"/>
          <p:cNvGrpSpPr/>
          <p:nvPr/>
        </p:nvGrpSpPr>
        <p:grpSpPr>
          <a:xfrm>
            <a:off x="7112579" y="2708521"/>
            <a:ext cx="338556" cy="361534"/>
            <a:chOff x="7112579" y="2891521"/>
            <a:chExt cx="338556" cy="361534"/>
          </a:xfrm>
        </p:grpSpPr>
        <p:sp>
          <p:nvSpPr>
            <p:cNvPr id="11218" name="Google Shape;11218;p87"/>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7"/>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87"/>
          <p:cNvGrpSpPr/>
          <p:nvPr/>
        </p:nvGrpSpPr>
        <p:grpSpPr>
          <a:xfrm>
            <a:off x="7155259" y="3622036"/>
            <a:ext cx="207478" cy="361272"/>
            <a:chOff x="7155259" y="3805036"/>
            <a:chExt cx="207478" cy="361272"/>
          </a:xfrm>
        </p:grpSpPr>
        <p:sp>
          <p:nvSpPr>
            <p:cNvPr id="11221" name="Google Shape;11221;p87"/>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7"/>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7"/>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7"/>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7"/>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7"/>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7"/>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7"/>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7"/>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7"/>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7"/>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7"/>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87"/>
          <p:cNvGrpSpPr/>
          <p:nvPr/>
        </p:nvGrpSpPr>
        <p:grpSpPr>
          <a:xfrm>
            <a:off x="4915368" y="2708390"/>
            <a:ext cx="182850" cy="361927"/>
            <a:chOff x="4915368" y="2891390"/>
            <a:chExt cx="182850" cy="361927"/>
          </a:xfrm>
        </p:grpSpPr>
        <p:sp>
          <p:nvSpPr>
            <p:cNvPr id="11234" name="Google Shape;11234;p87"/>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7"/>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7"/>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7"/>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7"/>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7"/>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7"/>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7"/>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7"/>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7"/>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7"/>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87"/>
          <p:cNvGrpSpPr/>
          <p:nvPr/>
        </p:nvGrpSpPr>
        <p:grpSpPr>
          <a:xfrm>
            <a:off x="8028714" y="2708652"/>
            <a:ext cx="289589" cy="361403"/>
            <a:chOff x="8028714" y="2891652"/>
            <a:chExt cx="289589" cy="361403"/>
          </a:xfrm>
        </p:grpSpPr>
        <p:sp>
          <p:nvSpPr>
            <p:cNvPr id="11246" name="Google Shape;11246;p87"/>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7"/>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7"/>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7"/>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7"/>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7"/>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7"/>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7"/>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7"/>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7"/>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7"/>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7"/>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7"/>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7"/>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7"/>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7"/>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7"/>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7"/>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7"/>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7"/>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6" name="Google Shape;11266;p87"/>
          <p:cNvGrpSpPr/>
          <p:nvPr/>
        </p:nvGrpSpPr>
        <p:grpSpPr>
          <a:xfrm>
            <a:off x="7551822" y="3621774"/>
            <a:ext cx="293335" cy="361927"/>
            <a:chOff x="7551822" y="3804774"/>
            <a:chExt cx="293335" cy="361927"/>
          </a:xfrm>
        </p:grpSpPr>
        <p:sp>
          <p:nvSpPr>
            <p:cNvPr id="11267" name="Google Shape;11267;p87"/>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7"/>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7"/>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7"/>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7"/>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7"/>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7"/>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7"/>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7"/>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7"/>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7"/>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87"/>
          <p:cNvGrpSpPr/>
          <p:nvPr/>
        </p:nvGrpSpPr>
        <p:grpSpPr>
          <a:xfrm>
            <a:off x="6263725" y="4094658"/>
            <a:ext cx="210491" cy="362163"/>
            <a:chOff x="6263725" y="4277658"/>
            <a:chExt cx="210491" cy="362163"/>
          </a:xfrm>
        </p:grpSpPr>
        <p:sp>
          <p:nvSpPr>
            <p:cNvPr id="11279" name="Google Shape;11279;p87"/>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7"/>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7"/>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7"/>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7"/>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7"/>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7"/>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7"/>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7"/>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7"/>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7"/>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7"/>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7"/>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7"/>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7"/>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4" name="Google Shape;11294;p87"/>
          <p:cNvGrpSpPr/>
          <p:nvPr/>
        </p:nvGrpSpPr>
        <p:grpSpPr>
          <a:xfrm>
            <a:off x="7987790" y="3621695"/>
            <a:ext cx="336303" cy="362005"/>
            <a:chOff x="7987790" y="3804695"/>
            <a:chExt cx="336303" cy="362005"/>
          </a:xfrm>
        </p:grpSpPr>
        <p:sp>
          <p:nvSpPr>
            <p:cNvPr id="11295" name="Google Shape;11295;p87"/>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7"/>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7"/>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7"/>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7"/>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7"/>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7"/>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7"/>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7"/>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7"/>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5" name="Google Shape;11305;p87"/>
          <p:cNvGrpSpPr/>
          <p:nvPr/>
        </p:nvGrpSpPr>
        <p:grpSpPr>
          <a:xfrm>
            <a:off x="5273444" y="2708285"/>
            <a:ext cx="371123" cy="362267"/>
            <a:chOff x="5273444" y="2891285"/>
            <a:chExt cx="371123" cy="362267"/>
          </a:xfrm>
        </p:grpSpPr>
        <p:sp>
          <p:nvSpPr>
            <p:cNvPr id="11306" name="Google Shape;11306;p87"/>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7"/>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7"/>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7"/>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7"/>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7"/>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7"/>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7"/>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7"/>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7"/>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7"/>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7"/>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7"/>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7"/>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0" name="Google Shape;11320;p87"/>
          <p:cNvGrpSpPr/>
          <p:nvPr/>
        </p:nvGrpSpPr>
        <p:grpSpPr>
          <a:xfrm>
            <a:off x="7630397" y="3175399"/>
            <a:ext cx="214759" cy="357030"/>
            <a:chOff x="2235125" y="238075"/>
            <a:chExt cx="3144350" cy="5227375"/>
          </a:xfrm>
        </p:grpSpPr>
        <p:sp>
          <p:nvSpPr>
            <p:cNvPr id="11321" name="Google Shape;11321;p87"/>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7"/>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7"/>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7"/>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7"/>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7"/>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7"/>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7"/>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7"/>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0" name="Google Shape;11330;p87"/>
          <p:cNvGrpSpPr/>
          <p:nvPr/>
        </p:nvGrpSpPr>
        <p:grpSpPr>
          <a:xfrm>
            <a:off x="2810729" y="4084107"/>
            <a:ext cx="342496" cy="351944"/>
            <a:chOff x="2810729" y="4267107"/>
            <a:chExt cx="342496" cy="351944"/>
          </a:xfrm>
        </p:grpSpPr>
        <p:sp>
          <p:nvSpPr>
            <p:cNvPr id="11331" name="Google Shape;11331;p87"/>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7"/>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7"/>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7"/>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7"/>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7"/>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7"/>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7"/>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7"/>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7"/>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7"/>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7"/>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7"/>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7"/>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7"/>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7"/>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7"/>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7"/>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7"/>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7"/>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7"/>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7"/>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7"/>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7"/>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7"/>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7"/>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7"/>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7"/>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7"/>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7"/>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87"/>
          <p:cNvGrpSpPr/>
          <p:nvPr/>
        </p:nvGrpSpPr>
        <p:grpSpPr>
          <a:xfrm>
            <a:off x="1779168" y="3622625"/>
            <a:ext cx="282381" cy="343454"/>
            <a:chOff x="1779168" y="3805625"/>
            <a:chExt cx="282381" cy="343454"/>
          </a:xfrm>
        </p:grpSpPr>
        <p:sp>
          <p:nvSpPr>
            <p:cNvPr id="11362" name="Google Shape;11362;p87"/>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7"/>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7"/>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7"/>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7"/>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7"/>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7"/>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7"/>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7"/>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7"/>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7"/>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7"/>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7"/>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7"/>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7"/>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7"/>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7"/>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7"/>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7"/>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7"/>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7"/>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7"/>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7"/>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7"/>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7"/>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7"/>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7"/>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7"/>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0" name="Google Shape;11390;p87"/>
          <p:cNvGrpSpPr/>
          <p:nvPr/>
        </p:nvGrpSpPr>
        <p:grpSpPr>
          <a:xfrm>
            <a:off x="2593522" y="2224029"/>
            <a:ext cx="391606" cy="364535"/>
            <a:chOff x="2593522" y="2407029"/>
            <a:chExt cx="391606" cy="364535"/>
          </a:xfrm>
        </p:grpSpPr>
        <p:sp>
          <p:nvSpPr>
            <p:cNvPr id="11391" name="Google Shape;11391;p87"/>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7"/>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7"/>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7"/>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7"/>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7"/>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7"/>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7"/>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7"/>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7"/>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7"/>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7"/>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7"/>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7"/>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7"/>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7"/>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7"/>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7"/>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7"/>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7"/>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7"/>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7"/>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7"/>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7"/>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7"/>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7"/>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7"/>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7"/>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7"/>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7"/>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7"/>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7"/>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7"/>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7"/>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7"/>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7"/>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7"/>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7"/>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7"/>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0" name="Google Shape;11430;p87"/>
          <p:cNvGrpSpPr/>
          <p:nvPr/>
        </p:nvGrpSpPr>
        <p:grpSpPr>
          <a:xfrm>
            <a:off x="3955047" y="2249242"/>
            <a:ext cx="322912" cy="334396"/>
            <a:chOff x="3955047" y="2432242"/>
            <a:chExt cx="322912" cy="334396"/>
          </a:xfrm>
        </p:grpSpPr>
        <p:sp>
          <p:nvSpPr>
            <p:cNvPr id="11431" name="Google Shape;11431;p87"/>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7"/>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7"/>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87"/>
          <p:cNvGrpSpPr/>
          <p:nvPr/>
        </p:nvGrpSpPr>
        <p:grpSpPr>
          <a:xfrm>
            <a:off x="1802465" y="1779854"/>
            <a:ext cx="265373" cy="351944"/>
            <a:chOff x="1802465" y="1962854"/>
            <a:chExt cx="265373" cy="351944"/>
          </a:xfrm>
        </p:grpSpPr>
        <p:sp>
          <p:nvSpPr>
            <p:cNvPr id="11435" name="Google Shape;11435;p87"/>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7"/>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7"/>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7"/>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7"/>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7"/>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7"/>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2" name="Google Shape;11442;p87"/>
          <p:cNvGrpSpPr/>
          <p:nvPr/>
        </p:nvGrpSpPr>
        <p:grpSpPr>
          <a:xfrm>
            <a:off x="3512070" y="1773222"/>
            <a:ext cx="373983" cy="363622"/>
            <a:chOff x="3512070" y="1956222"/>
            <a:chExt cx="373983" cy="363622"/>
          </a:xfrm>
        </p:grpSpPr>
        <p:sp>
          <p:nvSpPr>
            <p:cNvPr id="11443" name="Google Shape;11443;p87"/>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7"/>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7"/>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7"/>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7"/>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7"/>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7"/>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7"/>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7"/>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7"/>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7"/>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7"/>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7"/>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7"/>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7"/>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7"/>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7"/>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0" name="Google Shape;11460;p87"/>
          <p:cNvGrpSpPr/>
          <p:nvPr/>
        </p:nvGrpSpPr>
        <p:grpSpPr>
          <a:xfrm>
            <a:off x="842683" y="2211751"/>
            <a:ext cx="345640" cy="356660"/>
            <a:chOff x="842683" y="2394751"/>
            <a:chExt cx="345640" cy="356660"/>
          </a:xfrm>
        </p:grpSpPr>
        <p:sp>
          <p:nvSpPr>
            <p:cNvPr id="11461" name="Google Shape;11461;p87"/>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7"/>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7"/>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7"/>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7"/>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7"/>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7"/>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7"/>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7"/>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7"/>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7"/>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7"/>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7"/>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7"/>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7"/>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7"/>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7" name="Google Shape;11477;p87"/>
          <p:cNvGrpSpPr/>
          <p:nvPr/>
        </p:nvGrpSpPr>
        <p:grpSpPr>
          <a:xfrm>
            <a:off x="1290615" y="2216467"/>
            <a:ext cx="336836" cy="342511"/>
            <a:chOff x="1290615" y="2399467"/>
            <a:chExt cx="336836" cy="342511"/>
          </a:xfrm>
        </p:grpSpPr>
        <p:sp>
          <p:nvSpPr>
            <p:cNvPr id="11478" name="Google Shape;11478;p87"/>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7"/>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7"/>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7"/>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7"/>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7"/>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7"/>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7"/>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7"/>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7"/>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7"/>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7"/>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7"/>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7"/>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7"/>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7"/>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7"/>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7"/>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7"/>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7" name="Google Shape;11497;p87"/>
          <p:cNvGrpSpPr/>
          <p:nvPr/>
        </p:nvGrpSpPr>
        <p:grpSpPr>
          <a:xfrm>
            <a:off x="1748310" y="2225601"/>
            <a:ext cx="308508" cy="333378"/>
            <a:chOff x="1748310" y="2408601"/>
            <a:chExt cx="308508" cy="333378"/>
          </a:xfrm>
        </p:grpSpPr>
        <p:sp>
          <p:nvSpPr>
            <p:cNvPr id="11498" name="Google Shape;11498;p87"/>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7"/>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7"/>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7"/>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7"/>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7"/>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7"/>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7"/>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87"/>
          <p:cNvGrpSpPr/>
          <p:nvPr/>
        </p:nvGrpSpPr>
        <p:grpSpPr>
          <a:xfrm>
            <a:off x="3044614" y="2235033"/>
            <a:ext cx="376184" cy="315141"/>
            <a:chOff x="3044614" y="2418033"/>
            <a:chExt cx="376184" cy="315141"/>
          </a:xfrm>
        </p:grpSpPr>
        <p:sp>
          <p:nvSpPr>
            <p:cNvPr id="11507" name="Google Shape;11507;p87"/>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7"/>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7"/>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7"/>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7"/>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7"/>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7"/>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7"/>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7"/>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87"/>
          <p:cNvGrpSpPr/>
          <p:nvPr/>
        </p:nvGrpSpPr>
        <p:grpSpPr>
          <a:xfrm>
            <a:off x="3943638" y="3632072"/>
            <a:ext cx="357933" cy="342676"/>
            <a:chOff x="3943638" y="3815072"/>
            <a:chExt cx="357933" cy="342676"/>
          </a:xfrm>
        </p:grpSpPr>
        <p:sp>
          <p:nvSpPr>
            <p:cNvPr id="11517" name="Google Shape;11517;p87"/>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7"/>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7"/>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7"/>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7"/>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7"/>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7"/>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7"/>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7"/>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87"/>
          <p:cNvGrpSpPr/>
          <p:nvPr/>
        </p:nvGrpSpPr>
        <p:grpSpPr>
          <a:xfrm>
            <a:off x="3508282" y="3627341"/>
            <a:ext cx="351644" cy="351959"/>
            <a:chOff x="3508282" y="3810341"/>
            <a:chExt cx="351644" cy="351959"/>
          </a:xfrm>
        </p:grpSpPr>
        <p:sp>
          <p:nvSpPr>
            <p:cNvPr id="11527" name="Google Shape;11527;p87"/>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7"/>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7"/>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7"/>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7"/>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7"/>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7"/>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7"/>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7"/>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7"/>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7"/>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7"/>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7"/>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87"/>
          <p:cNvGrpSpPr/>
          <p:nvPr/>
        </p:nvGrpSpPr>
        <p:grpSpPr>
          <a:xfrm>
            <a:off x="2224585" y="1779854"/>
            <a:ext cx="303163" cy="351809"/>
            <a:chOff x="2224585" y="1962854"/>
            <a:chExt cx="303163" cy="351809"/>
          </a:xfrm>
        </p:grpSpPr>
        <p:sp>
          <p:nvSpPr>
            <p:cNvPr id="11541" name="Google Shape;11541;p87"/>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7"/>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7"/>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7"/>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7"/>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7"/>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7"/>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7"/>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87"/>
          <p:cNvGrpSpPr/>
          <p:nvPr/>
        </p:nvGrpSpPr>
        <p:grpSpPr>
          <a:xfrm>
            <a:off x="2622794" y="1807868"/>
            <a:ext cx="389090" cy="296231"/>
            <a:chOff x="2622794" y="1990868"/>
            <a:chExt cx="389090" cy="296231"/>
          </a:xfrm>
        </p:grpSpPr>
        <p:sp>
          <p:nvSpPr>
            <p:cNvPr id="11550" name="Google Shape;11550;p87"/>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7"/>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7"/>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7"/>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7"/>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7"/>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7"/>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7"/>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7"/>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87"/>
          <p:cNvGrpSpPr/>
          <p:nvPr/>
        </p:nvGrpSpPr>
        <p:grpSpPr>
          <a:xfrm>
            <a:off x="3977326" y="1769149"/>
            <a:ext cx="327074" cy="375241"/>
            <a:chOff x="3977326" y="1952149"/>
            <a:chExt cx="327074" cy="375241"/>
          </a:xfrm>
        </p:grpSpPr>
        <p:sp>
          <p:nvSpPr>
            <p:cNvPr id="11560" name="Google Shape;11560;p87"/>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7"/>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7"/>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7"/>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7"/>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7"/>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7"/>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7"/>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7"/>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7"/>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7"/>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7"/>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7"/>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7"/>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7"/>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7"/>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7"/>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7" name="Google Shape;11577;p87"/>
          <p:cNvGrpSpPr/>
          <p:nvPr/>
        </p:nvGrpSpPr>
        <p:grpSpPr>
          <a:xfrm>
            <a:off x="1341612" y="3157055"/>
            <a:ext cx="259399" cy="370524"/>
            <a:chOff x="1341612" y="3340055"/>
            <a:chExt cx="259399" cy="370524"/>
          </a:xfrm>
        </p:grpSpPr>
        <p:sp>
          <p:nvSpPr>
            <p:cNvPr id="11578" name="Google Shape;11578;p87"/>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7"/>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7"/>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7"/>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7"/>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7"/>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7"/>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7"/>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7"/>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7"/>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7"/>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7"/>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7"/>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7"/>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7"/>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7"/>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7"/>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7"/>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6" name="Google Shape;11596;p87"/>
          <p:cNvGrpSpPr/>
          <p:nvPr/>
        </p:nvGrpSpPr>
        <p:grpSpPr>
          <a:xfrm>
            <a:off x="2179892" y="3661972"/>
            <a:ext cx="351629" cy="282381"/>
            <a:chOff x="2179892" y="3844972"/>
            <a:chExt cx="351629" cy="282381"/>
          </a:xfrm>
        </p:grpSpPr>
        <p:sp>
          <p:nvSpPr>
            <p:cNvPr id="11597" name="Google Shape;11597;p87"/>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7"/>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7"/>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7"/>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7"/>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7"/>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7"/>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7"/>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7"/>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7"/>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7"/>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7"/>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7"/>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7"/>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7"/>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7"/>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7"/>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7"/>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7"/>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7"/>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7" name="Google Shape;11617;p87"/>
          <p:cNvGrpSpPr/>
          <p:nvPr/>
        </p:nvGrpSpPr>
        <p:grpSpPr>
          <a:xfrm>
            <a:off x="3131170" y="3633884"/>
            <a:ext cx="220051" cy="338169"/>
            <a:chOff x="3131170" y="3816884"/>
            <a:chExt cx="220051" cy="338169"/>
          </a:xfrm>
        </p:grpSpPr>
        <p:sp>
          <p:nvSpPr>
            <p:cNvPr id="11618" name="Google Shape;11618;p87"/>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7"/>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7"/>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7"/>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7"/>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7"/>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7"/>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7"/>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7"/>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7" name="Google Shape;11627;p87"/>
          <p:cNvGrpSpPr/>
          <p:nvPr/>
        </p:nvGrpSpPr>
        <p:grpSpPr>
          <a:xfrm>
            <a:off x="903502" y="3176564"/>
            <a:ext cx="247990" cy="333393"/>
            <a:chOff x="903502" y="3359564"/>
            <a:chExt cx="247990" cy="333393"/>
          </a:xfrm>
        </p:grpSpPr>
        <p:sp>
          <p:nvSpPr>
            <p:cNvPr id="11628" name="Google Shape;11628;p87"/>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7"/>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7"/>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7"/>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7"/>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7"/>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7"/>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7"/>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7"/>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7"/>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7"/>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7"/>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7"/>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7"/>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7"/>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7"/>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7"/>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7"/>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7"/>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7"/>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7"/>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7"/>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0" name="Google Shape;11650;p87"/>
          <p:cNvGrpSpPr/>
          <p:nvPr/>
        </p:nvGrpSpPr>
        <p:grpSpPr>
          <a:xfrm>
            <a:off x="2616191" y="2707461"/>
            <a:ext cx="365793" cy="361152"/>
            <a:chOff x="2616191" y="2890461"/>
            <a:chExt cx="365793" cy="361152"/>
          </a:xfrm>
        </p:grpSpPr>
        <p:sp>
          <p:nvSpPr>
            <p:cNvPr id="11651" name="Google Shape;11651;p87"/>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7"/>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7"/>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7"/>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7"/>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7"/>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7"/>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7"/>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7"/>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7"/>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7"/>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87"/>
          <p:cNvGrpSpPr/>
          <p:nvPr/>
        </p:nvGrpSpPr>
        <p:grpSpPr>
          <a:xfrm>
            <a:off x="3049959" y="1762861"/>
            <a:ext cx="402940" cy="388536"/>
            <a:chOff x="3049959" y="1945861"/>
            <a:chExt cx="402940" cy="388536"/>
          </a:xfrm>
        </p:grpSpPr>
        <p:sp>
          <p:nvSpPr>
            <p:cNvPr id="11663" name="Google Shape;11663;p87"/>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7"/>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7"/>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7"/>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7"/>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7"/>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87"/>
          <p:cNvGrpSpPr/>
          <p:nvPr/>
        </p:nvGrpSpPr>
        <p:grpSpPr>
          <a:xfrm>
            <a:off x="2483025" y="4085679"/>
            <a:ext cx="202428" cy="349114"/>
            <a:chOff x="2483025" y="4268679"/>
            <a:chExt cx="202428" cy="349114"/>
          </a:xfrm>
        </p:grpSpPr>
        <p:sp>
          <p:nvSpPr>
            <p:cNvPr id="11670" name="Google Shape;11670;p87"/>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7"/>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7"/>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7"/>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7"/>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7"/>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6" name="Google Shape;11676;p87"/>
          <p:cNvGrpSpPr/>
          <p:nvPr/>
        </p:nvGrpSpPr>
        <p:grpSpPr>
          <a:xfrm>
            <a:off x="862507" y="2702984"/>
            <a:ext cx="329590" cy="365000"/>
            <a:chOff x="862507" y="2885984"/>
            <a:chExt cx="329590" cy="365000"/>
          </a:xfrm>
        </p:grpSpPr>
        <p:sp>
          <p:nvSpPr>
            <p:cNvPr id="11677" name="Google Shape;11677;p87"/>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7"/>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7"/>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7"/>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7"/>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7"/>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7"/>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87"/>
          <p:cNvGrpSpPr/>
          <p:nvPr/>
        </p:nvGrpSpPr>
        <p:grpSpPr>
          <a:xfrm>
            <a:off x="3082075" y="2688805"/>
            <a:ext cx="318884" cy="379807"/>
            <a:chOff x="3082075" y="2871805"/>
            <a:chExt cx="318884" cy="379807"/>
          </a:xfrm>
        </p:grpSpPr>
        <p:sp>
          <p:nvSpPr>
            <p:cNvPr id="11685" name="Google Shape;11685;p87"/>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7"/>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7"/>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7"/>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7"/>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7"/>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7"/>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7"/>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7"/>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7"/>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7"/>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7"/>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7"/>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7"/>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7"/>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7"/>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7"/>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7"/>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7"/>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7"/>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5" name="Google Shape;11705;p87"/>
          <p:cNvGrpSpPr/>
          <p:nvPr/>
        </p:nvGrpSpPr>
        <p:grpSpPr>
          <a:xfrm>
            <a:off x="2594780" y="1333494"/>
            <a:ext cx="410187" cy="324244"/>
            <a:chOff x="2594780" y="1516494"/>
            <a:chExt cx="410187" cy="324244"/>
          </a:xfrm>
        </p:grpSpPr>
        <p:sp>
          <p:nvSpPr>
            <p:cNvPr id="11706" name="Google Shape;11706;p87"/>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7"/>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7"/>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7"/>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7"/>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7"/>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7"/>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7"/>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87"/>
          <p:cNvGrpSpPr/>
          <p:nvPr/>
        </p:nvGrpSpPr>
        <p:grpSpPr>
          <a:xfrm>
            <a:off x="1742965" y="1319959"/>
            <a:ext cx="333692" cy="333363"/>
            <a:chOff x="1742965" y="1502959"/>
            <a:chExt cx="333692" cy="333363"/>
          </a:xfrm>
        </p:grpSpPr>
        <p:sp>
          <p:nvSpPr>
            <p:cNvPr id="11715" name="Google Shape;11715;p87"/>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7"/>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7"/>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7"/>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87"/>
          <p:cNvGrpSpPr/>
          <p:nvPr/>
        </p:nvGrpSpPr>
        <p:grpSpPr>
          <a:xfrm>
            <a:off x="3051531" y="1333809"/>
            <a:ext cx="390034" cy="296545"/>
            <a:chOff x="3051531" y="1516809"/>
            <a:chExt cx="390034" cy="296545"/>
          </a:xfrm>
        </p:grpSpPr>
        <p:sp>
          <p:nvSpPr>
            <p:cNvPr id="11720" name="Google Shape;11720;p87"/>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7"/>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7"/>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7"/>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7"/>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7"/>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7"/>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7"/>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7"/>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7"/>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7"/>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7"/>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7"/>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7"/>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7"/>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5" name="Google Shape;11735;p87"/>
          <p:cNvGrpSpPr/>
          <p:nvPr/>
        </p:nvGrpSpPr>
        <p:grpSpPr>
          <a:xfrm>
            <a:off x="3514900" y="1306020"/>
            <a:ext cx="354145" cy="351869"/>
            <a:chOff x="3514900" y="1489020"/>
            <a:chExt cx="354145" cy="351869"/>
          </a:xfrm>
        </p:grpSpPr>
        <p:sp>
          <p:nvSpPr>
            <p:cNvPr id="11736" name="Google Shape;11736;p87"/>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7"/>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7"/>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7"/>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7"/>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7"/>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7"/>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7"/>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7"/>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7"/>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7"/>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7"/>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7"/>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7"/>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7"/>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7"/>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7"/>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7"/>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7"/>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7"/>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7"/>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7"/>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8" name="Google Shape;11758;p87"/>
          <p:cNvGrpSpPr/>
          <p:nvPr/>
        </p:nvGrpSpPr>
        <p:grpSpPr>
          <a:xfrm>
            <a:off x="3066324" y="3167446"/>
            <a:ext cx="346598" cy="333183"/>
            <a:chOff x="3066324" y="3350446"/>
            <a:chExt cx="346598" cy="333183"/>
          </a:xfrm>
        </p:grpSpPr>
        <p:sp>
          <p:nvSpPr>
            <p:cNvPr id="11759" name="Google Shape;11759;p87"/>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7"/>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7"/>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7"/>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7"/>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7"/>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7"/>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7"/>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7"/>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7"/>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9" name="Google Shape;11769;p87"/>
          <p:cNvGrpSpPr/>
          <p:nvPr/>
        </p:nvGrpSpPr>
        <p:grpSpPr>
          <a:xfrm>
            <a:off x="1282755" y="1769089"/>
            <a:ext cx="363278" cy="363338"/>
            <a:chOff x="1282755" y="1952089"/>
            <a:chExt cx="363278" cy="363338"/>
          </a:xfrm>
        </p:grpSpPr>
        <p:sp>
          <p:nvSpPr>
            <p:cNvPr id="11770" name="Google Shape;11770;p87"/>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7"/>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7"/>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7"/>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7"/>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7"/>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7"/>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7" name="Google Shape;11777;p87"/>
          <p:cNvGrpSpPr/>
          <p:nvPr/>
        </p:nvGrpSpPr>
        <p:grpSpPr>
          <a:xfrm>
            <a:off x="3510094" y="2726281"/>
            <a:ext cx="355133" cy="343574"/>
            <a:chOff x="3510094" y="2909281"/>
            <a:chExt cx="355133" cy="343574"/>
          </a:xfrm>
        </p:grpSpPr>
        <p:sp>
          <p:nvSpPr>
            <p:cNvPr id="11778" name="Google Shape;11778;p87"/>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7"/>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7"/>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7"/>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7"/>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7"/>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7"/>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7"/>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7"/>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7"/>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7"/>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7"/>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7"/>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1" name="Google Shape;11791;p87"/>
          <p:cNvSpPr/>
          <p:nvPr/>
        </p:nvSpPr>
        <p:spPr>
          <a:xfrm>
            <a:off x="2513884" y="1629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2" name="Google Shape;11792;p87"/>
          <p:cNvGrpSpPr/>
          <p:nvPr/>
        </p:nvGrpSpPr>
        <p:grpSpPr>
          <a:xfrm>
            <a:off x="2163842" y="1323972"/>
            <a:ext cx="382787" cy="331566"/>
            <a:chOff x="2163842" y="1506972"/>
            <a:chExt cx="382787" cy="331566"/>
          </a:xfrm>
        </p:grpSpPr>
        <p:sp>
          <p:nvSpPr>
            <p:cNvPr id="11793" name="Google Shape;11793;p87"/>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7"/>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7"/>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7"/>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7"/>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7"/>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7"/>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7"/>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87"/>
          <p:cNvGrpSpPr/>
          <p:nvPr/>
        </p:nvGrpSpPr>
        <p:grpSpPr>
          <a:xfrm>
            <a:off x="1738877" y="3166652"/>
            <a:ext cx="357918" cy="350536"/>
            <a:chOff x="1738877" y="3349652"/>
            <a:chExt cx="357918" cy="350536"/>
          </a:xfrm>
        </p:grpSpPr>
        <p:sp>
          <p:nvSpPr>
            <p:cNvPr id="11802" name="Google Shape;11802;p87"/>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7"/>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7"/>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7"/>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7"/>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7"/>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7"/>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7"/>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7"/>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7"/>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7"/>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7"/>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7"/>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7"/>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7"/>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7"/>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7"/>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7"/>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0" name="Google Shape;11820;p87"/>
          <p:cNvGrpSpPr/>
          <p:nvPr/>
        </p:nvGrpSpPr>
        <p:grpSpPr>
          <a:xfrm>
            <a:off x="1971819" y="4093854"/>
            <a:ext cx="383281" cy="333947"/>
            <a:chOff x="1971819" y="4276854"/>
            <a:chExt cx="383281" cy="333947"/>
          </a:xfrm>
        </p:grpSpPr>
        <p:sp>
          <p:nvSpPr>
            <p:cNvPr id="11821" name="Google Shape;11821;p87"/>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7"/>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7"/>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7"/>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7"/>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7"/>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7"/>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7"/>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7"/>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7"/>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87"/>
          <p:cNvGrpSpPr/>
          <p:nvPr/>
        </p:nvGrpSpPr>
        <p:grpSpPr>
          <a:xfrm>
            <a:off x="1825119" y="2702819"/>
            <a:ext cx="175987" cy="361391"/>
            <a:chOff x="1825119" y="2885819"/>
            <a:chExt cx="175987" cy="361391"/>
          </a:xfrm>
        </p:grpSpPr>
        <p:sp>
          <p:nvSpPr>
            <p:cNvPr id="11832" name="Google Shape;11832;p87"/>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7"/>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7"/>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7"/>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7"/>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7"/>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7"/>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7"/>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7"/>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7"/>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87"/>
          <p:cNvGrpSpPr/>
          <p:nvPr/>
        </p:nvGrpSpPr>
        <p:grpSpPr>
          <a:xfrm>
            <a:off x="3504824" y="3222844"/>
            <a:ext cx="369896" cy="226339"/>
            <a:chOff x="3504824" y="3405844"/>
            <a:chExt cx="369896" cy="226339"/>
          </a:xfrm>
        </p:grpSpPr>
        <p:sp>
          <p:nvSpPr>
            <p:cNvPr id="11843" name="Google Shape;11843;p87"/>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7"/>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7"/>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7"/>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7"/>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7"/>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7"/>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7"/>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7"/>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7"/>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7"/>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7"/>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7"/>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7"/>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7"/>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7"/>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87"/>
          <p:cNvGrpSpPr/>
          <p:nvPr/>
        </p:nvGrpSpPr>
        <p:grpSpPr>
          <a:xfrm>
            <a:off x="1295661" y="3636594"/>
            <a:ext cx="345640" cy="342900"/>
            <a:chOff x="1295661" y="3819594"/>
            <a:chExt cx="345640" cy="342900"/>
          </a:xfrm>
        </p:grpSpPr>
        <p:sp>
          <p:nvSpPr>
            <p:cNvPr id="11860" name="Google Shape;11860;p87"/>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7"/>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7"/>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7"/>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7"/>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7"/>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7"/>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7"/>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7"/>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7"/>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7"/>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7"/>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7"/>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7"/>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7"/>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7"/>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7"/>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7" name="Google Shape;11877;p87"/>
          <p:cNvGrpSpPr/>
          <p:nvPr/>
        </p:nvGrpSpPr>
        <p:grpSpPr>
          <a:xfrm>
            <a:off x="3486572" y="2250470"/>
            <a:ext cx="379328" cy="281738"/>
            <a:chOff x="3486572" y="2433470"/>
            <a:chExt cx="379328" cy="281738"/>
          </a:xfrm>
        </p:grpSpPr>
        <p:sp>
          <p:nvSpPr>
            <p:cNvPr id="11878" name="Google Shape;11878;p87"/>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7"/>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7"/>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7"/>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7"/>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7"/>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7"/>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85" name="Google Shape;11885;p87"/>
          <p:cNvSpPr/>
          <p:nvPr/>
        </p:nvSpPr>
        <p:spPr>
          <a:xfrm>
            <a:off x="3751930" y="2526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86" name="Google Shape;11886;p87"/>
          <p:cNvGrpSpPr/>
          <p:nvPr/>
        </p:nvGrpSpPr>
        <p:grpSpPr>
          <a:xfrm>
            <a:off x="3997149" y="3146634"/>
            <a:ext cx="270733" cy="355762"/>
            <a:chOff x="3997149" y="3329634"/>
            <a:chExt cx="270733" cy="355762"/>
          </a:xfrm>
        </p:grpSpPr>
        <p:sp>
          <p:nvSpPr>
            <p:cNvPr id="11887" name="Google Shape;11887;p87"/>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7"/>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7"/>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7"/>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7"/>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7"/>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7"/>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7"/>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7"/>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7"/>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7"/>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7"/>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7"/>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7"/>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7"/>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7"/>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7"/>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7"/>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7"/>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7"/>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7"/>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8" name="Google Shape;11908;p87"/>
          <p:cNvGrpSpPr/>
          <p:nvPr/>
        </p:nvGrpSpPr>
        <p:grpSpPr>
          <a:xfrm>
            <a:off x="3954343" y="2716354"/>
            <a:ext cx="345655" cy="343529"/>
            <a:chOff x="3954343" y="2899354"/>
            <a:chExt cx="345655" cy="343529"/>
          </a:xfrm>
        </p:grpSpPr>
        <p:sp>
          <p:nvSpPr>
            <p:cNvPr id="11909" name="Google Shape;11909;p87"/>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7"/>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7"/>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7"/>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7"/>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7"/>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7"/>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7"/>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7"/>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7"/>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7"/>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7"/>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87"/>
          <p:cNvGrpSpPr/>
          <p:nvPr/>
        </p:nvGrpSpPr>
        <p:grpSpPr>
          <a:xfrm>
            <a:off x="2166043" y="3168344"/>
            <a:ext cx="369566" cy="349803"/>
            <a:chOff x="2166043" y="3351344"/>
            <a:chExt cx="369566" cy="349803"/>
          </a:xfrm>
        </p:grpSpPr>
        <p:sp>
          <p:nvSpPr>
            <p:cNvPr id="11922" name="Google Shape;11922;p87"/>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7"/>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7"/>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7"/>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7"/>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7"/>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7"/>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7"/>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7"/>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1" name="Google Shape;11931;p87"/>
          <p:cNvGrpSpPr/>
          <p:nvPr/>
        </p:nvGrpSpPr>
        <p:grpSpPr>
          <a:xfrm>
            <a:off x="2619649" y="3169332"/>
            <a:ext cx="365793" cy="329275"/>
            <a:chOff x="2619649" y="3352332"/>
            <a:chExt cx="365793" cy="329275"/>
          </a:xfrm>
        </p:grpSpPr>
        <p:sp>
          <p:nvSpPr>
            <p:cNvPr id="11932" name="Google Shape;11932;p87"/>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7"/>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7"/>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7"/>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7"/>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7"/>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7"/>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7"/>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7"/>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7"/>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2" name="Google Shape;11942;p87"/>
          <p:cNvGrpSpPr/>
          <p:nvPr/>
        </p:nvGrpSpPr>
        <p:grpSpPr>
          <a:xfrm>
            <a:off x="1296135" y="1332240"/>
            <a:ext cx="340624" cy="351944"/>
            <a:chOff x="1293760" y="1498228"/>
            <a:chExt cx="340624" cy="351944"/>
          </a:xfrm>
        </p:grpSpPr>
        <p:sp>
          <p:nvSpPr>
            <p:cNvPr id="11943" name="Google Shape;11943;p87"/>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7"/>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7"/>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7"/>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7"/>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7"/>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7"/>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7"/>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7"/>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7"/>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7"/>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7"/>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7"/>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7"/>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87"/>
          <p:cNvGrpSpPr/>
          <p:nvPr/>
        </p:nvGrpSpPr>
        <p:grpSpPr>
          <a:xfrm>
            <a:off x="849601" y="1769074"/>
            <a:ext cx="406713" cy="383745"/>
            <a:chOff x="849601" y="1952074"/>
            <a:chExt cx="406713" cy="383745"/>
          </a:xfrm>
        </p:grpSpPr>
        <p:sp>
          <p:nvSpPr>
            <p:cNvPr id="11958" name="Google Shape;11958;p87"/>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7"/>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7"/>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7"/>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7"/>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7"/>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7"/>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5" name="Google Shape;11965;p87"/>
          <p:cNvGrpSpPr/>
          <p:nvPr/>
        </p:nvGrpSpPr>
        <p:grpSpPr>
          <a:xfrm>
            <a:off x="2253871" y="2710365"/>
            <a:ext cx="203985" cy="355417"/>
            <a:chOff x="2253871" y="2893365"/>
            <a:chExt cx="203985" cy="355417"/>
          </a:xfrm>
        </p:grpSpPr>
        <p:sp>
          <p:nvSpPr>
            <p:cNvPr id="11966" name="Google Shape;11966;p87"/>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7"/>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7"/>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7"/>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7"/>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7"/>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7"/>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7"/>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7"/>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7"/>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7"/>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7" name="Google Shape;11977;p87"/>
          <p:cNvGrpSpPr/>
          <p:nvPr/>
        </p:nvGrpSpPr>
        <p:grpSpPr>
          <a:xfrm>
            <a:off x="2191541" y="2225601"/>
            <a:ext cx="308823" cy="342571"/>
            <a:chOff x="2191541" y="2408601"/>
            <a:chExt cx="308823" cy="342571"/>
          </a:xfrm>
        </p:grpSpPr>
        <p:sp>
          <p:nvSpPr>
            <p:cNvPr id="11978" name="Google Shape;11978;p87"/>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7"/>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7"/>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7"/>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7"/>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7"/>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7"/>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7"/>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7"/>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7"/>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7"/>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7"/>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7"/>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1" name="Google Shape;11991;p87"/>
          <p:cNvGrpSpPr/>
          <p:nvPr/>
        </p:nvGrpSpPr>
        <p:grpSpPr>
          <a:xfrm>
            <a:off x="847400" y="1320588"/>
            <a:ext cx="342496" cy="341553"/>
            <a:chOff x="847400" y="1503588"/>
            <a:chExt cx="342496" cy="341553"/>
          </a:xfrm>
        </p:grpSpPr>
        <p:sp>
          <p:nvSpPr>
            <p:cNvPr id="11992" name="Google Shape;11992;p87"/>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7"/>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7"/>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7"/>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7"/>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7"/>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7"/>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7"/>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7"/>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7"/>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7"/>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7"/>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7"/>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7"/>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7"/>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7"/>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7"/>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7"/>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7"/>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7"/>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2" name="Google Shape;12012;p87"/>
          <p:cNvGrpSpPr/>
          <p:nvPr/>
        </p:nvGrpSpPr>
        <p:grpSpPr>
          <a:xfrm>
            <a:off x="1329963" y="2716669"/>
            <a:ext cx="280495" cy="361077"/>
            <a:chOff x="1329963" y="2899669"/>
            <a:chExt cx="280495" cy="361077"/>
          </a:xfrm>
        </p:grpSpPr>
        <p:sp>
          <p:nvSpPr>
            <p:cNvPr id="12013" name="Google Shape;12013;p87"/>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7"/>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7"/>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7"/>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7"/>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7"/>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7"/>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0" name="Google Shape;12020;p87"/>
          <p:cNvGrpSpPr/>
          <p:nvPr/>
        </p:nvGrpSpPr>
        <p:grpSpPr>
          <a:xfrm>
            <a:off x="937429" y="3617908"/>
            <a:ext cx="195496" cy="343439"/>
            <a:chOff x="937429" y="3800908"/>
            <a:chExt cx="195496" cy="343439"/>
          </a:xfrm>
        </p:grpSpPr>
        <p:sp>
          <p:nvSpPr>
            <p:cNvPr id="12021" name="Google Shape;12021;p87"/>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7"/>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7"/>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7"/>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7"/>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7"/>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7"/>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7"/>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7"/>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7"/>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7"/>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7"/>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7"/>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4" name="Google Shape;12034;p87"/>
          <p:cNvGrpSpPr/>
          <p:nvPr/>
        </p:nvGrpSpPr>
        <p:grpSpPr>
          <a:xfrm>
            <a:off x="2687659" y="3627655"/>
            <a:ext cx="365164" cy="342511"/>
            <a:chOff x="2611459" y="3810655"/>
            <a:chExt cx="365164" cy="342511"/>
          </a:xfrm>
        </p:grpSpPr>
        <p:sp>
          <p:nvSpPr>
            <p:cNvPr id="12035" name="Google Shape;12035;p87"/>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7"/>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7"/>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7"/>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7"/>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7"/>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7"/>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7"/>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7"/>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7"/>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7"/>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6" name="Google Shape;12046;p87"/>
          <p:cNvGrpSpPr/>
          <p:nvPr/>
        </p:nvGrpSpPr>
        <p:grpSpPr>
          <a:xfrm>
            <a:off x="3952456" y="1341280"/>
            <a:ext cx="370195" cy="300154"/>
            <a:chOff x="3952456" y="1524280"/>
            <a:chExt cx="370195" cy="300154"/>
          </a:xfrm>
        </p:grpSpPr>
        <p:sp>
          <p:nvSpPr>
            <p:cNvPr id="12047" name="Google Shape;12047;p87"/>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7"/>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7"/>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7"/>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7"/>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7"/>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53" name="Google Shape;12053;p87"/>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2054" name="Google Shape;12054;p87"/>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58" name="Shape 12058"/>
        <p:cNvGrpSpPr/>
        <p:nvPr/>
      </p:nvGrpSpPr>
      <p:grpSpPr>
        <a:xfrm>
          <a:off x="0" y="0"/>
          <a:ext cx="0" cy="0"/>
          <a:chOff x="0" y="0"/>
          <a:chExt cx="0" cy="0"/>
        </a:xfrm>
      </p:grpSpPr>
      <p:grpSp>
        <p:nvGrpSpPr>
          <p:cNvPr id="12059" name="Google Shape;12059;p88"/>
          <p:cNvGrpSpPr/>
          <p:nvPr/>
        </p:nvGrpSpPr>
        <p:grpSpPr>
          <a:xfrm>
            <a:off x="908482" y="1350185"/>
            <a:ext cx="257112" cy="362808"/>
            <a:chOff x="908482" y="1502585"/>
            <a:chExt cx="257112" cy="362808"/>
          </a:xfrm>
        </p:grpSpPr>
        <p:sp>
          <p:nvSpPr>
            <p:cNvPr id="12060" name="Google Shape;12060;p88"/>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8"/>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8"/>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8"/>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8"/>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8"/>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8"/>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8"/>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8"/>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8"/>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8"/>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8"/>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8"/>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8"/>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8"/>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8"/>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8"/>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8"/>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8"/>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8"/>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0" name="Google Shape;12080;p88"/>
          <p:cNvGrpSpPr/>
          <p:nvPr/>
        </p:nvGrpSpPr>
        <p:grpSpPr>
          <a:xfrm>
            <a:off x="1303537" y="1350316"/>
            <a:ext cx="362939" cy="362677"/>
            <a:chOff x="1303537" y="1502716"/>
            <a:chExt cx="362939" cy="362677"/>
          </a:xfrm>
        </p:grpSpPr>
        <p:sp>
          <p:nvSpPr>
            <p:cNvPr id="12081" name="Google Shape;12081;p88"/>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8"/>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8"/>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8"/>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8"/>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8"/>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8"/>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8"/>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8"/>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8"/>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8"/>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88"/>
          <p:cNvGrpSpPr/>
          <p:nvPr/>
        </p:nvGrpSpPr>
        <p:grpSpPr>
          <a:xfrm>
            <a:off x="1751901" y="1350316"/>
            <a:ext cx="362677" cy="362677"/>
            <a:chOff x="1751901" y="1502716"/>
            <a:chExt cx="362677" cy="362677"/>
          </a:xfrm>
        </p:grpSpPr>
        <p:sp>
          <p:nvSpPr>
            <p:cNvPr id="12093" name="Google Shape;12093;p88"/>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8"/>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8"/>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8"/>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8"/>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8"/>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8"/>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8"/>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8"/>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8"/>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8"/>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8"/>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8"/>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8"/>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8"/>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8"/>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8"/>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8"/>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8"/>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2" name="Google Shape;12112;p88"/>
          <p:cNvGrpSpPr/>
          <p:nvPr/>
        </p:nvGrpSpPr>
        <p:grpSpPr>
          <a:xfrm>
            <a:off x="3095178" y="1350316"/>
            <a:ext cx="334290" cy="362677"/>
            <a:chOff x="3095178" y="1502716"/>
            <a:chExt cx="334290" cy="362677"/>
          </a:xfrm>
        </p:grpSpPr>
        <p:sp>
          <p:nvSpPr>
            <p:cNvPr id="12113" name="Google Shape;12113;p88"/>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8"/>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8"/>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8"/>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8"/>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8"/>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8"/>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8"/>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8"/>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8"/>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8"/>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8"/>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8"/>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8"/>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8"/>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8"/>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8"/>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0" name="Google Shape;12130;p88"/>
          <p:cNvGrpSpPr/>
          <p:nvPr/>
        </p:nvGrpSpPr>
        <p:grpSpPr>
          <a:xfrm>
            <a:off x="3542281" y="1353205"/>
            <a:ext cx="366196" cy="357005"/>
            <a:chOff x="3542281" y="1505605"/>
            <a:chExt cx="366196" cy="357005"/>
          </a:xfrm>
        </p:grpSpPr>
        <p:sp>
          <p:nvSpPr>
            <p:cNvPr id="12131" name="Google Shape;12131;p88"/>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8"/>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8"/>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8"/>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8"/>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8"/>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8"/>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8"/>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8"/>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8"/>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8"/>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8"/>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8"/>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8"/>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8"/>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8"/>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8"/>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8"/>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8"/>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8"/>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8"/>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8"/>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8"/>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8"/>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8"/>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88"/>
          <p:cNvGrpSpPr/>
          <p:nvPr/>
        </p:nvGrpSpPr>
        <p:grpSpPr>
          <a:xfrm>
            <a:off x="1748382" y="3232397"/>
            <a:ext cx="364673" cy="340067"/>
            <a:chOff x="1748382" y="3384797"/>
            <a:chExt cx="364673" cy="340067"/>
          </a:xfrm>
        </p:grpSpPr>
        <p:sp>
          <p:nvSpPr>
            <p:cNvPr id="12157" name="Google Shape;12157;p88"/>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8"/>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8"/>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8"/>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8"/>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8"/>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8"/>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8"/>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8"/>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8"/>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8"/>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8"/>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8"/>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8"/>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8"/>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2" name="Google Shape;12172;p88"/>
          <p:cNvGrpSpPr/>
          <p:nvPr/>
        </p:nvGrpSpPr>
        <p:grpSpPr>
          <a:xfrm>
            <a:off x="6221064" y="3658649"/>
            <a:ext cx="364673" cy="339804"/>
            <a:chOff x="6221064" y="3811049"/>
            <a:chExt cx="364673" cy="339804"/>
          </a:xfrm>
        </p:grpSpPr>
        <p:sp>
          <p:nvSpPr>
            <p:cNvPr id="12173" name="Google Shape;12173;p88"/>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8"/>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8"/>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8"/>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8"/>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8"/>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8"/>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8"/>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8"/>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8"/>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8"/>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8"/>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8"/>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8"/>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8"/>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8" name="Google Shape;12188;p88"/>
          <p:cNvGrpSpPr/>
          <p:nvPr/>
        </p:nvGrpSpPr>
        <p:grpSpPr>
          <a:xfrm>
            <a:off x="2182643" y="3233920"/>
            <a:ext cx="382030" cy="320451"/>
            <a:chOff x="2182643" y="3386320"/>
            <a:chExt cx="382030" cy="320451"/>
          </a:xfrm>
        </p:grpSpPr>
        <p:sp>
          <p:nvSpPr>
            <p:cNvPr id="12189" name="Google Shape;12189;p88"/>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8"/>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8"/>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8"/>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8"/>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8"/>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8"/>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8"/>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8"/>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8"/>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8"/>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8"/>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8"/>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8"/>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8"/>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88"/>
          <p:cNvGrpSpPr/>
          <p:nvPr/>
        </p:nvGrpSpPr>
        <p:grpSpPr>
          <a:xfrm>
            <a:off x="3084386" y="3236940"/>
            <a:ext cx="353880" cy="330745"/>
            <a:chOff x="3084386" y="3389340"/>
            <a:chExt cx="353880" cy="330745"/>
          </a:xfrm>
        </p:grpSpPr>
        <p:sp>
          <p:nvSpPr>
            <p:cNvPr id="12205" name="Google Shape;12205;p88"/>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8"/>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8"/>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8"/>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8"/>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8"/>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8"/>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8"/>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8"/>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8"/>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8"/>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8"/>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7" name="Google Shape;12217;p88"/>
          <p:cNvGrpSpPr/>
          <p:nvPr/>
        </p:nvGrpSpPr>
        <p:grpSpPr>
          <a:xfrm>
            <a:off x="863499" y="1818506"/>
            <a:ext cx="347078" cy="364016"/>
            <a:chOff x="863499" y="1970906"/>
            <a:chExt cx="347078" cy="364016"/>
          </a:xfrm>
        </p:grpSpPr>
        <p:sp>
          <p:nvSpPr>
            <p:cNvPr id="12218" name="Google Shape;12218;p88"/>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8"/>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8"/>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8"/>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8"/>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8"/>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8"/>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8"/>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8"/>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8"/>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8"/>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8"/>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8"/>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8"/>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2" name="Google Shape;12232;p88"/>
          <p:cNvGrpSpPr/>
          <p:nvPr/>
        </p:nvGrpSpPr>
        <p:grpSpPr>
          <a:xfrm>
            <a:off x="1749879" y="1818506"/>
            <a:ext cx="364436" cy="364174"/>
            <a:chOff x="1749879" y="1970906"/>
            <a:chExt cx="364436" cy="364174"/>
          </a:xfrm>
        </p:grpSpPr>
        <p:sp>
          <p:nvSpPr>
            <p:cNvPr id="12233" name="Google Shape;12233;p88"/>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8"/>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8"/>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8"/>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8"/>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8"/>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8"/>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8"/>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8"/>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8"/>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8"/>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8"/>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8"/>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8"/>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7" name="Google Shape;12247;p88"/>
          <p:cNvGrpSpPr/>
          <p:nvPr/>
        </p:nvGrpSpPr>
        <p:grpSpPr>
          <a:xfrm>
            <a:off x="2186425" y="1823758"/>
            <a:ext cx="396106" cy="353985"/>
            <a:chOff x="2186425" y="1976158"/>
            <a:chExt cx="396106" cy="353985"/>
          </a:xfrm>
        </p:grpSpPr>
        <p:sp>
          <p:nvSpPr>
            <p:cNvPr id="12248" name="Google Shape;12248;p88"/>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8"/>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8"/>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8"/>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8"/>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8"/>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8"/>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5" name="Google Shape;12255;p88"/>
          <p:cNvGrpSpPr/>
          <p:nvPr/>
        </p:nvGrpSpPr>
        <p:grpSpPr>
          <a:xfrm>
            <a:off x="2659157" y="1865012"/>
            <a:ext cx="319190" cy="271240"/>
            <a:chOff x="2659157" y="2017412"/>
            <a:chExt cx="319190" cy="271240"/>
          </a:xfrm>
        </p:grpSpPr>
        <p:sp>
          <p:nvSpPr>
            <p:cNvPr id="12256" name="Google Shape;12256;p88"/>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8"/>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8"/>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8"/>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8"/>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8"/>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8"/>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8"/>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8"/>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8"/>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8"/>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8"/>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8"/>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8"/>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8"/>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8"/>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8"/>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8"/>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8"/>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8"/>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8"/>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8"/>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8"/>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8"/>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8"/>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8"/>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2" name="Google Shape;12282;p88"/>
          <p:cNvGrpSpPr/>
          <p:nvPr/>
        </p:nvGrpSpPr>
        <p:grpSpPr>
          <a:xfrm>
            <a:off x="3111775" y="1841116"/>
            <a:ext cx="318928" cy="319217"/>
            <a:chOff x="3111775" y="1993516"/>
            <a:chExt cx="318928" cy="319217"/>
          </a:xfrm>
        </p:grpSpPr>
        <p:sp>
          <p:nvSpPr>
            <p:cNvPr id="12283" name="Google Shape;12283;p88"/>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8"/>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8"/>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8"/>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8"/>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8"/>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8"/>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8"/>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8"/>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8"/>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8"/>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8"/>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8"/>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8"/>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8"/>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8"/>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8"/>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8"/>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8"/>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8"/>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8"/>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8"/>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8"/>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8"/>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8"/>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8"/>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8"/>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8"/>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8"/>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8"/>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3" name="Google Shape;12313;p88"/>
          <p:cNvGrpSpPr/>
          <p:nvPr/>
        </p:nvGrpSpPr>
        <p:grpSpPr>
          <a:xfrm>
            <a:off x="4023785" y="1818007"/>
            <a:ext cx="288807" cy="355377"/>
            <a:chOff x="4023785" y="1970407"/>
            <a:chExt cx="288807" cy="355377"/>
          </a:xfrm>
        </p:grpSpPr>
        <p:sp>
          <p:nvSpPr>
            <p:cNvPr id="12314" name="Google Shape;12314;p88"/>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8"/>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8"/>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8"/>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8"/>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8"/>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8"/>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8"/>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8"/>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8"/>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8"/>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8"/>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8"/>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8"/>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8"/>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8"/>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8"/>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8"/>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8"/>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8"/>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4" name="Google Shape;12334;p88"/>
          <p:cNvGrpSpPr/>
          <p:nvPr/>
        </p:nvGrpSpPr>
        <p:grpSpPr>
          <a:xfrm>
            <a:off x="3544540" y="3228563"/>
            <a:ext cx="320188" cy="319269"/>
            <a:chOff x="3544540" y="3380963"/>
            <a:chExt cx="320188" cy="319269"/>
          </a:xfrm>
        </p:grpSpPr>
        <p:sp>
          <p:nvSpPr>
            <p:cNvPr id="12335" name="Google Shape;12335;p88"/>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8"/>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8"/>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8"/>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8"/>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8"/>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8"/>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8"/>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8"/>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8"/>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8"/>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8"/>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8"/>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8"/>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8"/>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8"/>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1" name="Google Shape;12351;p88"/>
          <p:cNvGrpSpPr/>
          <p:nvPr/>
        </p:nvGrpSpPr>
        <p:grpSpPr>
          <a:xfrm>
            <a:off x="3944637" y="3202434"/>
            <a:ext cx="415696" cy="371605"/>
            <a:chOff x="3944637" y="3354834"/>
            <a:chExt cx="415696" cy="371605"/>
          </a:xfrm>
        </p:grpSpPr>
        <p:sp>
          <p:nvSpPr>
            <p:cNvPr id="12352" name="Google Shape;12352;p88"/>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8"/>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8"/>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8"/>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8"/>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8"/>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8"/>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8"/>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8"/>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8"/>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8"/>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8"/>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8"/>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8"/>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8"/>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8"/>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8"/>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9" name="Google Shape;12369;p88"/>
          <p:cNvGrpSpPr/>
          <p:nvPr/>
        </p:nvGrpSpPr>
        <p:grpSpPr>
          <a:xfrm>
            <a:off x="1314619" y="3669127"/>
            <a:ext cx="346317" cy="332136"/>
            <a:chOff x="1314619" y="3821527"/>
            <a:chExt cx="346317" cy="332136"/>
          </a:xfrm>
        </p:grpSpPr>
        <p:sp>
          <p:nvSpPr>
            <p:cNvPr id="12370" name="Google Shape;12370;p88"/>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8"/>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8"/>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8"/>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8"/>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8"/>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8"/>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8"/>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8" name="Google Shape;12378;p88"/>
          <p:cNvGrpSpPr/>
          <p:nvPr/>
        </p:nvGrpSpPr>
        <p:grpSpPr>
          <a:xfrm>
            <a:off x="1751139" y="3638534"/>
            <a:ext cx="386258" cy="380507"/>
            <a:chOff x="1751139" y="3790934"/>
            <a:chExt cx="386258" cy="380507"/>
          </a:xfrm>
        </p:grpSpPr>
        <p:sp>
          <p:nvSpPr>
            <p:cNvPr id="12379" name="Google Shape;12379;p88"/>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8"/>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8"/>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8"/>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8"/>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8"/>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8"/>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8"/>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8"/>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8"/>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8"/>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8"/>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8"/>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8"/>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8"/>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8"/>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8"/>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8"/>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7" name="Google Shape;12397;p88"/>
          <p:cNvGrpSpPr/>
          <p:nvPr/>
        </p:nvGrpSpPr>
        <p:grpSpPr>
          <a:xfrm>
            <a:off x="2189681" y="3669206"/>
            <a:ext cx="395607" cy="318928"/>
            <a:chOff x="2189681" y="3821606"/>
            <a:chExt cx="395607" cy="318928"/>
          </a:xfrm>
        </p:grpSpPr>
        <p:sp>
          <p:nvSpPr>
            <p:cNvPr id="12398" name="Google Shape;12398;p88"/>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8"/>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8"/>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8"/>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8"/>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8"/>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8"/>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8"/>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8"/>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8"/>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8"/>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8"/>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8"/>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8"/>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8"/>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8"/>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8"/>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8"/>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8"/>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8"/>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8"/>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8"/>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8"/>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8"/>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8"/>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8"/>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8"/>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8"/>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8"/>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8"/>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8" name="Google Shape;12428;p88"/>
          <p:cNvSpPr/>
          <p:nvPr/>
        </p:nvSpPr>
        <p:spPr>
          <a:xfrm>
            <a:off x="1288464" y="18876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9" name="Google Shape;12429;p88"/>
          <p:cNvGrpSpPr/>
          <p:nvPr/>
        </p:nvGrpSpPr>
        <p:grpSpPr>
          <a:xfrm>
            <a:off x="1277409" y="1808947"/>
            <a:ext cx="420475" cy="383055"/>
            <a:chOff x="1277409" y="1961347"/>
            <a:chExt cx="420475" cy="383055"/>
          </a:xfrm>
        </p:grpSpPr>
        <p:sp>
          <p:nvSpPr>
            <p:cNvPr id="12430" name="Google Shape;12430;p88"/>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8"/>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8"/>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8"/>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8"/>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8"/>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8"/>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8"/>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8"/>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8"/>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8"/>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8"/>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8"/>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8"/>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8"/>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8"/>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8"/>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8"/>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8"/>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8"/>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8"/>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8"/>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8"/>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8"/>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8"/>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8"/>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8"/>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7" name="Google Shape;12457;p88"/>
          <p:cNvGrpSpPr/>
          <p:nvPr/>
        </p:nvGrpSpPr>
        <p:grpSpPr>
          <a:xfrm>
            <a:off x="2215075" y="2280419"/>
            <a:ext cx="380008" cy="351648"/>
            <a:chOff x="2215075" y="2432819"/>
            <a:chExt cx="380008" cy="351648"/>
          </a:xfrm>
        </p:grpSpPr>
        <p:sp>
          <p:nvSpPr>
            <p:cNvPr id="12458" name="Google Shape;12458;p88"/>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8"/>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8"/>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8"/>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8"/>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8"/>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8"/>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8"/>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8"/>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8"/>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8"/>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8"/>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8"/>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8"/>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8"/>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8"/>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8"/>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8"/>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8"/>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8"/>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8"/>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8"/>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8"/>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8"/>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8"/>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8"/>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8"/>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8"/>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8"/>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8"/>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8"/>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9" name="Google Shape;12489;p88"/>
          <p:cNvGrpSpPr/>
          <p:nvPr/>
        </p:nvGrpSpPr>
        <p:grpSpPr>
          <a:xfrm>
            <a:off x="2661416" y="2269942"/>
            <a:ext cx="344059" cy="340671"/>
            <a:chOff x="2661416" y="2422342"/>
            <a:chExt cx="344059" cy="340671"/>
          </a:xfrm>
        </p:grpSpPr>
        <p:sp>
          <p:nvSpPr>
            <p:cNvPr id="12490" name="Google Shape;12490;p88"/>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8"/>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8"/>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8"/>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8"/>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8"/>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8"/>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8"/>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8"/>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8"/>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8"/>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8"/>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8"/>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3" name="Google Shape;12503;p88"/>
          <p:cNvGrpSpPr/>
          <p:nvPr/>
        </p:nvGrpSpPr>
        <p:grpSpPr>
          <a:xfrm>
            <a:off x="4066510" y="2269942"/>
            <a:ext cx="206876" cy="348470"/>
            <a:chOff x="4066510" y="2422342"/>
            <a:chExt cx="206876" cy="348470"/>
          </a:xfrm>
        </p:grpSpPr>
        <p:sp>
          <p:nvSpPr>
            <p:cNvPr id="12504" name="Google Shape;12504;p88"/>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8"/>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8"/>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8"/>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8"/>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8"/>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8"/>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8"/>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8"/>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8"/>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8"/>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8"/>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6" name="Google Shape;12516;p88"/>
          <p:cNvSpPr/>
          <p:nvPr/>
        </p:nvSpPr>
        <p:spPr>
          <a:xfrm>
            <a:off x="2958206" y="37393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7" name="Google Shape;12517;p88"/>
          <p:cNvGrpSpPr/>
          <p:nvPr/>
        </p:nvGrpSpPr>
        <p:grpSpPr>
          <a:xfrm>
            <a:off x="2617693" y="3664925"/>
            <a:ext cx="420475" cy="326491"/>
            <a:chOff x="2617693" y="3817325"/>
            <a:chExt cx="420475" cy="326491"/>
          </a:xfrm>
        </p:grpSpPr>
        <p:sp>
          <p:nvSpPr>
            <p:cNvPr id="12518" name="Google Shape;12518;p88"/>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8"/>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8"/>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8"/>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8"/>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8"/>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8"/>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8"/>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8"/>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8"/>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8"/>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8"/>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8"/>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8"/>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8"/>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8"/>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8"/>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5" name="Google Shape;12535;p88"/>
          <p:cNvGrpSpPr/>
          <p:nvPr/>
        </p:nvGrpSpPr>
        <p:grpSpPr>
          <a:xfrm>
            <a:off x="3545301" y="2271123"/>
            <a:ext cx="358134" cy="356637"/>
            <a:chOff x="3545301" y="2423523"/>
            <a:chExt cx="358134" cy="356637"/>
          </a:xfrm>
        </p:grpSpPr>
        <p:sp>
          <p:nvSpPr>
            <p:cNvPr id="12536" name="Google Shape;12536;p88"/>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8"/>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8"/>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8"/>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8"/>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8"/>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8"/>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8"/>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8"/>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88"/>
          <p:cNvGrpSpPr/>
          <p:nvPr/>
        </p:nvGrpSpPr>
        <p:grpSpPr>
          <a:xfrm>
            <a:off x="5766424" y="4122795"/>
            <a:ext cx="358160" cy="356926"/>
            <a:chOff x="5766424" y="4275195"/>
            <a:chExt cx="358160" cy="356926"/>
          </a:xfrm>
        </p:grpSpPr>
        <p:sp>
          <p:nvSpPr>
            <p:cNvPr id="12546" name="Google Shape;12546;p88"/>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8"/>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8"/>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8"/>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8"/>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8"/>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8"/>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8"/>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8"/>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5" name="Google Shape;12555;p88"/>
          <p:cNvGrpSpPr/>
          <p:nvPr/>
        </p:nvGrpSpPr>
        <p:grpSpPr>
          <a:xfrm>
            <a:off x="3531462" y="3672199"/>
            <a:ext cx="377251" cy="324232"/>
            <a:chOff x="3531462" y="3824599"/>
            <a:chExt cx="377251" cy="324232"/>
          </a:xfrm>
        </p:grpSpPr>
        <p:sp>
          <p:nvSpPr>
            <p:cNvPr id="12556" name="Google Shape;12556;p88"/>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8"/>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8"/>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8"/>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8"/>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8"/>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8"/>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8"/>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8"/>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8"/>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8"/>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7" name="Google Shape;12567;p88"/>
          <p:cNvGrpSpPr/>
          <p:nvPr/>
        </p:nvGrpSpPr>
        <p:grpSpPr>
          <a:xfrm>
            <a:off x="4030586" y="3652846"/>
            <a:ext cx="286523" cy="340566"/>
            <a:chOff x="4030586" y="3805246"/>
            <a:chExt cx="286523" cy="340566"/>
          </a:xfrm>
        </p:grpSpPr>
        <p:sp>
          <p:nvSpPr>
            <p:cNvPr id="12568" name="Google Shape;12568;p88"/>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8"/>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8"/>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8"/>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8"/>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8"/>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8"/>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8"/>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8"/>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8"/>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8"/>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8"/>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8"/>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1" name="Google Shape;12581;p88"/>
          <p:cNvGrpSpPr/>
          <p:nvPr/>
        </p:nvGrpSpPr>
        <p:grpSpPr>
          <a:xfrm>
            <a:off x="2180884" y="2736319"/>
            <a:ext cx="376752" cy="374468"/>
            <a:chOff x="2180884" y="2888719"/>
            <a:chExt cx="376752" cy="374468"/>
          </a:xfrm>
        </p:grpSpPr>
        <p:sp>
          <p:nvSpPr>
            <p:cNvPr id="12582" name="Google Shape;12582;p88"/>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8"/>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8"/>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8"/>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8"/>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8"/>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8"/>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8"/>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8"/>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8"/>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8"/>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8"/>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8"/>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8"/>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6" name="Google Shape;12596;p88"/>
          <p:cNvGrpSpPr/>
          <p:nvPr/>
        </p:nvGrpSpPr>
        <p:grpSpPr>
          <a:xfrm>
            <a:off x="3954432" y="2790599"/>
            <a:ext cx="378249" cy="265909"/>
            <a:chOff x="3954432" y="2942999"/>
            <a:chExt cx="378249" cy="265909"/>
          </a:xfrm>
        </p:grpSpPr>
        <p:sp>
          <p:nvSpPr>
            <p:cNvPr id="12597" name="Google Shape;12597;p88"/>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8"/>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8"/>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8"/>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8"/>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8"/>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8"/>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8"/>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8"/>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88"/>
          <p:cNvGrpSpPr/>
          <p:nvPr/>
        </p:nvGrpSpPr>
        <p:grpSpPr>
          <a:xfrm>
            <a:off x="1752137" y="4114208"/>
            <a:ext cx="378512" cy="374756"/>
            <a:chOff x="1752137" y="4266608"/>
            <a:chExt cx="378512" cy="374756"/>
          </a:xfrm>
        </p:grpSpPr>
        <p:sp>
          <p:nvSpPr>
            <p:cNvPr id="12607" name="Google Shape;12607;p88"/>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8"/>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8"/>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8"/>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8"/>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8"/>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8"/>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8"/>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8"/>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8"/>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8"/>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8"/>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8"/>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8"/>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8"/>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8"/>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8"/>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8"/>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8"/>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8"/>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8"/>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8" name="Google Shape;12628;p88"/>
          <p:cNvGrpSpPr/>
          <p:nvPr/>
        </p:nvGrpSpPr>
        <p:grpSpPr>
          <a:xfrm>
            <a:off x="3117788" y="3660146"/>
            <a:ext cx="341065" cy="341065"/>
            <a:chOff x="3117788" y="3812546"/>
            <a:chExt cx="341065" cy="341065"/>
          </a:xfrm>
        </p:grpSpPr>
        <p:sp>
          <p:nvSpPr>
            <p:cNvPr id="12629" name="Google Shape;12629;p88"/>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8"/>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8"/>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8"/>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8"/>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8"/>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88"/>
          <p:cNvGrpSpPr/>
          <p:nvPr/>
        </p:nvGrpSpPr>
        <p:grpSpPr>
          <a:xfrm>
            <a:off x="3994400" y="4147532"/>
            <a:ext cx="338281" cy="322657"/>
            <a:chOff x="3994400" y="4299932"/>
            <a:chExt cx="338281" cy="322657"/>
          </a:xfrm>
        </p:grpSpPr>
        <p:sp>
          <p:nvSpPr>
            <p:cNvPr id="12636" name="Google Shape;12636;p88"/>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8"/>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8"/>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8"/>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8"/>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8"/>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8"/>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8"/>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4" name="Google Shape;12644;p88"/>
          <p:cNvSpPr/>
          <p:nvPr/>
        </p:nvSpPr>
        <p:spPr>
          <a:xfrm>
            <a:off x="3700340" y="18132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8"/>
          <p:cNvSpPr/>
          <p:nvPr/>
        </p:nvSpPr>
        <p:spPr>
          <a:xfrm>
            <a:off x="3700340" y="18132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6" name="Google Shape;12646;p88"/>
          <p:cNvGrpSpPr/>
          <p:nvPr/>
        </p:nvGrpSpPr>
        <p:grpSpPr>
          <a:xfrm>
            <a:off x="3573426" y="1813228"/>
            <a:ext cx="302358" cy="374993"/>
            <a:chOff x="3573426" y="1965628"/>
            <a:chExt cx="302358" cy="374993"/>
          </a:xfrm>
        </p:grpSpPr>
        <p:sp>
          <p:nvSpPr>
            <p:cNvPr id="12647" name="Google Shape;12647;p88"/>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8"/>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8"/>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8"/>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8"/>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8"/>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8"/>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8"/>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8"/>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8"/>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8"/>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8"/>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8"/>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8"/>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8"/>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8"/>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8"/>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8"/>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8"/>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8"/>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8"/>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8"/>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8"/>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8"/>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8"/>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8"/>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8"/>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8"/>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8"/>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8"/>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8"/>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8"/>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8"/>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8"/>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8"/>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8"/>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8"/>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8"/>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8"/>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8"/>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8"/>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8"/>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8"/>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8"/>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8"/>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8"/>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8"/>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4" name="Google Shape;12694;p88"/>
          <p:cNvGrpSpPr/>
          <p:nvPr/>
        </p:nvGrpSpPr>
        <p:grpSpPr>
          <a:xfrm>
            <a:off x="3513632" y="2756172"/>
            <a:ext cx="355876" cy="331007"/>
            <a:chOff x="3513632" y="2908572"/>
            <a:chExt cx="355876" cy="331007"/>
          </a:xfrm>
        </p:grpSpPr>
        <p:sp>
          <p:nvSpPr>
            <p:cNvPr id="12695" name="Google Shape;12695;p88"/>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8"/>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8"/>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8"/>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8"/>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8"/>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8"/>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8"/>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8"/>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8"/>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8"/>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8"/>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8"/>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8"/>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8"/>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8"/>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88"/>
          <p:cNvGrpSpPr/>
          <p:nvPr/>
        </p:nvGrpSpPr>
        <p:grpSpPr>
          <a:xfrm>
            <a:off x="2694083" y="2736030"/>
            <a:ext cx="235762" cy="374756"/>
            <a:chOff x="2694083" y="2888430"/>
            <a:chExt cx="235762" cy="374756"/>
          </a:xfrm>
        </p:grpSpPr>
        <p:sp>
          <p:nvSpPr>
            <p:cNvPr id="12712" name="Google Shape;12712;p88"/>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8"/>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8"/>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8"/>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8"/>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8"/>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8"/>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8"/>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8"/>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1" name="Google Shape;12721;p88"/>
          <p:cNvGrpSpPr/>
          <p:nvPr/>
        </p:nvGrpSpPr>
        <p:grpSpPr>
          <a:xfrm>
            <a:off x="871534" y="4148188"/>
            <a:ext cx="357661" cy="311155"/>
            <a:chOff x="871534" y="4300588"/>
            <a:chExt cx="357661" cy="311155"/>
          </a:xfrm>
        </p:grpSpPr>
        <p:sp>
          <p:nvSpPr>
            <p:cNvPr id="12722" name="Google Shape;12722;p88"/>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8"/>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8"/>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8"/>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8"/>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8"/>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8"/>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8"/>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8"/>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8"/>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8"/>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8"/>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8"/>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8"/>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8"/>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8"/>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8"/>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8"/>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8"/>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8"/>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8"/>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3" name="Google Shape;12743;p88"/>
          <p:cNvGrpSpPr/>
          <p:nvPr/>
        </p:nvGrpSpPr>
        <p:grpSpPr>
          <a:xfrm>
            <a:off x="916019" y="3669206"/>
            <a:ext cx="250100" cy="336785"/>
            <a:chOff x="916019" y="3821606"/>
            <a:chExt cx="250100" cy="336785"/>
          </a:xfrm>
        </p:grpSpPr>
        <p:sp>
          <p:nvSpPr>
            <p:cNvPr id="12744" name="Google Shape;12744;p88"/>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8"/>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8"/>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8"/>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8"/>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8"/>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8"/>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8"/>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8"/>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8"/>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8"/>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8"/>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8"/>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7" name="Google Shape;12757;p88"/>
          <p:cNvGrpSpPr/>
          <p:nvPr/>
        </p:nvGrpSpPr>
        <p:grpSpPr>
          <a:xfrm>
            <a:off x="849686" y="2757170"/>
            <a:ext cx="374730" cy="332504"/>
            <a:chOff x="849686" y="2909570"/>
            <a:chExt cx="374730" cy="332504"/>
          </a:xfrm>
        </p:grpSpPr>
        <p:sp>
          <p:nvSpPr>
            <p:cNvPr id="12758" name="Google Shape;12758;p88"/>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8"/>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8"/>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8"/>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8"/>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8"/>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8"/>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8"/>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8"/>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8"/>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8"/>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88"/>
          <p:cNvGrpSpPr/>
          <p:nvPr/>
        </p:nvGrpSpPr>
        <p:grpSpPr>
          <a:xfrm>
            <a:off x="1735567" y="2267841"/>
            <a:ext cx="417718" cy="372866"/>
            <a:chOff x="1735567" y="2420241"/>
            <a:chExt cx="417718" cy="372866"/>
          </a:xfrm>
        </p:grpSpPr>
        <p:sp>
          <p:nvSpPr>
            <p:cNvPr id="12770" name="Google Shape;12770;p88"/>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8"/>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8"/>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8"/>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8"/>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8"/>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8"/>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8"/>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8"/>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8"/>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8"/>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8"/>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2" name="Google Shape;12782;p88"/>
          <p:cNvGrpSpPr/>
          <p:nvPr/>
        </p:nvGrpSpPr>
        <p:grpSpPr>
          <a:xfrm>
            <a:off x="3599318" y="4147190"/>
            <a:ext cx="251098" cy="309028"/>
            <a:chOff x="3599318" y="4299590"/>
            <a:chExt cx="251098" cy="309028"/>
          </a:xfrm>
        </p:grpSpPr>
        <p:sp>
          <p:nvSpPr>
            <p:cNvPr id="12783" name="Google Shape;12783;p88"/>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8"/>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8"/>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8"/>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8"/>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8"/>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9" name="Google Shape;12789;p88"/>
          <p:cNvGrpSpPr/>
          <p:nvPr/>
        </p:nvGrpSpPr>
        <p:grpSpPr>
          <a:xfrm>
            <a:off x="3105998" y="2280840"/>
            <a:ext cx="345818" cy="345056"/>
            <a:chOff x="3105998" y="2433240"/>
            <a:chExt cx="345818" cy="345056"/>
          </a:xfrm>
        </p:grpSpPr>
        <p:sp>
          <p:nvSpPr>
            <p:cNvPr id="12790" name="Google Shape;12790;p88"/>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8"/>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8"/>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8"/>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8"/>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8"/>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8"/>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8"/>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8"/>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8"/>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8"/>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1" name="Google Shape;12801;p88"/>
          <p:cNvGrpSpPr/>
          <p:nvPr/>
        </p:nvGrpSpPr>
        <p:grpSpPr>
          <a:xfrm>
            <a:off x="1737326" y="2748373"/>
            <a:ext cx="374730" cy="350361"/>
            <a:chOff x="1737326" y="2900773"/>
            <a:chExt cx="374730" cy="350361"/>
          </a:xfrm>
        </p:grpSpPr>
        <p:sp>
          <p:nvSpPr>
            <p:cNvPr id="12802" name="Google Shape;12802;p88"/>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8"/>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8"/>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8"/>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8"/>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8"/>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8"/>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8"/>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8"/>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8"/>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8"/>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8"/>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8"/>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8"/>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8"/>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8"/>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8"/>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9" name="Google Shape;12819;p88"/>
          <p:cNvGrpSpPr/>
          <p:nvPr/>
        </p:nvGrpSpPr>
        <p:grpSpPr>
          <a:xfrm>
            <a:off x="4000676" y="1426996"/>
            <a:ext cx="327226" cy="211603"/>
            <a:chOff x="4000676" y="1579396"/>
            <a:chExt cx="327226" cy="211603"/>
          </a:xfrm>
        </p:grpSpPr>
        <p:sp>
          <p:nvSpPr>
            <p:cNvPr id="12820" name="Google Shape;12820;p88"/>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8"/>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8"/>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8"/>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8"/>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8"/>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8"/>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8"/>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8"/>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8"/>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8"/>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8"/>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8"/>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8"/>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8"/>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8"/>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6" name="Google Shape;12836;p88"/>
          <p:cNvGrpSpPr/>
          <p:nvPr/>
        </p:nvGrpSpPr>
        <p:grpSpPr>
          <a:xfrm>
            <a:off x="2635523" y="1363184"/>
            <a:ext cx="371054" cy="336469"/>
            <a:chOff x="2635523" y="1515584"/>
            <a:chExt cx="371054" cy="336469"/>
          </a:xfrm>
        </p:grpSpPr>
        <p:sp>
          <p:nvSpPr>
            <p:cNvPr id="12837" name="Google Shape;12837;p88"/>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8"/>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8"/>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8"/>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8"/>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8"/>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8"/>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4" name="Google Shape;12844;p88"/>
          <p:cNvGrpSpPr/>
          <p:nvPr/>
        </p:nvGrpSpPr>
        <p:grpSpPr>
          <a:xfrm>
            <a:off x="2231907" y="1368331"/>
            <a:ext cx="311627" cy="326569"/>
            <a:chOff x="2231907" y="1520731"/>
            <a:chExt cx="311627" cy="326569"/>
          </a:xfrm>
        </p:grpSpPr>
        <p:sp>
          <p:nvSpPr>
            <p:cNvPr id="12845" name="Google Shape;12845;p88"/>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8"/>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8"/>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8"/>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8"/>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8"/>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8"/>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8"/>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8"/>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8"/>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5" name="Google Shape;12855;p88"/>
          <p:cNvGrpSpPr/>
          <p:nvPr/>
        </p:nvGrpSpPr>
        <p:grpSpPr>
          <a:xfrm>
            <a:off x="1340249" y="4149133"/>
            <a:ext cx="311890" cy="304695"/>
            <a:chOff x="1340249" y="4301533"/>
            <a:chExt cx="311890" cy="304695"/>
          </a:xfrm>
        </p:grpSpPr>
        <p:sp>
          <p:nvSpPr>
            <p:cNvPr id="12856" name="Google Shape;12856;p88"/>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8"/>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8"/>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8"/>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8"/>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8"/>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8"/>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8"/>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8"/>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8"/>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8"/>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8"/>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8"/>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8"/>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0" name="Google Shape;12870;p88"/>
          <p:cNvGrpSpPr/>
          <p:nvPr/>
        </p:nvGrpSpPr>
        <p:grpSpPr>
          <a:xfrm>
            <a:off x="1330690" y="3224624"/>
            <a:ext cx="306874" cy="332268"/>
            <a:chOff x="1330690" y="3377024"/>
            <a:chExt cx="306874" cy="332268"/>
          </a:xfrm>
        </p:grpSpPr>
        <p:sp>
          <p:nvSpPr>
            <p:cNvPr id="12871" name="Google Shape;12871;p88"/>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8"/>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8"/>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8"/>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8"/>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8"/>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8"/>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8"/>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8"/>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8"/>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8"/>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8"/>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8"/>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8"/>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8"/>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8"/>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8"/>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8"/>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8"/>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0" name="Google Shape;12890;p88"/>
          <p:cNvGrpSpPr/>
          <p:nvPr/>
        </p:nvGrpSpPr>
        <p:grpSpPr>
          <a:xfrm>
            <a:off x="2650597" y="3229377"/>
            <a:ext cx="341511" cy="324994"/>
            <a:chOff x="2650597" y="3381777"/>
            <a:chExt cx="341511" cy="324994"/>
          </a:xfrm>
        </p:grpSpPr>
        <p:sp>
          <p:nvSpPr>
            <p:cNvPr id="12891" name="Google Shape;12891;p88"/>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8"/>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8"/>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8"/>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8"/>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8"/>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8"/>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8"/>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8"/>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8"/>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8"/>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8"/>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8"/>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8"/>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8"/>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8"/>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8"/>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8"/>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8"/>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8"/>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8"/>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8"/>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8"/>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8"/>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8"/>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8"/>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8"/>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8"/>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8"/>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8"/>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8"/>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8"/>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8"/>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8"/>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8"/>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6" name="Google Shape;12926;p88"/>
          <p:cNvGrpSpPr/>
          <p:nvPr/>
        </p:nvGrpSpPr>
        <p:grpSpPr>
          <a:xfrm>
            <a:off x="1295502" y="2284962"/>
            <a:ext cx="402645" cy="323917"/>
            <a:chOff x="1295502" y="2437362"/>
            <a:chExt cx="402645" cy="323917"/>
          </a:xfrm>
        </p:grpSpPr>
        <p:sp>
          <p:nvSpPr>
            <p:cNvPr id="12927" name="Google Shape;12927;p88"/>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8"/>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8"/>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8"/>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8"/>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8"/>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8"/>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8"/>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8"/>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8"/>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8"/>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8"/>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8"/>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8"/>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8"/>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8"/>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3" name="Google Shape;12943;p88"/>
          <p:cNvGrpSpPr/>
          <p:nvPr/>
        </p:nvGrpSpPr>
        <p:grpSpPr>
          <a:xfrm>
            <a:off x="882590" y="2285960"/>
            <a:ext cx="337310" cy="337047"/>
            <a:chOff x="882590" y="2438360"/>
            <a:chExt cx="337310" cy="337047"/>
          </a:xfrm>
        </p:grpSpPr>
        <p:sp>
          <p:nvSpPr>
            <p:cNvPr id="12944" name="Google Shape;12944;p88"/>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8"/>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8"/>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8"/>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8"/>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8"/>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8"/>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8"/>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8"/>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8"/>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8"/>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8"/>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8"/>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8"/>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8"/>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8"/>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8"/>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8"/>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8"/>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8"/>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8"/>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8"/>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8"/>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8"/>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8" name="Google Shape;12968;p88"/>
          <p:cNvGrpSpPr/>
          <p:nvPr/>
        </p:nvGrpSpPr>
        <p:grpSpPr>
          <a:xfrm>
            <a:off x="4885060" y="1366388"/>
            <a:ext cx="385786" cy="342588"/>
            <a:chOff x="4885060" y="1518788"/>
            <a:chExt cx="385786" cy="342588"/>
          </a:xfrm>
        </p:grpSpPr>
        <p:sp>
          <p:nvSpPr>
            <p:cNvPr id="12969" name="Google Shape;12969;p88"/>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8"/>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8"/>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8"/>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8"/>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8"/>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8"/>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8"/>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8"/>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8"/>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8"/>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8"/>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8"/>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8"/>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8"/>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8"/>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8"/>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8"/>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8"/>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8" name="Google Shape;12988;p88"/>
          <p:cNvGrpSpPr/>
          <p:nvPr/>
        </p:nvGrpSpPr>
        <p:grpSpPr>
          <a:xfrm>
            <a:off x="5394478" y="1362133"/>
            <a:ext cx="249076" cy="351096"/>
            <a:chOff x="5394478" y="1514533"/>
            <a:chExt cx="249076" cy="351096"/>
          </a:xfrm>
        </p:grpSpPr>
        <p:sp>
          <p:nvSpPr>
            <p:cNvPr id="12989" name="Google Shape;12989;p88"/>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8"/>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8"/>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8"/>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8"/>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8"/>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8"/>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8"/>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8"/>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8"/>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8"/>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8"/>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8"/>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8"/>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8"/>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8"/>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8"/>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8"/>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8"/>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8"/>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9" name="Google Shape;13009;p88"/>
          <p:cNvGrpSpPr/>
          <p:nvPr/>
        </p:nvGrpSpPr>
        <p:grpSpPr>
          <a:xfrm>
            <a:off x="5782259" y="1359612"/>
            <a:ext cx="356138" cy="356138"/>
            <a:chOff x="5782259" y="1512012"/>
            <a:chExt cx="356138" cy="356138"/>
          </a:xfrm>
        </p:grpSpPr>
        <p:sp>
          <p:nvSpPr>
            <p:cNvPr id="13010" name="Google Shape;13010;p88"/>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8"/>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8"/>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8"/>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8"/>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8"/>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8"/>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8"/>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8"/>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8"/>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8"/>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1" name="Google Shape;13021;p88"/>
          <p:cNvGrpSpPr/>
          <p:nvPr/>
        </p:nvGrpSpPr>
        <p:grpSpPr>
          <a:xfrm>
            <a:off x="6229598" y="1365652"/>
            <a:ext cx="343560" cy="343822"/>
            <a:chOff x="6229598" y="1518052"/>
            <a:chExt cx="343560" cy="343822"/>
          </a:xfrm>
        </p:grpSpPr>
        <p:sp>
          <p:nvSpPr>
            <p:cNvPr id="13022" name="Google Shape;13022;p88"/>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8"/>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8"/>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8"/>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8"/>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8"/>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8"/>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8"/>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8"/>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8"/>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8"/>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8"/>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8"/>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8"/>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8"/>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8"/>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8"/>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8"/>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8"/>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1" name="Google Shape;13041;p88"/>
          <p:cNvGrpSpPr/>
          <p:nvPr/>
        </p:nvGrpSpPr>
        <p:grpSpPr>
          <a:xfrm>
            <a:off x="870773" y="3205585"/>
            <a:ext cx="342824" cy="351228"/>
            <a:chOff x="870773" y="3357985"/>
            <a:chExt cx="342824" cy="351228"/>
          </a:xfrm>
        </p:grpSpPr>
        <p:sp>
          <p:nvSpPr>
            <p:cNvPr id="13042" name="Google Shape;13042;p88"/>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8"/>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8"/>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8"/>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8"/>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8"/>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8"/>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8"/>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0" name="Google Shape;13050;p88"/>
          <p:cNvGrpSpPr/>
          <p:nvPr/>
        </p:nvGrpSpPr>
        <p:grpSpPr>
          <a:xfrm>
            <a:off x="2743084" y="4147190"/>
            <a:ext cx="159372" cy="308896"/>
            <a:chOff x="2743084" y="4299590"/>
            <a:chExt cx="159372" cy="308896"/>
          </a:xfrm>
        </p:grpSpPr>
        <p:sp>
          <p:nvSpPr>
            <p:cNvPr id="13051" name="Google Shape;13051;p88"/>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8"/>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8"/>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8"/>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8"/>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8"/>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8"/>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8"/>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8"/>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8"/>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8"/>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8"/>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8"/>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8"/>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8"/>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88"/>
          <p:cNvGrpSpPr/>
          <p:nvPr/>
        </p:nvGrpSpPr>
        <p:grpSpPr>
          <a:xfrm>
            <a:off x="1293506" y="2787316"/>
            <a:ext cx="374730" cy="272211"/>
            <a:chOff x="1293506" y="2939716"/>
            <a:chExt cx="374730" cy="272211"/>
          </a:xfrm>
        </p:grpSpPr>
        <p:sp>
          <p:nvSpPr>
            <p:cNvPr id="13067" name="Google Shape;13067;p88"/>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8"/>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8"/>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8"/>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8"/>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8"/>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8"/>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8"/>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8"/>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8"/>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8"/>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8"/>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8"/>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8"/>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8"/>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8"/>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8"/>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8"/>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8"/>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8"/>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8"/>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8"/>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8"/>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8"/>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8"/>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8"/>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8"/>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8"/>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8"/>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8"/>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7" name="Google Shape;13097;p88"/>
          <p:cNvGrpSpPr/>
          <p:nvPr/>
        </p:nvGrpSpPr>
        <p:grpSpPr>
          <a:xfrm>
            <a:off x="6669900" y="1353074"/>
            <a:ext cx="345083" cy="369216"/>
            <a:chOff x="6669900" y="1505474"/>
            <a:chExt cx="345083" cy="369216"/>
          </a:xfrm>
        </p:grpSpPr>
        <p:sp>
          <p:nvSpPr>
            <p:cNvPr id="13098" name="Google Shape;13098;p88"/>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8"/>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8"/>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8"/>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8"/>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8"/>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8"/>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8"/>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8"/>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8"/>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8"/>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8"/>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8"/>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8"/>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8"/>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8"/>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8"/>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8"/>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8"/>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8"/>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8"/>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8"/>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0" name="Google Shape;13120;p88"/>
          <p:cNvGrpSpPr/>
          <p:nvPr/>
        </p:nvGrpSpPr>
        <p:grpSpPr>
          <a:xfrm>
            <a:off x="7117003" y="1365600"/>
            <a:ext cx="333003" cy="344085"/>
            <a:chOff x="7117003" y="1518000"/>
            <a:chExt cx="333003" cy="344085"/>
          </a:xfrm>
        </p:grpSpPr>
        <p:sp>
          <p:nvSpPr>
            <p:cNvPr id="13121" name="Google Shape;13121;p88"/>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8"/>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8"/>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8"/>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8"/>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8"/>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8"/>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8"/>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8"/>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8"/>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8"/>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8"/>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8"/>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8"/>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8"/>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8"/>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8"/>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8"/>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8"/>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8"/>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8"/>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8"/>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8"/>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8"/>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8"/>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8"/>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8"/>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8"/>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8"/>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8"/>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8"/>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8"/>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8"/>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8"/>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8"/>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8"/>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8"/>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8"/>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9" name="Google Shape;13159;p88"/>
          <p:cNvGrpSpPr/>
          <p:nvPr/>
        </p:nvGrpSpPr>
        <p:grpSpPr>
          <a:xfrm>
            <a:off x="2200238" y="4136765"/>
            <a:ext cx="374756" cy="329300"/>
            <a:chOff x="2200238" y="4289165"/>
            <a:chExt cx="374756" cy="329300"/>
          </a:xfrm>
        </p:grpSpPr>
        <p:sp>
          <p:nvSpPr>
            <p:cNvPr id="13160" name="Google Shape;13160;p88"/>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8"/>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8"/>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8"/>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8"/>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8"/>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8"/>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8"/>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8"/>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8"/>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8"/>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8"/>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8"/>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8"/>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8"/>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8"/>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8"/>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8"/>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8"/>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8"/>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8"/>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8"/>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2" name="Google Shape;13182;p88"/>
          <p:cNvGrpSpPr/>
          <p:nvPr/>
        </p:nvGrpSpPr>
        <p:grpSpPr>
          <a:xfrm>
            <a:off x="7556043" y="1347559"/>
            <a:ext cx="337283" cy="380192"/>
            <a:chOff x="7556043" y="1499959"/>
            <a:chExt cx="337283" cy="380192"/>
          </a:xfrm>
        </p:grpSpPr>
        <p:sp>
          <p:nvSpPr>
            <p:cNvPr id="13183" name="Google Shape;13183;p88"/>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8"/>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8"/>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8"/>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8"/>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8"/>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8"/>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8"/>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8"/>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8"/>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8"/>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8"/>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8"/>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8"/>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7" name="Google Shape;13197;p88"/>
          <p:cNvGrpSpPr/>
          <p:nvPr/>
        </p:nvGrpSpPr>
        <p:grpSpPr>
          <a:xfrm>
            <a:off x="7992826" y="1365390"/>
            <a:ext cx="317431" cy="344584"/>
            <a:chOff x="7992826" y="1517790"/>
            <a:chExt cx="317431" cy="344584"/>
          </a:xfrm>
        </p:grpSpPr>
        <p:sp>
          <p:nvSpPr>
            <p:cNvPr id="13198" name="Google Shape;13198;p88"/>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8"/>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8"/>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8"/>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8"/>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8"/>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8"/>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8"/>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8"/>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8"/>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8"/>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8"/>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8"/>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8"/>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8"/>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8"/>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8"/>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5" name="Google Shape;13215;p88"/>
          <p:cNvGrpSpPr/>
          <p:nvPr/>
        </p:nvGrpSpPr>
        <p:grpSpPr>
          <a:xfrm>
            <a:off x="4864446" y="3187807"/>
            <a:ext cx="395607" cy="387414"/>
            <a:chOff x="4864446" y="3340207"/>
            <a:chExt cx="395607" cy="387414"/>
          </a:xfrm>
        </p:grpSpPr>
        <p:sp>
          <p:nvSpPr>
            <p:cNvPr id="13216" name="Google Shape;13216;p88"/>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8"/>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8"/>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8"/>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8"/>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8"/>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8"/>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8"/>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8"/>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8"/>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8"/>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8"/>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8"/>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8"/>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8"/>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8"/>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8"/>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8"/>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8"/>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8"/>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8"/>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8"/>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8"/>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8"/>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8"/>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1" name="Google Shape;13241;p88"/>
          <p:cNvGrpSpPr/>
          <p:nvPr/>
        </p:nvGrpSpPr>
        <p:grpSpPr>
          <a:xfrm>
            <a:off x="3130367" y="4172085"/>
            <a:ext cx="297342" cy="258871"/>
            <a:chOff x="3130367" y="4324485"/>
            <a:chExt cx="297342" cy="258871"/>
          </a:xfrm>
        </p:grpSpPr>
        <p:sp>
          <p:nvSpPr>
            <p:cNvPr id="13242" name="Google Shape;13242;p88"/>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8"/>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8"/>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8"/>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8"/>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8"/>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8"/>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8"/>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8"/>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8"/>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8"/>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8"/>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8"/>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8"/>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8"/>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8"/>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8"/>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8"/>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8"/>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8"/>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8"/>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8"/>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8"/>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88"/>
          <p:cNvGrpSpPr/>
          <p:nvPr/>
        </p:nvGrpSpPr>
        <p:grpSpPr>
          <a:xfrm>
            <a:off x="5302988" y="3237439"/>
            <a:ext cx="394609" cy="286523"/>
            <a:chOff x="5302988" y="3389839"/>
            <a:chExt cx="394609" cy="286523"/>
          </a:xfrm>
        </p:grpSpPr>
        <p:sp>
          <p:nvSpPr>
            <p:cNvPr id="13266" name="Google Shape;13266;p88"/>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8"/>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8"/>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8"/>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8"/>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8"/>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8"/>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8"/>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8"/>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8"/>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8"/>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8"/>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8"/>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8"/>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8"/>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8"/>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8"/>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8"/>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8"/>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8"/>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8"/>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8"/>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8"/>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8"/>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8"/>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8"/>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8"/>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8"/>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8"/>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8"/>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8"/>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8"/>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8"/>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9" name="Google Shape;13299;p88"/>
          <p:cNvSpPr/>
          <p:nvPr/>
        </p:nvSpPr>
        <p:spPr>
          <a:xfrm>
            <a:off x="5741031" y="34651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0" name="Google Shape;13300;p88"/>
          <p:cNvGrpSpPr/>
          <p:nvPr/>
        </p:nvGrpSpPr>
        <p:grpSpPr>
          <a:xfrm>
            <a:off x="3060752" y="2751209"/>
            <a:ext cx="390565" cy="359578"/>
            <a:chOff x="3060752" y="2903609"/>
            <a:chExt cx="390565" cy="359578"/>
          </a:xfrm>
        </p:grpSpPr>
        <p:sp>
          <p:nvSpPr>
            <p:cNvPr id="13301" name="Google Shape;13301;p88"/>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8"/>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8"/>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8"/>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8"/>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8"/>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8"/>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8"/>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8"/>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8"/>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8"/>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8"/>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8"/>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8"/>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8"/>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8"/>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8"/>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8"/>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8"/>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8"/>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8"/>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8"/>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8"/>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8"/>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8"/>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8"/>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8"/>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8"/>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8"/>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8"/>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8"/>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8"/>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8"/>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8"/>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5" name="Google Shape;13335;p88"/>
          <p:cNvGrpSpPr/>
          <p:nvPr/>
        </p:nvGrpSpPr>
        <p:grpSpPr>
          <a:xfrm>
            <a:off x="5741031" y="3233657"/>
            <a:ext cx="394609" cy="294585"/>
            <a:chOff x="5741031" y="3386057"/>
            <a:chExt cx="394609" cy="294585"/>
          </a:xfrm>
        </p:grpSpPr>
        <p:sp>
          <p:nvSpPr>
            <p:cNvPr id="13336" name="Google Shape;13336;p88"/>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8"/>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8"/>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8"/>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8"/>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8"/>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8"/>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8"/>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8"/>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8"/>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8"/>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8"/>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8"/>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8"/>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8"/>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8"/>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8"/>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8"/>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8"/>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8"/>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8"/>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8"/>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8"/>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8"/>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8"/>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8"/>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8"/>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8"/>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8"/>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8"/>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6" name="Google Shape;13366;p88"/>
          <p:cNvSpPr/>
          <p:nvPr/>
        </p:nvSpPr>
        <p:spPr>
          <a:xfrm>
            <a:off x="6560317" y="34123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7" name="Google Shape;13367;p88"/>
          <p:cNvGrpSpPr/>
          <p:nvPr/>
        </p:nvGrpSpPr>
        <p:grpSpPr>
          <a:xfrm>
            <a:off x="6179074" y="3216326"/>
            <a:ext cx="394609" cy="328749"/>
            <a:chOff x="6179074" y="3368726"/>
            <a:chExt cx="394609" cy="328749"/>
          </a:xfrm>
        </p:grpSpPr>
        <p:sp>
          <p:nvSpPr>
            <p:cNvPr id="13368" name="Google Shape;13368;p88"/>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8"/>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8"/>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8"/>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8"/>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8"/>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8"/>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8"/>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8"/>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8"/>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8"/>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8"/>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8"/>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8"/>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8"/>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8"/>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8"/>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8"/>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8"/>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8"/>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8"/>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8"/>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8"/>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8"/>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8"/>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8"/>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8"/>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8"/>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8"/>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8"/>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8"/>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8"/>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8"/>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8"/>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8"/>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8"/>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8"/>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8"/>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8"/>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8"/>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8"/>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8"/>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8"/>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8"/>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8"/>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8"/>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8"/>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8"/>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8"/>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8"/>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8"/>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8"/>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8"/>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8"/>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8"/>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8"/>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8"/>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8"/>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8"/>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8"/>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8"/>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8"/>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8"/>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8"/>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8"/>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8"/>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8"/>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8"/>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8"/>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8"/>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8"/>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8"/>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8"/>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8"/>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8"/>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8"/>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8"/>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8"/>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8"/>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8"/>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8"/>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8"/>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8"/>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1" name="Google Shape;13451;p88"/>
          <p:cNvGrpSpPr/>
          <p:nvPr/>
        </p:nvGrpSpPr>
        <p:grpSpPr>
          <a:xfrm>
            <a:off x="7054924" y="3215328"/>
            <a:ext cx="394583" cy="331007"/>
            <a:chOff x="7054924" y="3367728"/>
            <a:chExt cx="394583" cy="331007"/>
          </a:xfrm>
        </p:grpSpPr>
        <p:sp>
          <p:nvSpPr>
            <p:cNvPr id="13452" name="Google Shape;13452;p88"/>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8"/>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8"/>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8"/>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8"/>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8"/>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8"/>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8"/>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8"/>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8"/>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8"/>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8"/>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8"/>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8"/>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8"/>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7" name="Google Shape;13467;p88"/>
          <p:cNvGrpSpPr/>
          <p:nvPr/>
        </p:nvGrpSpPr>
        <p:grpSpPr>
          <a:xfrm>
            <a:off x="7492967" y="3209025"/>
            <a:ext cx="394583" cy="343586"/>
            <a:chOff x="7492967" y="3361425"/>
            <a:chExt cx="394583" cy="343586"/>
          </a:xfrm>
        </p:grpSpPr>
        <p:sp>
          <p:nvSpPr>
            <p:cNvPr id="13468" name="Google Shape;13468;p88"/>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8"/>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8"/>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8"/>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8"/>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8"/>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8"/>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8"/>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8"/>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8"/>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8"/>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8"/>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8"/>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8"/>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8"/>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8"/>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8"/>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8"/>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8"/>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8"/>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8"/>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8"/>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8"/>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1" name="Google Shape;13491;p88"/>
          <p:cNvGrpSpPr/>
          <p:nvPr/>
        </p:nvGrpSpPr>
        <p:grpSpPr>
          <a:xfrm>
            <a:off x="7935527" y="3200754"/>
            <a:ext cx="385287" cy="360156"/>
            <a:chOff x="7935527" y="3353154"/>
            <a:chExt cx="385287" cy="360156"/>
          </a:xfrm>
        </p:grpSpPr>
        <p:sp>
          <p:nvSpPr>
            <p:cNvPr id="13492" name="Google Shape;13492;p88"/>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8"/>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8"/>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8"/>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8"/>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8"/>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8"/>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8"/>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8"/>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8"/>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8"/>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8"/>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4" name="Google Shape;13504;p88"/>
          <p:cNvGrpSpPr/>
          <p:nvPr/>
        </p:nvGrpSpPr>
        <p:grpSpPr>
          <a:xfrm>
            <a:off x="5319821" y="1833842"/>
            <a:ext cx="348103" cy="348103"/>
            <a:chOff x="5319821" y="1986242"/>
            <a:chExt cx="348103" cy="348103"/>
          </a:xfrm>
        </p:grpSpPr>
        <p:sp>
          <p:nvSpPr>
            <p:cNvPr id="13505" name="Google Shape;13505;p88"/>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8"/>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8"/>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8"/>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8"/>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8"/>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8"/>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8"/>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8"/>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8"/>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8"/>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8"/>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8"/>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8"/>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8"/>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8"/>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8"/>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8"/>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8"/>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8"/>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8"/>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8"/>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8"/>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8"/>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8"/>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8"/>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8"/>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8"/>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8"/>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8"/>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8"/>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8"/>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8"/>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8"/>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8"/>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8"/>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8"/>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2" name="Google Shape;13542;p88"/>
          <p:cNvGrpSpPr/>
          <p:nvPr/>
        </p:nvGrpSpPr>
        <p:grpSpPr>
          <a:xfrm>
            <a:off x="5765926" y="1824283"/>
            <a:ext cx="348339" cy="348103"/>
            <a:chOff x="5765926" y="1976683"/>
            <a:chExt cx="348339" cy="348103"/>
          </a:xfrm>
        </p:grpSpPr>
        <p:sp>
          <p:nvSpPr>
            <p:cNvPr id="13543" name="Google Shape;13543;p88"/>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8"/>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8"/>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8"/>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8"/>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8"/>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8"/>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8"/>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8"/>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8"/>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8"/>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8"/>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8"/>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8"/>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7" name="Google Shape;13557;p88"/>
          <p:cNvGrpSpPr/>
          <p:nvPr/>
        </p:nvGrpSpPr>
        <p:grpSpPr>
          <a:xfrm>
            <a:off x="6191390" y="1829089"/>
            <a:ext cx="389068" cy="347787"/>
            <a:chOff x="6191390" y="1981489"/>
            <a:chExt cx="389068" cy="347787"/>
          </a:xfrm>
        </p:grpSpPr>
        <p:sp>
          <p:nvSpPr>
            <p:cNvPr id="13558" name="Google Shape;13558;p88"/>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8"/>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8"/>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8"/>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8"/>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8"/>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8"/>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5" name="Google Shape;13565;p88"/>
          <p:cNvGrpSpPr/>
          <p:nvPr/>
        </p:nvGrpSpPr>
        <p:grpSpPr>
          <a:xfrm>
            <a:off x="6657846" y="1855191"/>
            <a:ext cx="348103" cy="295714"/>
            <a:chOff x="6657846" y="2007591"/>
            <a:chExt cx="348103" cy="295714"/>
          </a:xfrm>
        </p:grpSpPr>
        <p:sp>
          <p:nvSpPr>
            <p:cNvPr id="13566" name="Google Shape;13566;p88"/>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8"/>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8"/>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8"/>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8"/>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8"/>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8"/>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8"/>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8"/>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8"/>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8"/>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8"/>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8"/>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8"/>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8"/>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8"/>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8"/>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8"/>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8"/>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8"/>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8"/>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8"/>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8"/>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8"/>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8"/>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8"/>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2" name="Google Shape;13592;p88"/>
          <p:cNvGrpSpPr/>
          <p:nvPr/>
        </p:nvGrpSpPr>
        <p:grpSpPr>
          <a:xfrm>
            <a:off x="7104188" y="1819504"/>
            <a:ext cx="347341" cy="348103"/>
            <a:chOff x="7104188" y="1971904"/>
            <a:chExt cx="347341" cy="348103"/>
          </a:xfrm>
        </p:grpSpPr>
        <p:sp>
          <p:nvSpPr>
            <p:cNvPr id="13593" name="Google Shape;13593;p88"/>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8"/>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8"/>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8"/>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8"/>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8"/>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8"/>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8"/>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8"/>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8"/>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8"/>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8"/>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8"/>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8"/>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8"/>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8"/>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8"/>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8"/>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8"/>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8"/>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8"/>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8"/>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8"/>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8"/>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8"/>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8"/>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8"/>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8"/>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8"/>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8"/>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3" name="Google Shape;13623;p88"/>
          <p:cNvGrpSpPr/>
          <p:nvPr/>
        </p:nvGrpSpPr>
        <p:grpSpPr>
          <a:xfrm>
            <a:off x="7551264" y="1819504"/>
            <a:ext cx="344321" cy="348155"/>
            <a:chOff x="7551264" y="1971904"/>
            <a:chExt cx="344321" cy="348155"/>
          </a:xfrm>
        </p:grpSpPr>
        <p:sp>
          <p:nvSpPr>
            <p:cNvPr id="13624" name="Google Shape;13624;p88"/>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8"/>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8"/>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8"/>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8"/>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8"/>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8"/>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8"/>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8"/>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8"/>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8"/>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8"/>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8"/>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8"/>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8"/>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8"/>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8"/>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8"/>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8"/>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3" name="Google Shape;13643;p88"/>
          <p:cNvGrpSpPr/>
          <p:nvPr/>
        </p:nvGrpSpPr>
        <p:grpSpPr>
          <a:xfrm>
            <a:off x="7992065" y="1819504"/>
            <a:ext cx="351621" cy="348103"/>
            <a:chOff x="7992065" y="1971904"/>
            <a:chExt cx="351621" cy="348103"/>
          </a:xfrm>
        </p:grpSpPr>
        <p:sp>
          <p:nvSpPr>
            <p:cNvPr id="13644" name="Google Shape;13644;p88"/>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8"/>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8"/>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8"/>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8"/>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8"/>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8"/>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8"/>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8"/>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8"/>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8"/>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8"/>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8"/>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8"/>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8"/>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9" name="Google Shape;13659;p88"/>
          <p:cNvGrpSpPr/>
          <p:nvPr/>
        </p:nvGrpSpPr>
        <p:grpSpPr>
          <a:xfrm>
            <a:off x="4911189" y="3641055"/>
            <a:ext cx="296580" cy="364935"/>
            <a:chOff x="4911189" y="3793455"/>
            <a:chExt cx="296580" cy="364935"/>
          </a:xfrm>
        </p:grpSpPr>
        <p:sp>
          <p:nvSpPr>
            <p:cNvPr id="13660" name="Google Shape;13660;p88"/>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8"/>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8"/>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8"/>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8"/>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8"/>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8"/>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8"/>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88"/>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8"/>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8"/>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8"/>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8"/>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8"/>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8"/>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8"/>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8"/>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8"/>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8"/>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8"/>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0" name="Google Shape;13680;p88"/>
          <p:cNvGrpSpPr/>
          <p:nvPr/>
        </p:nvGrpSpPr>
        <p:grpSpPr>
          <a:xfrm>
            <a:off x="5341433" y="3640871"/>
            <a:ext cx="330272" cy="329117"/>
            <a:chOff x="5341433" y="3793271"/>
            <a:chExt cx="330272" cy="329117"/>
          </a:xfrm>
        </p:grpSpPr>
        <p:sp>
          <p:nvSpPr>
            <p:cNvPr id="13681" name="Google Shape;13681;p88"/>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8"/>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8"/>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8"/>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8"/>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8"/>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8"/>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8"/>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8"/>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8"/>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8"/>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8"/>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8"/>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8"/>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8"/>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8"/>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7" name="Google Shape;13697;p88"/>
          <p:cNvGrpSpPr/>
          <p:nvPr/>
        </p:nvGrpSpPr>
        <p:grpSpPr>
          <a:xfrm>
            <a:off x="5744051" y="3613850"/>
            <a:ext cx="428511" cy="383186"/>
            <a:chOff x="5744051" y="3766250"/>
            <a:chExt cx="428511" cy="383186"/>
          </a:xfrm>
        </p:grpSpPr>
        <p:sp>
          <p:nvSpPr>
            <p:cNvPr id="13698" name="Google Shape;13698;p88"/>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8"/>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8"/>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8"/>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8"/>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8"/>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8"/>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8"/>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8"/>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8"/>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8"/>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8"/>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8"/>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8"/>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8"/>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8"/>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8"/>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5" name="Google Shape;13715;p88"/>
          <p:cNvGrpSpPr/>
          <p:nvPr/>
        </p:nvGrpSpPr>
        <p:grpSpPr>
          <a:xfrm>
            <a:off x="6678697" y="3640924"/>
            <a:ext cx="342824" cy="328985"/>
            <a:chOff x="6678697" y="3793324"/>
            <a:chExt cx="342824" cy="328985"/>
          </a:xfrm>
        </p:grpSpPr>
        <p:sp>
          <p:nvSpPr>
            <p:cNvPr id="13716" name="Google Shape;13716;p88"/>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8"/>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8"/>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8"/>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8"/>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8"/>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8"/>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8"/>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4" name="Google Shape;13724;p88"/>
          <p:cNvGrpSpPr/>
          <p:nvPr/>
        </p:nvGrpSpPr>
        <p:grpSpPr>
          <a:xfrm>
            <a:off x="7101903" y="3609622"/>
            <a:ext cx="398627" cy="392088"/>
            <a:chOff x="7101903" y="3762022"/>
            <a:chExt cx="398627" cy="392088"/>
          </a:xfrm>
        </p:grpSpPr>
        <p:sp>
          <p:nvSpPr>
            <p:cNvPr id="13725" name="Google Shape;13725;p88"/>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8"/>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8"/>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8"/>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8"/>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8"/>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8"/>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8"/>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8"/>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8"/>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8"/>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8"/>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8"/>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8"/>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8"/>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8"/>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8"/>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8"/>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3" name="Google Shape;13743;p88"/>
          <p:cNvGrpSpPr/>
          <p:nvPr/>
        </p:nvGrpSpPr>
        <p:grpSpPr>
          <a:xfrm>
            <a:off x="7541469" y="3641055"/>
            <a:ext cx="407897" cy="328985"/>
            <a:chOff x="7541469" y="3793455"/>
            <a:chExt cx="407897" cy="328985"/>
          </a:xfrm>
        </p:grpSpPr>
        <p:sp>
          <p:nvSpPr>
            <p:cNvPr id="13744" name="Google Shape;13744;p88"/>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8"/>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8"/>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8"/>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8"/>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8"/>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8"/>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8"/>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8"/>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8"/>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8"/>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8"/>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8"/>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8"/>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8"/>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8"/>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8"/>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8"/>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8"/>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8"/>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8"/>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8"/>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8"/>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8"/>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8"/>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8"/>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8"/>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8"/>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8"/>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8"/>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4" name="Google Shape;13774;p88"/>
          <p:cNvGrpSpPr/>
          <p:nvPr/>
        </p:nvGrpSpPr>
        <p:grpSpPr>
          <a:xfrm>
            <a:off x="5310288" y="2803912"/>
            <a:ext cx="432292" cy="264412"/>
            <a:chOff x="5310288" y="2956312"/>
            <a:chExt cx="432292" cy="264412"/>
          </a:xfrm>
        </p:grpSpPr>
        <p:sp>
          <p:nvSpPr>
            <p:cNvPr id="13775" name="Google Shape;13775;p88"/>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8"/>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8"/>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8"/>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8"/>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8"/>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8"/>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8"/>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8"/>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8"/>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8"/>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8"/>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8"/>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8"/>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8"/>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8"/>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8"/>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8"/>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8"/>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8"/>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8"/>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8"/>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8"/>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8"/>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8"/>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8"/>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8"/>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2" name="Google Shape;13802;p88"/>
          <p:cNvGrpSpPr/>
          <p:nvPr/>
        </p:nvGrpSpPr>
        <p:grpSpPr>
          <a:xfrm>
            <a:off x="4879047" y="2279920"/>
            <a:ext cx="398075" cy="340303"/>
            <a:chOff x="4879047" y="2432320"/>
            <a:chExt cx="398075" cy="340303"/>
          </a:xfrm>
        </p:grpSpPr>
        <p:sp>
          <p:nvSpPr>
            <p:cNvPr id="13803" name="Google Shape;13803;p88"/>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8"/>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8"/>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8"/>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8"/>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8"/>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8"/>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8"/>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8"/>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8"/>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8"/>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8"/>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8"/>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8"/>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8"/>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8"/>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8"/>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8"/>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8"/>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8"/>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8"/>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8"/>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8"/>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8"/>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8"/>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8"/>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9" name="Google Shape;13829;p88"/>
          <p:cNvGrpSpPr/>
          <p:nvPr/>
        </p:nvGrpSpPr>
        <p:grpSpPr>
          <a:xfrm>
            <a:off x="5388701" y="2241423"/>
            <a:ext cx="280982" cy="395896"/>
            <a:chOff x="5388701" y="2393823"/>
            <a:chExt cx="280982" cy="395896"/>
          </a:xfrm>
        </p:grpSpPr>
        <p:sp>
          <p:nvSpPr>
            <p:cNvPr id="13830" name="Google Shape;13830;p88"/>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8"/>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8"/>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8"/>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88"/>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8"/>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8"/>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8"/>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8"/>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88"/>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8"/>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8"/>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8"/>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8"/>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8"/>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8"/>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8"/>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8"/>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8"/>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8"/>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8"/>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8"/>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8"/>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8"/>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8"/>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8"/>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8"/>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8"/>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8"/>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88"/>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0" name="Google Shape;13860;p88"/>
          <p:cNvGrpSpPr/>
          <p:nvPr/>
        </p:nvGrpSpPr>
        <p:grpSpPr>
          <a:xfrm>
            <a:off x="5743289" y="2286722"/>
            <a:ext cx="444871" cy="316407"/>
            <a:chOff x="5743289" y="2439122"/>
            <a:chExt cx="444871" cy="316407"/>
          </a:xfrm>
        </p:grpSpPr>
        <p:sp>
          <p:nvSpPr>
            <p:cNvPr id="13861" name="Google Shape;13861;p88"/>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8"/>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8"/>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8"/>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8"/>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8"/>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8"/>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8"/>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8"/>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8"/>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8"/>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8"/>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8"/>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8"/>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8"/>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8"/>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8"/>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8"/>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8"/>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8"/>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8"/>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8"/>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8"/>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8"/>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8"/>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8"/>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8"/>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8"/>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8"/>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0" name="Google Shape;13890;p88"/>
          <p:cNvGrpSpPr/>
          <p:nvPr/>
        </p:nvGrpSpPr>
        <p:grpSpPr>
          <a:xfrm>
            <a:off x="6230360" y="2280183"/>
            <a:ext cx="351359" cy="363412"/>
            <a:chOff x="6230360" y="2432583"/>
            <a:chExt cx="351359" cy="363412"/>
          </a:xfrm>
        </p:grpSpPr>
        <p:sp>
          <p:nvSpPr>
            <p:cNvPr id="13891" name="Google Shape;13891;p88"/>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8"/>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8"/>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8"/>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8"/>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8"/>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8"/>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8"/>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8"/>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8"/>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8"/>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88"/>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8"/>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8"/>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8"/>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8"/>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8"/>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8"/>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8"/>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8"/>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8"/>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2" name="Google Shape;13912;p88"/>
          <p:cNvGrpSpPr/>
          <p:nvPr/>
        </p:nvGrpSpPr>
        <p:grpSpPr>
          <a:xfrm>
            <a:off x="6633976" y="2307152"/>
            <a:ext cx="387781" cy="286680"/>
            <a:chOff x="6633976" y="2459552"/>
            <a:chExt cx="387781" cy="286680"/>
          </a:xfrm>
        </p:grpSpPr>
        <p:sp>
          <p:nvSpPr>
            <p:cNvPr id="13913" name="Google Shape;13913;p88"/>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8"/>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8"/>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8"/>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8"/>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8"/>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88"/>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0" name="Google Shape;13920;p88"/>
          <p:cNvGrpSpPr/>
          <p:nvPr/>
        </p:nvGrpSpPr>
        <p:grpSpPr>
          <a:xfrm>
            <a:off x="7091110" y="2276165"/>
            <a:ext cx="376989" cy="348864"/>
            <a:chOff x="7091110" y="2428565"/>
            <a:chExt cx="376989" cy="348864"/>
          </a:xfrm>
        </p:grpSpPr>
        <p:sp>
          <p:nvSpPr>
            <p:cNvPr id="13921" name="Google Shape;13921;p88"/>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8"/>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8"/>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8"/>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8"/>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88"/>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8"/>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8"/>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8"/>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8"/>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8"/>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8"/>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8"/>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8"/>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8"/>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8"/>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8"/>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8"/>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8"/>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8"/>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8"/>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8"/>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8"/>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8"/>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8"/>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8"/>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8"/>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8"/>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8"/>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8"/>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8"/>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2" name="Google Shape;13952;p88"/>
          <p:cNvGrpSpPr/>
          <p:nvPr/>
        </p:nvGrpSpPr>
        <p:grpSpPr>
          <a:xfrm>
            <a:off x="7536427" y="2262825"/>
            <a:ext cx="369715" cy="375492"/>
            <a:chOff x="7536427" y="2415225"/>
            <a:chExt cx="369715" cy="375492"/>
          </a:xfrm>
        </p:grpSpPr>
        <p:sp>
          <p:nvSpPr>
            <p:cNvPr id="13953" name="Google Shape;13953;p88"/>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8"/>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8"/>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8"/>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8"/>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8"/>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8"/>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8"/>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8"/>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8"/>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8"/>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8"/>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8"/>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8"/>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8"/>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8"/>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8"/>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8"/>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8"/>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8"/>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8"/>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8"/>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8"/>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8"/>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88"/>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8"/>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8"/>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8"/>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8"/>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8"/>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8"/>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8"/>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8"/>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8"/>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8"/>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8"/>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8"/>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8"/>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1" name="Google Shape;13991;p88"/>
          <p:cNvGrpSpPr/>
          <p:nvPr/>
        </p:nvGrpSpPr>
        <p:grpSpPr>
          <a:xfrm>
            <a:off x="7980773" y="2276402"/>
            <a:ext cx="353381" cy="358160"/>
            <a:chOff x="7980773" y="2428802"/>
            <a:chExt cx="353381" cy="358160"/>
          </a:xfrm>
        </p:grpSpPr>
        <p:sp>
          <p:nvSpPr>
            <p:cNvPr id="13992" name="Google Shape;13992;p88"/>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8"/>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8"/>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8"/>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8"/>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8"/>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8"/>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8"/>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8"/>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88"/>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8"/>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8"/>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8"/>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8"/>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8"/>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8"/>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8"/>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8"/>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8"/>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8"/>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8"/>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8"/>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8"/>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8"/>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8"/>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8"/>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8"/>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8"/>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8"/>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8"/>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88"/>
          <p:cNvGrpSpPr/>
          <p:nvPr/>
        </p:nvGrpSpPr>
        <p:grpSpPr>
          <a:xfrm>
            <a:off x="4886058" y="4138840"/>
            <a:ext cx="346343" cy="343953"/>
            <a:chOff x="4886058" y="4291240"/>
            <a:chExt cx="346343" cy="343953"/>
          </a:xfrm>
        </p:grpSpPr>
        <p:sp>
          <p:nvSpPr>
            <p:cNvPr id="14023" name="Google Shape;14023;p88"/>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8"/>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8"/>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8"/>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8"/>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8"/>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8"/>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8"/>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8"/>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8"/>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8"/>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8"/>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8"/>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6" name="Google Shape;14036;p88"/>
          <p:cNvGrpSpPr/>
          <p:nvPr/>
        </p:nvGrpSpPr>
        <p:grpSpPr>
          <a:xfrm>
            <a:off x="5344216" y="4138656"/>
            <a:ext cx="304616" cy="343560"/>
            <a:chOff x="5344216" y="4291056"/>
            <a:chExt cx="304616" cy="343560"/>
          </a:xfrm>
        </p:grpSpPr>
        <p:sp>
          <p:nvSpPr>
            <p:cNvPr id="14037" name="Google Shape;14037;p88"/>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8"/>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8"/>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8"/>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8"/>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8"/>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8"/>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8"/>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8"/>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8"/>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8"/>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8" name="Google Shape;14048;p88"/>
          <p:cNvGrpSpPr/>
          <p:nvPr/>
        </p:nvGrpSpPr>
        <p:grpSpPr>
          <a:xfrm>
            <a:off x="6279999" y="4112022"/>
            <a:ext cx="204093" cy="343743"/>
            <a:chOff x="6271562" y="4290872"/>
            <a:chExt cx="204093" cy="343743"/>
          </a:xfrm>
        </p:grpSpPr>
        <p:sp>
          <p:nvSpPr>
            <p:cNvPr id="14049" name="Google Shape;14049;p88"/>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8"/>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8"/>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8"/>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8"/>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8"/>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8"/>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8"/>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8"/>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8"/>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8"/>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8"/>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1" name="Google Shape;14061;p88"/>
          <p:cNvGrpSpPr/>
          <p:nvPr/>
        </p:nvGrpSpPr>
        <p:grpSpPr>
          <a:xfrm>
            <a:off x="6639491" y="4176838"/>
            <a:ext cx="344085" cy="267195"/>
            <a:chOff x="6639491" y="4329238"/>
            <a:chExt cx="344085" cy="267195"/>
          </a:xfrm>
        </p:grpSpPr>
        <p:sp>
          <p:nvSpPr>
            <p:cNvPr id="14062" name="Google Shape;14062;p88"/>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8"/>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8"/>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8"/>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8"/>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8"/>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8"/>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8"/>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8"/>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8"/>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8"/>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8"/>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8"/>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8"/>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8"/>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8"/>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8"/>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8"/>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0" name="Google Shape;14080;p88"/>
          <p:cNvGrpSpPr/>
          <p:nvPr/>
        </p:nvGrpSpPr>
        <p:grpSpPr>
          <a:xfrm>
            <a:off x="7133336" y="4138656"/>
            <a:ext cx="232979" cy="343560"/>
            <a:chOff x="7133336" y="4291056"/>
            <a:chExt cx="232979" cy="343560"/>
          </a:xfrm>
        </p:grpSpPr>
        <p:sp>
          <p:nvSpPr>
            <p:cNvPr id="14081" name="Google Shape;14081;p88"/>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8"/>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8"/>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8"/>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8"/>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8"/>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8"/>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8"/>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8"/>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8"/>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8"/>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8"/>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8"/>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8"/>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8"/>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8"/>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8"/>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8" name="Google Shape;14098;p88"/>
          <p:cNvGrpSpPr/>
          <p:nvPr/>
        </p:nvGrpSpPr>
        <p:grpSpPr>
          <a:xfrm>
            <a:off x="7571379" y="4138656"/>
            <a:ext cx="232979" cy="343560"/>
            <a:chOff x="7571379" y="4291056"/>
            <a:chExt cx="232979" cy="343560"/>
          </a:xfrm>
        </p:grpSpPr>
        <p:sp>
          <p:nvSpPr>
            <p:cNvPr id="14099" name="Google Shape;14099;p88"/>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8"/>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8"/>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8"/>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8"/>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8"/>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8"/>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8"/>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8"/>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8"/>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8"/>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8"/>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8"/>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8"/>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8"/>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8"/>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5" name="Google Shape;14115;p88"/>
          <p:cNvGrpSpPr/>
          <p:nvPr/>
        </p:nvGrpSpPr>
        <p:grpSpPr>
          <a:xfrm>
            <a:off x="6666381" y="3195475"/>
            <a:ext cx="295819" cy="370712"/>
            <a:chOff x="6666381" y="3347875"/>
            <a:chExt cx="295819" cy="370712"/>
          </a:xfrm>
        </p:grpSpPr>
        <p:sp>
          <p:nvSpPr>
            <p:cNvPr id="14116" name="Google Shape;14116;p88"/>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8"/>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8"/>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8"/>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8"/>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8"/>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8"/>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8"/>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8"/>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8"/>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8"/>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8"/>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8"/>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8"/>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8"/>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8"/>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8"/>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8"/>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8"/>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8"/>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8"/>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8"/>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8"/>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8"/>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8"/>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8"/>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8"/>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8"/>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8"/>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8"/>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8"/>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8"/>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8"/>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8"/>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8"/>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8"/>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8"/>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8"/>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8"/>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8"/>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6" name="Google Shape;14156;p88"/>
          <p:cNvGrpSpPr/>
          <p:nvPr/>
        </p:nvGrpSpPr>
        <p:grpSpPr>
          <a:xfrm>
            <a:off x="4877760" y="2735059"/>
            <a:ext cx="389567" cy="390329"/>
            <a:chOff x="4877760" y="2887459"/>
            <a:chExt cx="389567" cy="390329"/>
          </a:xfrm>
        </p:grpSpPr>
        <p:sp>
          <p:nvSpPr>
            <p:cNvPr id="14157" name="Google Shape;14157;p88"/>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8"/>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8"/>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8"/>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8"/>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8"/>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8"/>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8"/>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8"/>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8"/>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8"/>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8"/>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8"/>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8"/>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8"/>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8"/>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8"/>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8"/>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8"/>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8"/>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8"/>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8"/>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8"/>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8"/>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8"/>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8"/>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8"/>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8"/>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8"/>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8"/>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8"/>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8"/>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8"/>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8"/>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8"/>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8"/>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8"/>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8"/>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8"/>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8"/>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8"/>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8"/>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8"/>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8"/>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01" name="Google Shape;14201;p88"/>
          <p:cNvSpPr/>
          <p:nvPr/>
        </p:nvSpPr>
        <p:spPr>
          <a:xfrm>
            <a:off x="5911170" y="27352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8"/>
          <p:cNvSpPr/>
          <p:nvPr/>
        </p:nvSpPr>
        <p:spPr>
          <a:xfrm>
            <a:off x="5911170" y="27352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8"/>
          <p:cNvSpPr/>
          <p:nvPr/>
        </p:nvSpPr>
        <p:spPr>
          <a:xfrm>
            <a:off x="5798094" y="29929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8"/>
          <p:cNvSpPr/>
          <p:nvPr/>
        </p:nvSpPr>
        <p:spPr>
          <a:xfrm>
            <a:off x="5797831" y="29931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8"/>
          <p:cNvSpPr/>
          <p:nvPr/>
        </p:nvSpPr>
        <p:spPr>
          <a:xfrm>
            <a:off x="5779239" y="30765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6" name="Google Shape;14206;p88"/>
          <p:cNvGrpSpPr/>
          <p:nvPr/>
        </p:nvGrpSpPr>
        <p:grpSpPr>
          <a:xfrm>
            <a:off x="5779239" y="2735295"/>
            <a:ext cx="314411" cy="389830"/>
            <a:chOff x="5779239" y="2887695"/>
            <a:chExt cx="314411" cy="389830"/>
          </a:xfrm>
        </p:grpSpPr>
        <p:sp>
          <p:nvSpPr>
            <p:cNvPr id="14207" name="Google Shape;14207;p88"/>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8"/>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8"/>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8"/>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8"/>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8"/>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8"/>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8"/>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8"/>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8"/>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8"/>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8"/>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8"/>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8"/>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8"/>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8"/>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8"/>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8"/>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8"/>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8"/>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8"/>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8"/>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8"/>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8"/>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8"/>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8"/>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8"/>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8"/>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8"/>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8"/>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8"/>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8"/>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8"/>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8"/>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8"/>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8"/>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8"/>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8"/>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8"/>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8"/>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8"/>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8"/>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8"/>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8"/>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1" name="Google Shape;14251;p88"/>
          <p:cNvGrpSpPr/>
          <p:nvPr/>
        </p:nvGrpSpPr>
        <p:grpSpPr>
          <a:xfrm>
            <a:off x="6190130" y="2788577"/>
            <a:ext cx="389830" cy="283004"/>
            <a:chOff x="6190130" y="2940977"/>
            <a:chExt cx="389830" cy="283004"/>
          </a:xfrm>
        </p:grpSpPr>
        <p:sp>
          <p:nvSpPr>
            <p:cNvPr id="14252" name="Google Shape;14252;p88"/>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8"/>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8"/>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8"/>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8"/>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8"/>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8"/>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8"/>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8"/>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8"/>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8"/>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8"/>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8"/>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8"/>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8"/>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8"/>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8"/>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8"/>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8"/>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8"/>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8"/>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8"/>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8"/>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8"/>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8"/>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8"/>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8"/>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8"/>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8"/>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8"/>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2" name="Google Shape;14282;p88"/>
          <p:cNvGrpSpPr/>
          <p:nvPr/>
        </p:nvGrpSpPr>
        <p:grpSpPr>
          <a:xfrm>
            <a:off x="6633976" y="2747874"/>
            <a:ext cx="389803" cy="364673"/>
            <a:chOff x="6633976" y="2900274"/>
            <a:chExt cx="389803" cy="364673"/>
          </a:xfrm>
        </p:grpSpPr>
        <p:sp>
          <p:nvSpPr>
            <p:cNvPr id="14283" name="Google Shape;14283;p88"/>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8"/>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8"/>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8"/>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8"/>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8"/>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8"/>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8"/>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8"/>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8"/>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8"/>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8"/>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8"/>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8"/>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8"/>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8"/>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8"/>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0" name="Google Shape;14300;p88"/>
          <p:cNvGrpSpPr/>
          <p:nvPr/>
        </p:nvGrpSpPr>
        <p:grpSpPr>
          <a:xfrm>
            <a:off x="7517835" y="2733037"/>
            <a:ext cx="364935" cy="382529"/>
            <a:chOff x="7517835" y="2885437"/>
            <a:chExt cx="364935" cy="382529"/>
          </a:xfrm>
        </p:grpSpPr>
        <p:sp>
          <p:nvSpPr>
            <p:cNvPr id="14301" name="Google Shape;14301;p88"/>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8"/>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8"/>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8"/>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8"/>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8"/>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8"/>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8"/>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8"/>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8"/>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8"/>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8"/>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8"/>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8"/>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8"/>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8"/>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8"/>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8"/>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8"/>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8"/>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8"/>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8"/>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8"/>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8"/>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8"/>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8"/>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8"/>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8"/>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8"/>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8"/>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88"/>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8"/>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8"/>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8"/>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8"/>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8"/>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8"/>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8" name="Google Shape;14338;p88"/>
          <p:cNvGrpSpPr/>
          <p:nvPr/>
        </p:nvGrpSpPr>
        <p:grpSpPr>
          <a:xfrm>
            <a:off x="7087591" y="2734744"/>
            <a:ext cx="358160" cy="385602"/>
            <a:chOff x="7087591" y="2887144"/>
            <a:chExt cx="358160" cy="385602"/>
          </a:xfrm>
        </p:grpSpPr>
        <p:sp>
          <p:nvSpPr>
            <p:cNvPr id="14339" name="Google Shape;14339;p88"/>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8"/>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8"/>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8"/>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8"/>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88"/>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8"/>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8"/>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8"/>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8"/>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8"/>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8"/>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8"/>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8"/>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8"/>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8"/>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8"/>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8"/>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8"/>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8" name="Google Shape;14358;p88"/>
          <p:cNvGrpSpPr/>
          <p:nvPr/>
        </p:nvGrpSpPr>
        <p:grpSpPr>
          <a:xfrm>
            <a:off x="7951362" y="2733037"/>
            <a:ext cx="382529" cy="382529"/>
            <a:chOff x="7951362" y="2885437"/>
            <a:chExt cx="382529" cy="382529"/>
          </a:xfrm>
        </p:grpSpPr>
        <p:sp>
          <p:nvSpPr>
            <p:cNvPr id="14359" name="Google Shape;14359;p88"/>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8"/>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8"/>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8"/>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8"/>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8"/>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8"/>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8"/>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8"/>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8"/>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8"/>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8"/>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8"/>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8"/>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8"/>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8"/>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8"/>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8"/>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8"/>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8"/>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8"/>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8"/>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8"/>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8"/>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8"/>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8"/>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8"/>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8"/>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8"/>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8"/>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8"/>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8"/>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8"/>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8"/>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8"/>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88"/>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8"/>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8"/>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8"/>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8"/>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8"/>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8"/>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8"/>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8"/>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8"/>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8"/>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8"/>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8"/>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8"/>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8" name="Google Shape;14408;p88"/>
          <p:cNvGrpSpPr/>
          <p:nvPr/>
        </p:nvGrpSpPr>
        <p:grpSpPr>
          <a:xfrm>
            <a:off x="8054406" y="3662089"/>
            <a:ext cx="276964" cy="336601"/>
            <a:chOff x="8054406" y="3814489"/>
            <a:chExt cx="276964" cy="336601"/>
          </a:xfrm>
        </p:grpSpPr>
        <p:sp>
          <p:nvSpPr>
            <p:cNvPr id="14409" name="Google Shape;14409;p88"/>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8"/>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8"/>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8"/>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8"/>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8"/>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8"/>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8"/>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8"/>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8" name="Google Shape;14418;p88"/>
          <p:cNvGrpSpPr/>
          <p:nvPr/>
        </p:nvGrpSpPr>
        <p:grpSpPr>
          <a:xfrm>
            <a:off x="7936787" y="4142674"/>
            <a:ext cx="378249" cy="335524"/>
            <a:chOff x="7936787" y="4295074"/>
            <a:chExt cx="378249" cy="335524"/>
          </a:xfrm>
        </p:grpSpPr>
        <p:sp>
          <p:nvSpPr>
            <p:cNvPr id="14419" name="Google Shape;14419;p88"/>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8"/>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8"/>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8"/>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8"/>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8"/>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8"/>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8"/>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8"/>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8"/>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8"/>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8"/>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8"/>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8"/>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8"/>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8"/>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5" name="Google Shape;14435;p88"/>
          <p:cNvGrpSpPr/>
          <p:nvPr/>
        </p:nvGrpSpPr>
        <p:grpSpPr>
          <a:xfrm>
            <a:off x="4886058" y="1813490"/>
            <a:ext cx="388569" cy="388307"/>
            <a:chOff x="4886058" y="1965890"/>
            <a:chExt cx="388569" cy="388307"/>
          </a:xfrm>
        </p:grpSpPr>
        <p:sp>
          <p:nvSpPr>
            <p:cNvPr id="14436" name="Google Shape;14436;p88"/>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8"/>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8"/>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8"/>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8"/>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8"/>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8"/>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8"/>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8"/>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8"/>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8"/>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7" name="Google Shape;14447;p88"/>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4448" name="Google Shape;14448;p88"/>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452" name="Shape 14452"/>
        <p:cNvGrpSpPr/>
        <p:nvPr/>
      </p:nvGrpSpPr>
      <p:grpSpPr>
        <a:xfrm>
          <a:off x="0" y="0"/>
          <a:ext cx="0" cy="0"/>
          <a:chOff x="0" y="0"/>
          <a:chExt cx="0" cy="0"/>
        </a:xfrm>
      </p:grpSpPr>
      <p:grpSp>
        <p:nvGrpSpPr>
          <p:cNvPr id="14453" name="Google Shape;14453;p89"/>
          <p:cNvGrpSpPr/>
          <p:nvPr/>
        </p:nvGrpSpPr>
        <p:grpSpPr>
          <a:xfrm>
            <a:off x="1765162" y="3194389"/>
            <a:ext cx="292801" cy="359258"/>
            <a:chOff x="1765162" y="3346789"/>
            <a:chExt cx="292801" cy="359258"/>
          </a:xfrm>
        </p:grpSpPr>
        <p:sp>
          <p:nvSpPr>
            <p:cNvPr id="14454" name="Google Shape;14454;p89"/>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9"/>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9"/>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9"/>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9"/>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9"/>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9"/>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9"/>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9"/>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89"/>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9"/>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9"/>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9"/>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9"/>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9"/>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9" name="Google Shape;14469;p89"/>
          <p:cNvGrpSpPr/>
          <p:nvPr/>
        </p:nvGrpSpPr>
        <p:grpSpPr>
          <a:xfrm>
            <a:off x="3077632" y="2292604"/>
            <a:ext cx="358996" cy="296309"/>
            <a:chOff x="3077632" y="2445004"/>
            <a:chExt cx="358996" cy="296309"/>
          </a:xfrm>
        </p:grpSpPr>
        <p:sp>
          <p:nvSpPr>
            <p:cNvPr id="14470" name="Google Shape;14470;p89"/>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9"/>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9"/>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9"/>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9"/>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9"/>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9"/>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9"/>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9"/>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9"/>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9"/>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9"/>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9"/>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9"/>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9"/>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9"/>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9"/>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9"/>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9"/>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9"/>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9"/>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89"/>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9"/>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9"/>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9"/>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9"/>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6" name="Google Shape;14496;p89"/>
          <p:cNvGrpSpPr/>
          <p:nvPr/>
        </p:nvGrpSpPr>
        <p:grpSpPr>
          <a:xfrm>
            <a:off x="2635237" y="2279380"/>
            <a:ext cx="359232" cy="323018"/>
            <a:chOff x="2635237" y="2431780"/>
            <a:chExt cx="359232" cy="323018"/>
          </a:xfrm>
        </p:grpSpPr>
        <p:sp>
          <p:nvSpPr>
            <p:cNvPr id="14497" name="Google Shape;14497;p89"/>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9"/>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9"/>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9"/>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9"/>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9"/>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9"/>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9"/>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9"/>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9"/>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9"/>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9"/>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9"/>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9"/>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9"/>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2" name="Google Shape;14512;p89"/>
          <p:cNvGrpSpPr/>
          <p:nvPr/>
        </p:nvGrpSpPr>
        <p:grpSpPr>
          <a:xfrm>
            <a:off x="4011651" y="3615732"/>
            <a:ext cx="373189" cy="358944"/>
            <a:chOff x="4011651" y="3768132"/>
            <a:chExt cx="373189" cy="358944"/>
          </a:xfrm>
        </p:grpSpPr>
        <p:sp>
          <p:nvSpPr>
            <p:cNvPr id="14513" name="Google Shape;14513;p89"/>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9"/>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9"/>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9"/>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9"/>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9"/>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9"/>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9"/>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9"/>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89"/>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3" name="Google Shape;14523;p89"/>
          <p:cNvGrpSpPr/>
          <p:nvPr/>
        </p:nvGrpSpPr>
        <p:grpSpPr>
          <a:xfrm>
            <a:off x="2189568" y="1809203"/>
            <a:ext cx="364993" cy="359049"/>
            <a:chOff x="2189568" y="1961603"/>
            <a:chExt cx="364993" cy="359049"/>
          </a:xfrm>
        </p:grpSpPr>
        <p:sp>
          <p:nvSpPr>
            <p:cNvPr id="14524" name="Google Shape;14524;p89"/>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9"/>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9"/>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9"/>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9"/>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9"/>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9"/>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9"/>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9"/>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9"/>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9"/>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9"/>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9"/>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9"/>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9"/>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9"/>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0" name="Google Shape;14540;p89"/>
          <p:cNvGrpSpPr/>
          <p:nvPr/>
        </p:nvGrpSpPr>
        <p:grpSpPr>
          <a:xfrm>
            <a:off x="2193077" y="2267571"/>
            <a:ext cx="378426" cy="346323"/>
            <a:chOff x="2193077" y="2419971"/>
            <a:chExt cx="378426" cy="346323"/>
          </a:xfrm>
        </p:grpSpPr>
        <p:sp>
          <p:nvSpPr>
            <p:cNvPr id="14541" name="Google Shape;14541;p89"/>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9"/>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9"/>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9"/>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9"/>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9"/>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9"/>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9"/>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9"/>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9"/>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9"/>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9"/>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9"/>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9"/>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9"/>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9"/>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9"/>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9"/>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9"/>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9"/>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9"/>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2" name="Google Shape;14562;p89"/>
          <p:cNvGrpSpPr/>
          <p:nvPr/>
        </p:nvGrpSpPr>
        <p:grpSpPr>
          <a:xfrm>
            <a:off x="861622" y="2729370"/>
            <a:ext cx="276802" cy="367140"/>
            <a:chOff x="861622" y="2881770"/>
            <a:chExt cx="276802" cy="367140"/>
          </a:xfrm>
        </p:grpSpPr>
        <p:sp>
          <p:nvSpPr>
            <p:cNvPr id="14563" name="Google Shape;14563;p89"/>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9"/>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9"/>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9"/>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9"/>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9"/>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9"/>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9"/>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9"/>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9"/>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9"/>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9"/>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9"/>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9"/>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89"/>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9"/>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9"/>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9"/>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9"/>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9"/>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9"/>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9"/>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5" name="Google Shape;14585;p89"/>
          <p:cNvGrpSpPr/>
          <p:nvPr/>
        </p:nvGrpSpPr>
        <p:grpSpPr>
          <a:xfrm>
            <a:off x="3968184" y="2729291"/>
            <a:ext cx="369444" cy="367140"/>
            <a:chOff x="3968184" y="2881691"/>
            <a:chExt cx="369444" cy="367140"/>
          </a:xfrm>
        </p:grpSpPr>
        <p:sp>
          <p:nvSpPr>
            <p:cNvPr id="14586" name="Google Shape;14586;p89"/>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9"/>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9"/>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9"/>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9"/>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9"/>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9"/>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9"/>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9"/>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9"/>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9"/>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9"/>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9"/>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89"/>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9"/>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9"/>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9"/>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9"/>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9"/>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9"/>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9"/>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9"/>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9"/>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9"/>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0" name="Google Shape;14610;p89"/>
          <p:cNvGrpSpPr/>
          <p:nvPr/>
        </p:nvGrpSpPr>
        <p:grpSpPr>
          <a:xfrm>
            <a:off x="3513796" y="2729684"/>
            <a:ext cx="371487" cy="366826"/>
            <a:chOff x="3513796" y="2882084"/>
            <a:chExt cx="371487" cy="366826"/>
          </a:xfrm>
        </p:grpSpPr>
        <p:sp>
          <p:nvSpPr>
            <p:cNvPr id="14611" name="Google Shape;14611;p89"/>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9"/>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9"/>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9"/>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9"/>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89"/>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9"/>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9"/>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9"/>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9"/>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9"/>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9"/>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9"/>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9"/>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9"/>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9"/>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9"/>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9"/>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9"/>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9"/>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9"/>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9"/>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9"/>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9"/>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9"/>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9"/>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9"/>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9"/>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9"/>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9"/>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9"/>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9"/>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9"/>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9"/>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9"/>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9"/>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89"/>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9"/>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9"/>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9"/>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9"/>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9"/>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9"/>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9"/>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89"/>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9"/>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9"/>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9"/>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9"/>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0" name="Google Shape;14660;p89"/>
          <p:cNvGrpSpPr/>
          <p:nvPr/>
        </p:nvGrpSpPr>
        <p:grpSpPr>
          <a:xfrm>
            <a:off x="873615" y="1347875"/>
            <a:ext cx="335011" cy="359232"/>
            <a:chOff x="873615" y="1500275"/>
            <a:chExt cx="335011" cy="359232"/>
          </a:xfrm>
        </p:grpSpPr>
        <p:sp>
          <p:nvSpPr>
            <p:cNvPr id="14661" name="Google Shape;14661;p89"/>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9"/>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9"/>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9"/>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9"/>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9"/>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9"/>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9"/>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9"/>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9"/>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9"/>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2" name="Google Shape;14672;p89"/>
          <p:cNvGrpSpPr/>
          <p:nvPr/>
        </p:nvGrpSpPr>
        <p:grpSpPr>
          <a:xfrm>
            <a:off x="2202058" y="3194337"/>
            <a:ext cx="337158" cy="359311"/>
            <a:chOff x="2202058" y="3346737"/>
            <a:chExt cx="337158" cy="359311"/>
          </a:xfrm>
        </p:grpSpPr>
        <p:sp>
          <p:nvSpPr>
            <p:cNvPr id="14673" name="Google Shape;14673;p89"/>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9"/>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9"/>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9"/>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9"/>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9"/>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9"/>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9"/>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9"/>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2" name="Google Shape;14682;p89"/>
          <p:cNvGrpSpPr/>
          <p:nvPr/>
        </p:nvGrpSpPr>
        <p:grpSpPr>
          <a:xfrm>
            <a:off x="2223059" y="3665772"/>
            <a:ext cx="359232" cy="306050"/>
            <a:chOff x="2223059" y="3818172"/>
            <a:chExt cx="359232" cy="306050"/>
          </a:xfrm>
        </p:grpSpPr>
        <p:sp>
          <p:nvSpPr>
            <p:cNvPr id="14683" name="Google Shape;14683;p89"/>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9"/>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9"/>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9"/>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9"/>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9"/>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9"/>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9"/>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9"/>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2" name="Google Shape;14692;p89"/>
          <p:cNvGrpSpPr/>
          <p:nvPr/>
        </p:nvGrpSpPr>
        <p:grpSpPr>
          <a:xfrm>
            <a:off x="1725989" y="1839420"/>
            <a:ext cx="378426" cy="298509"/>
            <a:chOff x="1725989" y="1991820"/>
            <a:chExt cx="378426" cy="298509"/>
          </a:xfrm>
        </p:grpSpPr>
        <p:sp>
          <p:nvSpPr>
            <p:cNvPr id="14693" name="Google Shape;14693;p89"/>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9"/>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9"/>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9"/>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9"/>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9"/>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9"/>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9"/>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9"/>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9"/>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9"/>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9"/>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5" name="Google Shape;14705;p89"/>
          <p:cNvGrpSpPr/>
          <p:nvPr/>
        </p:nvGrpSpPr>
        <p:grpSpPr>
          <a:xfrm>
            <a:off x="1768409" y="3639351"/>
            <a:ext cx="367978" cy="359075"/>
            <a:chOff x="1768409" y="3791751"/>
            <a:chExt cx="367978" cy="359075"/>
          </a:xfrm>
        </p:grpSpPr>
        <p:sp>
          <p:nvSpPr>
            <p:cNvPr id="14706" name="Google Shape;14706;p89"/>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9"/>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9"/>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89"/>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89"/>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9"/>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9"/>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9"/>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9"/>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9"/>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9"/>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9"/>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9"/>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9" name="Google Shape;14719;p89"/>
          <p:cNvGrpSpPr/>
          <p:nvPr/>
        </p:nvGrpSpPr>
        <p:grpSpPr>
          <a:xfrm>
            <a:off x="2668963" y="3638906"/>
            <a:ext cx="358735" cy="359311"/>
            <a:chOff x="2668963" y="3791306"/>
            <a:chExt cx="358735" cy="359311"/>
          </a:xfrm>
        </p:grpSpPr>
        <p:sp>
          <p:nvSpPr>
            <p:cNvPr id="14720" name="Google Shape;14720;p89"/>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9"/>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9"/>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9"/>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9"/>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9"/>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9"/>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9"/>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9"/>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9"/>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9"/>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9"/>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9"/>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9"/>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9"/>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9"/>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6" name="Google Shape;14736;p89"/>
          <p:cNvGrpSpPr/>
          <p:nvPr/>
        </p:nvGrpSpPr>
        <p:grpSpPr>
          <a:xfrm>
            <a:off x="849682" y="1842798"/>
            <a:ext cx="363893" cy="291727"/>
            <a:chOff x="849682" y="1995198"/>
            <a:chExt cx="363893" cy="291727"/>
          </a:xfrm>
        </p:grpSpPr>
        <p:sp>
          <p:nvSpPr>
            <p:cNvPr id="14737" name="Google Shape;14737;p89"/>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9"/>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9"/>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9"/>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9"/>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9"/>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89"/>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9"/>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9"/>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9"/>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9"/>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9"/>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9"/>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9"/>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9"/>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9"/>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9"/>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9"/>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5" name="Google Shape;14755;p89"/>
          <p:cNvGrpSpPr/>
          <p:nvPr/>
        </p:nvGrpSpPr>
        <p:grpSpPr>
          <a:xfrm>
            <a:off x="3065430" y="1837666"/>
            <a:ext cx="378190" cy="302044"/>
            <a:chOff x="3065430" y="1990066"/>
            <a:chExt cx="378190" cy="302044"/>
          </a:xfrm>
        </p:grpSpPr>
        <p:sp>
          <p:nvSpPr>
            <p:cNvPr id="14756" name="Google Shape;14756;p89"/>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9"/>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9"/>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9"/>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9"/>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9"/>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9"/>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9"/>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9"/>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9"/>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9"/>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7" name="Google Shape;14767;p89"/>
          <p:cNvGrpSpPr/>
          <p:nvPr/>
        </p:nvGrpSpPr>
        <p:grpSpPr>
          <a:xfrm>
            <a:off x="3568234" y="3639010"/>
            <a:ext cx="347501" cy="359284"/>
            <a:chOff x="3568234" y="3791410"/>
            <a:chExt cx="347501" cy="359284"/>
          </a:xfrm>
        </p:grpSpPr>
        <p:sp>
          <p:nvSpPr>
            <p:cNvPr id="14768" name="Google Shape;14768;p89"/>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9"/>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9"/>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9"/>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9"/>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9"/>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9"/>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9"/>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9"/>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89"/>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9"/>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9" name="Google Shape;14779;p89"/>
          <p:cNvGrpSpPr/>
          <p:nvPr/>
        </p:nvGrpSpPr>
        <p:grpSpPr>
          <a:xfrm>
            <a:off x="1759925" y="1348687"/>
            <a:ext cx="347004" cy="358420"/>
            <a:chOff x="1759925" y="1501087"/>
            <a:chExt cx="347004" cy="358420"/>
          </a:xfrm>
        </p:grpSpPr>
        <p:sp>
          <p:nvSpPr>
            <p:cNvPr id="14780" name="Google Shape;14780;p89"/>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9"/>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9"/>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9"/>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9"/>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9"/>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9"/>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9"/>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9"/>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9"/>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89"/>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9"/>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9"/>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9"/>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9"/>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9"/>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9"/>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9"/>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9"/>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9"/>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9"/>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9"/>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9"/>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9"/>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9"/>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89"/>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9"/>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7" name="Google Shape;14807;p89"/>
          <p:cNvGrpSpPr/>
          <p:nvPr/>
        </p:nvGrpSpPr>
        <p:grpSpPr>
          <a:xfrm>
            <a:off x="3519295" y="2261260"/>
            <a:ext cx="360227" cy="359311"/>
            <a:chOff x="3519295" y="2413660"/>
            <a:chExt cx="360227" cy="359311"/>
          </a:xfrm>
        </p:grpSpPr>
        <p:sp>
          <p:nvSpPr>
            <p:cNvPr id="14808" name="Google Shape;14808;p89"/>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89"/>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9"/>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9"/>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9"/>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9"/>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9"/>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9"/>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9"/>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9"/>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9"/>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9"/>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9"/>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9"/>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9"/>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9"/>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9"/>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9"/>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9"/>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9"/>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9"/>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9"/>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9"/>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9"/>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9"/>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9"/>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9"/>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9"/>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9"/>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89"/>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9"/>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9"/>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9"/>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9"/>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9"/>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3" name="Google Shape;14843;p89"/>
          <p:cNvGrpSpPr/>
          <p:nvPr/>
        </p:nvGrpSpPr>
        <p:grpSpPr>
          <a:xfrm>
            <a:off x="1330255" y="3693318"/>
            <a:ext cx="358996" cy="250774"/>
            <a:chOff x="1330255" y="3845718"/>
            <a:chExt cx="358996" cy="250774"/>
          </a:xfrm>
        </p:grpSpPr>
        <p:sp>
          <p:nvSpPr>
            <p:cNvPr id="14844" name="Google Shape;14844;p89"/>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9"/>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9"/>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9"/>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9"/>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9"/>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9"/>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9"/>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9"/>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9"/>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4" name="Google Shape;14854;p89"/>
          <p:cNvGrpSpPr/>
          <p:nvPr/>
        </p:nvGrpSpPr>
        <p:grpSpPr>
          <a:xfrm>
            <a:off x="3115103" y="3638984"/>
            <a:ext cx="373424" cy="359311"/>
            <a:chOff x="3115103" y="3791384"/>
            <a:chExt cx="373424" cy="359311"/>
          </a:xfrm>
        </p:grpSpPr>
        <p:sp>
          <p:nvSpPr>
            <p:cNvPr id="14855" name="Google Shape;14855;p89"/>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9"/>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9"/>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9"/>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9"/>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9"/>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9"/>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9"/>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9"/>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9"/>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9"/>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9"/>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9"/>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9"/>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9" name="Google Shape;14869;p89"/>
          <p:cNvGrpSpPr/>
          <p:nvPr/>
        </p:nvGrpSpPr>
        <p:grpSpPr>
          <a:xfrm>
            <a:off x="883853" y="3640241"/>
            <a:ext cx="378190" cy="357059"/>
            <a:chOff x="883853" y="3792641"/>
            <a:chExt cx="378190" cy="357059"/>
          </a:xfrm>
        </p:grpSpPr>
        <p:sp>
          <p:nvSpPr>
            <p:cNvPr id="14870" name="Google Shape;14870;p89"/>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9"/>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9"/>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9"/>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9"/>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9"/>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89"/>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89"/>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9"/>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9"/>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9"/>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9"/>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9"/>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9"/>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9"/>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9"/>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9"/>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9"/>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9"/>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9"/>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9"/>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9"/>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9"/>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9"/>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9"/>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9"/>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6" name="Google Shape;14896;p89"/>
          <p:cNvGrpSpPr/>
          <p:nvPr/>
        </p:nvGrpSpPr>
        <p:grpSpPr>
          <a:xfrm>
            <a:off x="3934196" y="2332405"/>
            <a:ext cx="401207" cy="214036"/>
            <a:chOff x="3934196" y="2484805"/>
            <a:chExt cx="401207" cy="214036"/>
          </a:xfrm>
        </p:grpSpPr>
        <p:sp>
          <p:nvSpPr>
            <p:cNvPr id="14897" name="Google Shape;14897;p89"/>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9"/>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9"/>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9"/>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9"/>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2" name="Google Shape;14902;p89"/>
          <p:cNvGrpSpPr/>
          <p:nvPr/>
        </p:nvGrpSpPr>
        <p:grpSpPr>
          <a:xfrm>
            <a:off x="3999894" y="1347797"/>
            <a:ext cx="342474" cy="359232"/>
            <a:chOff x="3999894" y="1500197"/>
            <a:chExt cx="342474" cy="359232"/>
          </a:xfrm>
        </p:grpSpPr>
        <p:sp>
          <p:nvSpPr>
            <p:cNvPr id="14903" name="Google Shape;14903;p89"/>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9"/>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9"/>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9"/>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9"/>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9"/>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9"/>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89"/>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9"/>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9"/>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3" name="Google Shape;14913;p89"/>
          <p:cNvGrpSpPr/>
          <p:nvPr/>
        </p:nvGrpSpPr>
        <p:grpSpPr>
          <a:xfrm>
            <a:off x="2233795" y="2729762"/>
            <a:ext cx="232601" cy="366747"/>
            <a:chOff x="2233795" y="2882162"/>
            <a:chExt cx="232601" cy="366747"/>
          </a:xfrm>
        </p:grpSpPr>
        <p:sp>
          <p:nvSpPr>
            <p:cNvPr id="14914" name="Google Shape;14914;p89"/>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9"/>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9"/>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9"/>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9"/>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9"/>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9"/>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9"/>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9"/>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9"/>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9"/>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9"/>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9"/>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9"/>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9"/>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9"/>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9"/>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9"/>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2" name="Google Shape;14932;p89"/>
          <p:cNvGrpSpPr/>
          <p:nvPr/>
        </p:nvGrpSpPr>
        <p:grpSpPr>
          <a:xfrm>
            <a:off x="3523772" y="3252022"/>
            <a:ext cx="362008" cy="244175"/>
            <a:chOff x="3523772" y="3404422"/>
            <a:chExt cx="362008" cy="244175"/>
          </a:xfrm>
        </p:grpSpPr>
        <p:sp>
          <p:nvSpPr>
            <p:cNvPr id="14933" name="Google Shape;14933;p89"/>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9"/>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9"/>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9"/>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9"/>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9"/>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9"/>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9"/>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9"/>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9"/>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9"/>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9"/>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9"/>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9"/>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9"/>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8" name="Google Shape;14948;p89"/>
          <p:cNvGrpSpPr/>
          <p:nvPr/>
        </p:nvGrpSpPr>
        <p:grpSpPr>
          <a:xfrm>
            <a:off x="3531026" y="1824914"/>
            <a:ext cx="359232" cy="327836"/>
            <a:chOff x="3531026" y="1977314"/>
            <a:chExt cx="359232" cy="327836"/>
          </a:xfrm>
        </p:grpSpPr>
        <p:sp>
          <p:nvSpPr>
            <p:cNvPr id="14949" name="Google Shape;14949;p89"/>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9"/>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9"/>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9"/>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9"/>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9"/>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9"/>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9"/>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9"/>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9"/>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9" name="Google Shape;14959;p89"/>
          <p:cNvGrpSpPr/>
          <p:nvPr/>
        </p:nvGrpSpPr>
        <p:grpSpPr>
          <a:xfrm>
            <a:off x="3123351" y="1347875"/>
            <a:ext cx="296781" cy="359232"/>
            <a:chOff x="3123351" y="1500275"/>
            <a:chExt cx="296781" cy="359232"/>
          </a:xfrm>
        </p:grpSpPr>
        <p:sp>
          <p:nvSpPr>
            <p:cNvPr id="14960" name="Google Shape;14960;p89"/>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9"/>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9"/>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9"/>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9"/>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9"/>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9"/>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9"/>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9"/>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9"/>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9"/>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1" name="Google Shape;14971;p89"/>
          <p:cNvGrpSpPr/>
          <p:nvPr/>
        </p:nvGrpSpPr>
        <p:grpSpPr>
          <a:xfrm>
            <a:off x="2659458" y="1347875"/>
            <a:ext cx="332261" cy="359232"/>
            <a:chOff x="2659458" y="1500275"/>
            <a:chExt cx="332261" cy="359232"/>
          </a:xfrm>
        </p:grpSpPr>
        <p:sp>
          <p:nvSpPr>
            <p:cNvPr id="14972" name="Google Shape;14972;p89"/>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9"/>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9"/>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9"/>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9"/>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9"/>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9"/>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9"/>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9"/>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9"/>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9"/>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9"/>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9"/>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9"/>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9"/>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9"/>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9"/>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9"/>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9"/>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9"/>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2" name="Google Shape;14992;p89"/>
          <p:cNvGrpSpPr/>
          <p:nvPr/>
        </p:nvGrpSpPr>
        <p:grpSpPr>
          <a:xfrm>
            <a:off x="1750184" y="2261130"/>
            <a:ext cx="359730" cy="359441"/>
            <a:chOff x="1750184" y="2413530"/>
            <a:chExt cx="359730" cy="359441"/>
          </a:xfrm>
        </p:grpSpPr>
        <p:sp>
          <p:nvSpPr>
            <p:cNvPr id="14993" name="Google Shape;14993;p89"/>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9"/>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9"/>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9"/>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9"/>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9"/>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9"/>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9"/>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9"/>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9"/>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9"/>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4" name="Google Shape;15004;p89"/>
          <p:cNvGrpSpPr/>
          <p:nvPr/>
        </p:nvGrpSpPr>
        <p:grpSpPr>
          <a:xfrm>
            <a:off x="2230050" y="1347823"/>
            <a:ext cx="316524" cy="359284"/>
            <a:chOff x="2230050" y="1500223"/>
            <a:chExt cx="316524" cy="359284"/>
          </a:xfrm>
        </p:grpSpPr>
        <p:sp>
          <p:nvSpPr>
            <p:cNvPr id="15005" name="Google Shape;15005;p89"/>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9"/>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9"/>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9"/>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9"/>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9"/>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9"/>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9"/>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9"/>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9"/>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9"/>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9"/>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9"/>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9"/>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9"/>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9"/>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9"/>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9"/>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9"/>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9"/>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5" name="Google Shape;15025;p89"/>
          <p:cNvGrpSpPr/>
          <p:nvPr/>
        </p:nvGrpSpPr>
        <p:grpSpPr>
          <a:xfrm>
            <a:off x="2690042" y="4110367"/>
            <a:ext cx="359389" cy="359232"/>
            <a:chOff x="2690042" y="4262767"/>
            <a:chExt cx="359389" cy="359232"/>
          </a:xfrm>
        </p:grpSpPr>
        <p:sp>
          <p:nvSpPr>
            <p:cNvPr id="15026" name="Google Shape;15026;p89"/>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9"/>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9"/>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9"/>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9"/>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9"/>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9"/>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3" name="Google Shape;15033;p89"/>
          <p:cNvGrpSpPr/>
          <p:nvPr/>
        </p:nvGrpSpPr>
        <p:grpSpPr>
          <a:xfrm>
            <a:off x="2689440" y="2729762"/>
            <a:ext cx="222337" cy="366721"/>
            <a:chOff x="2689440" y="2882162"/>
            <a:chExt cx="222337" cy="366721"/>
          </a:xfrm>
        </p:grpSpPr>
        <p:sp>
          <p:nvSpPr>
            <p:cNvPr id="15034" name="Google Shape;15034;p89"/>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9"/>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9"/>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9"/>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9"/>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9"/>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9"/>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9"/>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9"/>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3" name="Google Shape;15043;p89"/>
          <p:cNvSpPr/>
          <p:nvPr/>
        </p:nvSpPr>
        <p:spPr>
          <a:xfrm>
            <a:off x="2637986" y="21285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4" name="Google Shape;15044;p89"/>
          <p:cNvGrpSpPr/>
          <p:nvPr/>
        </p:nvGrpSpPr>
        <p:grpSpPr>
          <a:xfrm>
            <a:off x="2637986" y="1827742"/>
            <a:ext cx="359232" cy="322023"/>
            <a:chOff x="2637986" y="1980142"/>
            <a:chExt cx="359232" cy="322023"/>
          </a:xfrm>
        </p:grpSpPr>
        <p:sp>
          <p:nvSpPr>
            <p:cNvPr id="15045" name="Google Shape;15045;p89"/>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9"/>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9"/>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89"/>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89"/>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9"/>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9"/>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9"/>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9"/>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9"/>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9"/>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9"/>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9"/>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8" name="Google Shape;15058;p89"/>
          <p:cNvGrpSpPr/>
          <p:nvPr/>
        </p:nvGrpSpPr>
        <p:grpSpPr>
          <a:xfrm>
            <a:off x="1306531" y="3194572"/>
            <a:ext cx="323018" cy="359075"/>
            <a:chOff x="1306531" y="3346972"/>
            <a:chExt cx="323018" cy="359075"/>
          </a:xfrm>
        </p:grpSpPr>
        <p:sp>
          <p:nvSpPr>
            <p:cNvPr id="15059" name="Google Shape;15059;p89"/>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9"/>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9"/>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9"/>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89"/>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9"/>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9"/>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9"/>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9"/>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8" name="Google Shape;15068;p89"/>
          <p:cNvGrpSpPr/>
          <p:nvPr/>
        </p:nvGrpSpPr>
        <p:grpSpPr>
          <a:xfrm>
            <a:off x="1308024" y="2261575"/>
            <a:ext cx="360253" cy="357111"/>
            <a:chOff x="1308024" y="2413975"/>
            <a:chExt cx="360253" cy="357111"/>
          </a:xfrm>
        </p:grpSpPr>
        <p:sp>
          <p:nvSpPr>
            <p:cNvPr id="15069" name="Google Shape;15069;p89"/>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9"/>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9"/>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9"/>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9"/>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9"/>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9"/>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9"/>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9"/>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9"/>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9"/>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9"/>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9"/>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9"/>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9"/>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9"/>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9"/>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9"/>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9"/>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9"/>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9"/>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9"/>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9"/>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9"/>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9"/>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9"/>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9"/>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9"/>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9"/>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9"/>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9" name="Google Shape;15099;p89"/>
          <p:cNvGrpSpPr/>
          <p:nvPr/>
        </p:nvGrpSpPr>
        <p:grpSpPr>
          <a:xfrm>
            <a:off x="1298519" y="1817922"/>
            <a:ext cx="378452" cy="341321"/>
            <a:chOff x="1298519" y="1970322"/>
            <a:chExt cx="378452" cy="341321"/>
          </a:xfrm>
        </p:grpSpPr>
        <p:sp>
          <p:nvSpPr>
            <p:cNvPr id="15100" name="Google Shape;15100;p89"/>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9"/>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9"/>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9"/>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9"/>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9"/>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9"/>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9"/>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9"/>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9"/>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9"/>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9"/>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9"/>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9"/>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9"/>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9"/>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9"/>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9"/>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9"/>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9"/>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0" name="Google Shape;15120;p89"/>
          <p:cNvGrpSpPr/>
          <p:nvPr/>
        </p:nvGrpSpPr>
        <p:grpSpPr>
          <a:xfrm>
            <a:off x="3114815" y="3194468"/>
            <a:ext cx="283217" cy="359180"/>
            <a:chOff x="3114815" y="3346868"/>
            <a:chExt cx="283217" cy="359180"/>
          </a:xfrm>
        </p:grpSpPr>
        <p:sp>
          <p:nvSpPr>
            <p:cNvPr id="15121" name="Google Shape;15121;p89"/>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9"/>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9"/>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9"/>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89"/>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9"/>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9"/>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9"/>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9"/>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9"/>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9"/>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9"/>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9"/>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4" name="Google Shape;15134;p89"/>
          <p:cNvGrpSpPr/>
          <p:nvPr/>
        </p:nvGrpSpPr>
        <p:grpSpPr>
          <a:xfrm>
            <a:off x="3973186" y="3200831"/>
            <a:ext cx="378661" cy="346558"/>
            <a:chOff x="3973186" y="3353231"/>
            <a:chExt cx="378661" cy="346558"/>
          </a:xfrm>
        </p:grpSpPr>
        <p:sp>
          <p:nvSpPr>
            <p:cNvPr id="15135" name="Google Shape;15135;p89"/>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9"/>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89"/>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89"/>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9"/>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9"/>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9"/>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9"/>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9"/>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9"/>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9"/>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9"/>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9"/>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9"/>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9"/>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9"/>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9"/>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9"/>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3" name="Google Shape;15153;p89"/>
          <p:cNvGrpSpPr/>
          <p:nvPr/>
        </p:nvGrpSpPr>
        <p:grpSpPr>
          <a:xfrm>
            <a:off x="2152857" y="4110602"/>
            <a:ext cx="373241" cy="359127"/>
            <a:chOff x="2152857" y="4263002"/>
            <a:chExt cx="373241" cy="359127"/>
          </a:xfrm>
        </p:grpSpPr>
        <p:sp>
          <p:nvSpPr>
            <p:cNvPr id="15154" name="Google Shape;15154;p89"/>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9"/>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89"/>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89"/>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9"/>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9"/>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9"/>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9"/>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2" name="Google Shape;15162;p89"/>
          <p:cNvGrpSpPr/>
          <p:nvPr/>
        </p:nvGrpSpPr>
        <p:grpSpPr>
          <a:xfrm>
            <a:off x="859632" y="3194572"/>
            <a:ext cx="303537" cy="359127"/>
            <a:chOff x="859632" y="3346972"/>
            <a:chExt cx="303537" cy="359127"/>
          </a:xfrm>
        </p:grpSpPr>
        <p:sp>
          <p:nvSpPr>
            <p:cNvPr id="15163" name="Google Shape;15163;p89"/>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9"/>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9"/>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9"/>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9"/>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8" name="Google Shape;15168;p89"/>
          <p:cNvGrpSpPr/>
          <p:nvPr/>
        </p:nvGrpSpPr>
        <p:grpSpPr>
          <a:xfrm>
            <a:off x="1767911" y="2729841"/>
            <a:ext cx="265306" cy="366799"/>
            <a:chOff x="1767911" y="2882241"/>
            <a:chExt cx="265306" cy="366799"/>
          </a:xfrm>
        </p:grpSpPr>
        <p:sp>
          <p:nvSpPr>
            <p:cNvPr id="15169" name="Google Shape;15169;p89"/>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9"/>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9"/>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9"/>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9"/>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9"/>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9"/>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9"/>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9"/>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9"/>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9"/>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9"/>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9"/>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9"/>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9"/>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4" name="Google Shape;15184;p89"/>
          <p:cNvGrpSpPr/>
          <p:nvPr/>
        </p:nvGrpSpPr>
        <p:grpSpPr>
          <a:xfrm>
            <a:off x="1332009" y="1347535"/>
            <a:ext cx="331895" cy="359311"/>
            <a:chOff x="1332009" y="1499935"/>
            <a:chExt cx="331895" cy="359311"/>
          </a:xfrm>
        </p:grpSpPr>
        <p:sp>
          <p:nvSpPr>
            <p:cNvPr id="15185" name="Google Shape;15185;p89"/>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9"/>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9"/>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9"/>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9"/>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9"/>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9"/>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9"/>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9"/>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9"/>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9"/>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9"/>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9"/>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9"/>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9"/>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9"/>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9"/>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2" name="Google Shape;15202;p89"/>
          <p:cNvGrpSpPr/>
          <p:nvPr/>
        </p:nvGrpSpPr>
        <p:grpSpPr>
          <a:xfrm>
            <a:off x="2663464" y="3194415"/>
            <a:ext cx="289528" cy="359232"/>
            <a:chOff x="2663464" y="3346815"/>
            <a:chExt cx="289528" cy="359232"/>
          </a:xfrm>
        </p:grpSpPr>
        <p:sp>
          <p:nvSpPr>
            <p:cNvPr id="15203" name="Google Shape;15203;p89"/>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9"/>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9"/>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9"/>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9"/>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9"/>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9"/>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9"/>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9"/>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9"/>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9"/>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4" name="Google Shape;15214;p89"/>
          <p:cNvGrpSpPr/>
          <p:nvPr/>
        </p:nvGrpSpPr>
        <p:grpSpPr>
          <a:xfrm>
            <a:off x="1315775" y="2729527"/>
            <a:ext cx="269051" cy="366983"/>
            <a:chOff x="1315775" y="2881927"/>
            <a:chExt cx="269051" cy="366983"/>
          </a:xfrm>
        </p:grpSpPr>
        <p:sp>
          <p:nvSpPr>
            <p:cNvPr id="15215" name="Google Shape;15215;p89"/>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9"/>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9"/>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9"/>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9"/>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9"/>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9"/>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9"/>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9"/>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9"/>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9"/>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9"/>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9"/>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9"/>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9"/>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0" name="Google Shape;15230;p89"/>
          <p:cNvGrpSpPr/>
          <p:nvPr/>
        </p:nvGrpSpPr>
        <p:grpSpPr>
          <a:xfrm>
            <a:off x="3977427" y="1827742"/>
            <a:ext cx="359232" cy="322023"/>
            <a:chOff x="3977427" y="1980142"/>
            <a:chExt cx="359232" cy="322023"/>
          </a:xfrm>
        </p:grpSpPr>
        <p:sp>
          <p:nvSpPr>
            <p:cNvPr id="15231" name="Google Shape;15231;p89"/>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9"/>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9"/>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9"/>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9"/>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9"/>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9"/>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9"/>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9"/>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9"/>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1" name="Google Shape;15241;p89"/>
          <p:cNvGrpSpPr/>
          <p:nvPr/>
        </p:nvGrpSpPr>
        <p:grpSpPr>
          <a:xfrm>
            <a:off x="865628" y="2261208"/>
            <a:ext cx="361720" cy="359180"/>
            <a:chOff x="865628" y="2413608"/>
            <a:chExt cx="361720" cy="359180"/>
          </a:xfrm>
        </p:grpSpPr>
        <p:sp>
          <p:nvSpPr>
            <p:cNvPr id="15242" name="Google Shape;15242;p89"/>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9"/>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9"/>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9"/>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9"/>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9"/>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9"/>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9"/>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9"/>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9"/>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9"/>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9"/>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9"/>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5" name="Google Shape;15255;p89"/>
          <p:cNvGrpSpPr/>
          <p:nvPr/>
        </p:nvGrpSpPr>
        <p:grpSpPr>
          <a:xfrm>
            <a:off x="3117093" y="2729527"/>
            <a:ext cx="268815" cy="366983"/>
            <a:chOff x="3117093" y="2881927"/>
            <a:chExt cx="268815" cy="366983"/>
          </a:xfrm>
        </p:grpSpPr>
        <p:sp>
          <p:nvSpPr>
            <p:cNvPr id="15256" name="Google Shape;15256;p89"/>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9"/>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9"/>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9"/>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9"/>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9"/>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9"/>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9"/>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9"/>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9"/>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9"/>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9"/>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9"/>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9"/>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9"/>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1" name="Google Shape;15271;p89"/>
          <p:cNvGrpSpPr/>
          <p:nvPr/>
        </p:nvGrpSpPr>
        <p:grpSpPr>
          <a:xfrm>
            <a:off x="3534508" y="1355600"/>
            <a:ext cx="368502" cy="343521"/>
            <a:chOff x="3534508" y="1508000"/>
            <a:chExt cx="368502" cy="343521"/>
          </a:xfrm>
        </p:grpSpPr>
        <p:sp>
          <p:nvSpPr>
            <p:cNvPr id="15272" name="Google Shape;15272;p89"/>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9"/>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9"/>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9"/>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9"/>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9"/>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9"/>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9"/>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9"/>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9"/>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9"/>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9"/>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9"/>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9"/>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9"/>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7" name="Google Shape;15287;p89"/>
          <p:cNvGrpSpPr/>
          <p:nvPr/>
        </p:nvGrpSpPr>
        <p:grpSpPr>
          <a:xfrm>
            <a:off x="7147436" y="1350599"/>
            <a:ext cx="279054" cy="354754"/>
            <a:chOff x="7147436" y="1502999"/>
            <a:chExt cx="279054" cy="354754"/>
          </a:xfrm>
        </p:grpSpPr>
        <p:sp>
          <p:nvSpPr>
            <p:cNvPr id="15288" name="Google Shape;15288;p89"/>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9"/>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89"/>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9"/>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9"/>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9"/>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89"/>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9"/>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9"/>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9"/>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89"/>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89"/>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9"/>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9"/>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9"/>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9"/>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89"/>
          <p:cNvGrpSpPr/>
          <p:nvPr/>
        </p:nvGrpSpPr>
        <p:grpSpPr>
          <a:xfrm>
            <a:off x="7603081" y="1820672"/>
            <a:ext cx="276802" cy="354807"/>
            <a:chOff x="7603081" y="1973072"/>
            <a:chExt cx="276802" cy="354807"/>
          </a:xfrm>
        </p:grpSpPr>
        <p:sp>
          <p:nvSpPr>
            <p:cNvPr id="15305" name="Google Shape;15305;p89"/>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9"/>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9"/>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9"/>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9"/>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9"/>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9"/>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9"/>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9"/>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9"/>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9"/>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9"/>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9"/>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9"/>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9" name="Google Shape;15319;p89"/>
          <p:cNvGrpSpPr/>
          <p:nvPr/>
        </p:nvGrpSpPr>
        <p:grpSpPr>
          <a:xfrm>
            <a:off x="6696792" y="1350599"/>
            <a:ext cx="276802" cy="354754"/>
            <a:chOff x="6696792" y="1502999"/>
            <a:chExt cx="276802" cy="354754"/>
          </a:xfrm>
        </p:grpSpPr>
        <p:sp>
          <p:nvSpPr>
            <p:cNvPr id="15320" name="Google Shape;15320;p89"/>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9"/>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9"/>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9"/>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9"/>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9"/>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9"/>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9"/>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9"/>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9"/>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9"/>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9"/>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9"/>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9"/>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9"/>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35" name="Google Shape;15335;p89"/>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36" name="Google Shape;15336;p89"/>
          <p:cNvGrpSpPr/>
          <p:nvPr/>
        </p:nvGrpSpPr>
        <p:grpSpPr>
          <a:xfrm>
            <a:off x="6223393" y="1350599"/>
            <a:ext cx="320295" cy="354754"/>
            <a:chOff x="6223393" y="1502999"/>
            <a:chExt cx="320295" cy="354754"/>
          </a:xfrm>
        </p:grpSpPr>
        <p:sp>
          <p:nvSpPr>
            <p:cNvPr id="15337" name="Google Shape;15337;p89"/>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9"/>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9"/>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9"/>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9"/>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9"/>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9"/>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9"/>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9"/>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9"/>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9"/>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9"/>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9"/>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9"/>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9"/>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9"/>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9"/>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9"/>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9"/>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9"/>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89"/>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9"/>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9"/>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0" name="Google Shape;15360;p89"/>
          <p:cNvGrpSpPr/>
          <p:nvPr/>
        </p:nvGrpSpPr>
        <p:grpSpPr>
          <a:xfrm>
            <a:off x="5310611" y="1350572"/>
            <a:ext cx="339515" cy="354781"/>
            <a:chOff x="5310611" y="1502972"/>
            <a:chExt cx="339515" cy="354781"/>
          </a:xfrm>
        </p:grpSpPr>
        <p:sp>
          <p:nvSpPr>
            <p:cNvPr id="15361" name="Google Shape;15361;p89"/>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9"/>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89"/>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9"/>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9"/>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9"/>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9"/>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9"/>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9"/>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9"/>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9"/>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9"/>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9"/>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9"/>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9"/>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9"/>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7" name="Google Shape;15377;p89"/>
          <p:cNvGrpSpPr/>
          <p:nvPr/>
        </p:nvGrpSpPr>
        <p:grpSpPr>
          <a:xfrm>
            <a:off x="6253637" y="3637701"/>
            <a:ext cx="274550" cy="354833"/>
            <a:chOff x="6253637" y="3790101"/>
            <a:chExt cx="274550" cy="354833"/>
          </a:xfrm>
        </p:grpSpPr>
        <p:sp>
          <p:nvSpPr>
            <p:cNvPr id="15378" name="Google Shape;15378;p89"/>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9"/>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9"/>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9"/>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9"/>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9"/>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9"/>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9"/>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9"/>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9"/>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9"/>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9"/>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89"/>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89"/>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9"/>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9"/>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9"/>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5" name="Google Shape;15395;p89"/>
          <p:cNvGrpSpPr/>
          <p:nvPr/>
        </p:nvGrpSpPr>
        <p:grpSpPr>
          <a:xfrm>
            <a:off x="5802731" y="3637780"/>
            <a:ext cx="274576" cy="354754"/>
            <a:chOff x="5802731" y="3790180"/>
            <a:chExt cx="274576" cy="354754"/>
          </a:xfrm>
        </p:grpSpPr>
        <p:sp>
          <p:nvSpPr>
            <p:cNvPr id="15396" name="Google Shape;15396;p89"/>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9"/>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9"/>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89"/>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9"/>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9"/>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9"/>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9"/>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9"/>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9"/>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9"/>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9"/>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9"/>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9"/>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9"/>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89"/>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89"/>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9"/>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9"/>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9"/>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9"/>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7" name="Google Shape;15417;p89"/>
          <p:cNvGrpSpPr/>
          <p:nvPr/>
        </p:nvGrpSpPr>
        <p:grpSpPr>
          <a:xfrm>
            <a:off x="5352088" y="3637806"/>
            <a:ext cx="274550" cy="354728"/>
            <a:chOff x="5352088" y="3790206"/>
            <a:chExt cx="274550" cy="354728"/>
          </a:xfrm>
        </p:grpSpPr>
        <p:sp>
          <p:nvSpPr>
            <p:cNvPr id="15418" name="Google Shape;15418;p89"/>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9"/>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9"/>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9"/>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9"/>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9"/>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89"/>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89"/>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9"/>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9"/>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89"/>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9"/>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9"/>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89"/>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89"/>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89"/>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89"/>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89"/>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9"/>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89"/>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89"/>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9"/>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9"/>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89"/>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2" name="Google Shape;15442;p89"/>
          <p:cNvGrpSpPr/>
          <p:nvPr/>
        </p:nvGrpSpPr>
        <p:grpSpPr>
          <a:xfrm>
            <a:off x="4901706" y="3637675"/>
            <a:ext cx="274550" cy="354859"/>
            <a:chOff x="4901706" y="3790075"/>
            <a:chExt cx="274550" cy="354859"/>
          </a:xfrm>
        </p:grpSpPr>
        <p:sp>
          <p:nvSpPr>
            <p:cNvPr id="15443" name="Google Shape;15443;p89"/>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9"/>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9"/>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9"/>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89"/>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89"/>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9"/>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9"/>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9"/>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89"/>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89"/>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9"/>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89"/>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89"/>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89"/>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89"/>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89"/>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0" name="Google Shape;15460;p89"/>
          <p:cNvGrpSpPr/>
          <p:nvPr/>
        </p:nvGrpSpPr>
        <p:grpSpPr>
          <a:xfrm>
            <a:off x="8052704" y="1350808"/>
            <a:ext cx="275073" cy="354545"/>
            <a:chOff x="8052704" y="1503208"/>
            <a:chExt cx="275073" cy="354545"/>
          </a:xfrm>
        </p:grpSpPr>
        <p:sp>
          <p:nvSpPr>
            <p:cNvPr id="15461" name="Google Shape;15461;p89"/>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9"/>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9"/>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89"/>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89"/>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9"/>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89"/>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89"/>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9"/>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89"/>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9"/>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9"/>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9"/>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9"/>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9"/>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9"/>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89"/>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8" name="Google Shape;15478;p89"/>
          <p:cNvGrpSpPr/>
          <p:nvPr/>
        </p:nvGrpSpPr>
        <p:grpSpPr>
          <a:xfrm>
            <a:off x="5794745" y="1350599"/>
            <a:ext cx="274550" cy="354754"/>
            <a:chOff x="5794745" y="1502999"/>
            <a:chExt cx="274550" cy="354754"/>
          </a:xfrm>
        </p:grpSpPr>
        <p:sp>
          <p:nvSpPr>
            <p:cNvPr id="15479" name="Google Shape;15479;p89"/>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89"/>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9"/>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9"/>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9"/>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89"/>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89"/>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9"/>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89"/>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9"/>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9"/>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9"/>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9"/>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9"/>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89"/>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89"/>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89"/>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89"/>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9"/>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9"/>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9"/>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9"/>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9"/>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2" name="Google Shape;15502;p89"/>
          <p:cNvGrpSpPr/>
          <p:nvPr/>
        </p:nvGrpSpPr>
        <p:grpSpPr>
          <a:xfrm>
            <a:off x="4896940" y="1350599"/>
            <a:ext cx="263316" cy="354754"/>
            <a:chOff x="4896940" y="1502999"/>
            <a:chExt cx="263316" cy="354754"/>
          </a:xfrm>
        </p:grpSpPr>
        <p:sp>
          <p:nvSpPr>
            <p:cNvPr id="15503" name="Google Shape;15503;p89"/>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9"/>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9"/>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9"/>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9"/>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89"/>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89"/>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89"/>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9"/>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9"/>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9"/>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9"/>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9"/>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9"/>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9"/>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9"/>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9"/>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89"/>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89"/>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9"/>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89"/>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4" name="Google Shape;15524;p89"/>
          <p:cNvGrpSpPr/>
          <p:nvPr/>
        </p:nvGrpSpPr>
        <p:grpSpPr>
          <a:xfrm>
            <a:off x="6255392" y="4115682"/>
            <a:ext cx="274550" cy="354728"/>
            <a:chOff x="6255392" y="4268082"/>
            <a:chExt cx="274550" cy="354728"/>
          </a:xfrm>
        </p:grpSpPr>
        <p:sp>
          <p:nvSpPr>
            <p:cNvPr id="15525" name="Google Shape;15525;p89"/>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9"/>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9"/>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9"/>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89"/>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9"/>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9"/>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9"/>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9"/>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9"/>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89"/>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9"/>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9"/>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9"/>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9"/>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9"/>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9"/>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89"/>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89"/>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9"/>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5" name="Google Shape;15545;p89"/>
          <p:cNvGrpSpPr/>
          <p:nvPr/>
        </p:nvGrpSpPr>
        <p:grpSpPr>
          <a:xfrm>
            <a:off x="7604076" y="3637675"/>
            <a:ext cx="275807" cy="354859"/>
            <a:chOff x="7604076" y="3790075"/>
            <a:chExt cx="275807" cy="354859"/>
          </a:xfrm>
        </p:grpSpPr>
        <p:sp>
          <p:nvSpPr>
            <p:cNvPr id="15546" name="Google Shape;15546;p89"/>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9"/>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9"/>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9"/>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9"/>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9"/>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9"/>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89"/>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89"/>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89"/>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9"/>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9"/>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9"/>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89"/>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9"/>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9"/>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9"/>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9"/>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9"/>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9"/>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9"/>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89"/>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8" name="Google Shape;15568;p89"/>
          <p:cNvGrpSpPr/>
          <p:nvPr/>
        </p:nvGrpSpPr>
        <p:grpSpPr>
          <a:xfrm>
            <a:off x="7154427" y="3637806"/>
            <a:ext cx="274550" cy="354493"/>
            <a:chOff x="7154427" y="3790206"/>
            <a:chExt cx="274550" cy="354493"/>
          </a:xfrm>
        </p:grpSpPr>
        <p:sp>
          <p:nvSpPr>
            <p:cNvPr id="15569" name="Google Shape;15569;p89"/>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89"/>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89"/>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89"/>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89"/>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89"/>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89"/>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9"/>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9"/>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9"/>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89"/>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89"/>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89"/>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89"/>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9"/>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9"/>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9"/>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9"/>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9"/>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9"/>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9" name="Google Shape;15589;p89"/>
          <p:cNvGrpSpPr/>
          <p:nvPr/>
        </p:nvGrpSpPr>
        <p:grpSpPr>
          <a:xfrm>
            <a:off x="8054458" y="1820750"/>
            <a:ext cx="274576" cy="354728"/>
            <a:chOff x="8054458" y="1973150"/>
            <a:chExt cx="274576" cy="354728"/>
          </a:xfrm>
        </p:grpSpPr>
        <p:sp>
          <p:nvSpPr>
            <p:cNvPr id="15590" name="Google Shape;15590;p89"/>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9"/>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9"/>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89"/>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89"/>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89"/>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89"/>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9"/>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9"/>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9"/>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9"/>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9"/>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89"/>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89"/>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9"/>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9"/>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89"/>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89"/>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9"/>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9"/>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89"/>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9"/>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2" name="Google Shape;15612;p89"/>
          <p:cNvGrpSpPr/>
          <p:nvPr/>
        </p:nvGrpSpPr>
        <p:grpSpPr>
          <a:xfrm>
            <a:off x="7153930" y="1820750"/>
            <a:ext cx="274812" cy="354728"/>
            <a:chOff x="7153930" y="1973150"/>
            <a:chExt cx="274812" cy="354728"/>
          </a:xfrm>
        </p:grpSpPr>
        <p:sp>
          <p:nvSpPr>
            <p:cNvPr id="15613" name="Google Shape;15613;p89"/>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9"/>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9"/>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89"/>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89"/>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89"/>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9"/>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9"/>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9"/>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9"/>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9"/>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9"/>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9"/>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9"/>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9"/>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9"/>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9"/>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9"/>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89"/>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2" name="Google Shape;15632;p89"/>
          <p:cNvGrpSpPr/>
          <p:nvPr/>
        </p:nvGrpSpPr>
        <p:grpSpPr>
          <a:xfrm>
            <a:off x="6703522" y="1820698"/>
            <a:ext cx="274812" cy="354781"/>
            <a:chOff x="6703522" y="1973098"/>
            <a:chExt cx="274812" cy="354781"/>
          </a:xfrm>
        </p:grpSpPr>
        <p:sp>
          <p:nvSpPr>
            <p:cNvPr id="15633" name="Google Shape;15633;p89"/>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9"/>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9"/>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9"/>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89"/>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9"/>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9"/>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9"/>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9"/>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9"/>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9"/>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9"/>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89"/>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9"/>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9"/>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9"/>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9"/>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89"/>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89"/>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9"/>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9"/>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9"/>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89"/>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89"/>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9"/>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8" name="Google Shape;15658;p89"/>
          <p:cNvGrpSpPr/>
          <p:nvPr/>
        </p:nvGrpSpPr>
        <p:grpSpPr>
          <a:xfrm>
            <a:off x="6253375" y="1820750"/>
            <a:ext cx="274812" cy="354728"/>
            <a:chOff x="6253375" y="1973150"/>
            <a:chExt cx="274812" cy="354728"/>
          </a:xfrm>
        </p:grpSpPr>
        <p:sp>
          <p:nvSpPr>
            <p:cNvPr id="15659" name="Google Shape;15659;p89"/>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9"/>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9"/>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9"/>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9"/>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9"/>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9"/>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9"/>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9"/>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9"/>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9"/>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9"/>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9"/>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9"/>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89"/>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89"/>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89"/>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9"/>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9"/>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9"/>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9"/>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9"/>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9"/>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89"/>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89"/>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89"/>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89"/>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9"/>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9"/>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89"/>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9"/>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9"/>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89"/>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89"/>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89"/>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9"/>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9"/>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9"/>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7" name="Google Shape;15697;p89"/>
          <p:cNvGrpSpPr/>
          <p:nvPr/>
        </p:nvGrpSpPr>
        <p:grpSpPr>
          <a:xfrm>
            <a:off x="5802496" y="1820750"/>
            <a:ext cx="275309" cy="354728"/>
            <a:chOff x="5802496" y="1973150"/>
            <a:chExt cx="275309" cy="354728"/>
          </a:xfrm>
        </p:grpSpPr>
        <p:sp>
          <p:nvSpPr>
            <p:cNvPr id="15698" name="Google Shape;15698;p89"/>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9"/>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89"/>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89"/>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89"/>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89"/>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9"/>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9"/>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9"/>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9"/>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9"/>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9"/>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9"/>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9"/>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9"/>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89"/>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89"/>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89"/>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9"/>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9"/>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89"/>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89"/>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89"/>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9"/>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9"/>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9"/>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4" name="Google Shape;15724;p89"/>
          <p:cNvGrpSpPr/>
          <p:nvPr/>
        </p:nvGrpSpPr>
        <p:grpSpPr>
          <a:xfrm>
            <a:off x="5353083" y="1820750"/>
            <a:ext cx="274576" cy="354728"/>
            <a:chOff x="5353083" y="1973150"/>
            <a:chExt cx="274576" cy="354728"/>
          </a:xfrm>
        </p:grpSpPr>
        <p:sp>
          <p:nvSpPr>
            <p:cNvPr id="15725" name="Google Shape;15725;p89"/>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9"/>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9"/>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89"/>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89"/>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89"/>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89"/>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89"/>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89"/>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9"/>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9"/>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9"/>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9"/>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9"/>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9"/>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9"/>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9"/>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9"/>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9"/>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9"/>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9"/>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6" name="Google Shape;15746;p89"/>
          <p:cNvGrpSpPr/>
          <p:nvPr/>
        </p:nvGrpSpPr>
        <p:grpSpPr>
          <a:xfrm>
            <a:off x="4902701" y="1820750"/>
            <a:ext cx="274812" cy="354728"/>
            <a:chOff x="4902701" y="1973150"/>
            <a:chExt cx="274812" cy="354728"/>
          </a:xfrm>
        </p:grpSpPr>
        <p:sp>
          <p:nvSpPr>
            <p:cNvPr id="15747" name="Google Shape;15747;p89"/>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9"/>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89"/>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89"/>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9"/>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9"/>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9"/>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9"/>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9"/>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9"/>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9"/>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9"/>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9"/>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9"/>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9"/>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9"/>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89"/>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89"/>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9"/>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9"/>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9"/>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9"/>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9"/>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9"/>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9"/>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2" name="Google Shape;15772;p89"/>
          <p:cNvGrpSpPr/>
          <p:nvPr/>
        </p:nvGrpSpPr>
        <p:grpSpPr>
          <a:xfrm>
            <a:off x="4902701" y="2727589"/>
            <a:ext cx="272560" cy="354676"/>
            <a:chOff x="4902701" y="2879989"/>
            <a:chExt cx="272560" cy="354676"/>
          </a:xfrm>
        </p:grpSpPr>
        <p:sp>
          <p:nvSpPr>
            <p:cNvPr id="15773" name="Google Shape;15773;p89"/>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9"/>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9"/>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89"/>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9"/>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9"/>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9"/>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9"/>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9"/>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9"/>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9"/>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9"/>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89"/>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9"/>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9"/>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9"/>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9"/>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9"/>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9"/>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89"/>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9"/>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9"/>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9"/>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89"/>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7" name="Google Shape;15797;p89"/>
          <p:cNvGrpSpPr/>
          <p:nvPr/>
        </p:nvGrpSpPr>
        <p:grpSpPr>
          <a:xfrm>
            <a:off x="5803988" y="4115682"/>
            <a:ext cx="274550" cy="354728"/>
            <a:chOff x="5803988" y="4268082"/>
            <a:chExt cx="274550" cy="354728"/>
          </a:xfrm>
        </p:grpSpPr>
        <p:sp>
          <p:nvSpPr>
            <p:cNvPr id="15798" name="Google Shape;15798;p89"/>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9"/>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9"/>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9"/>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89"/>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9"/>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9"/>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89"/>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89"/>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9"/>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9"/>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9"/>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9"/>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9"/>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9"/>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9"/>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9"/>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9"/>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89"/>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89"/>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9"/>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9"/>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0" name="Google Shape;15820;p89"/>
          <p:cNvGrpSpPr/>
          <p:nvPr/>
        </p:nvGrpSpPr>
        <p:grpSpPr>
          <a:xfrm>
            <a:off x="5352349" y="4115682"/>
            <a:ext cx="274550" cy="354728"/>
            <a:chOff x="5352349" y="4268082"/>
            <a:chExt cx="274550" cy="354728"/>
          </a:xfrm>
        </p:grpSpPr>
        <p:sp>
          <p:nvSpPr>
            <p:cNvPr id="15821" name="Google Shape;15821;p89"/>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9"/>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89"/>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89"/>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89"/>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9"/>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9"/>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9"/>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9"/>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9"/>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9"/>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89"/>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9"/>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9"/>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89"/>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9"/>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9"/>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9"/>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9"/>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9"/>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9"/>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9"/>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3" name="Google Shape;15843;p89"/>
          <p:cNvGrpSpPr/>
          <p:nvPr/>
        </p:nvGrpSpPr>
        <p:grpSpPr>
          <a:xfrm>
            <a:off x="7606826" y="2266890"/>
            <a:ext cx="274550" cy="354728"/>
            <a:chOff x="7606826" y="2419290"/>
            <a:chExt cx="274550" cy="354728"/>
          </a:xfrm>
        </p:grpSpPr>
        <p:sp>
          <p:nvSpPr>
            <p:cNvPr id="15844" name="Google Shape;15844;p89"/>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9"/>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89"/>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9"/>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9"/>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89"/>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9"/>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9"/>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89"/>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89"/>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9"/>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9"/>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89"/>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89"/>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9"/>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9" name="Google Shape;15859;p89"/>
          <p:cNvGrpSpPr/>
          <p:nvPr/>
        </p:nvGrpSpPr>
        <p:grpSpPr>
          <a:xfrm>
            <a:off x="7156182" y="2266890"/>
            <a:ext cx="274550" cy="354728"/>
            <a:chOff x="7156182" y="2419290"/>
            <a:chExt cx="274550" cy="354728"/>
          </a:xfrm>
        </p:grpSpPr>
        <p:sp>
          <p:nvSpPr>
            <p:cNvPr id="15860" name="Google Shape;15860;p89"/>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9"/>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9"/>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9"/>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9"/>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9"/>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89"/>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9"/>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9"/>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9"/>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9"/>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9"/>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89"/>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9"/>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9"/>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5" name="Google Shape;15875;p89"/>
          <p:cNvGrpSpPr/>
          <p:nvPr/>
        </p:nvGrpSpPr>
        <p:grpSpPr>
          <a:xfrm>
            <a:off x="6705276" y="2266890"/>
            <a:ext cx="274812" cy="354728"/>
            <a:chOff x="6705276" y="2419290"/>
            <a:chExt cx="274812" cy="354728"/>
          </a:xfrm>
        </p:grpSpPr>
        <p:sp>
          <p:nvSpPr>
            <p:cNvPr id="15876" name="Google Shape;15876;p89"/>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9"/>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9"/>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89"/>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9"/>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9"/>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9"/>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9"/>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9"/>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9"/>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89"/>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9"/>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9"/>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9"/>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89"/>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89"/>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9"/>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9"/>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9"/>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9"/>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9"/>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9"/>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9"/>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9"/>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9"/>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9"/>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89"/>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89"/>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4" name="Google Shape;15904;p89"/>
          <p:cNvGrpSpPr/>
          <p:nvPr/>
        </p:nvGrpSpPr>
        <p:grpSpPr>
          <a:xfrm>
            <a:off x="4902936" y="2266890"/>
            <a:ext cx="274576" cy="354728"/>
            <a:chOff x="4902936" y="2419290"/>
            <a:chExt cx="274576" cy="354728"/>
          </a:xfrm>
        </p:grpSpPr>
        <p:sp>
          <p:nvSpPr>
            <p:cNvPr id="15905" name="Google Shape;15905;p89"/>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9"/>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9"/>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9"/>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89"/>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9"/>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9"/>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9"/>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9"/>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9"/>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9"/>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9"/>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9"/>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9"/>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9"/>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89"/>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89"/>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9"/>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9"/>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9"/>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5" name="Google Shape;15925;p89"/>
          <p:cNvGrpSpPr/>
          <p:nvPr/>
        </p:nvGrpSpPr>
        <p:grpSpPr>
          <a:xfrm>
            <a:off x="7608056" y="3193394"/>
            <a:ext cx="270334" cy="354754"/>
            <a:chOff x="7608056" y="3345794"/>
            <a:chExt cx="270334" cy="354754"/>
          </a:xfrm>
        </p:grpSpPr>
        <p:sp>
          <p:nvSpPr>
            <p:cNvPr id="15926" name="Google Shape;15926;p89"/>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9"/>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89"/>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9"/>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9"/>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9"/>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9"/>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9"/>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9"/>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89"/>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89"/>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9"/>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9"/>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9"/>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9"/>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9"/>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89"/>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89"/>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89"/>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5" name="Google Shape;15945;p89"/>
          <p:cNvGrpSpPr/>
          <p:nvPr/>
        </p:nvGrpSpPr>
        <p:grpSpPr>
          <a:xfrm>
            <a:off x="6712765" y="4115682"/>
            <a:ext cx="263316" cy="354728"/>
            <a:chOff x="6712765" y="4268082"/>
            <a:chExt cx="263316" cy="354728"/>
          </a:xfrm>
        </p:grpSpPr>
        <p:sp>
          <p:nvSpPr>
            <p:cNvPr id="15946" name="Google Shape;15946;p89"/>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9"/>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9"/>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89"/>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9"/>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9"/>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9"/>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9"/>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89"/>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89"/>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89"/>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9"/>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9"/>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9"/>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9"/>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89"/>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2" name="Google Shape;15962;p89"/>
          <p:cNvGrpSpPr/>
          <p:nvPr/>
        </p:nvGrpSpPr>
        <p:grpSpPr>
          <a:xfrm>
            <a:off x="5359341" y="2266759"/>
            <a:ext cx="262819" cy="354859"/>
            <a:chOff x="5359341" y="2419159"/>
            <a:chExt cx="262819" cy="354859"/>
          </a:xfrm>
        </p:grpSpPr>
        <p:sp>
          <p:nvSpPr>
            <p:cNvPr id="15963" name="Google Shape;15963;p89"/>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89"/>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9"/>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89"/>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89"/>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9"/>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9"/>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9"/>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9"/>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9"/>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9"/>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9"/>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9"/>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9"/>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9"/>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9"/>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9"/>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9"/>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9"/>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9"/>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9"/>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4" name="Google Shape;15984;p89"/>
          <p:cNvGrpSpPr/>
          <p:nvPr/>
        </p:nvGrpSpPr>
        <p:grpSpPr>
          <a:xfrm>
            <a:off x="6709282" y="3637806"/>
            <a:ext cx="263316" cy="354493"/>
            <a:chOff x="6709282" y="3790206"/>
            <a:chExt cx="263316" cy="354493"/>
          </a:xfrm>
        </p:grpSpPr>
        <p:sp>
          <p:nvSpPr>
            <p:cNvPr id="15985" name="Google Shape;15985;p89"/>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9"/>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89"/>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89"/>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9"/>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9"/>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9"/>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9"/>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9"/>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9"/>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9"/>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9"/>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9"/>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9"/>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9"/>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9"/>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1" name="Google Shape;16001;p89"/>
          <p:cNvGrpSpPr/>
          <p:nvPr/>
        </p:nvGrpSpPr>
        <p:grpSpPr>
          <a:xfrm>
            <a:off x="6260629" y="2266890"/>
            <a:ext cx="263055" cy="354493"/>
            <a:chOff x="6260629" y="2419290"/>
            <a:chExt cx="263055" cy="354493"/>
          </a:xfrm>
        </p:grpSpPr>
        <p:sp>
          <p:nvSpPr>
            <p:cNvPr id="16002" name="Google Shape;16002;p89"/>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9"/>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9"/>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89"/>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89"/>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9"/>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9"/>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9"/>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9"/>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9"/>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9"/>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9"/>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9"/>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9"/>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9"/>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7" name="Google Shape;16017;p89"/>
          <p:cNvGrpSpPr/>
          <p:nvPr/>
        </p:nvGrpSpPr>
        <p:grpSpPr>
          <a:xfrm>
            <a:off x="6260864" y="2727511"/>
            <a:ext cx="263343" cy="354754"/>
            <a:chOff x="6260864" y="2879911"/>
            <a:chExt cx="263343" cy="354754"/>
          </a:xfrm>
        </p:grpSpPr>
        <p:sp>
          <p:nvSpPr>
            <p:cNvPr id="16018" name="Google Shape;16018;p89"/>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9"/>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9"/>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9"/>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9"/>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9"/>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9"/>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9"/>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9"/>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9"/>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9"/>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9"/>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9"/>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9"/>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9"/>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9"/>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9"/>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9"/>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6" name="Google Shape;16036;p89"/>
          <p:cNvGrpSpPr/>
          <p:nvPr/>
        </p:nvGrpSpPr>
        <p:grpSpPr>
          <a:xfrm>
            <a:off x="8062968" y="2266890"/>
            <a:ext cx="263316" cy="354728"/>
            <a:chOff x="8062968" y="2419290"/>
            <a:chExt cx="263316" cy="354728"/>
          </a:xfrm>
        </p:grpSpPr>
        <p:sp>
          <p:nvSpPr>
            <p:cNvPr id="16037" name="Google Shape;16037;p89"/>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9"/>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9"/>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9"/>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9"/>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9"/>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89"/>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9"/>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9"/>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9"/>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9"/>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9"/>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9"/>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9"/>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9"/>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9"/>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89"/>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4" name="Google Shape;16054;p89"/>
          <p:cNvGrpSpPr/>
          <p:nvPr/>
        </p:nvGrpSpPr>
        <p:grpSpPr>
          <a:xfrm>
            <a:off x="5809723" y="2266890"/>
            <a:ext cx="263316" cy="354728"/>
            <a:chOff x="5809723" y="2419290"/>
            <a:chExt cx="263316" cy="354728"/>
          </a:xfrm>
        </p:grpSpPr>
        <p:sp>
          <p:nvSpPr>
            <p:cNvPr id="16055" name="Google Shape;16055;p89"/>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9"/>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9"/>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9"/>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9"/>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9"/>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9"/>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9"/>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9"/>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9"/>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9"/>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89"/>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89"/>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9"/>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9"/>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9"/>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9"/>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2" name="Google Shape;16072;p89"/>
          <p:cNvGrpSpPr/>
          <p:nvPr/>
        </p:nvGrpSpPr>
        <p:grpSpPr>
          <a:xfrm>
            <a:off x="7606826" y="1350599"/>
            <a:ext cx="263552" cy="354754"/>
            <a:chOff x="7606826" y="1502999"/>
            <a:chExt cx="263552" cy="354754"/>
          </a:xfrm>
        </p:grpSpPr>
        <p:sp>
          <p:nvSpPr>
            <p:cNvPr id="16073" name="Google Shape;16073;p89"/>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9"/>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9"/>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9"/>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9"/>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9"/>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9"/>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9"/>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9"/>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9"/>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9"/>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9"/>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9"/>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9"/>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9"/>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9"/>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9"/>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9"/>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1" name="Google Shape;16091;p89"/>
          <p:cNvGrpSpPr/>
          <p:nvPr/>
        </p:nvGrpSpPr>
        <p:grpSpPr>
          <a:xfrm>
            <a:off x="8060455" y="3637675"/>
            <a:ext cx="264076" cy="354623"/>
            <a:chOff x="8060455" y="3790075"/>
            <a:chExt cx="264076" cy="354623"/>
          </a:xfrm>
        </p:grpSpPr>
        <p:sp>
          <p:nvSpPr>
            <p:cNvPr id="16092" name="Google Shape;16092;p89"/>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89"/>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89"/>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89"/>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89"/>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9"/>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9"/>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9"/>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89"/>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9"/>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9"/>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9"/>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9"/>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9"/>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9"/>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9"/>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9"/>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9"/>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9"/>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9"/>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9"/>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9"/>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9"/>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5" name="Google Shape;16115;p89"/>
          <p:cNvGrpSpPr/>
          <p:nvPr/>
        </p:nvGrpSpPr>
        <p:grpSpPr>
          <a:xfrm>
            <a:off x="7614550" y="2727511"/>
            <a:ext cx="263316" cy="354754"/>
            <a:chOff x="7614550" y="2879911"/>
            <a:chExt cx="263316" cy="354754"/>
          </a:xfrm>
        </p:grpSpPr>
        <p:sp>
          <p:nvSpPr>
            <p:cNvPr id="16116" name="Google Shape;16116;p89"/>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9"/>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9"/>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9"/>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9"/>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9"/>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9"/>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9"/>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9"/>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9"/>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9"/>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9"/>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89"/>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89"/>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9"/>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9"/>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9"/>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9"/>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9"/>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5" name="Google Shape;16135;p89"/>
          <p:cNvGrpSpPr/>
          <p:nvPr/>
        </p:nvGrpSpPr>
        <p:grpSpPr>
          <a:xfrm>
            <a:off x="4900684" y="4115787"/>
            <a:ext cx="274576" cy="354623"/>
            <a:chOff x="4900684" y="4268187"/>
            <a:chExt cx="274576" cy="354623"/>
          </a:xfrm>
        </p:grpSpPr>
        <p:sp>
          <p:nvSpPr>
            <p:cNvPr id="16136" name="Google Shape;16136;p89"/>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9"/>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9"/>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9"/>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89"/>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9"/>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9"/>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9"/>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9"/>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9"/>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9"/>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9"/>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9"/>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9"/>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89"/>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1" name="Google Shape;16151;p89"/>
          <p:cNvGrpSpPr/>
          <p:nvPr/>
        </p:nvGrpSpPr>
        <p:grpSpPr>
          <a:xfrm>
            <a:off x="7161654" y="3193394"/>
            <a:ext cx="263343" cy="354754"/>
            <a:chOff x="7161654" y="3345794"/>
            <a:chExt cx="263343" cy="354754"/>
          </a:xfrm>
        </p:grpSpPr>
        <p:sp>
          <p:nvSpPr>
            <p:cNvPr id="16152" name="Google Shape;16152;p89"/>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9"/>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9"/>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9"/>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9"/>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9"/>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9"/>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9"/>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9"/>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9"/>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9"/>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9"/>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9"/>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9"/>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9"/>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9"/>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9"/>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9"/>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9"/>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1" name="Google Shape;16171;p89"/>
          <p:cNvGrpSpPr/>
          <p:nvPr/>
        </p:nvGrpSpPr>
        <p:grpSpPr>
          <a:xfrm>
            <a:off x="6711770" y="3193394"/>
            <a:ext cx="263081" cy="354754"/>
            <a:chOff x="6711770" y="3345794"/>
            <a:chExt cx="263081" cy="354754"/>
          </a:xfrm>
        </p:grpSpPr>
        <p:sp>
          <p:nvSpPr>
            <p:cNvPr id="16172" name="Google Shape;16172;p89"/>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9"/>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9"/>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9"/>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9"/>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9"/>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9"/>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9"/>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9"/>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9"/>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9"/>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9"/>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9"/>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89"/>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9"/>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9"/>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9"/>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9" name="Google Shape;16189;p89"/>
          <p:cNvGrpSpPr/>
          <p:nvPr/>
        </p:nvGrpSpPr>
        <p:grpSpPr>
          <a:xfrm>
            <a:off x="7163409" y="2727851"/>
            <a:ext cx="263316" cy="354414"/>
            <a:chOff x="7163409" y="2880251"/>
            <a:chExt cx="263316" cy="354414"/>
          </a:xfrm>
        </p:grpSpPr>
        <p:sp>
          <p:nvSpPr>
            <p:cNvPr id="16190" name="Google Shape;16190;p89"/>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9"/>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9"/>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9"/>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9"/>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89"/>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89"/>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9"/>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9"/>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9"/>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9"/>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9"/>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2" name="Google Shape;16202;p89"/>
          <p:cNvGrpSpPr/>
          <p:nvPr/>
        </p:nvGrpSpPr>
        <p:grpSpPr>
          <a:xfrm>
            <a:off x="6712032" y="2727772"/>
            <a:ext cx="263316" cy="354493"/>
            <a:chOff x="6712032" y="2880172"/>
            <a:chExt cx="263316" cy="354493"/>
          </a:xfrm>
        </p:grpSpPr>
        <p:sp>
          <p:nvSpPr>
            <p:cNvPr id="16203" name="Google Shape;16203;p89"/>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9"/>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9"/>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89"/>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89"/>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9"/>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89"/>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89"/>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9"/>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9"/>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9"/>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9"/>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9"/>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9"/>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9"/>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9"/>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9"/>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9"/>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9"/>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9"/>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9"/>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4" name="Google Shape;16224;p89"/>
          <p:cNvGrpSpPr/>
          <p:nvPr/>
        </p:nvGrpSpPr>
        <p:grpSpPr>
          <a:xfrm>
            <a:off x="6261624" y="3193394"/>
            <a:ext cx="263316" cy="354754"/>
            <a:chOff x="6261624" y="3345794"/>
            <a:chExt cx="263316" cy="354754"/>
          </a:xfrm>
        </p:grpSpPr>
        <p:sp>
          <p:nvSpPr>
            <p:cNvPr id="16225" name="Google Shape;16225;p89"/>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9"/>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9"/>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9"/>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9"/>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9"/>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9"/>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9"/>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9"/>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9"/>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9"/>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9"/>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89"/>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9"/>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9"/>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9"/>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9"/>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89"/>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9"/>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9"/>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9"/>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9"/>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9"/>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9"/>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9"/>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9"/>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89"/>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9"/>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53" name="Google Shape;16253;p89"/>
          <p:cNvSpPr/>
          <p:nvPr/>
        </p:nvSpPr>
        <p:spPr>
          <a:xfrm>
            <a:off x="5880422" y="32106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54" name="Google Shape;16254;p89"/>
          <p:cNvGrpSpPr/>
          <p:nvPr/>
        </p:nvGrpSpPr>
        <p:grpSpPr>
          <a:xfrm>
            <a:off x="5811739" y="3193394"/>
            <a:ext cx="263316" cy="354754"/>
            <a:chOff x="5811739" y="3345794"/>
            <a:chExt cx="263316" cy="354754"/>
          </a:xfrm>
        </p:grpSpPr>
        <p:sp>
          <p:nvSpPr>
            <p:cNvPr id="16255" name="Google Shape;16255;p89"/>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9"/>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89"/>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9"/>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9"/>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9"/>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9"/>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9"/>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9"/>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9"/>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9"/>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9"/>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9"/>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9"/>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9"/>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9"/>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9"/>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9"/>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9"/>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9"/>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89"/>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6" name="Google Shape;16276;p89"/>
          <p:cNvGrpSpPr/>
          <p:nvPr/>
        </p:nvGrpSpPr>
        <p:grpSpPr>
          <a:xfrm>
            <a:off x="5363818" y="3193394"/>
            <a:ext cx="259074" cy="354493"/>
            <a:chOff x="5363818" y="3345794"/>
            <a:chExt cx="259074" cy="354493"/>
          </a:xfrm>
        </p:grpSpPr>
        <p:sp>
          <p:nvSpPr>
            <p:cNvPr id="16277" name="Google Shape;16277;p89"/>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9"/>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9"/>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9"/>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9"/>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9"/>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89"/>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89"/>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9"/>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9"/>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9"/>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89"/>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89"/>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9"/>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9"/>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9"/>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9"/>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89"/>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89"/>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89"/>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89"/>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9"/>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9"/>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9"/>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9"/>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2" name="Google Shape;16302;p89"/>
          <p:cNvGrpSpPr/>
          <p:nvPr/>
        </p:nvGrpSpPr>
        <p:grpSpPr>
          <a:xfrm>
            <a:off x="4912939" y="3193263"/>
            <a:ext cx="261326" cy="354885"/>
            <a:chOff x="4912939" y="3345663"/>
            <a:chExt cx="261326" cy="354885"/>
          </a:xfrm>
        </p:grpSpPr>
        <p:sp>
          <p:nvSpPr>
            <p:cNvPr id="16303" name="Google Shape;16303;p89"/>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9"/>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89"/>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89"/>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9"/>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9"/>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9"/>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89"/>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9"/>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9"/>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9"/>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9"/>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89"/>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89"/>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9"/>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9"/>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9"/>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9"/>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9"/>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9"/>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89"/>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4" name="Google Shape;16324;p89"/>
          <p:cNvGrpSpPr/>
          <p:nvPr/>
        </p:nvGrpSpPr>
        <p:grpSpPr>
          <a:xfrm>
            <a:off x="5809723" y="2727511"/>
            <a:ext cx="263081" cy="355016"/>
            <a:chOff x="5809723" y="2879911"/>
            <a:chExt cx="263081" cy="355016"/>
          </a:xfrm>
        </p:grpSpPr>
        <p:sp>
          <p:nvSpPr>
            <p:cNvPr id="16325" name="Google Shape;16325;p89"/>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89"/>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9"/>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9"/>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89"/>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89"/>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89"/>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89"/>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89"/>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9"/>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9"/>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9"/>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89"/>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89"/>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89"/>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89"/>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9"/>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89"/>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89"/>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89"/>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89"/>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89"/>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7" name="Google Shape;16347;p89"/>
          <p:cNvGrpSpPr/>
          <p:nvPr/>
        </p:nvGrpSpPr>
        <p:grpSpPr>
          <a:xfrm>
            <a:off x="7616069" y="4115656"/>
            <a:ext cx="263316" cy="354754"/>
            <a:chOff x="7616069" y="4268056"/>
            <a:chExt cx="263316" cy="354754"/>
          </a:xfrm>
        </p:grpSpPr>
        <p:sp>
          <p:nvSpPr>
            <p:cNvPr id="16348" name="Google Shape;16348;p89"/>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9"/>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9"/>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9"/>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9"/>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9"/>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9"/>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89"/>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9"/>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9"/>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9"/>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9"/>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9"/>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9"/>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9"/>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9"/>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9"/>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9"/>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9"/>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89"/>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89"/>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9" name="Google Shape;16369;p89"/>
          <p:cNvGrpSpPr/>
          <p:nvPr/>
        </p:nvGrpSpPr>
        <p:grpSpPr>
          <a:xfrm>
            <a:off x="7164404" y="4115918"/>
            <a:ext cx="263316" cy="354493"/>
            <a:chOff x="7164404" y="4268318"/>
            <a:chExt cx="263316" cy="354493"/>
          </a:xfrm>
        </p:grpSpPr>
        <p:sp>
          <p:nvSpPr>
            <p:cNvPr id="16370" name="Google Shape;16370;p89"/>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9"/>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9"/>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9"/>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9"/>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9"/>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89"/>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89"/>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89"/>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9"/>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9"/>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9"/>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9"/>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89"/>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89"/>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89"/>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6" name="Google Shape;16386;p89"/>
          <p:cNvGrpSpPr/>
          <p:nvPr/>
        </p:nvGrpSpPr>
        <p:grpSpPr>
          <a:xfrm>
            <a:off x="5358346" y="2727511"/>
            <a:ext cx="263316" cy="354754"/>
            <a:chOff x="5358346" y="2879911"/>
            <a:chExt cx="263316" cy="354754"/>
          </a:xfrm>
        </p:grpSpPr>
        <p:sp>
          <p:nvSpPr>
            <p:cNvPr id="16387" name="Google Shape;16387;p89"/>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9"/>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9"/>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9"/>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89"/>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89"/>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9"/>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89"/>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89"/>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9"/>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9"/>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9"/>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89"/>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89"/>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9"/>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89"/>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89"/>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89"/>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9"/>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9"/>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9"/>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8" name="Google Shape;16408;p89"/>
          <p:cNvGrpSpPr/>
          <p:nvPr/>
        </p:nvGrpSpPr>
        <p:grpSpPr>
          <a:xfrm>
            <a:off x="8061450" y="3193342"/>
            <a:ext cx="263316" cy="354807"/>
            <a:chOff x="8061450" y="3345742"/>
            <a:chExt cx="263316" cy="354807"/>
          </a:xfrm>
        </p:grpSpPr>
        <p:sp>
          <p:nvSpPr>
            <p:cNvPr id="16409" name="Google Shape;16409;p89"/>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9"/>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89"/>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9"/>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89"/>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89"/>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9"/>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9"/>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9"/>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89"/>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89"/>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89"/>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89"/>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89"/>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89"/>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89"/>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5" name="Google Shape;16425;p89"/>
          <p:cNvGrpSpPr/>
          <p:nvPr/>
        </p:nvGrpSpPr>
        <p:grpSpPr>
          <a:xfrm>
            <a:off x="8065953" y="2727511"/>
            <a:ext cx="263081" cy="354754"/>
            <a:chOff x="8065953" y="2879911"/>
            <a:chExt cx="263081" cy="354754"/>
          </a:xfrm>
        </p:grpSpPr>
        <p:sp>
          <p:nvSpPr>
            <p:cNvPr id="16426" name="Google Shape;16426;p89"/>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89"/>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89"/>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89"/>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89"/>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9"/>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9"/>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89"/>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89"/>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89"/>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89"/>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89"/>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89"/>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89"/>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89"/>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9"/>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2" name="Google Shape;16442;p89"/>
          <p:cNvGrpSpPr/>
          <p:nvPr/>
        </p:nvGrpSpPr>
        <p:grpSpPr>
          <a:xfrm>
            <a:off x="8064199" y="4115918"/>
            <a:ext cx="270308" cy="354493"/>
            <a:chOff x="8064199" y="4268318"/>
            <a:chExt cx="270308" cy="354493"/>
          </a:xfrm>
        </p:grpSpPr>
        <p:sp>
          <p:nvSpPr>
            <p:cNvPr id="16443" name="Google Shape;16443;p89"/>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89"/>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89"/>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89"/>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9"/>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9"/>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9"/>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9"/>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89"/>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89"/>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9"/>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9"/>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9"/>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9"/>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89"/>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89"/>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89"/>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9"/>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61" name="Google Shape;16461;p89"/>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6462" name="Google Shape;16462;p89"/>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466" name="Shape 16466"/>
        <p:cNvGrpSpPr/>
        <p:nvPr/>
      </p:nvGrpSpPr>
      <p:grpSpPr>
        <a:xfrm>
          <a:off x="0" y="0"/>
          <a:ext cx="0" cy="0"/>
          <a:chOff x="0" y="0"/>
          <a:chExt cx="0" cy="0"/>
        </a:xfrm>
      </p:grpSpPr>
      <p:grpSp>
        <p:nvGrpSpPr>
          <p:cNvPr id="16467" name="Google Shape;16467;p90"/>
          <p:cNvGrpSpPr/>
          <p:nvPr/>
        </p:nvGrpSpPr>
        <p:grpSpPr>
          <a:xfrm>
            <a:off x="3511608" y="3163570"/>
            <a:ext cx="381482" cy="366926"/>
            <a:chOff x="3511608" y="3348218"/>
            <a:chExt cx="381482" cy="366926"/>
          </a:xfrm>
        </p:grpSpPr>
        <p:sp>
          <p:nvSpPr>
            <p:cNvPr id="16468" name="Google Shape;16468;p90"/>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90"/>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90"/>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90"/>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90"/>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90"/>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90"/>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90"/>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90"/>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90"/>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90"/>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90"/>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90"/>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90"/>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2" name="Google Shape;16482;p90"/>
          <p:cNvGrpSpPr/>
          <p:nvPr/>
        </p:nvGrpSpPr>
        <p:grpSpPr>
          <a:xfrm>
            <a:off x="1849816" y="3622692"/>
            <a:ext cx="163616" cy="366665"/>
            <a:chOff x="1849816" y="3807339"/>
            <a:chExt cx="163616" cy="366665"/>
          </a:xfrm>
        </p:grpSpPr>
        <p:sp>
          <p:nvSpPr>
            <p:cNvPr id="16483" name="Google Shape;16483;p90"/>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90"/>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90"/>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90"/>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90"/>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90"/>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90"/>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90"/>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90"/>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90"/>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90"/>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90"/>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90"/>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90"/>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7" name="Google Shape;16497;p90"/>
          <p:cNvGrpSpPr/>
          <p:nvPr/>
        </p:nvGrpSpPr>
        <p:grpSpPr>
          <a:xfrm>
            <a:off x="2274757" y="3622666"/>
            <a:ext cx="202292" cy="366430"/>
            <a:chOff x="2274757" y="3807313"/>
            <a:chExt cx="202292" cy="366430"/>
          </a:xfrm>
        </p:grpSpPr>
        <p:sp>
          <p:nvSpPr>
            <p:cNvPr id="16498" name="Google Shape;16498;p90"/>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90"/>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90"/>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90"/>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90"/>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90"/>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90"/>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90"/>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90"/>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90"/>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8" name="Google Shape;16508;p90"/>
          <p:cNvGrpSpPr/>
          <p:nvPr/>
        </p:nvGrpSpPr>
        <p:grpSpPr>
          <a:xfrm>
            <a:off x="3972716" y="3163570"/>
            <a:ext cx="366404" cy="366665"/>
            <a:chOff x="3972716" y="3348218"/>
            <a:chExt cx="366404" cy="366665"/>
          </a:xfrm>
        </p:grpSpPr>
        <p:sp>
          <p:nvSpPr>
            <p:cNvPr id="16509" name="Google Shape;16509;p90"/>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90"/>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90"/>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90"/>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90"/>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90"/>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90"/>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90"/>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90"/>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90"/>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90"/>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90"/>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1" name="Google Shape;16521;p90"/>
          <p:cNvGrpSpPr/>
          <p:nvPr/>
        </p:nvGrpSpPr>
        <p:grpSpPr>
          <a:xfrm>
            <a:off x="866528" y="3163701"/>
            <a:ext cx="317405" cy="366534"/>
            <a:chOff x="866528" y="3348348"/>
            <a:chExt cx="317405" cy="366534"/>
          </a:xfrm>
        </p:grpSpPr>
        <p:sp>
          <p:nvSpPr>
            <p:cNvPr id="16522" name="Google Shape;16522;p90"/>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90"/>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90"/>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90"/>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90"/>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90"/>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90"/>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90"/>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0" name="Google Shape;16530;p90"/>
          <p:cNvGrpSpPr/>
          <p:nvPr/>
        </p:nvGrpSpPr>
        <p:grpSpPr>
          <a:xfrm>
            <a:off x="1316818" y="3163648"/>
            <a:ext cx="310872" cy="366848"/>
            <a:chOff x="1316818" y="3348296"/>
            <a:chExt cx="310872" cy="366848"/>
          </a:xfrm>
        </p:grpSpPr>
        <p:sp>
          <p:nvSpPr>
            <p:cNvPr id="16531" name="Google Shape;16531;p90"/>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90"/>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90"/>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90"/>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90"/>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90"/>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90"/>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90"/>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90"/>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90"/>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90"/>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90"/>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90"/>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90"/>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90"/>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90"/>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90"/>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90"/>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90"/>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90"/>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90"/>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90"/>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90"/>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90"/>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5" name="Google Shape;16555;p90"/>
          <p:cNvGrpSpPr/>
          <p:nvPr/>
        </p:nvGrpSpPr>
        <p:grpSpPr>
          <a:xfrm>
            <a:off x="3105248" y="3163596"/>
            <a:ext cx="305620" cy="366430"/>
            <a:chOff x="3105248" y="3348244"/>
            <a:chExt cx="305620" cy="366430"/>
          </a:xfrm>
        </p:grpSpPr>
        <p:sp>
          <p:nvSpPr>
            <p:cNvPr id="16556" name="Google Shape;16556;p90"/>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90"/>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90"/>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90"/>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90"/>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90"/>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90"/>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3" name="Google Shape;16563;p90"/>
          <p:cNvGrpSpPr/>
          <p:nvPr/>
        </p:nvGrpSpPr>
        <p:grpSpPr>
          <a:xfrm>
            <a:off x="2661988" y="3163570"/>
            <a:ext cx="304078" cy="366665"/>
            <a:chOff x="2661988" y="3348218"/>
            <a:chExt cx="304078" cy="366665"/>
          </a:xfrm>
        </p:grpSpPr>
        <p:sp>
          <p:nvSpPr>
            <p:cNvPr id="16564" name="Google Shape;16564;p90"/>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90"/>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90"/>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90"/>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90"/>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90"/>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90"/>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90"/>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90"/>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90"/>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90"/>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90"/>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90"/>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90"/>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90"/>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90"/>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90"/>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90"/>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90"/>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3" name="Google Shape;16583;p90"/>
          <p:cNvGrpSpPr/>
          <p:nvPr/>
        </p:nvGrpSpPr>
        <p:grpSpPr>
          <a:xfrm>
            <a:off x="2212927" y="3164249"/>
            <a:ext cx="307606" cy="366482"/>
            <a:chOff x="2212927" y="3348897"/>
            <a:chExt cx="307606" cy="366482"/>
          </a:xfrm>
        </p:grpSpPr>
        <p:sp>
          <p:nvSpPr>
            <p:cNvPr id="16584" name="Google Shape;16584;p90"/>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90"/>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90"/>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90"/>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90"/>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90"/>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90"/>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90"/>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90"/>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90"/>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4" name="Google Shape;16594;p90"/>
          <p:cNvGrpSpPr/>
          <p:nvPr/>
        </p:nvGrpSpPr>
        <p:grpSpPr>
          <a:xfrm>
            <a:off x="1764389" y="3163570"/>
            <a:ext cx="310114" cy="366665"/>
            <a:chOff x="1764389" y="3348218"/>
            <a:chExt cx="310114" cy="366665"/>
          </a:xfrm>
        </p:grpSpPr>
        <p:sp>
          <p:nvSpPr>
            <p:cNvPr id="16595" name="Google Shape;16595;p90"/>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90"/>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90"/>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90"/>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90"/>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90"/>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90"/>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90"/>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90"/>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90"/>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90"/>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90"/>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90"/>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90"/>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90"/>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90"/>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90"/>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90"/>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90"/>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90"/>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5" name="Google Shape;16615;p90"/>
          <p:cNvGrpSpPr/>
          <p:nvPr/>
        </p:nvGrpSpPr>
        <p:grpSpPr>
          <a:xfrm>
            <a:off x="2777572" y="3622640"/>
            <a:ext cx="81716" cy="366717"/>
            <a:chOff x="2777572" y="3807287"/>
            <a:chExt cx="81716" cy="366717"/>
          </a:xfrm>
        </p:grpSpPr>
        <p:sp>
          <p:nvSpPr>
            <p:cNvPr id="16616" name="Google Shape;16616;p90"/>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90"/>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90"/>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90"/>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90"/>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90"/>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90"/>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90"/>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90"/>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90"/>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90"/>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7" name="Google Shape;16627;p90"/>
          <p:cNvGrpSpPr/>
          <p:nvPr/>
        </p:nvGrpSpPr>
        <p:grpSpPr>
          <a:xfrm>
            <a:off x="3934014" y="4145133"/>
            <a:ext cx="366665" cy="256334"/>
            <a:chOff x="3934014" y="4329780"/>
            <a:chExt cx="366665" cy="256334"/>
          </a:xfrm>
        </p:grpSpPr>
        <p:sp>
          <p:nvSpPr>
            <p:cNvPr id="16628" name="Google Shape;16628;p90"/>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90"/>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90"/>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90"/>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90"/>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90"/>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90"/>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90"/>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90"/>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90"/>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90"/>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90"/>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90"/>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1" name="Google Shape;16641;p90"/>
          <p:cNvGrpSpPr/>
          <p:nvPr/>
        </p:nvGrpSpPr>
        <p:grpSpPr>
          <a:xfrm>
            <a:off x="947670" y="3622692"/>
            <a:ext cx="194295" cy="366404"/>
            <a:chOff x="947670" y="3807339"/>
            <a:chExt cx="194295" cy="366404"/>
          </a:xfrm>
        </p:grpSpPr>
        <p:sp>
          <p:nvSpPr>
            <p:cNvPr id="16642" name="Google Shape;16642;p90"/>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90"/>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90"/>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90"/>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90"/>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90"/>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90"/>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90"/>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90"/>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90"/>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2" name="Google Shape;16652;p90"/>
          <p:cNvGrpSpPr/>
          <p:nvPr/>
        </p:nvGrpSpPr>
        <p:grpSpPr>
          <a:xfrm>
            <a:off x="3420379" y="4101910"/>
            <a:ext cx="368939" cy="342283"/>
            <a:chOff x="3420379" y="4286557"/>
            <a:chExt cx="368939" cy="342283"/>
          </a:xfrm>
        </p:grpSpPr>
        <p:sp>
          <p:nvSpPr>
            <p:cNvPr id="16653" name="Google Shape;16653;p90"/>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90"/>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90"/>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90"/>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90"/>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90"/>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90"/>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90"/>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90"/>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90"/>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90"/>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90"/>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90"/>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90"/>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90"/>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90"/>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9" name="Google Shape;16669;p90"/>
          <p:cNvGrpSpPr/>
          <p:nvPr/>
        </p:nvGrpSpPr>
        <p:grpSpPr>
          <a:xfrm>
            <a:off x="3965190" y="3657605"/>
            <a:ext cx="369801" cy="296813"/>
            <a:chOff x="3965190" y="3842252"/>
            <a:chExt cx="369801" cy="296813"/>
          </a:xfrm>
        </p:grpSpPr>
        <p:sp>
          <p:nvSpPr>
            <p:cNvPr id="16670" name="Google Shape;16670;p90"/>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90"/>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90"/>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90"/>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90"/>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90"/>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90"/>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90"/>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90"/>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90"/>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90"/>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90"/>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90"/>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90"/>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90"/>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90"/>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90"/>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90"/>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90"/>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90"/>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90"/>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1" name="Google Shape;16691;p90"/>
          <p:cNvGrpSpPr/>
          <p:nvPr/>
        </p:nvGrpSpPr>
        <p:grpSpPr>
          <a:xfrm>
            <a:off x="3506590" y="3649164"/>
            <a:ext cx="396796" cy="313407"/>
            <a:chOff x="3506590" y="3833812"/>
            <a:chExt cx="396796" cy="313407"/>
          </a:xfrm>
        </p:grpSpPr>
        <p:sp>
          <p:nvSpPr>
            <p:cNvPr id="16692" name="Google Shape;16692;p90"/>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90"/>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90"/>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5" name="Google Shape;16695;p90"/>
          <p:cNvGrpSpPr/>
          <p:nvPr/>
        </p:nvGrpSpPr>
        <p:grpSpPr>
          <a:xfrm>
            <a:off x="2769288" y="1780716"/>
            <a:ext cx="104556" cy="366665"/>
            <a:chOff x="2769288" y="1965364"/>
            <a:chExt cx="104556" cy="366665"/>
          </a:xfrm>
        </p:grpSpPr>
        <p:sp>
          <p:nvSpPr>
            <p:cNvPr id="16696" name="Google Shape;16696;p90"/>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90"/>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90"/>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90"/>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90"/>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90"/>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90"/>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90"/>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90"/>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90"/>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90"/>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90"/>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8" name="Google Shape;16708;p90"/>
          <p:cNvGrpSpPr/>
          <p:nvPr/>
        </p:nvGrpSpPr>
        <p:grpSpPr>
          <a:xfrm>
            <a:off x="3966679" y="1826213"/>
            <a:ext cx="367162" cy="275698"/>
            <a:chOff x="3966679" y="2010861"/>
            <a:chExt cx="367162" cy="275698"/>
          </a:xfrm>
        </p:grpSpPr>
        <p:sp>
          <p:nvSpPr>
            <p:cNvPr id="16709" name="Google Shape;16709;p90"/>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90"/>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90"/>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90"/>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3" name="Google Shape;16713;p90"/>
          <p:cNvGrpSpPr/>
          <p:nvPr/>
        </p:nvGrpSpPr>
        <p:grpSpPr>
          <a:xfrm>
            <a:off x="1752577" y="1840847"/>
            <a:ext cx="366404" cy="246220"/>
            <a:chOff x="1752577" y="2025495"/>
            <a:chExt cx="366404" cy="246220"/>
          </a:xfrm>
        </p:grpSpPr>
        <p:sp>
          <p:nvSpPr>
            <p:cNvPr id="16714" name="Google Shape;16714;p90"/>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90"/>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90"/>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90"/>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90"/>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90"/>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90"/>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90"/>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90"/>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90"/>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90"/>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90"/>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90"/>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90"/>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90"/>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90"/>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0" name="Google Shape;16730;p90"/>
          <p:cNvGrpSpPr/>
          <p:nvPr/>
        </p:nvGrpSpPr>
        <p:grpSpPr>
          <a:xfrm>
            <a:off x="1309553" y="1884933"/>
            <a:ext cx="366404" cy="158363"/>
            <a:chOff x="1309553" y="2069580"/>
            <a:chExt cx="366404" cy="158363"/>
          </a:xfrm>
        </p:grpSpPr>
        <p:sp>
          <p:nvSpPr>
            <p:cNvPr id="16731" name="Google Shape;16731;p90"/>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90"/>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90"/>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90"/>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90"/>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90"/>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90"/>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90"/>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90"/>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90"/>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90"/>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90"/>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90"/>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90"/>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90"/>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90"/>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90"/>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90"/>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90"/>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90"/>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90"/>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90"/>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90"/>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90"/>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90"/>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90"/>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7" name="Google Shape;16757;p90"/>
          <p:cNvGrpSpPr/>
          <p:nvPr/>
        </p:nvGrpSpPr>
        <p:grpSpPr>
          <a:xfrm>
            <a:off x="866528" y="1904114"/>
            <a:ext cx="366639" cy="119635"/>
            <a:chOff x="866528" y="2088762"/>
            <a:chExt cx="366639" cy="119635"/>
          </a:xfrm>
        </p:grpSpPr>
        <p:sp>
          <p:nvSpPr>
            <p:cNvPr id="16758" name="Google Shape;16758;p90"/>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90"/>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90"/>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90"/>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90"/>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90"/>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90"/>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90"/>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90"/>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90"/>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90"/>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90"/>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90"/>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90"/>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2" name="Google Shape;16772;p90"/>
          <p:cNvGrpSpPr/>
          <p:nvPr/>
        </p:nvGrpSpPr>
        <p:grpSpPr>
          <a:xfrm>
            <a:off x="2329269" y="1780664"/>
            <a:ext cx="98807" cy="366273"/>
            <a:chOff x="2329269" y="1965312"/>
            <a:chExt cx="98807" cy="366273"/>
          </a:xfrm>
        </p:grpSpPr>
        <p:sp>
          <p:nvSpPr>
            <p:cNvPr id="16773" name="Google Shape;16773;p90"/>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90"/>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90"/>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6" name="Google Shape;16776;p90"/>
          <p:cNvGrpSpPr/>
          <p:nvPr/>
        </p:nvGrpSpPr>
        <p:grpSpPr>
          <a:xfrm>
            <a:off x="3208053" y="1780324"/>
            <a:ext cx="112344" cy="366926"/>
            <a:chOff x="3208053" y="1964972"/>
            <a:chExt cx="112344" cy="366926"/>
          </a:xfrm>
        </p:grpSpPr>
        <p:sp>
          <p:nvSpPr>
            <p:cNvPr id="16777" name="Google Shape;16777;p90"/>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90"/>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90"/>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90"/>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90"/>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90"/>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3" name="Google Shape;16783;p90"/>
          <p:cNvGrpSpPr/>
          <p:nvPr/>
        </p:nvGrpSpPr>
        <p:grpSpPr>
          <a:xfrm>
            <a:off x="3225379" y="3622692"/>
            <a:ext cx="72413" cy="366404"/>
            <a:chOff x="3225379" y="3807339"/>
            <a:chExt cx="72413" cy="366404"/>
          </a:xfrm>
        </p:grpSpPr>
        <p:sp>
          <p:nvSpPr>
            <p:cNvPr id="16784" name="Google Shape;16784;p90"/>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90"/>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90"/>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90"/>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90"/>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90"/>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90"/>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90"/>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2" name="Google Shape;16792;p90"/>
          <p:cNvGrpSpPr/>
          <p:nvPr/>
        </p:nvGrpSpPr>
        <p:grpSpPr>
          <a:xfrm>
            <a:off x="3523916" y="1826448"/>
            <a:ext cx="366665" cy="275201"/>
            <a:chOff x="3523916" y="2011096"/>
            <a:chExt cx="366665" cy="275201"/>
          </a:xfrm>
        </p:grpSpPr>
        <p:sp>
          <p:nvSpPr>
            <p:cNvPr id="16793" name="Google Shape;16793;p90"/>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90"/>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90"/>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90"/>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90"/>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90"/>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90"/>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90"/>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90"/>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90"/>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90"/>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90"/>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90"/>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90"/>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90"/>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90"/>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90"/>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90"/>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90"/>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90"/>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3" name="Google Shape;16813;p90"/>
          <p:cNvGrpSpPr/>
          <p:nvPr/>
        </p:nvGrpSpPr>
        <p:grpSpPr>
          <a:xfrm>
            <a:off x="1742777" y="1315349"/>
            <a:ext cx="393791" cy="366744"/>
            <a:chOff x="1742777" y="1499997"/>
            <a:chExt cx="393791" cy="366744"/>
          </a:xfrm>
        </p:grpSpPr>
        <p:sp>
          <p:nvSpPr>
            <p:cNvPr id="16814" name="Google Shape;16814;p90"/>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90"/>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90"/>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90"/>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90"/>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90"/>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90"/>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90"/>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90"/>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90"/>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90"/>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90"/>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90"/>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90"/>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8" name="Google Shape;16828;p90"/>
          <p:cNvGrpSpPr/>
          <p:nvPr/>
        </p:nvGrpSpPr>
        <p:grpSpPr>
          <a:xfrm>
            <a:off x="4014449" y="1315349"/>
            <a:ext cx="319914" cy="366639"/>
            <a:chOff x="4014449" y="1499997"/>
            <a:chExt cx="319914" cy="366639"/>
          </a:xfrm>
        </p:grpSpPr>
        <p:sp>
          <p:nvSpPr>
            <p:cNvPr id="16829" name="Google Shape;16829;p90"/>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90"/>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90"/>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90"/>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90"/>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4" name="Google Shape;16834;p90"/>
          <p:cNvGrpSpPr/>
          <p:nvPr/>
        </p:nvGrpSpPr>
        <p:grpSpPr>
          <a:xfrm>
            <a:off x="866267" y="1406813"/>
            <a:ext cx="367397" cy="183711"/>
            <a:chOff x="866267" y="1591460"/>
            <a:chExt cx="367397" cy="183711"/>
          </a:xfrm>
        </p:grpSpPr>
        <p:sp>
          <p:nvSpPr>
            <p:cNvPr id="16835" name="Google Shape;16835;p90"/>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90"/>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90"/>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90"/>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90"/>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90"/>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90"/>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90"/>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90"/>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90"/>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90"/>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90"/>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90"/>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90"/>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90"/>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90"/>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90"/>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90"/>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3" name="Google Shape;16853;p90"/>
          <p:cNvGrpSpPr/>
          <p:nvPr/>
        </p:nvGrpSpPr>
        <p:grpSpPr>
          <a:xfrm>
            <a:off x="3117843" y="1315244"/>
            <a:ext cx="327440" cy="366744"/>
            <a:chOff x="3117843" y="1499892"/>
            <a:chExt cx="327440" cy="366744"/>
          </a:xfrm>
        </p:grpSpPr>
        <p:sp>
          <p:nvSpPr>
            <p:cNvPr id="16854" name="Google Shape;16854;p90"/>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90"/>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90"/>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90"/>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90"/>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90"/>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90"/>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1" name="Google Shape;16861;p90"/>
          <p:cNvGrpSpPr/>
          <p:nvPr/>
        </p:nvGrpSpPr>
        <p:grpSpPr>
          <a:xfrm>
            <a:off x="2667005" y="1315349"/>
            <a:ext cx="336770" cy="366639"/>
            <a:chOff x="2667005" y="1499997"/>
            <a:chExt cx="336770" cy="366639"/>
          </a:xfrm>
        </p:grpSpPr>
        <p:sp>
          <p:nvSpPr>
            <p:cNvPr id="16862" name="Google Shape;16862;p90"/>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90"/>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90"/>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90"/>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90"/>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90"/>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90"/>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90"/>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90"/>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90"/>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90"/>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90"/>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90"/>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90"/>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90"/>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90"/>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90"/>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90"/>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90"/>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1" name="Google Shape;16881;p90"/>
          <p:cNvGrpSpPr/>
          <p:nvPr/>
        </p:nvGrpSpPr>
        <p:grpSpPr>
          <a:xfrm>
            <a:off x="3564866" y="1315349"/>
            <a:ext cx="326473" cy="366639"/>
            <a:chOff x="3564866" y="1499997"/>
            <a:chExt cx="326473" cy="366639"/>
          </a:xfrm>
        </p:grpSpPr>
        <p:sp>
          <p:nvSpPr>
            <p:cNvPr id="16882" name="Google Shape;16882;p90"/>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90"/>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90"/>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90"/>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90"/>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90"/>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90"/>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90"/>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90"/>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1" name="Google Shape;16891;p90"/>
          <p:cNvGrpSpPr/>
          <p:nvPr/>
        </p:nvGrpSpPr>
        <p:grpSpPr>
          <a:xfrm>
            <a:off x="1314074" y="1315349"/>
            <a:ext cx="364392" cy="366639"/>
            <a:chOff x="1314074" y="1499997"/>
            <a:chExt cx="364392" cy="366639"/>
          </a:xfrm>
        </p:grpSpPr>
        <p:sp>
          <p:nvSpPr>
            <p:cNvPr id="16892" name="Google Shape;16892;p90"/>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90"/>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90"/>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90"/>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90"/>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90"/>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90"/>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90"/>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90"/>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90"/>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90"/>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90"/>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4" name="Google Shape;16904;p90"/>
          <p:cNvGrpSpPr/>
          <p:nvPr/>
        </p:nvGrpSpPr>
        <p:grpSpPr>
          <a:xfrm>
            <a:off x="2220479" y="1315349"/>
            <a:ext cx="337005" cy="366639"/>
            <a:chOff x="2220479" y="1499997"/>
            <a:chExt cx="337005" cy="366639"/>
          </a:xfrm>
        </p:grpSpPr>
        <p:sp>
          <p:nvSpPr>
            <p:cNvPr id="16905" name="Google Shape;16905;p90"/>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90"/>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90"/>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90"/>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90"/>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90"/>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90"/>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90"/>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90"/>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90"/>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90"/>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6" name="Google Shape;16916;p90"/>
          <p:cNvGrpSpPr/>
          <p:nvPr/>
        </p:nvGrpSpPr>
        <p:grpSpPr>
          <a:xfrm>
            <a:off x="4105155" y="2241328"/>
            <a:ext cx="87230" cy="366430"/>
            <a:chOff x="4105155" y="2425976"/>
            <a:chExt cx="87230" cy="366430"/>
          </a:xfrm>
        </p:grpSpPr>
        <p:sp>
          <p:nvSpPr>
            <p:cNvPr id="16917" name="Google Shape;16917;p90"/>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90"/>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90"/>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90"/>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90"/>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90"/>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3" name="Google Shape;16923;p90"/>
          <p:cNvGrpSpPr/>
          <p:nvPr/>
        </p:nvGrpSpPr>
        <p:grpSpPr>
          <a:xfrm>
            <a:off x="1808109" y="2241354"/>
            <a:ext cx="267884" cy="366639"/>
            <a:chOff x="1808109" y="2426002"/>
            <a:chExt cx="267884" cy="366639"/>
          </a:xfrm>
        </p:grpSpPr>
        <p:sp>
          <p:nvSpPr>
            <p:cNvPr id="16924" name="Google Shape;16924;p90"/>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90"/>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90"/>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90"/>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90"/>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90"/>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90"/>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90"/>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90"/>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90"/>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90"/>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90"/>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90"/>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90"/>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90"/>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90"/>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90"/>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90"/>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90"/>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90"/>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90"/>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5" name="Google Shape;16945;p90"/>
          <p:cNvGrpSpPr/>
          <p:nvPr/>
        </p:nvGrpSpPr>
        <p:grpSpPr>
          <a:xfrm>
            <a:off x="3603568" y="2241354"/>
            <a:ext cx="207597" cy="366639"/>
            <a:chOff x="3603568" y="2426002"/>
            <a:chExt cx="207597" cy="366639"/>
          </a:xfrm>
        </p:grpSpPr>
        <p:sp>
          <p:nvSpPr>
            <p:cNvPr id="16946" name="Google Shape;16946;p90"/>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90"/>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90"/>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90"/>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90"/>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90"/>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2" name="Google Shape;16952;p90"/>
          <p:cNvGrpSpPr/>
          <p:nvPr/>
        </p:nvGrpSpPr>
        <p:grpSpPr>
          <a:xfrm>
            <a:off x="2246115" y="2241354"/>
            <a:ext cx="274417" cy="366404"/>
            <a:chOff x="2246115" y="2426002"/>
            <a:chExt cx="274417" cy="366404"/>
          </a:xfrm>
        </p:grpSpPr>
        <p:sp>
          <p:nvSpPr>
            <p:cNvPr id="16953" name="Google Shape;16953;p90"/>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90"/>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90"/>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90"/>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90"/>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90"/>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90"/>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90"/>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1" name="Google Shape;16961;p90"/>
          <p:cNvGrpSpPr/>
          <p:nvPr/>
        </p:nvGrpSpPr>
        <p:grpSpPr>
          <a:xfrm>
            <a:off x="2696666" y="2241354"/>
            <a:ext cx="256099" cy="366639"/>
            <a:chOff x="2696666" y="2426002"/>
            <a:chExt cx="256099" cy="366639"/>
          </a:xfrm>
        </p:grpSpPr>
        <p:sp>
          <p:nvSpPr>
            <p:cNvPr id="16962" name="Google Shape;16962;p90"/>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90"/>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90"/>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90"/>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90"/>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90"/>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8" name="Google Shape;16968;p90"/>
          <p:cNvGrpSpPr/>
          <p:nvPr/>
        </p:nvGrpSpPr>
        <p:grpSpPr>
          <a:xfrm>
            <a:off x="3149072" y="2241354"/>
            <a:ext cx="225863" cy="366430"/>
            <a:chOff x="3149072" y="2426002"/>
            <a:chExt cx="225863" cy="366430"/>
          </a:xfrm>
        </p:grpSpPr>
        <p:sp>
          <p:nvSpPr>
            <p:cNvPr id="16969" name="Google Shape;16969;p90"/>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90"/>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90"/>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90"/>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90"/>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90"/>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90"/>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90"/>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90"/>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90"/>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90"/>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0" name="Google Shape;16980;p90"/>
          <p:cNvGrpSpPr/>
          <p:nvPr/>
        </p:nvGrpSpPr>
        <p:grpSpPr>
          <a:xfrm>
            <a:off x="1361556" y="2241276"/>
            <a:ext cx="283224" cy="366482"/>
            <a:chOff x="1361556" y="2425923"/>
            <a:chExt cx="283224" cy="366482"/>
          </a:xfrm>
        </p:grpSpPr>
        <p:sp>
          <p:nvSpPr>
            <p:cNvPr id="16981" name="Google Shape;16981;p90"/>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90"/>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90"/>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90"/>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90"/>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90"/>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90"/>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90"/>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90"/>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90"/>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90"/>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90"/>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90"/>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90"/>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90"/>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90"/>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90"/>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90"/>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90"/>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90"/>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1" name="Google Shape;17001;p90"/>
          <p:cNvGrpSpPr/>
          <p:nvPr/>
        </p:nvGrpSpPr>
        <p:grpSpPr>
          <a:xfrm>
            <a:off x="3973735" y="2706408"/>
            <a:ext cx="361883" cy="366979"/>
            <a:chOff x="3973735" y="2891056"/>
            <a:chExt cx="361883" cy="366979"/>
          </a:xfrm>
        </p:grpSpPr>
        <p:sp>
          <p:nvSpPr>
            <p:cNvPr id="17002" name="Google Shape;17002;p90"/>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90"/>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90"/>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90"/>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90"/>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90"/>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90"/>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90"/>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90"/>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90"/>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90"/>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90"/>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90"/>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90"/>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90"/>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90"/>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90"/>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9" name="Google Shape;17019;p90"/>
          <p:cNvGrpSpPr/>
          <p:nvPr/>
        </p:nvGrpSpPr>
        <p:grpSpPr>
          <a:xfrm>
            <a:off x="3527941" y="2732096"/>
            <a:ext cx="366665" cy="315654"/>
            <a:chOff x="3527941" y="2916744"/>
            <a:chExt cx="366665" cy="315654"/>
          </a:xfrm>
        </p:grpSpPr>
        <p:sp>
          <p:nvSpPr>
            <p:cNvPr id="17020" name="Google Shape;17020;p90"/>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90"/>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90"/>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90"/>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90"/>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90"/>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90"/>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90"/>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90"/>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90"/>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90"/>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90"/>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90"/>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90"/>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90"/>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90"/>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90"/>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90"/>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90"/>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90"/>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90"/>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90"/>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90"/>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90"/>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90"/>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90"/>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90"/>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90"/>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90"/>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90"/>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0" name="Google Shape;17050;p90"/>
          <p:cNvGrpSpPr/>
          <p:nvPr/>
        </p:nvGrpSpPr>
        <p:grpSpPr>
          <a:xfrm>
            <a:off x="2640873" y="2706983"/>
            <a:ext cx="366404" cy="366404"/>
            <a:chOff x="2640873" y="2891631"/>
            <a:chExt cx="366404" cy="366404"/>
          </a:xfrm>
        </p:grpSpPr>
        <p:sp>
          <p:nvSpPr>
            <p:cNvPr id="17051" name="Google Shape;17051;p90"/>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90"/>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90"/>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90"/>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90"/>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90"/>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90"/>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90"/>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90"/>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90"/>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90"/>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90"/>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90"/>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90"/>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5" name="Google Shape;17065;p90"/>
          <p:cNvGrpSpPr/>
          <p:nvPr/>
        </p:nvGrpSpPr>
        <p:grpSpPr>
          <a:xfrm>
            <a:off x="2197091" y="2753473"/>
            <a:ext cx="366665" cy="273189"/>
            <a:chOff x="2197091" y="2938120"/>
            <a:chExt cx="366665" cy="273189"/>
          </a:xfrm>
        </p:grpSpPr>
        <p:sp>
          <p:nvSpPr>
            <p:cNvPr id="17066" name="Google Shape;17066;p90"/>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90"/>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90"/>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90"/>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90"/>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90"/>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90"/>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90"/>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90"/>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90"/>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90"/>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90"/>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90"/>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90"/>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90"/>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90"/>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90"/>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90"/>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90"/>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90"/>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90"/>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90"/>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90"/>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90"/>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0" name="Google Shape;17090;p90"/>
          <p:cNvGrpSpPr/>
          <p:nvPr/>
        </p:nvGrpSpPr>
        <p:grpSpPr>
          <a:xfrm>
            <a:off x="1753570" y="2707479"/>
            <a:ext cx="366665" cy="365202"/>
            <a:chOff x="1753570" y="2892127"/>
            <a:chExt cx="366665" cy="365202"/>
          </a:xfrm>
        </p:grpSpPr>
        <p:sp>
          <p:nvSpPr>
            <p:cNvPr id="17091" name="Google Shape;17091;p90"/>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90"/>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90"/>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90"/>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90"/>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90"/>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90"/>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90"/>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90"/>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90"/>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90"/>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90"/>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90"/>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90"/>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90"/>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90"/>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90"/>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90"/>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9" name="Google Shape;17109;p90"/>
          <p:cNvGrpSpPr/>
          <p:nvPr/>
        </p:nvGrpSpPr>
        <p:grpSpPr>
          <a:xfrm>
            <a:off x="1303751" y="3622692"/>
            <a:ext cx="367684" cy="366561"/>
            <a:chOff x="1303751" y="3807339"/>
            <a:chExt cx="367684" cy="366561"/>
          </a:xfrm>
        </p:grpSpPr>
        <p:sp>
          <p:nvSpPr>
            <p:cNvPr id="17110" name="Google Shape;17110;p90"/>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90"/>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90"/>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90"/>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90"/>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90"/>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90"/>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90"/>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90"/>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90"/>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90"/>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90"/>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90"/>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90"/>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90"/>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90"/>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90"/>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90"/>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90"/>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90"/>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90"/>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90"/>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90"/>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90"/>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90"/>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90"/>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90"/>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90"/>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90"/>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90"/>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90"/>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90"/>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90"/>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90"/>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90"/>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90"/>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90"/>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90"/>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90"/>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90"/>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90"/>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51" name="Google Shape;17151;p90"/>
          <p:cNvSpPr/>
          <p:nvPr/>
        </p:nvSpPr>
        <p:spPr>
          <a:xfrm>
            <a:off x="1321365" y="2721303"/>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52" name="Google Shape;17152;p90"/>
          <p:cNvGrpSpPr/>
          <p:nvPr/>
        </p:nvGrpSpPr>
        <p:grpSpPr>
          <a:xfrm>
            <a:off x="1310049" y="2706774"/>
            <a:ext cx="384749" cy="366613"/>
            <a:chOff x="1310049" y="2891421"/>
            <a:chExt cx="384749" cy="366613"/>
          </a:xfrm>
        </p:grpSpPr>
        <p:sp>
          <p:nvSpPr>
            <p:cNvPr id="17153" name="Google Shape;17153;p90"/>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90"/>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90"/>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90"/>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90"/>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90"/>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90"/>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90"/>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90"/>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90"/>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90"/>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90"/>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90"/>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90"/>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7" name="Google Shape;17167;p90"/>
          <p:cNvGrpSpPr/>
          <p:nvPr/>
        </p:nvGrpSpPr>
        <p:grpSpPr>
          <a:xfrm>
            <a:off x="849673" y="2706695"/>
            <a:ext cx="383468" cy="366665"/>
            <a:chOff x="849673" y="2891343"/>
            <a:chExt cx="383468" cy="366665"/>
          </a:xfrm>
        </p:grpSpPr>
        <p:sp>
          <p:nvSpPr>
            <p:cNvPr id="17168" name="Google Shape;17168;p90"/>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90"/>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90"/>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90"/>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90"/>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90"/>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90"/>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90"/>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90"/>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90"/>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90"/>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90"/>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0" name="Google Shape;17180;p90"/>
          <p:cNvGrpSpPr/>
          <p:nvPr/>
        </p:nvGrpSpPr>
        <p:grpSpPr>
          <a:xfrm>
            <a:off x="920257" y="2241354"/>
            <a:ext cx="278024" cy="366508"/>
            <a:chOff x="920257" y="2426002"/>
            <a:chExt cx="278024" cy="366508"/>
          </a:xfrm>
        </p:grpSpPr>
        <p:sp>
          <p:nvSpPr>
            <p:cNvPr id="17181" name="Google Shape;17181;p90"/>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90"/>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90"/>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90"/>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90"/>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90"/>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90"/>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90"/>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90"/>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90"/>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90"/>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90"/>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90"/>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4" name="Google Shape;17194;p90"/>
          <p:cNvGrpSpPr/>
          <p:nvPr/>
        </p:nvGrpSpPr>
        <p:grpSpPr>
          <a:xfrm>
            <a:off x="866528" y="4089836"/>
            <a:ext cx="349810" cy="366665"/>
            <a:chOff x="866528" y="4274484"/>
            <a:chExt cx="349810" cy="366665"/>
          </a:xfrm>
        </p:grpSpPr>
        <p:sp>
          <p:nvSpPr>
            <p:cNvPr id="17195" name="Google Shape;17195;p90"/>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90"/>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90"/>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90"/>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90"/>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90"/>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90"/>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90"/>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90"/>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90"/>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90"/>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6" name="Google Shape;17206;p90"/>
          <p:cNvGrpSpPr/>
          <p:nvPr/>
        </p:nvGrpSpPr>
        <p:grpSpPr>
          <a:xfrm>
            <a:off x="1388708" y="4089836"/>
            <a:ext cx="330210" cy="366665"/>
            <a:chOff x="1388708" y="4274484"/>
            <a:chExt cx="330210" cy="366665"/>
          </a:xfrm>
        </p:grpSpPr>
        <p:sp>
          <p:nvSpPr>
            <p:cNvPr id="17207" name="Google Shape;17207;p90"/>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90"/>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90"/>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90"/>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90"/>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90"/>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90"/>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90"/>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90"/>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90"/>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90"/>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90"/>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90"/>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90"/>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90"/>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90"/>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90"/>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90"/>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90"/>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90"/>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7" name="Google Shape;17227;p90"/>
          <p:cNvGrpSpPr/>
          <p:nvPr/>
        </p:nvGrpSpPr>
        <p:grpSpPr>
          <a:xfrm>
            <a:off x="1874694" y="4108678"/>
            <a:ext cx="375446" cy="328982"/>
            <a:chOff x="1874694" y="4293326"/>
            <a:chExt cx="375446" cy="328982"/>
          </a:xfrm>
        </p:grpSpPr>
        <p:sp>
          <p:nvSpPr>
            <p:cNvPr id="17228" name="Google Shape;17228;p90"/>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90"/>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90"/>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90"/>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90"/>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90"/>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90"/>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90"/>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90"/>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90"/>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90"/>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90"/>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90"/>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90"/>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90"/>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90"/>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90"/>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90"/>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90"/>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90"/>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90"/>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90"/>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0" name="Google Shape;17250;p90"/>
          <p:cNvGrpSpPr/>
          <p:nvPr/>
        </p:nvGrpSpPr>
        <p:grpSpPr>
          <a:xfrm>
            <a:off x="2396116" y="4108443"/>
            <a:ext cx="366665" cy="329714"/>
            <a:chOff x="2396116" y="4293090"/>
            <a:chExt cx="366665" cy="329714"/>
          </a:xfrm>
        </p:grpSpPr>
        <p:sp>
          <p:nvSpPr>
            <p:cNvPr id="17251" name="Google Shape;17251;p90"/>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90"/>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90"/>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90"/>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90"/>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90"/>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90"/>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90"/>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90"/>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90"/>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90"/>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90"/>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90"/>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4" name="Google Shape;17264;p90"/>
          <p:cNvGrpSpPr/>
          <p:nvPr/>
        </p:nvGrpSpPr>
        <p:grpSpPr>
          <a:xfrm>
            <a:off x="2908757" y="4105176"/>
            <a:ext cx="367162" cy="336116"/>
            <a:chOff x="2908757" y="4289824"/>
            <a:chExt cx="367162" cy="336116"/>
          </a:xfrm>
        </p:grpSpPr>
        <p:sp>
          <p:nvSpPr>
            <p:cNvPr id="17265" name="Google Shape;17265;p90"/>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90"/>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90"/>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90"/>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90"/>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90"/>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90"/>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90"/>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90"/>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90"/>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90"/>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90"/>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90"/>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90"/>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90"/>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90"/>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90"/>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90"/>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90"/>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90"/>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90"/>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90"/>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90"/>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90"/>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90"/>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90"/>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90"/>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2" name="Google Shape;17292;p90"/>
          <p:cNvGrpSpPr/>
          <p:nvPr/>
        </p:nvGrpSpPr>
        <p:grpSpPr>
          <a:xfrm>
            <a:off x="3082408" y="2734892"/>
            <a:ext cx="368651" cy="310350"/>
            <a:chOff x="3082408" y="2919540"/>
            <a:chExt cx="368651" cy="310350"/>
          </a:xfrm>
        </p:grpSpPr>
        <p:sp>
          <p:nvSpPr>
            <p:cNvPr id="17293" name="Google Shape;17293;p90"/>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90"/>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90"/>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90"/>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90"/>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90"/>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90"/>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90"/>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90"/>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90"/>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90"/>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90"/>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5" name="Google Shape;17305;p90"/>
          <p:cNvGrpSpPr/>
          <p:nvPr/>
        </p:nvGrpSpPr>
        <p:grpSpPr>
          <a:xfrm>
            <a:off x="7069130" y="2240152"/>
            <a:ext cx="366169" cy="360498"/>
            <a:chOff x="7069130" y="2424800"/>
            <a:chExt cx="366169" cy="360498"/>
          </a:xfrm>
        </p:grpSpPr>
        <p:sp>
          <p:nvSpPr>
            <p:cNvPr id="17306" name="Google Shape;17306;p90"/>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90"/>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90"/>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90"/>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90"/>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90"/>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90"/>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90"/>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90"/>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90"/>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90"/>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90"/>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90"/>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90"/>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90"/>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90"/>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90"/>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90"/>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90"/>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90"/>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6" name="Google Shape;17326;p90"/>
          <p:cNvGrpSpPr/>
          <p:nvPr/>
        </p:nvGrpSpPr>
        <p:grpSpPr>
          <a:xfrm>
            <a:off x="4885655" y="2240073"/>
            <a:ext cx="281473" cy="360629"/>
            <a:chOff x="4885655" y="2424721"/>
            <a:chExt cx="281473" cy="360629"/>
          </a:xfrm>
        </p:grpSpPr>
        <p:sp>
          <p:nvSpPr>
            <p:cNvPr id="17327" name="Google Shape;17327;p90"/>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90"/>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90"/>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90"/>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90"/>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90"/>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90"/>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90"/>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90"/>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90"/>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90"/>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8" name="Google Shape;17338;p90"/>
          <p:cNvGrpSpPr/>
          <p:nvPr/>
        </p:nvGrpSpPr>
        <p:grpSpPr>
          <a:xfrm>
            <a:off x="6625609" y="2262129"/>
            <a:ext cx="364130" cy="316726"/>
            <a:chOff x="6625609" y="2446777"/>
            <a:chExt cx="364130" cy="316726"/>
          </a:xfrm>
        </p:grpSpPr>
        <p:sp>
          <p:nvSpPr>
            <p:cNvPr id="17339" name="Google Shape;17339;p90"/>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90"/>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90"/>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90"/>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90"/>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90"/>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90"/>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90"/>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90"/>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90"/>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90"/>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90"/>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1" name="Google Shape;17351;p90"/>
          <p:cNvGrpSpPr/>
          <p:nvPr/>
        </p:nvGrpSpPr>
        <p:grpSpPr>
          <a:xfrm>
            <a:off x="5757644" y="1827703"/>
            <a:ext cx="360628" cy="298825"/>
            <a:chOff x="5757644" y="2012350"/>
            <a:chExt cx="360628" cy="298825"/>
          </a:xfrm>
        </p:grpSpPr>
        <p:sp>
          <p:nvSpPr>
            <p:cNvPr id="17352" name="Google Shape;17352;p90"/>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90"/>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90"/>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90"/>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90"/>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90"/>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90"/>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90"/>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90"/>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90"/>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90"/>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90"/>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90"/>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90"/>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90"/>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90"/>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90"/>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90"/>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90"/>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90"/>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90"/>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90"/>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4" name="Google Shape;17374;p90"/>
          <p:cNvGrpSpPr/>
          <p:nvPr/>
        </p:nvGrpSpPr>
        <p:grpSpPr>
          <a:xfrm>
            <a:off x="5317625" y="1798826"/>
            <a:ext cx="360628" cy="356839"/>
            <a:chOff x="5317625" y="1983474"/>
            <a:chExt cx="360628" cy="356839"/>
          </a:xfrm>
        </p:grpSpPr>
        <p:sp>
          <p:nvSpPr>
            <p:cNvPr id="17375" name="Google Shape;17375;p90"/>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90"/>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90"/>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90"/>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90"/>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90"/>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90"/>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90"/>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90"/>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90"/>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90"/>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90"/>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90"/>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90"/>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90"/>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90"/>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90"/>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90"/>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90"/>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4" name="Google Shape;17394;p90"/>
          <p:cNvGrpSpPr/>
          <p:nvPr/>
        </p:nvGrpSpPr>
        <p:grpSpPr>
          <a:xfrm>
            <a:off x="6181827" y="2279037"/>
            <a:ext cx="360629" cy="282989"/>
            <a:chOff x="6181827" y="2463685"/>
            <a:chExt cx="360629" cy="282989"/>
          </a:xfrm>
        </p:grpSpPr>
        <p:sp>
          <p:nvSpPr>
            <p:cNvPr id="17395" name="Google Shape;17395;p90"/>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90"/>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90"/>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90"/>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90"/>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90"/>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90"/>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90"/>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90"/>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90"/>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90"/>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6" name="Google Shape;17406;p90"/>
          <p:cNvGrpSpPr/>
          <p:nvPr/>
        </p:nvGrpSpPr>
        <p:grpSpPr>
          <a:xfrm>
            <a:off x="5346292" y="3156044"/>
            <a:ext cx="291247" cy="360629"/>
            <a:chOff x="5346292" y="3340691"/>
            <a:chExt cx="291247" cy="360628"/>
          </a:xfrm>
        </p:grpSpPr>
        <p:sp>
          <p:nvSpPr>
            <p:cNvPr id="17407" name="Google Shape;17407;p90"/>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90"/>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90"/>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90"/>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90"/>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90"/>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90"/>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90"/>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90"/>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90"/>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90"/>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90"/>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90"/>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90"/>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90"/>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90"/>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90"/>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90"/>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90"/>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90"/>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90"/>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90"/>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90"/>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90"/>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90"/>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2" name="Google Shape;17432;p90"/>
          <p:cNvGrpSpPr/>
          <p:nvPr/>
        </p:nvGrpSpPr>
        <p:grpSpPr>
          <a:xfrm>
            <a:off x="7969264" y="1797049"/>
            <a:ext cx="337763" cy="360393"/>
            <a:chOff x="7969264" y="1981697"/>
            <a:chExt cx="337763" cy="360393"/>
          </a:xfrm>
        </p:grpSpPr>
        <p:sp>
          <p:nvSpPr>
            <p:cNvPr id="17433" name="Google Shape;17433;p90"/>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90"/>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90"/>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90"/>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90"/>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90"/>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90"/>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90"/>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90"/>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90"/>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90"/>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90"/>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90"/>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90"/>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90"/>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90"/>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90"/>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90"/>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1" name="Google Shape;17451;p90"/>
          <p:cNvGrpSpPr/>
          <p:nvPr/>
        </p:nvGrpSpPr>
        <p:grpSpPr>
          <a:xfrm>
            <a:off x="5736032" y="2245352"/>
            <a:ext cx="360890" cy="350332"/>
            <a:chOff x="5736032" y="2430000"/>
            <a:chExt cx="360890" cy="350332"/>
          </a:xfrm>
        </p:grpSpPr>
        <p:sp>
          <p:nvSpPr>
            <p:cNvPr id="17452" name="Google Shape;17452;p90"/>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90"/>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90"/>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90"/>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90"/>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90"/>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90"/>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90"/>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90"/>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90"/>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90"/>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90"/>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90"/>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90"/>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90"/>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90"/>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90"/>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9" name="Google Shape;17469;p90"/>
          <p:cNvGrpSpPr/>
          <p:nvPr/>
        </p:nvGrpSpPr>
        <p:grpSpPr>
          <a:xfrm>
            <a:off x="4877867" y="1811344"/>
            <a:ext cx="360628" cy="331778"/>
            <a:chOff x="4877867" y="1995991"/>
            <a:chExt cx="360628" cy="331778"/>
          </a:xfrm>
        </p:grpSpPr>
        <p:sp>
          <p:nvSpPr>
            <p:cNvPr id="17470" name="Google Shape;17470;p90"/>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90"/>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90"/>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90"/>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90"/>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90"/>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90"/>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90"/>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90"/>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90"/>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90"/>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90"/>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90"/>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90"/>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4" name="Google Shape;17484;p90"/>
          <p:cNvGrpSpPr/>
          <p:nvPr/>
        </p:nvGrpSpPr>
        <p:grpSpPr>
          <a:xfrm>
            <a:off x="7050889" y="2728856"/>
            <a:ext cx="363529" cy="339513"/>
            <a:chOff x="7050889" y="2913503"/>
            <a:chExt cx="363529" cy="339513"/>
          </a:xfrm>
        </p:grpSpPr>
        <p:sp>
          <p:nvSpPr>
            <p:cNvPr id="17485" name="Google Shape;17485;p90"/>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90"/>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90"/>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90"/>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90"/>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90"/>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90"/>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90"/>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90"/>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4" name="Google Shape;17494;p90"/>
          <p:cNvGrpSpPr/>
          <p:nvPr/>
        </p:nvGrpSpPr>
        <p:grpSpPr>
          <a:xfrm>
            <a:off x="7510900" y="1796814"/>
            <a:ext cx="372937" cy="360629"/>
            <a:chOff x="7510900" y="1981462"/>
            <a:chExt cx="372937" cy="360629"/>
          </a:xfrm>
        </p:grpSpPr>
        <p:sp>
          <p:nvSpPr>
            <p:cNvPr id="17495" name="Google Shape;17495;p90"/>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90"/>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90"/>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90"/>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90"/>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90"/>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90"/>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90"/>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90"/>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90"/>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90"/>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90"/>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90"/>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90"/>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90"/>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90"/>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1" name="Google Shape;17511;p90"/>
          <p:cNvGrpSpPr/>
          <p:nvPr/>
        </p:nvGrpSpPr>
        <p:grpSpPr>
          <a:xfrm>
            <a:off x="6599476" y="2733612"/>
            <a:ext cx="360629" cy="329975"/>
            <a:chOff x="6599476" y="2918260"/>
            <a:chExt cx="360629" cy="329975"/>
          </a:xfrm>
        </p:grpSpPr>
        <p:sp>
          <p:nvSpPr>
            <p:cNvPr id="17512" name="Google Shape;17512;p90"/>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90"/>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90"/>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90"/>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90"/>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90"/>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90"/>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90"/>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90"/>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90"/>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90"/>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90"/>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90"/>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90"/>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90"/>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90"/>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90"/>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90"/>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90"/>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90"/>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90"/>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90"/>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90"/>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90"/>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90"/>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7" name="Google Shape;17537;p90"/>
          <p:cNvGrpSpPr/>
          <p:nvPr/>
        </p:nvGrpSpPr>
        <p:grpSpPr>
          <a:xfrm>
            <a:off x="5290499" y="2296886"/>
            <a:ext cx="360628" cy="247292"/>
            <a:chOff x="5290499" y="2481533"/>
            <a:chExt cx="360628" cy="247292"/>
          </a:xfrm>
        </p:grpSpPr>
        <p:sp>
          <p:nvSpPr>
            <p:cNvPr id="17538" name="Google Shape;17538;p90"/>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90"/>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90"/>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90"/>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90"/>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90"/>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90"/>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90"/>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90"/>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90"/>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90"/>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90"/>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90"/>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90"/>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90"/>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90"/>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90"/>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90"/>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90"/>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90"/>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90"/>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90"/>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90"/>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90"/>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90"/>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90"/>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90"/>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5" name="Google Shape;17565;p90"/>
          <p:cNvGrpSpPr/>
          <p:nvPr/>
        </p:nvGrpSpPr>
        <p:grpSpPr>
          <a:xfrm>
            <a:off x="6201923" y="1796866"/>
            <a:ext cx="351325" cy="360576"/>
            <a:chOff x="6201923" y="1981514"/>
            <a:chExt cx="351325" cy="360576"/>
          </a:xfrm>
        </p:grpSpPr>
        <p:sp>
          <p:nvSpPr>
            <p:cNvPr id="17566" name="Google Shape;17566;p90"/>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90"/>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90"/>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90"/>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90"/>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90"/>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90"/>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3" name="Google Shape;17573;p90"/>
          <p:cNvGrpSpPr/>
          <p:nvPr/>
        </p:nvGrpSpPr>
        <p:grpSpPr>
          <a:xfrm>
            <a:off x="4894461" y="3156044"/>
            <a:ext cx="312884" cy="360785"/>
            <a:chOff x="4894461" y="3340691"/>
            <a:chExt cx="312884" cy="360785"/>
          </a:xfrm>
        </p:grpSpPr>
        <p:sp>
          <p:nvSpPr>
            <p:cNvPr id="17574" name="Google Shape;17574;p90"/>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90"/>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90"/>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90"/>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90"/>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90"/>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90"/>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90"/>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90"/>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90"/>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90"/>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90"/>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90"/>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90"/>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90"/>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90"/>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0" name="Google Shape;17590;p90"/>
          <p:cNvGrpSpPr/>
          <p:nvPr/>
        </p:nvGrpSpPr>
        <p:grpSpPr>
          <a:xfrm>
            <a:off x="5339237" y="1316603"/>
            <a:ext cx="245541" cy="360628"/>
            <a:chOff x="5339237" y="1501251"/>
            <a:chExt cx="245541" cy="360628"/>
          </a:xfrm>
        </p:grpSpPr>
        <p:sp>
          <p:nvSpPr>
            <p:cNvPr id="17591" name="Google Shape;17591;p90"/>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90"/>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90"/>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90"/>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90"/>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90"/>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90"/>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90"/>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90"/>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90"/>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90"/>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90"/>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90"/>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90"/>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90"/>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90"/>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90"/>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90"/>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90"/>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90"/>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90"/>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90"/>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90"/>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90"/>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90"/>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90"/>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90"/>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90"/>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90"/>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90"/>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90"/>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90"/>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90"/>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90"/>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90"/>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90"/>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90"/>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90"/>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90"/>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90"/>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90"/>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90"/>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3" name="Google Shape;17633;p90"/>
          <p:cNvGrpSpPr/>
          <p:nvPr/>
        </p:nvGrpSpPr>
        <p:grpSpPr>
          <a:xfrm>
            <a:off x="7959464" y="2289568"/>
            <a:ext cx="370428" cy="261926"/>
            <a:chOff x="7959464" y="2474216"/>
            <a:chExt cx="370428" cy="261926"/>
          </a:xfrm>
        </p:grpSpPr>
        <p:sp>
          <p:nvSpPr>
            <p:cNvPr id="17634" name="Google Shape;17634;p90"/>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90"/>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90"/>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90"/>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90"/>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90"/>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90"/>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90"/>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90"/>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90"/>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90"/>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90"/>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6" name="Google Shape;17646;p90"/>
          <p:cNvGrpSpPr/>
          <p:nvPr/>
        </p:nvGrpSpPr>
        <p:grpSpPr>
          <a:xfrm>
            <a:off x="7518687" y="2273262"/>
            <a:ext cx="360629" cy="294461"/>
            <a:chOff x="7518687" y="2457909"/>
            <a:chExt cx="360629" cy="294461"/>
          </a:xfrm>
        </p:grpSpPr>
        <p:sp>
          <p:nvSpPr>
            <p:cNvPr id="17647" name="Google Shape;17647;p90"/>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90"/>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90"/>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90"/>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90"/>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90"/>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90"/>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90"/>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90"/>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90"/>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90"/>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90"/>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90"/>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90"/>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90"/>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90"/>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90"/>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90"/>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90"/>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6" name="Google Shape;17666;p90"/>
          <p:cNvGrpSpPr/>
          <p:nvPr/>
        </p:nvGrpSpPr>
        <p:grpSpPr>
          <a:xfrm>
            <a:off x="7086220" y="1796919"/>
            <a:ext cx="343799" cy="360524"/>
            <a:chOff x="7086220" y="1981566"/>
            <a:chExt cx="343799" cy="360524"/>
          </a:xfrm>
        </p:grpSpPr>
        <p:sp>
          <p:nvSpPr>
            <p:cNvPr id="17667" name="Google Shape;17667;p90"/>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90"/>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90"/>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90"/>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90"/>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90"/>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90"/>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90"/>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90"/>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90"/>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90"/>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90"/>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90"/>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90"/>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90"/>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90"/>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3" name="Google Shape;17683;p90"/>
          <p:cNvGrpSpPr/>
          <p:nvPr/>
        </p:nvGrpSpPr>
        <p:grpSpPr>
          <a:xfrm>
            <a:off x="6141112" y="2742915"/>
            <a:ext cx="368416" cy="311369"/>
            <a:chOff x="6141112" y="2927563"/>
            <a:chExt cx="368416" cy="311369"/>
          </a:xfrm>
        </p:grpSpPr>
        <p:sp>
          <p:nvSpPr>
            <p:cNvPr id="17684" name="Google Shape;17684;p90"/>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90"/>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90"/>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90"/>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90"/>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90"/>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90"/>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1" name="Google Shape;17691;p90"/>
          <p:cNvGrpSpPr/>
          <p:nvPr/>
        </p:nvGrpSpPr>
        <p:grpSpPr>
          <a:xfrm>
            <a:off x="7520699" y="2718298"/>
            <a:ext cx="335489" cy="360629"/>
            <a:chOff x="7520699" y="2902946"/>
            <a:chExt cx="335489" cy="360629"/>
          </a:xfrm>
        </p:grpSpPr>
        <p:sp>
          <p:nvSpPr>
            <p:cNvPr id="17692" name="Google Shape;17692;p90"/>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90"/>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90"/>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90"/>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90"/>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90"/>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90"/>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90"/>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90"/>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90"/>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90"/>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90"/>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90"/>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90"/>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90"/>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7" name="Google Shape;17707;p90"/>
          <p:cNvGrpSpPr/>
          <p:nvPr/>
        </p:nvGrpSpPr>
        <p:grpSpPr>
          <a:xfrm>
            <a:off x="7988340" y="2718298"/>
            <a:ext cx="308886" cy="360628"/>
            <a:chOff x="7988340" y="2902946"/>
            <a:chExt cx="308886" cy="360628"/>
          </a:xfrm>
        </p:grpSpPr>
        <p:sp>
          <p:nvSpPr>
            <p:cNvPr id="17708" name="Google Shape;17708;p90"/>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90"/>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90"/>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90"/>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90"/>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90"/>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90"/>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90"/>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90"/>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90"/>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90"/>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90"/>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90"/>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90"/>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90"/>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90"/>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90"/>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90"/>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90"/>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90"/>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90"/>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90"/>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90"/>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1" name="Google Shape;17731;p90"/>
          <p:cNvGrpSpPr/>
          <p:nvPr/>
        </p:nvGrpSpPr>
        <p:grpSpPr>
          <a:xfrm>
            <a:off x="5690039" y="2718351"/>
            <a:ext cx="362902" cy="360498"/>
            <a:chOff x="5690039" y="2902998"/>
            <a:chExt cx="362902" cy="360498"/>
          </a:xfrm>
        </p:grpSpPr>
        <p:sp>
          <p:nvSpPr>
            <p:cNvPr id="17732" name="Google Shape;17732;p90"/>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90"/>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90"/>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90"/>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90"/>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90"/>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90"/>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9" name="Google Shape;17739;p90"/>
          <p:cNvGrpSpPr/>
          <p:nvPr/>
        </p:nvGrpSpPr>
        <p:grpSpPr>
          <a:xfrm>
            <a:off x="4871935" y="1316342"/>
            <a:ext cx="258503" cy="360890"/>
            <a:chOff x="4871935" y="1500990"/>
            <a:chExt cx="258503" cy="360890"/>
          </a:xfrm>
        </p:grpSpPr>
        <p:sp>
          <p:nvSpPr>
            <p:cNvPr id="17740" name="Google Shape;17740;p90"/>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90"/>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90"/>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90"/>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90"/>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90"/>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90"/>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90"/>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90"/>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90"/>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90"/>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90"/>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90"/>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90"/>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54" name="Google Shape;17754;p90"/>
          <p:cNvSpPr/>
          <p:nvPr/>
        </p:nvSpPr>
        <p:spPr>
          <a:xfrm>
            <a:off x="6342646" y="1664375"/>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55" name="Google Shape;17755;p90"/>
          <p:cNvGrpSpPr/>
          <p:nvPr/>
        </p:nvGrpSpPr>
        <p:grpSpPr>
          <a:xfrm>
            <a:off x="6265764" y="1316603"/>
            <a:ext cx="234983" cy="360628"/>
            <a:chOff x="6265764" y="1501251"/>
            <a:chExt cx="234983" cy="360628"/>
          </a:xfrm>
        </p:grpSpPr>
        <p:sp>
          <p:nvSpPr>
            <p:cNvPr id="17756" name="Google Shape;17756;p90"/>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90"/>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90"/>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90"/>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90"/>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90"/>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90"/>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90"/>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90"/>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90"/>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90"/>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90"/>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8" name="Google Shape;17768;p90"/>
          <p:cNvGrpSpPr/>
          <p:nvPr/>
        </p:nvGrpSpPr>
        <p:grpSpPr>
          <a:xfrm>
            <a:off x="6193639" y="3217351"/>
            <a:ext cx="360628" cy="238250"/>
            <a:chOff x="6193639" y="3401998"/>
            <a:chExt cx="360628" cy="238250"/>
          </a:xfrm>
        </p:grpSpPr>
        <p:sp>
          <p:nvSpPr>
            <p:cNvPr id="17769" name="Google Shape;17769;p90"/>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90"/>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90"/>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90"/>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90"/>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90"/>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90"/>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90"/>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90"/>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90"/>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90"/>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0" name="Google Shape;17780;p90"/>
          <p:cNvGrpSpPr/>
          <p:nvPr/>
        </p:nvGrpSpPr>
        <p:grpSpPr>
          <a:xfrm>
            <a:off x="5801625" y="1316603"/>
            <a:ext cx="246037" cy="360629"/>
            <a:chOff x="5801625" y="1501251"/>
            <a:chExt cx="246037" cy="360629"/>
          </a:xfrm>
        </p:grpSpPr>
        <p:sp>
          <p:nvSpPr>
            <p:cNvPr id="17781" name="Google Shape;17781;p90"/>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90"/>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90"/>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90"/>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90"/>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90"/>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90"/>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90"/>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90"/>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90"/>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90"/>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90"/>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90"/>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90"/>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90"/>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90"/>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90"/>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90"/>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90"/>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0" name="Google Shape;17800;p90"/>
          <p:cNvGrpSpPr/>
          <p:nvPr/>
        </p:nvGrpSpPr>
        <p:grpSpPr>
          <a:xfrm>
            <a:off x="6641680" y="1796814"/>
            <a:ext cx="352083" cy="360864"/>
            <a:chOff x="6641680" y="1981462"/>
            <a:chExt cx="352083" cy="360864"/>
          </a:xfrm>
        </p:grpSpPr>
        <p:sp>
          <p:nvSpPr>
            <p:cNvPr id="17801" name="Google Shape;17801;p90"/>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90"/>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90"/>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90"/>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90"/>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90"/>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90"/>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90"/>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90"/>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90"/>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90"/>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90"/>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90"/>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90"/>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90"/>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90"/>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90"/>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90"/>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90"/>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90"/>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90"/>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90"/>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90"/>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90"/>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90"/>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90"/>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90"/>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90"/>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9" name="Google Shape;17829;p90"/>
          <p:cNvGrpSpPr/>
          <p:nvPr/>
        </p:nvGrpSpPr>
        <p:grpSpPr>
          <a:xfrm>
            <a:off x="7205332" y="1316603"/>
            <a:ext cx="198032" cy="360629"/>
            <a:chOff x="7205332" y="1501251"/>
            <a:chExt cx="198032" cy="360629"/>
          </a:xfrm>
        </p:grpSpPr>
        <p:sp>
          <p:nvSpPr>
            <p:cNvPr id="17830" name="Google Shape;17830;p90"/>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90"/>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90"/>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90"/>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90"/>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90"/>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90"/>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90"/>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90"/>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90"/>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90"/>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90"/>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90"/>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90"/>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90"/>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90"/>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90"/>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90"/>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90"/>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90"/>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0" name="Google Shape;17850;p90"/>
          <p:cNvGrpSpPr/>
          <p:nvPr/>
        </p:nvGrpSpPr>
        <p:grpSpPr>
          <a:xfrm>
            <a:off x="7688313" y="1316603"/>
            <a:ext cx="153058" cy="360628"/>
            <a:chOff x="7688313" y="1501251"/>
            <a:chExt cx="153058" cy="360628"/>
          </a:xfrm>
        </p:grpSpPr>
        <p:sp>
          <p:nvSpPr>
            <p:cNvPr id="17851" name="Google Shape;17851;p90"/>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90"/>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90"/>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90"/>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90"/>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90"/>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90"/>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90"/>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90"/>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90"/>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90"/>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90"/>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90"/>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90"/>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90"/>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90"/>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7" name="Google Shape;17867;p90"/>
          <p:cNvGrpSpPr/>
          <p:nvPr/>
        </p:nvGrpSpPr>
        <p:grpSpPr>
          <a:xfrm>
            <a:off x="8150179" y="1316603"/>
            <a:ext cx="150811" cy="360628"/>
            <a:chOff x="8150179" y="1501251"/>
            <a:chExt cx="150811" cy="360628"/>
          </a:xfrm>
        </p:grpSpPr>
        <p:sp>
          <p:nvSpPr>
            <p:cNvPr id="17868" name="Google Shape;17868;p90"/>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90"/>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90"/>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90"/>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90"/>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90"/>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90"/>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90"/>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90"/>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77" name="Google Shape;17877;p90"/>
          <p:cNvSpPr/>
          <p:nvPr/>
        </p:nvSpPr>
        <p:spPr>
          <a:xfrm>
            <a:off x="4948085" y="2722297"/>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78" name="Google Shape;17878;p90"/>
          <p:cNvGrpSpPr/>
          <p:nvPr/>
        </p:nvGrpSpPr>
        <p:grpSpPr>
          <a:xfrm>
            <a:off x="4877867" y="2718298"/>
            <a:ext cx="170149" cy="360629"/>
            <a:chOff x="4877867" y="2902946"/>
            <a:chExt cx="170149" cy="360629"/>
          </a:xfrm>
        </p:grpSpPr>
        <p:sp>
          <p:nvSpPr>
            <p:cNvPr id="17879" name="Google Shape;17879;p90"/>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90"/>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90"/>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90"/>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90"/>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90"/>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90"/>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90"/>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90"/>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90"/>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90"/>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90"/>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90"/>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2" name="Google Shape;17892;p90"/>
          <p:cNvGrpSpPr/>
          <p:nvPr/>
        </p:nvGrpSpPr>
        <p:grpSpPr>
          <a:xfrm>
            <a:off x="6741689" y="1316028"/>
            <a:ext cx="207962" cy="361203"/>
            <a:chOff x="6741689" y="1500676"/>
            <a:chExt cx="207962" cy="361203"/>
          </a:xfrm>
        </p:grpSpPr>
        <p:sp>
          <p:nvSpPr>
            <p:cNvPr id="17893" name="Google Shape;17893;p90"/>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90"/>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90"/>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90"/>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90"/>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90"/>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90"/>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90"/>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90"/>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90"/>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90"/>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90"/>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90"/>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90"/>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90"/>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90"/>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90"/>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90"/>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90"/>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2" name="Google Shape;17912;p90"/>
          <p:cNvGrpSpPr/>
          <p:nvPr/>
        </p:nvGrpSpPr>
        <p:grpSpPr>
          <a:xfrm>
            <a:off x="5752627" y="3245757"/>
            <a:ext cx="360628" cy="181464"/>
            <a:chOff x="5752627" y="3430404"/>
            <a:chExt cx="360628" cy="181464"/>
          </a:xfrm>
        </p:grpSpPr>
        <p:sp>
          <p:nvSpPr>
            <p:cNvPr id="17913" name="Google Shape;17913;p90"/>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90"/>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90"/>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90"/>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90"/>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90"/>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90"/>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90"/>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90"/>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90"/>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90"/>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90"/>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90"/>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90"/>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90"/>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90"/>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90"/>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90"/>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90"/>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90"/>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90"/>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90"/>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90"/>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90"/>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90"/>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90"/>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90"/>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90"/>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1" name="Google Shape;17941;p90"/>
          <p:cNvGrpSpPr/>
          <p:nvPr/>
        </p:nvGrpSpPr>
        <p:grpSpPr>
          <a:xfrm>
            <a:off x="5235700" y="2718351"/>
            <a:ext cx="361909" cy="360759"/>
            <a:chOff x="5235700" y="2902998"/>
            <a:chExt cx="361909" cy="360759"/>
          </a:xfrm>
        </p:grpSpPr>
        <p:sp>
          <p:nvSpPr>
            <p:cNvPr id="17942" name="Google Shape;17942;p90"/>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90"/>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90"/>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90"/>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90"/>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90"/>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90"/>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9" name="Google Shape;17949;p90"/>
          <p:cNvGrpSpPr/>
          <p:nvPr/>
        </p:nvGrpSpPr>
        <p:grpSpPr>
          <a:xfrm>
            <a:off x="6634912" y="3210321"/>
            <a:ext cx="360367" cy="252309"/>
            <a:chOff x="6634912" y="3394969"/>
            <a:chExt cx="360367" cy="252309"/>
          </a:xfrm>
        </p:grpSpPr>
        <p:sp>
          <p:nvSpPr>
            <p:cNvPr id="17950" name="Google Shape;17950;p90"/>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90"/>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90"/>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90"/>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90"/>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90"/>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90"/>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90"/>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90"/>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90"/>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90"/>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90"/>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90"/>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3" name="Google Shape;17963;p90"/>
          <p:cNvGrpSpPr/>
          <p:nvPr/>
        </p:nvGrpSpPr>
        <p:grpSpPr>
          <a:xfrm>
            <a:off x="7059330" y="3156148"/>
            <a:ext cx="377170" cy="360655"/>
            <a:chOff x="7059330" y="3340796"/>
            <a:chExt cx="377170" cy="360655"/>
          </a:xfrm>
        </p:grpSpPr>
        <p:sp>
          <p:nvSpPr>
            <p:cNvPr id="17964" name="Google Shape;17964;p90"/>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90"/>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90"/>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90"/>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90"/>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90"/>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90"/>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90"/>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90"/>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90"/>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90"/>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90"/>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6" name="Google Shape;17976;p90"/>
          <p:cNvGrpSpPr/>
          <p:nvPr/>
        </p:nvGrpSpPr>
        <p:grpSpPr>
          <a:xfrm>
            <a:off x="7957948" y="3190983"/>
            <a:ext cx="360629" cy="291012"/>
            <a:chOff x="7957948" y="3375631"/>
            <a:chExt cx="360629" cy="291012"/>
          </a:xfrm>
        </p:grpSpPr>
        <p:sp>
          <p:nvSpPr>
            <p:cNvPr id="17977" name="Google Shape;17977;p90"/>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90"/>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90"/>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90"/>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90"/>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90"/>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90"/>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90"/>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90"/>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90"/>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90"/>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90"/>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90"/>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90"/>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90"/>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90"/>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90"/>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90"/>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5" name="Google Shape;17995;p90"/>
          <p:cNvGrpSpPr/>
          <p:nvPr/>
        </p:nvGrpSpPr>
        <p:grpSpPr>
          <a:xfrm>
            <a:off x="6198656" y="3683241"/>
            <a:ext cx="347562" cy="227954"/>
            <a:chOff x="6198656" y="3867888"/>
            <a:chExt cx="347562" cy="227954"/>
          </a:xfrm>
        </p:grpSpPr>
        <p:sp>
          <p:nvSpPr>
            <p:cNvPr id="17996" name="Google Shape;17996;p90"/>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90"/>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90"/>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90"/>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90"/>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90"/>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90"/>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90"/>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90"/>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90"/>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90"/>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7" name="Google Shape;18007;p90"/>
          <p:cNvGrpSpPr/>
          <p:nvPr/>
        </p:nvGrpSpPr>
        <p:grpSpPr>
          <a:xfrm>
            <a:off x="5706895" y="3634504"/>
            <a:ext cx="349392" cy="325454"/>
            <a:chOff x="5706895" y="3819151"/>
            <a:chExt cx="349392" cy="325454"/>
          </a:xfrm>
        </p:grpSpPr>
        <p:sp>
          <p:nvSpPr>
            <p:cNvPr id="18008" name="Google Shape;18008;p90"/>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90"/>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90"/>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90"/>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90"/>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90"/>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90"/>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90"/>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90"/>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90"/>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90"/>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90"/>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90"/>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90"/>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90"/>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3" name="Google Shape;18023;p90"/>
          <p:cNvGrpSpPr/>
          <p:nvPr/>
        </p:nvGrpSpPr>
        <p:grpSpPr>
          <a:xfrm>
            <a:off x="7648618" y="3156096"/>
            <a:ext cx="97265" cy="360393"/>
            <a:chOff x="7648618" y="3340744"/>
            <a:chExt cx="97265" cy="360393"/>
          </a:xfrm>
        </p:grpSpPr>
        <p:sp>
          <p:nvSpPr>
            <p:cNvPr id="18024" name="Google Shape;18024;p90"/>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90"/>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90"/>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7" name="Google Shape;18027;p90"/>
          <p:cNvGrpSpPr/>
          <p:nvPr/>
        </p:nvGrpSpPr>
        <p:grpSpPr>
          <a:xfrm>
            <a:off x="7164356" y="3606019"/>
            <a:ext cx="385507" cy="382501"/>
            <a:chOff x="7164356" y="3790667"/>
            <a:chExt cx="385507" cy="382501"/>
          </a:xfrm>
        </p:grpSpPr>
        <p:sp>
          <p:nvSpPr>
            <p:cNvPr id="18028" name="Google Shape;18028;p90"/>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90"/>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90"/>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90"/>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90"/>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90"/>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90"/>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90"/>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90"/>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90"/>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90"/>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90"/>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90"/>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90"/>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90"/>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90"/>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90"/>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90"/>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90"/>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90"/>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90"/>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90"/>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90"/>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90"/>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2" name="Google Shape;18052;p90"/>
          <p:cNvGrpSpPr/>
          <p:nvPr/>
        </p:nvGrpSpPr>
        <p:grpSpPr>
          <a:xfrm>
            <a:off x="6670400" y="3641821"/>
            <a:ext cx="387911" cy="310846"/>
            <a:chOff x="6670400" y="3826468"/>
            <a:chExt cx="387911" cy="310846"/>
          </a:xfrm>
        </p:grpSpPr>
        <p:sp>
          <p:nvSpPr>
            <p:cNvPr id="18053" name="Google Shape;18053;p90"/>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90"/>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90"/>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90"/>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90"/>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90"/>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90"/>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90"/>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90"/>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90"/>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90"/>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90"/>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90"/>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90"/>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90"/>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90"/>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90"/>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90"/>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1" name="Google Shape;18071;p90"/>
          <p:cNvGrpSpPr/>
          <p:nvPr/>
        </p:nvGrpSpPr>
        <p:grpSpPr>
          <a:xfrm>
            <a:off x="7662181" y="3618798"/>
            <a:ext cx="302823" cy="360498"/>
            <a:chOff x="7662181" y="3803446"/>
            <a:chExt cx="302823" cy="360498"/>
          </a:xfrm>
        </p:grpSpPr>
        <p:sp>
          <p:nvSpPr>
            <p:cNvPr id="18072" name="Google Shape;18072;p90"/>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90"/>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90"/>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90"/>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90"/>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90"/>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90"/>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90"/>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90"/>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90"/>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2" name="Google Shape;18082;p90"/>
          <p:cNvGrpSpPr/>
          <p:nvPr/>
        </p:nvGrpSpPr>
        <p:grpSpPr>
          <a:xfrm>
            <a:off x="5206562" y="3619347"/>
            <a:ext cx="363895" cy="355663"/>
            <a:chOff x="5206562" y="3803994"/>
            <a:chExt cx="363895" cy="355663"/>
          </a:xfrm>
        </p:grpSpPr>
        <p:sp>
          <p:nvSpPr>
            <p:cNvPr id="18083" name="Google Shape;18083;p90"/>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90"/>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90"/>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90"/>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90"/>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90"/>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90"/>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90"/>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90"/>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90"/>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90"/>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90"/>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90"/>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90"/>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97" name="Google Shape;18097;p90"/>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8098" name="Google Shape;18098;p90"/>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102" name="Shape 18102"/>
        <p:cNvGrpSpPr/>
        <p:nvPr/>
      </p:nvGrpSpPr>
      <p:grpSpPr>
        <a:xfrm>
          <a:off x="0" y="0"/>
          <a:ext cx="0" cy="0"/>
          <a:chOff x="0" y="0"/>
          <a:chExt cx="0" cy="0"/>
        </a:xfrm>
      </p:grpSpPr>
      <p:grpSp>
        <p:nvGrpSpPr>
          <p:cNvPr id="18103" name="Google Shape;18103;p91"/>
          <p:cNvGrpSpPr/>
          <p:nvPr/>
        </p:nvGrpSpPr>
        <p:grpSpPr>
          <a:xfrm>
            <a:off x="4682526" y="1512217"/>
            <a:ext cx="369948" cy="370132"/>
            <a:chOff x="4682526" y="1512217"/>
            <a:chExt cx="369948" cy="370132"/>
          </a:xfrm>
        </p:grpSpPr>
        <p:sp>
          <p:nvSpPr>
            <p:cNvPr id="18104" name="Google Shape;18104;p91"/>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91"/>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91"/>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91"/>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91"/>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91"/>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91"/>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91"/>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91"/>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91"/>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91"/>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91"/>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91"/>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91"/>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91"/>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9" name="Google Shape;18119;p91"/>
          <p:cNvGrpSpPr/>
          <p:nvPr/>
        </p:nvGrpSpPr>
        <p:grpSpPr>
          <a:xfrm>
            <a:off x="3592433" y="1980212"/>
            <a:ext cx="381542" cy="370079"/>
            <a:chOff x="3592433" y="1980212"/>
            <a:chExt cx="381542" cy="370079"/>
          </a:xfrm>
        </p:grpSpPr>
        <p:sp>
          <p:nvSpPr>
            <p:cNvPr id="18120" name="Google Shape;18120;p91"/>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91"/>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91"/>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91"/>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91"/>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91"/>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91"/>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91"/>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91"/>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91"/>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91"/>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91"/>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2" name="Google Shape;18132;p91"/>
          <p:cNvGrpSpPr/>
          <p:nvPr/>
        </p:nvGrpSpPr>
        <p:grpSpPr>
          <a:xfrm>
            <a:off x="1398582" y="2973490"/>
            <a:ext cx="371391" cy="235126"/>
            <a:chOff x="1398582" y="2973490"/>
            <a:chExt cx="371391" cy="235126"/>
          </a:xfrm>
        </p:grpSpPr>
        <p:sp>
          <p:nvSpPr>
            <p:cNvPr id="18133" name="Google Shape;18133;p91"/>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91"/>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91"/>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91"/>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91"/>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91"/>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91"/>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91"/>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91"/>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91"/>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91"/>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91"/>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91"/>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91"/>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91"/>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8" name="Google Shape;18148;p91"/>
          <p:cNvGrpSpPr/>
          <p:nvPr/>
        </p:nvGrpSpPr>
        <p:grpSpPr>
          <a:xfrm>
            <a:off x="850795" y="1512217"/>
            <a:ext cx="370132" cy="370132"/>
            <a:chOff x="850795" y="1512217"/>
            <a:chExt cx="370132" cy="370132"/>
          </a:xfrm>
        </p:grpSpPr>
        <p:sp>
          <p:nvSpPr>
            <p:cNvPr id="18149" name="Google Shape;18149;p91"/>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91"/>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91"/>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91"/>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91"/>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91"/>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91"/>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91"/>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91"/>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91"/>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91"/>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91"/>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91"/>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91"/>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91"/>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91"/>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91"/>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91"/>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7" name="Google Shape;18167;p91"/>
          <p:cNvGrpSpPr/>
          <p:nvPr/>
        </p:nvGrpSpPr>
        <p:grpSpPr>
          <a:xfrm>
            <a:off x="8038497" y="2906079"/>
            <a:ext cx="236568" cy="370105"/>
            <a:chOff x="8038497" y="2906079"/>
            <a:chExt cx="236568" cy="370105"/>
          </a:xfrm>
        </p:grpSpPr>
        <p:sp>
          <p:nvSpPr>
            <p:cNvPr id="18168" name="Google Shape;18168;p91"/>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91"/>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91"/>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91"/>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91"/>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91"/>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91"/>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5" name="Google Shape;18175;p91"/>
          <p:cNvGrpSpPr/>
          <p:nvPr/>
        </p:nvGrpSpPr>
        <p:grpSpPr>
          <a:xfrm>
            <a:off x="6324130" y="1566303"/>
            <a:ext cx="370630" cy="261802"/>
            <a:chOff x="6324130" y="1566303"/>
            <a:chExt cx="370630" cy="261802"/>
          </a:xfrm>
        </p:grpSpPr>
        <p:sp>
          <p:nvSpPr>
            <p:cNvPr id="18176" name="Google Shape;18176;p91"/>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91"/>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91"/>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91"/>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91"/>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91"/>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91"/>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91"/>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91"/>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91"/>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91"/>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91"/>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91"/>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91"/>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91"/>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91"/>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91"/>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3" name="Google Shape;18193;p91"/>
          <p:cNvGrpSpPr/>
          <p:nvPr/>
        </p:nvGrpSpPr>
        <p:grpSpPr>
          <a:xfrm>
            <a:off x="5232280" y="2026587"/>
            <a:ext cx="370840" cy="353213"/>
            <a:chOff x="5232280" y="2026587"/>
            <a:chExt cx="370840" cy="353213"/>
          </a:xfrm>
        </p:grpSpPr>
        <p:sp>
          <p:nvSpPr>
            <p:cNvPr id="18194" name="Google Shape;18194;p91"/>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91"/>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91"/>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91"/>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91"/>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91"/>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91"/>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91"/>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91"/>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91"/>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4" name="Google Shape;18204;p91"/>
          <p:cNvGrpSpPr/>
          <p:nvPr/>
        </p:nvGrpSpPr>
        <p:grpSpPr>
          <a:xfrm>
            <a:off x="7968961" y="2435329"/>
            <a:ext cx="379548" cy="365331"/>
            <a:chOff x="7968961" y="2435329"/>
            <a:chExt cx="379548" cy="365331"/>
          </a:xfrm>
        </p:grpSpPr>
        <p:sp>
          <p:nvSpPr>
            <p:cNvPr id="18205" name="Google Shape;18205;p91"/>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91"/>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91"/>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91"/>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91"/>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91"/>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1" name="Google Shape;18211;p91"/>
          <p:cNvGrpSpPr/>
          <p:nvPr/>
        </p:nvGrpSpPr>
        <p:grpSpPr>
          <a:xfrm>
            <a:off x="4136679" y="2115323"/>
            <a:ext cx="373305" cy="223217"/>
            <a:chOff x="4136679" y="2115323"/>
            <a:chExt cx="373305" cy="223217"/>
          </a:xfrm>
        </p:grpSpPr>
        <p:sp>
          <p:nvSpPr>
            <p:cNvPr id="18212" name="Google Shape;18212;p91"/>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91"/>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91"/>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91"/>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91"/>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91"/>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91"/>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91"/>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91"/>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91"/>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2" name="Google Shape;18222;p91"/>
          <p:cNvGrpSpPr/>
          <p:nvPr/>
        </p:nvGrpSpPr>
        <p:grpSpPr>
          <a:xfrm>
            <a:off x="7423823" y="2464077"/>
            <a:ext cx="372046" cy="307730"/>
            <a:chOff x="7423823" y="2464077"/>
            <a:chExt cx="372046" cy="307730"/>
          </a:xfrm>
        </p:grpSpPr>
        <p:sp>
          <p:nvSpPr>
            <p:cNvPr id="18223" name="Google Shape;18223;p91"/>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91"/>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91"/>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91"/>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91"/>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91"/>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91"/>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91"/>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91"/>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91"/>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91"/>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91"/>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91"/>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6" name="Google Shape;18236;p91"/>
          <p:cNvGrpSpPr/>
          <p:nvPr/>
        </p:nvGrpSpPr>
        <p:grpSpPr>
          <a:xfrm>
            <a:off x="3882511" y="3365156"/>
            <a:ext cx="295061" cy="370263"/>
            <a:chOff x="3882511" y="3365156"/>
            <a:chExt cx="295061" cy="370263"/>
          </a:xfrm>
        </p:grpSpPr>
        <p:sp>
          <p:nvSpPr>
            <p:cNvPr id="18237" name="Google Shape;18237;p91"/>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91"/>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91"/>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91"/>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91"/>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2" name="Google Shape;18242;p91"/>
          <p:cNvGrpSpPr/>
          <p:nvPr/>
        </p:nvGrpSpPr>
        <p:grpSpPr>
          <a:xfrm>
            <a:off x="5229788" y="1512217"/>
            <a:ext cx="370132" cy="370132"/>
            <a:chOff x="5229788" y="1512217"/>
            <a:chExt cx="370132" cy="370132"/>
          </a:xfrm>
        </p:grpSpPr>
        <p:sp>
          <p:nvSpPr>
            <p:cNvPr id="18243" name="Google Shape;18243;p91"/>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91"/>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91"/>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91"/>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91"/>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91"/>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91"/>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91"/>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91"/>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91"/>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91"/>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91"/>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91"/>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91"/>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91"/>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91"/>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91"/>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0" name="Google Shape;18260;p91"/>
          <p:cNvGrpSpPr/>
          <p:nvPr/>
        </p:nvGrpSpPr>
        <p:grpSpPr>
          <a:xfrm>
            <a:off x="6041869" y="3365392"/>
            <a:ext cx="373882" cy="370053"/>
            <a:chOff x="6041869" y="3365392"/>
            <a:chExt cx="373882" cy="370053"/>
          </a:xfrm>
        </p:grpSpPr>
        <p:sp>
          <p:nvSpPr>
            <p:cNvPr id="18261" name="Google Shape;18261;p91"/>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91"/>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91"/>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91"/>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91"/>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91"/>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91"/>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91"/>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91"/>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91"/>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1" name="Google Shape;18271;p91"/>
          <p:cNvGrpSpPr/>
          <p:nvPr/>
        </p:nvGrpSpPr>
        <p:grpSpPr>
          <a:xfrm>
            <a:off x="4684309" y="2087493"/>
            <a:ext cx="374748" cy="279140"/>
            <a:chOff x="4684309" y="2087493"/>
            <a:chExt cx="374748" cy="279140"/>
          </a:xfrm>
        </p:grpSpPr>
        <p:sp>
          <p:nvSpPr>
            <p:cNvPr id="18272" name="Google Shape;18272;p91"/>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91"/>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91"/>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91"/>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91"/>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91"/>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91"/>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91"/>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91"/>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91"/>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91"/>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91"/>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4" name="Google Shape;18284;p91"/>
          <p:cNvGrpSpPr/>
          <p:nvPr/>
        </p:nvGrpSpPr>
        <p:grpSpPr>
          <a:xfrm>
            <a:off x="7521110" y="2906131"/>
            <a:ext cx="175400" cy="370053"/>
            <a:chOff x="7521110" y="2906131"/>
            <a:chExt cx="175400" cy="370053"/>
          </a:xfrm>
        </p:grpSpPr>
        <p:sp>
          <p:nvSpPr>
            <p:cNvPr id="18285" name="Google Shape;18285;p91"/>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91"/>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91"/>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91"/>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91"/>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91"/>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91"/>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91"/>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91"/>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4" name="Google Shape;18294;p91"/>
          <p:cNvGrpSpPr/>
          <p:nvPr/>
        </p:nvGrpSpPr>
        <p:grpSpPr>
          <a:xfrm>
            <a:off x="3586925" y="1523286"/>
            <a:ext cx="371023" cy="347915"/>
            <a:chOff x="3586925" y="1523286"/>
            <a:chExt cx="371023" cy="347915"/>
          </a:xfrm>
        </p:grpSpPr>
        <p:sp>
          <p:nvSpPr>
            <p:cNvPr id="18295" name="Google Shape;18295;p91"/>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91"/>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91"/>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91"/>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91"/>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91"/>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91"/>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91"/>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91"/>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91"/>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91"/>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91"/>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91"/>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91"/>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91"/>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91"/>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91"/>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91"/>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91"/>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4" name="Google Shape;18314;p91"/>
          <p:cNvGrpSpPr/>
          <p:nvPr/>
        </p:nvGrpSpPr>
        <p:grpSpPr>
          <a:xfrm>
            <a:off x="6876009" y="2475461"/>
            <a:ext cx="370158" cy="285120"/>
            <a:chOff x="6876009" y="2475461"/>
            <a:chExt cx="370158" cy="285120"/>
          </a:xfrm>
        </p:grpSpPr>
        <p:sp>
          <p:nvSpPr>
            <p:cNvPr id="18315" name="Google Shape;18315;p91"/>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91"/>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91"/>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91"/>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91"/>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91"/>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91"/>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91"/>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91"/>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4" name="Google Shape;18324;p91"/>
          <p:cNvGrpSpPr/>
          <p:nvPr/>
        </p:nvGrpSpPr>
        <p:grpSpPr>
          <a:xfrm>
            <a:off x="6328222" y="2445847"/>
            <a:ext cx="370158" cy="344269"/>
            <a:chOff x="6328222" y="2445847"/>
            <a:chExt cx="370158" cy="344269"/>
          </a:xfrm>
        </p:grpSpPr>
        <p:sp>
          <p:nvSpPr>
            <p:cNvPr id="18325" name="Google Shape;18325;p91"/>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91"/>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91"/>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91"/>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91"/>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91"/>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91"/>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91"/>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3" name="Google Shape;18333;p91"/>
          <p:cNvGrpSpPr/>
          <p:nvPr/>
        </p:nvGrpSpPr>
        <p:grpSpPr>
          <a:xfrm>
            <a:off x="5249540" y="2432942"/>
            <a:ext cx="351639" cy="370184"/>
            <a:chOff x="5249540" y="2432942"/>
            <a:chExt cx="351639" cy="370184"/>
          </a:xfrm>
        </p:grpSpPr>
        <p:sp>
          <p:nvSpPr>
            <p:cNvPr id="18334" name="Google Shape;18334;p91"/>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91"/>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91"/>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91"/>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91"/>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91"/>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91"/>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1" name="Google Shape;18341;p91"/>
          <p:cNvGrpSpPr/>
          <p:nvPr/>
        </p:nvGrpSpPr>
        <p:grpSpPr>
          <a:xfrm>
            <a:off x="4137047" y="2482176"/>
            <a:ext cx="371102" cy="271585"/>
            <a:chOff x="4137047" y="2482176"/>
            <a:chExt cx="371102" cy="271585"/>
          </a:xfrm>
        </p:grpSpPr>
        <p:sp>
          <p:nvSpPr>
            <p:cNvPr id="18342" name="Google Shape;18342;p91"/>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91"/>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91"/>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91"/>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91"/>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91"/>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91"/>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91"/>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91"/>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91"/>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91"/>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3" name="Google Shape;18353;p91"/>
          <p:cNvGrpSpPr/>
          <p:nvPr/>
        </p:nvGrpSpPr>
        <p:grpSpPr>
          <a:xfrm>
            <a:off x="4686434" y="2432916"/>
            <a:ext cx="367377" cy="370079"/>
            <a:chOff x="4686434" y="2432916"/>
            <a:chExt cx="367377" cy="370079"/>
          </a:xfrm>
        </p:grpSpPr>
        <p:sp>
          <p:nvSpPr>
            <p:cNvPr id="18354" name="Google Shape;18354;p91"/>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91"/>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91"/>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91"/>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91"/>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91"/>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91"/>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91"/>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91"/>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91"/>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91"/>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5" name="Google Shape;18365;p91"/>
          <p:cNvGrpSpPr/>
          <p:nvPr/>
        </p:nvGrpSpPr>
        <p:grpSpPr>
          <a:xfrm>
            <a:off x="6328222" y="2056306"/>
            <a:ext cx="372099" cy="293986"/>
            <a:chOff x="6328222" y="2056306"/>
            <a:chExt cx="372099" cy="293986"/>
          </a:xfrm>
        </p:grpSpPr>
        <p:sp>
          <p:nvSpPr>
            <p:cNvPr id="18366" name="Google Shape;18366;p91"/>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91"/>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91"/>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91"/>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91"/>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91"/>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91"/>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91"/>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91"/>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5" name="Google Shape;18375;p91"/>
          <p:cNvGrpSpPr/>
          <p:nvPr/>
        </p:nvGrpSpPr>
        <p:grpSpPr>
          <a:xfrm>
            <a:off x="5789327" y="2432968"/>
            <a:ext cx="352531" cy="370132"/>
            <a:chOff x="5789327" y="2432968"/>
            <a:chExt cx="352531" cy="370132"/>
          </a:xfrm>
        </p:grpSpPr>
        <p:sp>
          <p:nvSpPr>
            <p:cNvPr id="18376" name="Google Shape;18376;p91"/>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91"/>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91"/>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91"/>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91"/>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91"/>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91"/>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91"/>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91"/>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91"/>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6" name="Google Shape;18386;p91"/>
          <p:cNvGrpSpPr/>
          <p:nvPr/>
        </p:nvGrpSpPr>
        <p:grpSpPr>
          <a:xfrm>
            <a:off x="874612" y="1980134"/>
            <a:ext cx="322314" cy="370158"/>
            <a:chOff x="874612" y="1980134"/>
            <a:chExt cx="322314" cy="370158"/>
          </a:xfrm>
        </p:grpSpPr>
        <p:sp>
          <p:nvSpPr>
            <p:cNvPr id="18387" name="Google Shape;18387;p91"/>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91"/>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91"/>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91"/>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91"/>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91"/>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91"/>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91"/>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91"/>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91"/>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91"/>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91"/>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91"/>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91"/>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91"/>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91"/>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91"/>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4" name="Google Shape;18404;p91"/>
          <p:cNvGrpSpPr/>
          <p:nvPr/>
        </p:nvGrpSpPr>
        <p:grpSpPr>
          <a:xfrm>
            <a:off x="3039662" y="2514780"/>
            <a:ext cx="374223" cy="329764"/>
            <a:chOff x="3039662" y="2514780"/>
            <a:chExt cx="374223" cy="329764"/>
          </a:xfrm>
        </p:grpSpPr>
        <p:sp>
          <p:nvSpPr>
            <p:cNvPr id="18405" name="Google Shape;18405;p91"/>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91"/>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91"/>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91"/>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91"/>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91"/>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91"/>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91"/>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91"/>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91"/>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91"/>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91"/>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91"/>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91"/>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91"/>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91"/>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91"/>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91"/>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3" name="Google Shape;18423;p91"/>
          <p:cNvGrpSpPr/>
          <p:nvPr/>
        </p:nvGrpSpPr>
        <p:grpSpPr>
          <a:xfrm>
            <a:off x="1946369" y="2563122"/>
            <a:ext cx="374066" cy="233395"/>
            <a:chOff x="1946369" y="2563122"/>
            <a:chExt cx="374066" cy="233395"/>
          </a:xfrm>
        </p:grpSpPr>
        <p:sp>
          <p:nvSpPr>
            <p:cNvPr id="18424" name="Google Shape;18424;p91"/>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91"/>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91"/>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91"/>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91"/>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91"/>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91"/>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91"/>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2" name="Google Shape;18432;p91"/>
          <p:cNvGrpSpPr/>
          <p:nvPr/>
        </p:nvGrpSpPr>
        <p:grpSpPr>
          <a:xfrm>
            <a:off x="4135263" y="2906184"/>
            <a:ext cx="374040" cy="370184"/>
            <a:chOff x="4135263" y="2906184"/>
            <a:chExt cx="374040" cy="370184"/>
          </a:xfrm>
        </p:grpSpPr>
        <p:sp>
          <p:nvSpPr>
            <p:cNvPr id="18433" name="Google Shape;18433;p91"/>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91"/>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91"/>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6" name="Google Shape;18436;p91"/>
          <p:cNvGrpSpPr/>
          <p:nvPr/>
        </p:nvGrpSpPr>
        <p:grpSpPr>
          <a:xfrm>
            <a:off x="4683601" y="2906184"/>
            <a:ext cx="372676" cy="370184"/>
            <a:chOff x="4683601" y="2906184"/>
            <a:chExt cx="372676" cy="370184"/>
          </a:xfrm>
        </p:grpSpPr>
        <p:sp>
          <p:nvSpPr>
            <p:cNvPr id="18437" name="Google Shape;18437;p91"/>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91"/>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91"/>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91"/>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91"/>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91"/>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3" name="Google Shape;18443;p91"/>
          <p:cNvGrpSpPr/>
          <p:nvPr/>
        </p:nvGrpSpPr>
        <p:grpSpPr>
          <a:xfrm>
            <a:off x="870808" y="2906053"/>
            <a:ext cx="329134" cy="370132"/>
            <a:chOff x="870808" y="2906053"/>
            <a:chExt cx="329134" cy="370132"/>
          </a:xfrm>
        </p:grpSpPr>
        <p:sp>
          <p:nvSpPr>
            <p:cNvPr id="18444" name="Google Shape;18444;p91"/>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91"/>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91"/>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91"/>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91"/>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91"/>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91"/>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91"/>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91"/>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91"/>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91"/>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91"/>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91"/>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91"/>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91"/>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91"/>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91"/>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91"/>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91"/>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3" name="Google Shape;18463;p91"/>
          <p:cNvGrpSpPr/>
          <p:nvPr/>
        </p:nvGrpSpPr>
        <p:grpSpPr>
          <a:xfrm>
            <a:off x="1943878" y="2909069"/>
            <a:ext cx="374774" cy="364282"/>
            <a:chOff x="1943878" y="2909069"/>
            <a:chExt cx="374774" cy="364282"/>
          </a:xfrm>
        </p:grpSpPr>
        <p:sp>
          <p:nvSpPr>
            <p:cNvPr id="18464" name="Google Shape;18464;p91"/>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91"/>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91"/>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91"/>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91"/>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91"/>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91"/>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91"/>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91"/>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91"/>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91"/>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91"/>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91"/>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91"/>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91"/>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91"/>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91"/>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91"/>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91"/>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91"/>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91"/>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5" name="Google Shape;18485;p91"/>
          <p:cNvGrpSpPr/>
          <p:nvPr/>
        </p:nvGrpSpPr>
        <p:grpSpPr>
          <a:xfrm>
            <a:off x="1128072" y="3365261"/>
            <a:ext cx="328872" cy="370158"/>
            <a:chOff x="1128072" y="3365261"/>
            <a:chExt cx="328872" cy="370158"/>
          </a:xfrm>
        </p:grpSpPr>
        <p:sp>
          <p:nvSpPr>
            <p:cNvPr id="18486" name="Google Shape;18486;p91"/>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91"/>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91"/>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91"/>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91"/>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91"/>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91"/>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91"/>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91"/>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91"/>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91"/>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91"/>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91"/>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91"/>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91"/>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91"/>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91"/>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91"/>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91"/>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91"/>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91"/>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91"/>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91"/>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91"/>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91"/>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91"/>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91"/>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91"/>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91"/>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91"/>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91"/>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91"/>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91"/>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91"/>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91"/>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91"/>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91"/>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91"/>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91"/>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91"/>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91"/>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91"/>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91"/>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91"/>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0" name="Google Shape;18530;p91"/>
          <p:cNvGrpSpPr/>
          <p:nvPr/>
        </p:nvGrpSpPr>
        <p:grpSpPr>
          <a:xfrm>
            <a:off x="5776868" y="1515181"/>
            <a:ext cx="370866" cy="364151"/>
            <a:chOff x="5776868" y="1515181"/>
            <a:chExt cx="370866" cy="364151"/>
          </a:xfrm>
        </p:grpSpPr>
        <p:sp>
          <p:nvSpPr>
            <p:cNvPr id="18531" name="Google Shape;18531;p91"/>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91"/>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91"/>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91"/>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91"/>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91"/>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91"/>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91"/>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91"/>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91"/>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91"/>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91"/>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91"/>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91"/>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91"/>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91"/>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91"/>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8" name="Google Shape;18548;p91"/>
          <p:cNvGrpSpPr/>
          <p:nvPr/>
        </p:nvGrpSpPr>
        <p:grpSpPr>
          <a:xfrm>
            <a:off x="3577849" y="2432942"/>
            <a:ext cx="393660" cy="370079"/>
            <a:chOff x="3577849" y="2432942"/>
            <a:chExt cx="393660" cy="370079"/>
          </a:xfrm>
        </p:grpSpPr>
        <p:sp>
          <p:nvSpPr>
            <p:cNvPr id="18549" name="Google Shape;18549;p91"/>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91"/>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91"/>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91"/>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91"/>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91"/>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91"/>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91"/>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91"/>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91"/>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9" name="Google Shape;18559;p91"/>
          <p:cNvGrpSpPr/>
          <p:nvPr/>
        </p:nvGrpSpPr>
        <p:grpSpPr>
          <a:xfrm>
            <a:off x="2493999" y="2927037"/>
            <a:ext cx="370132" cy="328164"/>
            <a:chOff x="2493999" y="2927037"/>
            <a:chExt cx="370132" cy="328164"/>
          </a:xfrm>
        </p:grpSpPr>
        <p:sp>
          <p:nvSpPr>
            <p:cNvPr id="18560" name="Google Shape;18560;p91"/>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91"/>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91"/>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91"/>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91"/>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91"/>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91"/>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91"/>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91"/>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91"/>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91"/>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91"/>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2" name="Google Shape;18572;p91"/>
          <p:cNvGrpSpPr/>
          <p:nvPr/>
        </p:nvGrpSpPr>
        <p:grpSpPr>
          <a:xfrm>
            <a:off x="3589417" y="2950696"/>
            <a:ext cx="370315" cy="281028"/>
            <a:chOff x="3589417" y="2950696"/>
            <a:chExt cx="370315" cy="281028"/>
          </a:xfrm>
        </p:grpSpPr>
        <p:sp>
          <p:nvSpPr>
            <p:cNvPr id="18573" name="Google Shape;18573;p91"/>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91"/>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91"/>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91"/>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91"/>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91"/>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91"/>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91"/>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91"/>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91"/>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91"/>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91"/>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91"/>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91"/>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91"/>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91"/>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91"/>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91"/>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91"/>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91"/>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3" name="Google Shape;18593;p91"/>
          <p:cNvGrpSpPr/>
          <p:nvPr/>
        </p:nvGrpSpPr>
        <p:grpSpPr>
          <a:xfrm>
            <a:off x="3032711" y="2911718"/>
            <a:ext cx="396125" cy="359062"/>
            <a:chOff x="3032711" y="2911718"/>
            <a:chExt cx="396125" cy="359062"/>
          </a:xfrm>
        </p:grpSpPr>
        <p:sp>
          <p:nvSpPr>
            <p:cNvPr id="18594" name="Google Shape;18594;p91"/>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91"/>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91"/>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91"/>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91"/>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91"/>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91"/>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91"/>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91"/>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91"/>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91"/>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91"/>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6" name="Google Shape;18606;p91"/>
          <p:cNvGrpSpPr/>
          <p:nvPr/>
        </p:nvGrpSpPr>
        <p:grpSpPr>
          <a:xfrm>
            <a:off x="7417764" y="1513397"/>
            <a:ext cx="373174" cy="367692"/>
            <a:chOff x="7417764" y="1513397"/>
            <a:chExt cx="373174" cy="367692"/>
          </a:xfrm>
        </p:grpSpPr>
        <p:sp>
          <p:nvSpPr>
            <p:cNvPr id="18607" name="Google Shape;18607;p91"/>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91"/>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91"/>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91"/>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91"/>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91"/>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91"/>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91"/>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91"/>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91"/>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91"/>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91"/>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91"/>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91"/>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91"/>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91"/>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91"/>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91"/>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91"/>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6" name="Google Shape;18626;p91"/>
          <p:cNvGrpSpPr/>
          <p:nvPr/>
        </p:nvGrpSpPr>
        <p:grpSpPr>
          <a:xfrm>
            <a:off x="6871944" y="1514368"/>
            <a:ext cx="370132" cy="365672"/>
            <a:chOff x="6871944" y="1514368"/>
            <a:chExt cx="370132" cy="365672"/>
          </a:xfrm>
        </p:grpSpPr>
        <p:sp>
          <p:nvSpPr>
            <p:cNvPr id="18627" name="Google Shape;18627;p91"/>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91"/>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91"/>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91"/>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91"/>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91"/>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91"/>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91"/>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91"/>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91"/>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91"/>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91"/>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91"/>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91"/>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91"/>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91"/>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91"/>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91"/>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5" name="Google Shape;18645;p91"/>
          <p:cNvGrpSpPr/>
          <p:nvPr/>
        </p:nvGrpSpPr>
        <p:grpSpPr>
          <a:xfrm>
            <a:off x="6561931" y="3365261"/>
            <a:ext cx="400375" cy="370184"/>
            <a:chOff x="6561931" y="3365261"/>
            <a:chExt cx="400375" cy="370184"/>
          </a:xfrm>
        </p:grpSpPr>
        <p:sp>
          <p:nvSpPr>
            <p:cNvPr id="18646" name="Google Shape;18646;p91"/>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91"/>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91"/>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91"/>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91"/>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91"/>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91"/>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91"/>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91"/>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91"/>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91"/>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91"/>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8" name="Google Shape;18658;p91"/>
          <p:cNvGrpSpPr/>
          <p:nvPr/>
        </p:nvGrpSpPr>
        <p:grpSpPr>
          <a:xfrm>
            <a:off x="1942120" y="1985852"/>
            <a:ext cx="378315" cy="358695"/>
            <a:chOff x="1942120" y="1985852"/>
            <a:chExt cx="378315" cy="358695"/>
          </a:xfrm>
        </p:grpSpPr>
        <p:sp>
          <p:nvSpPr>
            <p:cNvPr id="18659" name="Google Shape;18659;p91"/>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91"/>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91"/>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91"/>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91"/>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91"/>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91"/>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91"/>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91"/>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91"/>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91"/>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91"/>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91"/>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91"/>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91"/>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91"/>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91"/>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91"/>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91"/>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91"/>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9" name="Google Shape;18679;p91"/>
          <p:cNvGrpSpPr/>
          <p:nvPr/>
        </p:nvGrpSpPr>
        <p:grpSpPr>
          <a:xfrm>
            <a:off x="1401415" y="2429218"/>
            <a:ext cx="364282" cy="374197"/>
            <a:chOff x="1401415" y="2429218"/>
            <a:chExt cx="364282" cy="374197"/>
          </a:xfrm>
        </p:grpSpPr>
        <p:sp>
          <p:nvSpPr>
            <p:cNvPr id="18680" name="Google Shape;18680;p91"/>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91"/>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91"/>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91"/>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91"/>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91"/>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91"/>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91"/>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91"/>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91"/>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91"/>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91"/>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91"/>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91"/>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91"/>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5" name="Google Shape;18695;p91"/>
          <p:cNvGrpSpPr/>
          <p:nvPr/>
        </p:nvGrpSpPr>
        <p:grpSpPr>
          <a:xfrm>
            <a:off x="7110427" y="3365261"/>
            <a:ext cx="400401" cy="370184"/>
            <a:chOff x="7110427" y="3365261"/>
            <a:chExt cx="400401" cy="370184"/>
          </a:xfrm>
        </p:grpSpPr>
        <p:sp>
          <p:nvSpPr>
            <p:cNvPr id="18696" name="Google Shape;18696;p91"/>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91"/>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91"/>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91"/>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91"/>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91"/>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91"/>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3" name="Google Shape;18703;p91"/>
          <p:cNvGrpSpPr/>
          <p:nvPr/>
        </p:nvGrpSpPr>
        <p:grpSpPr>
          <a:xfrm>
            <a:off x="7658949" y="3363137"/>
            <a:ext cx="400375" cy="370132"/>
            <a:chOff x="7658949" y="3363137"/>
            <a:chExt cx="400375" cy="370132"/>
          </a:xfrm>
        </p:grpSpPr>
        <p:sp>
          <p:nvSpPr>
            <p:cNvPr id="18704" name="Google Shape;18704;p91"/>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91"/>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91"/>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91"/>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91"/>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9" name="Google Shape;18709;p91"/>
          <p:cNvGrpSpPr/>
          <p:nvPr/>
        </p:nvGrpSpPr>
        <p:grpSpPr>
          <a:xfrm>
            <a:off x="3304481" y="3379389"/>
            <a:ext cx="356623" cy="370105"/>
            <a:chOff x="3307156" y="3365314"/>
            <a:chExt cx="356623" cy="370105"/>
          </a:xfrm>
        </p:grpSpPr>
        <p:sp>
          <p:nvSpPr>
            <p:cNvPr id="18710" name="Google Shape;18710;p91"/>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91"/>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91"/>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91"/>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91"/>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91"/>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91"/>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91"/>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91"/>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91"/>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91"/>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91"/>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91"/>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91"/>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91"/>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5" name="Google Shape;18725;p91"/>
          <p:cNvGrpSpPr/>
          <p:nvPr/>
        </p:nvGrpSpPr>
        <p:grpSpPr>
          <a:xfrm>
            <a:off x="7422407" y="1980107"/>
            <a:ext cx="372807" cy="370079"/>
            <a:chOff x="7422407" y="1980107"/>
            <a:chExt cx="372807" cy="370079"/>
          </a:xfrm>
        </p:grpSpPr>
        <p:sp>
          <p:nvSpPr>
            <p:cNvPr id="18726" name="Google Shape;18726;p91"/>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91"/>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91"/>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91"/>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91"/>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91"/>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91"/>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91"/>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91"/>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91"/>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91"/>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91"/>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91"/>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9" name="Google Shape;18739;p91"/>
          <p:cNvGrpSpPr/>
          <p:nvPr/>
        </p:nvGrpSpPr>
        <p:grpSpPr>
          <a:xfrm>
            <a:off x="6916141" y="2906184"/>
            <a:ext cx="289737" cy="370394"/>
            <a:chOff x="6916141" y="2906184"/>
            <a:chExt cx="289737" cy="370394"/>
          </a:xfrm>
        </p:grpSpPr>
        <p:sp>
          <p:nvSpPr>
            <p:cNvPr id="18740" name="Google Shape;18740;p91"/>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91"/>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91"/>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91"/>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91"/>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91"/>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91"/>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91"/>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91"/>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91"/>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91"/>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91"/>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91"/>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91"/>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91"/>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91"/>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91"/>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91"/>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91"/>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91"/>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91"/>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1" name="Google Shape;18761;p91"/>
          <p:cNvGrpSpPr/>
          <p:nvPr/>
        </p:nvGrpSpPr>
        <p:grpSpPr>
          <a:xfrm>
            <a:off x="7970194" y="2013577"/>
            <a:ext cx="372676" cy="331731"/>
            <a:chOff x="7970194" y="2013577"/>
            <a:chExt cx="372676" cy="331731"/>
          </a:xfrm>
        </p:grpSpPr>
        <p:sp>
          <p:nvSpPr>
            <p:cNvPr id="18762" name="Google Shape;18762;p91"/>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91"/>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91"/>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91"/>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91"/>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91"/>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91"/>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91"/>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91"/>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91"/>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2" name="Google Shape;18772;p91"/>
          <p:cNvGrpSpPr/>
          <p:nvPr/>
        </p:nvGrpSpPr>
        <p:grpSpPr>
          <a:xfrm>
            <a:off x="1416733" y="1512190"/>
            <a:ext cx="332964" cy="370158"/>
            <a:chOff x="1416733" y="1512190"/>
            <a:chExt cx="332964" cy="370158"/>
          </a:xfrm>
        </p:grpSpPr>
        <p:sp>
          <p:nvSpPr>
            <p:cNvPr id="18773" name="Google Shape;18773;p91"/>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91"/>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91"/>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91"/>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91"/>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91"/>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91"/>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91"/>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91"/>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91"/>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91"/>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91"/>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91"/>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91"/>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91"/>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91"/>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91"/>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91"/>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91"/>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2" name="Google Shape;18792;p91"/>
          <p:cNvGrpSpPr/>
          <p:nvPr/>
        </p:nvGrpSpPr>
        <p:grpSpPr>
          <a:xfrm>
            <a:off x="5246366" y="2906105"/>
            <a:ext cx="342852" cy="370079"/>
            <a:chOff x="5246366" y="2906105"/>
            <a:chExt cx="342852" cy="370079"/>
          </a:xfrm>
        </p:grpSpPr>
        <p:sp>
          <p:nvSpPr>
            <p:cNvPr id="18793" name="Google Shape;18793;p91"/>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91"/>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91"/>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91"/>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91"/>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91"/>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9" name="Google Shape;18799;p91"/>
          <p:cNvGrpSpPr/>
          <p:nvPr/>
        </p:nvGrpSpPr>
        <p:grpSpPr>
          <a:xfrm>
            <a:off x="849667" y="2434883"/>
            <a:ext cx="371259" cy="366249"/>
            <a:chOff x="849667" y="2434883"/>
            <a:chExt cx="371259" cy="366249"/>
          </a:xfrm>
        </p:grpSpPr>
        <p:sp>
          <p:nvSpPr>
            <p:cNvPr id="18800" name="Google Shape;18800;p91"/>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91"/>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91"/>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91"/>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91"/>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91"/>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91"/>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91"/>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91"/>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91"/>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91"/>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91"/>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91"/>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3" name="Google Shape;18813;p91"/>
          <p:cNvGrpSpPr/>
          <p:nvPr/>
        </p:nvGrpSpPr>
        <p:grpSpPr>
          <a:xfrm>
            <a:off x="4417026" y="3365366"/>
            <a:ext cx="332728" cy="370053"/>
            <a:chOff x="4417026" y="3365366"/>
            <a:chExt cx="332728" cy="370053"/>
          </a:xfrm>
        </p:grpSpPr>
        <p:sp>
          <p:nvSpPr>
            <p:cNvPr id="18814" name="Google Shape;18814;p91"/>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91"/>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91"/>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91"/>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91"/>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91"/>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91"/>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91"/>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91"/>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91"/>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91"/>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91"/>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91"/>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91"/>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91"/>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91"/>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91"/>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91"/>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2" name="Google Shape;18832;p91"/>
          <p:cNvGrpSpPr/>
          <p:nvPr/>
        </p:nvGrpSpPr>
        <p:grpSpPr>
          <a:xfrm>
            <a:off x="2497068" y="1980186"/>
            <a:ext cx="363994" cy="370105"/>
            <a:chOff x="2497068" y="1980186"/>
            <a:chExt cx="363994" cy="370105"/>
          </a:xfrm>
        </p:grpSpPr>
        <p:sp>
          <p:nvSpPr>
            <p:cNvPr id="18833" name="Google Shape;18833;p91"/>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91"/>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91"/>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91"/>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91"/>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91"/>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91"/>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91"/>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91"/>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91"/>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91"/>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91"/>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91"/>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91"/>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91"/>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91"/>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91"/>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91"/>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91"/>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91"/>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91"/>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4" name="Google Shape;18854;p91"/>
          <p:cNvGrpSpPr/>
          <p:nvPr/>
        </p:nvGrpSpPr>
        <p:grpSpPr>
          <a:xfrm>
            <a:off x="5820278" y="2906158"/>
            <a:ext cx="294904" cy="370027"/>
            <a:chOff x="5820278" y="2906158"/>
            <a:chExt cx="294904" cy="370027"/>
          </a:xfrm>
        </p:grpSpPr>
        <p:sp>
          <p:nvSpPr>
            <p:cNvPr id="18855" name="Google Shape;18855;p91"/>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91"/>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91"/>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91"/>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91"/>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91"/>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91"/>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2" name="Google Shape;18862;p91"/>
          <p:cNvGrpSpPr/>
          <p:nvPr/>
        </p:nvGrpSpPr>
        <p:grpSpPr>
          <a:xfrm>
            <a:off x="4946819" y="3383229"/>
            <a:ext cx="370132" cy="334223"/>
            <a:chOff x="4946819" y="3383229"/>
            <a:chExt cx="370132" cy="334223"/>
          </a:xfrm>
        </p:grpSpPr>
        <p:sp>
          <p:nvSpPr>
            <p:cNvPr id="18863" name="Google Shape;18863;p91"/>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91"/>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91"/>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91"/>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91"/>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91"/>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91"/>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91"/>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91"/>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2" name="Google Shape;18872;p91"/>
          <p:cNvGrpSpPr/>
          <p:nvPr/>
        </p:nvGrpSpPr>
        <p:grpSpPr>
          <a:xfrm>
            <a:off x="3038403" y="1539234"/>
            <a:ext cx="375482" cy="316072"/>
            <a:chOff x="3038403" y="1539234"/>
            <a:chExt cx="375482" cy="316072"/>
          </a:xfrm>
        </p:grpSpPr>
        <p:sp>
          <p:nvSpPr>
            <p:cNvPr id="18873" name="Google Shape;18873;p91"/>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74" name="Google Shape;18874;p91"/>
            <p:cNvGrpSpPr/>
            <p:nvPr/>
          </p:nvGrpSpPr>
          <p:grpSpPr>
            <a:xfrm>
              <a:off x="3038403" y="1539234"/>
              <a:ext cx="375482" cy="316072"/>
              <a:chOff x="3038403" y="1539234"/>
              <a:chExt cx="375482" cy="316072"/>
            </a:xfrm>
          </p:grpSpPr>
          <p:sp>
            <p:nvSpPr>
              <p:cNvPr id="18875" name="Google Shape;18875;p91"/>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91"/>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91"/>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91"/>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91"/>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91"/>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91"/>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91"/>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91"/>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884" name="Google Shape;18884;p91"/>
          <p:cNvGrpSpPr/>
          <p:nvPr/>
        </p:nvGrpSpPr>
        <p:grpSpPr>
          <a:xfrm>
            <a:off x="6332865" y="2906131"/>
            <a:ext cx="360846" cy="370184"/>
            <a:chOff x="6332865" y="2906131"/>
            <a:chExt cx="360846" cy="370184"/>
          </a:xfrm>
        </p:grpSpPr>
        <p:sp>
          <p:nvSpPr>
            <p:cNvPr id="18885" name="Google Shape;18885;p91"/>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91"/>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91"/>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91"/>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91"/>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91"/>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91"/>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91"/>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91"/>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91"/>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91"/>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6" name="Google Shape;18896;p91"/>
          <p:cNvGrpSpPr/>
          <p:nvPr/>
        </p:nvGrpSpPr>
        <p:grpSpPr>
          <a:xfrm>
            <a:off x="4135079" y="1518066"/>
            <a:ext cx="370132" cy="358223"/>
            <a:chOff x="4135079" y="1518066"/>
            <a:chExt cx="370132" cy="358223"/>
          </a:xfrm>
        </p:grpSpPr>
        <p:sp>
          <p:nvSpPr>
            <p:cNvPr id="18897" name="Google Shape;18897;p91"/>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91"/>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91"/>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91"/>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91"/>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91"/>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91"/>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91"/>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91"/>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91"/>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91"/>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91"/>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91"/>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91"/>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91"/>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91"/>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91"/>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91"/>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91"/>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6" name="Google Shape;18916;p91"/>
          <p:cNvGrpSpPr/>
          <p:nvPr/>
        </p:nvGrpSpPr>
        <p:grpSpPr>
          <a:xfrm>
            <a:off x="6878869" y="1980134"/>
            <a:ext cx="361240" cy="370158"/>
            <a:chOff x="6878869" y="1980134"/>
            <a:chExt cx="361240" cy="370158"/>
          </a:xfrm>
        </p:grpSpPr>
        <p:sp>
          <p:nvSpPr>
            <p:cNvPr id="18917" name="Google Shape;18917;p91"/>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91"/>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91"/>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91"/>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91"/>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91"/>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91"/>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91"/>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91"/>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91"/>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91"/>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91"/>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91"/>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0" name="Google Shape;18930;p91"/>
          <p:cNvGrpSpPr/>
          <p:nvPr/>
        </p:nvGrpSpPr>
        <p:grpSpPr>
          <a:xfrm>
            <a:off x="2493999" y="2550033"/>
            <a:ext cx="370132" cy="259467"/>
            <a:chOff x="2493999" y="2550033"/>
            <a:chExt cx="370132" cy="259467"/>
          </a:xfrm>
        </p:grpSpPr>
        <p:sp>
          <p:nvSpPr>
            <p:cNvPr id="18931" name="Google Shape;18931;p91"/>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91"/>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91"/>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91"/>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91"/>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91"/>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91"/>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91"/>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91"/>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91"/>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91"/>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91"/>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91"/>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91"/>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91"/>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91"/>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91"/>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91"/>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91"/>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0" name="Google Shape;18950;p91"/>
          <p:cNvGrpSpPr/>
          <p:nvPr/>
        </p:nvGrpSpPr>
        <p:grpSpPr>
          <a:xfrm>
            <a:off x="1699703" y="3365261"/>
            <a:ext cx="281054" cy="370158"/>
            <a:chOff x="1699703" y="3365261"/>
            <a:chExt cx="281054" cy="370158"/>
          </a:xfrm>
        </p:grpSpPr>
        <p:sp>
          <p:nvSpPr>
            <p:cNvPr id="18951" name="Google Shape;18951;p91"/>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91"/>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91"/>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91"/>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91"/>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91"/>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91"/>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91"/>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91"/>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91"/>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91"/>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91"/>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91"/>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4" name="Google Shape;18964;p91"/>
          <p:cNvGrpSpPr/>
          <p:nvPr/>
        </p:nvGrpSpPr>
        <p:grpSpPr>
          <a:xfrm>
            <a:off x="7966810" y="1519430"/>
            <a:ext cx="369974" cy="355626"/>
            <a:chOff x="7966810" y="1519430"/>
            <a:chExt cx="369974" cy="355626"/>
          </a:xfrm>
        </p:grpSpPr>
        <p:sp>
          <p:nvSpPr>
            <p:cNvPr id="18965" name="Google Shape;18965;p91"/>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91"/>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91"/>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91"/>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91"/>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91"/>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91"/>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91"/>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91"/>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91"/>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91"/>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91"/>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91"/>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91"/>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91"/>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91"/>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1" name="Google Shape;18981;p91"/>
          <p:cNvGrpSpPr/>
          <p:nvPr/>
        </p:nvGrpSpPr>
        <p:grpSpPr>
          <a:xfrm>
            <a:off x="2792628" y="3365340"/>
            <a:ext cx="290445" cy="370079"/>
            <a:chOff x="2792628" y="3365340"/>
            <a:chExt cx="290445" cy="370079"/>
          </a:xfrm>
        </p:grpSpPr>
        <p:sp>
          <p:nvSpPr>
            <p:cNvPr id="18982" name="Google Shape;18982;p91"/>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91"/>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91"/>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91"/>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91"/>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91"/>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91"/>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91"/>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91"/>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91"/>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91"/>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91"/>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91"/>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91"/>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6" name="Google Shape;18996;p91"/>
          <p:cNvGrpSpPr/>
          <p:nvPr/>
        </p:nvGrpSpPr>
        <p:grpSpPr>
          <a:xfrm>
            <a:off x="1389585" y="1988317"/>
            <a:ext cx="388125" cy="353790"/>
            <a:chOff x="1389585" y="1988317"/>
            <a:chExt cx="388125" cy="353790"/>
          </a:xfrm>
        </p:grpSpPr>
        <p:sp>
          <p:nvSpPr>
            <p:cNvPr id="18997" name="Google Shape;18997;p91"/>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91"/>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91"/>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91"/>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91"/>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91"/>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91"/>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91"/>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91"/>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91"/>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91"/>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91"/>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91"/>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91"/>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91"/>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91"/>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91"/>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91"/>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91"/>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91"/>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91"/>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91"/>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9" name="Google Shape;19019;p91"/>
          <p:cNvGrpSpPr/>
          <p:nvPr/>
        </p:nvGrpSpPr>
        <p:grpSpPr>
          <a:xfrm>
            <a:off x="2492924" y="1512190"/>
            <a:ext cx="370158" cy="370158"/>
            <a:chOff x="2492924" y="1512190"/>
            <a:chExt cx="370158" cy="370158"/>
          </a:xfrm>
        </p:grpSpPr>
        <p:sp>
          <p:nvSpPr>
            <p:cNvPr id="19020" name="Google Shape;19020;p91"/>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91"/>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91"/>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91"/>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91"/>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91"/>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91"/>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91"/>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91"/>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91"/>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91"/>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91"/>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91"/>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91"/>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91"/>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91"/>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91"/>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91"/>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91"/>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91"/>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91"/>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91"/>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2" name="Google Shape;19042;p91"/>
          <p:cNvGrpSpPr/>
          <p:nvPr/>
        </p:nvGrpSpPr>
        <p:grpSpPr>
          <a:xfrm>
            <a:off x="1933569" y="1512243"/>
            <a:ext cx="393975" cy="370105"/>
            <a:chOff x="1933569" y="1512243"/>
            <a:chExt cx="393975" cy="370105"/>
          </a:xfrm>
        </p:grpSpPr>
        <p:sp>
          <p:nvSpPr>
            <p:cNvPr id="19043" name="Google Shape;19043;p91"/>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91"/>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91"/>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91"/>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91"/>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91"/>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91"/>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91"/>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91"/>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91"/>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91"/>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91"/>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91"/>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91"/>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91"/>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91"/>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91"/>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91"/>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91"/>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91"/>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91"/>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91"/>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91"/>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91"/>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91"/>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91"/>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91"/>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91"/>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1" name="Google Shape;19071;p91"/>
          <p:cNvGrpSpPr/>
          <p:nvPr/>
        </p:nvGrpSpPr>
        <p:grpSpPr>
          <a:xfrm>
            <a:off x="2236106" y="3365392"/>
            <a:ext cx="306471" cy="370000"/>
            <a:chOff x="2236106" y="3365392"/>
            <a:chExt cx="306471" cy="370000"/>
          </a:xfrm>
        </p:grpSpPr>
        <p:sp>
          <p:nvSpPr>
            <p:cNvPr id="19072" name="Google Shape;19072;p91"/>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91"/>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91"/>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91"/>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91"/>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91"/>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91"/>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91"/>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91"/>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91"/>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91"/>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91"/>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91"/>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91"/>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6" name="Google Shape;19086;p91"/>
          <p:cNvGrpSpPr/>
          <p:nvPr/>
        </p:nvGrpSpPr>
        <p:grpSpPr>
          <a:xfrm>
            <a:off x="5492823" y="3385563"/>
            <a:ext cx="375325" cy="329606"/>
            <a:chOff x="5492823" y="3385563"/>
            <a:chExt cx="375325" cy="329606"/>
          </a:xfrm>
        </p:grpSpPr>
        <p:sp>
          <p:nvSpPr>
            <p:cNvPr id="19087" name="Google Shape;19087;p91"/>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91"/>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91"/>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91"/>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91"/>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91"/>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91"/>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91"/>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91"/>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91"/>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91"/>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91"/>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91"/>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91"/>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91"/>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91"/>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91"/>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91"/>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91"/>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91"/>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7" name="Google Shape;19107;p91"/>
          <p:cNvGrpSpPr/>
          <p:nvPr/>
        </p:nvGrpSpPr>
        <p:grpSpPr>
          <a:xfrm>
            <a:off x="3041787" y="2001118"/>
            <a:ext cx="370158" cy="328164"/>
            <a:chOff x="3041787" y="2001118"/>
            <a:chExt cx="370158" cy="328164"/>
          </a:xfrm>
        </p:grpSpPr>
        <p:sp>
          <p:nvSpPr>
            <p:cNvPr id="19108" name="Google Shape;19108;p91"/>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91"/>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91"/>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91"/>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91"/>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91"/>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91"/>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91"/>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91"/>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91"/>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91"/>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91"/>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91"/>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91"/>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91"/>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91"/>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91"/>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91"/>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6" name="Google Shape;19126;p91"/>
          <p:cNvGrpSpPr/>
          <p:nvPr/>
        </p:nvGrpSpPr>
        <p:grpSpPr>
          <a:xfrm>
            <a:off x="5779884" y="2039125"/>
            <a:ext cx="372309" cy="328216"/>
            <a:chOff x="5779884" y="2039125"/>
            <a:chExt cx="372309" cy="328216"/>
          </a:xfrm>
        </p:grpSpPr>
        <p:sp>
          <p:nvSpPr>
            <p:cNvPr id="19127" name="Google Shape;19127;p91"/>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91"/>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91"/>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91"/>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91"/>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91"/>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91"/>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91"/>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91"/>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91"/>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91"/>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91"/>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91"/>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40" name="Google Shape;19140;p91"/>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144" name="Shape 19144"/>
        <p:cNvGrpSpPr/>
        <p:nvPr/>
      </p:nvGrpSpPr>
      <p:grpSpPr>
        <a:xfrm>
          <a:off x="0" y="0"/>
          <a:ext cx="0" cy="0"/>
          <a:chOff x="0" y="0"/>
          <a:chExt cx="0" cy="0"/>
        </a:xfrm>
      </p:grpSpPr>
      <p:grpSp>
        <p:nvGrpSpPr>
          <p:cNvPr id="19145" name="Google Shape;19145;p92"/>
          <p:cNvGrpSpPr/>
          <p:nvPr/>
        </p:nvGrpSpPr>
        <p:grpSpPr>
          <a:xfrm>
            <a:off x="878066" y="1981993"/>
            <a:ext cx="354610" cy="372358"/>
            <a:chOff x="878066" y="1981993"/>
            <a:chExt cx="354610" cy="372358"/>
          </a:xfrm>
        </p:grpSpPr>
        <p:sp>
          <p:nvSpPr>
            <p:cNvPr id="19146" name="Google Shape;19146;p92"/>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92"/>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92"/>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92"/>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92"/>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92"/>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92"/>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92"/>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92"/>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92"/>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92"/>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92"/>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92"/>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92"/>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0" name="Google Shape;19160;p92"/>
          <p:cNvGrpSpPr/>
          <p:nvPr/>
        </p:nvGrpSpPr>
        <p:grpSpPr>
          <a:xfrm>
            <a:off x="1345794" y="1982386"/>
            <a:ext cx="371650" cy="371624"/>
            <a:chOff x="1345794" y="1982386"/>
            <a:chExt cx="371650" cy="371624"/>
          </a:xfrm>
        </p:grpSpPr>
        <p:sp>
          <p:nvSpPr>
            <p:cNvPr id="19161" name="Google Shape;19161;p92"/>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92"/>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92"/>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92"/>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92"/>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92"/>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92"/>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92"/>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92"/>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92"/>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92"/>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92"/>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92"/>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92"/>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92"/>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92"/>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92"/>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92"/>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92"/>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92"/>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92"/>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92"/>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92"/>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92"/>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92"/>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92"/>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92"/>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92"/>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92"/>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92"/>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92"/>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92"/>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92"/>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92"/>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92"/>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92"/>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92"/>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8" name="Google Shape;19198;p92"/>
          <p:cNvGrpSpPr/>
          <p:nvPr/>
        </p:nvGrpSpPr>
        <p:grpSpPr>
          <a:xfrm>
            <a:off x="1821465" y="1981993"/>
            <a:ext cx="372410" cy="372410"/>
            <a:chOff x="1821465" y="1981993"/>
            <a:chExt cx="372410" cy="372410"/>
          </a:xfrm>
        </p:grpSpPr>
        <p:sp>
          <p:nvSpPr>
            <p:cNvPr id="19199" name="Google Shape;19199;p92"/>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92"/>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92"/>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92"/>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92"/>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92"/>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92"/>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92"/>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92"/>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92"/>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92"/>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92"/>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92"/>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92"/>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3" name="Google Shape;19213;p92"/>
          <p:cNvGrpSpPr/>
          <p:nvPr/>
        </p:nvGrpSpPr>
        <p:grpSpPr>
          <a:xfrm>
            <a:off x="2276348" y="1981809"/>
            <a:ext cx="415901" cy="372699"/>
            <a:chOff x="2276348" y="1981809"/>
            <a:chExt cx="415901" cy="372699"/>
          </a:xfrm>
        </p:grpSpPr>
        <p:sp>
          <p:nvSpPr>
            <p:cNvPr id="19214" name="Google Shape;19214;p92"/>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92"/>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92"/>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92"/>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92"/>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92"/>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92"/>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1" name="Google Shape;19221;p92"/>
          <p:cNvGrpSpPr/>
          <p:nvPr/>
        </p:nvGrpSpPr>
        <p:grpSpPr>
          <a:xfrm>
            <a:off x="2774354" y="2009990"/>
            <a:ext cx="372017" cy="316310"/>
            <a:chOff x="2774354" y="2009990"/>
            <a:chExt cx="372017" cy="316310"/>
          </a:xfrm>
        </p:grpSpPr>
        <p:sp>
          <p:nvSpPr>
            <p:cNvPr id="19222" name="Google Shape;19222;p92"/>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92"/>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92"/>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92"/>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92"/>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92"/>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92"/>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92"/>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92"/>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92"/>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92"/>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92"/>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92"/>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92"/>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92"/>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92"/>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92"/>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92"/>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92"/>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92"/>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92"/>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92"/>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92"/>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92"/>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92"/>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92"/>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8" name="Google Shape;19248;p92"/>
          <p:cNvGrpSpPr/>
          <p:nvPr/>
        </p:nvGrpSpPr>
        <p:grpSpPr>
          <a:xfrm>
            <a:off x="3722682" y="1981993"/>
            <a:ext cx="375818" cy="372043"/>
            <a:chOff x="3722682" y="1981993"/>
            <a:chExt cx="375818" cy="372043"/>
          </a:xfrm>
        </p:grpSpPr>
        <p:sp>
          <p:nvSpPr>
            <p:cNvPr id="19249" name="Google Shape;19249;p92"/>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92"/>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92"/>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92"/>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92"/>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92"/>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92"/>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92"/>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92"/>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92"/>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92"/>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92"/>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92"/>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92"/>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92"/>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4" name="Google Shape;19264;p92"/>
          <p:cNvGrpSpPr/>
          <p:nvPr/>
        </p:nvGrpSpPr>
        <p:grpSpPr>
          <a:xfrm>
            <a:off x="4201394" y="1981809"/>
            <a:ext cx="373538" cy="372305"/>
            <a:chOff x="4201394" y="1981809"/>
            <a:chExt cx="373538" cy="372305"/>
          </a:xfrm>
        </p:grpSpPr>
        <p:sp>
          <p:nvSpPr>
            <p:cNvPr id="19265" name="Google Shape;19265;p92"/>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92"/>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92"/>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92"/>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92"/>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92"/>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92"/>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92"/>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92"/>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92"/>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92"/>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92"/>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92"/>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92"/>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92"/>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92"/>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1" name="Google Shape;19281;p92"/>
          <p:cNvGrpSpPr/>
          <p:nvPr/>
        </p:nvGrpSpPr>
        <p:grpSpPr>
          <a:xfrm>
            <a:off x="4659658" y="1500266"/>
            <a:ext cx="422743" cy="377784"/>
            <a:chOff x="4659658" y="1500266"/>
            <a:chExt cx="422743" cy="377784"/>
          </a:xfrm>
        </p:grpSpPr>
        <p:sp>
          <p:nvSpPr>
            <p:cNvPr id="19282" name="Google Shape;19282;p92"/>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92"/>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92"/>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92"/>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92"/>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92"/>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92"/>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92"/>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92"/>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92"/>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92"/>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92"/>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92"/>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92"/>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92"/>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92"/>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92"/>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9" name="Google Shape;19299;p92"/>
          <p:cNvGrpSpPr/>
          <p:nvPr/>
        </p:nvGrpSpPr>
        <p:grpSpPr>
          <a:xfrm>
            <a:off x="5211406" y="1513504"/>
            <a:ext cx="260394" cy="351202"/>
            <a:chOff x="5211406" y="1513504"/>
            <a:chExt cx="260394" cy="351202"/>
          </a:xfrm>
        </p:grpSpPr>
        <p:sp>
          <p:nvSpPr>
            <p:cNvPr id="19300" name="Google Shape;19300;p92"/>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92"/>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92"/>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92"/>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92"/>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92"/>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92"/>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92"/>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92"/>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92"/>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92"/>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92"/>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92"/>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3" name="Google Shape;19313;p92"/>
          <p:cNvGrpSpPr/>
          <p:nvPr/>
        </p:nvGrpSpPr>
        <p:grpSpPr>
          <a:xfrm>
            <a:off x="5632602" y="1513216"/>
            <a:ext cx="366722" cy="351779"/>
            <a:chOff x="5632602" y="1513216"/>
            <a:chExt cx="366722" cy="351779"/>
          </a:xfrm>
        </p:grpSpPr>
        <p:sp>
          <p:nvSpPr>
            <p:cNvPr id="19314" name="Google Shape;19314;p92"/>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92"/>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92"/>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92"/>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92"/>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92"/>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92"/>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92"/>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2" name="Google Shape;19322;p92"/>
          <p:cNvGrpSpPr/>
          <p:nvPr/>
        </p:nvGrpSpPr>
        <p:grpSpPr>
          <a:xfrm>
            <a:off x="6089372" y="1527136"/>
            <a:ext cx="401902" cy="323965"/>
            <a:chOff x="6089372" y="1527136"/>
            <a:chExt cx="401902" cy="323965"/>
          </a:xfrm>
        </p:grpSpPr>
        <p:sp>
          <p:nvSpPr>
            <p:cNvPr id="19323" name="Google Shape;19323;p92"/>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92"/>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92"/>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92"/>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92"/>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92"/>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92"/>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92"/>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92"/>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92"/>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92"/>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92"/>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92"/>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92"/>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92"/>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92"/>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92"/>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92"/>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92"/>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92"/>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92"/>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92"/>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92"/>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92"/>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92"/>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92"/>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92"/>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92"/>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92"/>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92"/>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3" name="Google Shape;19353;p92"/>
          <p:cNvGrpSpPr/>
          <p:nvPr/>
        </p:nvGrpSpPr>
        <p:grpSpPr>
          <a:xfrm>
            <a:off x="6579435" y="1527897"/>
            <a:ext cx="370103" cy="322445"/>
            <a:chOff x="6579435" y="1527897"/>
            <a:chExt cx="370103" cy="322445"/>
          </a:xfrm>
        </p:grpSpPr>
        <p:sp>
          <p:nvSpPr>
            <p:cNvPr id="19354" name="Google Shape;19354;p92"/>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92"/>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92"/>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92"/>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92"/>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92"/>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92"/>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92"/>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92"/>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92"/>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92"/>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92"/>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92"/>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92"/>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92"/>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92"/>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92"/>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92"/>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92"/>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92"/>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92"/>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5" name="Google Shape;19375;p92"/>
          <p:cNvGrpSpPr/>
          <p:nvPr/>
        </p:nvGrpSpPr>
        <p:grpSpPr>
          <a:xfrm>
            <a:off x="6988887" y="1538854"/>
            <a:ext cx="499920" cy="300136"/>
            <a:chOff x="6988887" y="1538854"/>
            <a:chExt cx="499920" cy="300136"/>
          </a:xfrm>
        </p:grpSpPr>
        <p:sp>
          <p:nvSpPr>
            <p:cNvPr id="19376" name="Google Shape;19376;p92"/>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92"/>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92"/>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92"/>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92"/>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92"/>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92"/>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92"/>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92"/>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92"/>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92"/>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92"/>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92"/>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9" name="Google Shape;19389;p92"/>
          <p:cNvGrpSpPr/>
          <p:nvPr/>
        </p:nvGrpSpPr>
        <p:grpSpPr>
          <a:xfrm>
            <a:off x="8050359" y="1520687"/>
            <a:ext cx="279321" cy="336837"/>
            <a:chOff x="8050359" y="1520687"/>
            <a:chExt cx="279321" cy="336837"/>
          </a:xfrm>
        </p:grpSpPr>
        <p:sp>
          <p:nvSpPr>
            <p:cNvPr id="19390" name="Google Shape;19390;p92"/>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92"/>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92"/>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92"/>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92"/>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92"/>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92"/>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92"/>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92"/>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92"/>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92"/>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92"/>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92"/>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3" name="Google Shape;19403;p92"/>
          <p:cNvGrpSpPr/>
          <p:nvPr/>
        </p:nvGrpSpPr>
        <p:grpSpPr>
          <a:xfrm>
            <a:off x="6093907" y="2461832"/>
            <a:ext cx="364441" cy="339091"/>
            <a:chOff x="6093907" y="2461832"/>
            <a:chExt cx="364441" cy="339091"/>
          </a:xfrm>
        </p:grpSpPr>
        <p:sp>
          <p:nvSpPr>
            <p:cNvPr id="19404" name="Google Shape;19404;p92"/>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92"/>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92"/>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92"/>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92"/>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92"/>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92"/>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92"/>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92"/>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92"/>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4" name="Google Shape;19414;p92"/>
          <p:cNvGrpSpPr/>
          <p:nvPr/>
        </p:nvGrpSpPr>
        <p:grpSpPr>
          <a:xfrm>
            <a:off x="4676331" y="1980866"/>
            <a:ext cx="377680" cy="377680"/>
            <a:chOff x="4676331" y="1980866"/>
            <a:chExt cx="377680" cy="377680"/>
          </a:xfrm>
        </p:grpSpPr>
        <p:sp>
          <p:nvSpPr>
            <p:cNvPr id="19415" name="Google Shape;19415;p92"/>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92"/>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92"/>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92"/>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92"/>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92"/>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92"/>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92"/>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92"/>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92"/>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92"/>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92"/>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92"/>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92"/>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92"/>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92"/>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92"/>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92"/>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92"/>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4" name="Google Shape;19434;p92"/>
          <p:cNvGrpSpPr/>
          <p:nvPr/>
        </p:nvGrpSpPr>
        <p:grpSpPr>
          <a:xfrm>
            <a:off x="7526242" y="1522968"/>
            <a:ext cx="357651" cy="332275"/>
            <a:chOff x="7526242" y="1522968"/>
            <a:chExt cx="357651" cy="332275"/>
          </a:xfrm>
        </p:grpSpPr>
        <p:sp>
          <p:nvSpPr>
            <p:cNvPr id="19435" name="Google Shape;19435;p92"/>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92"/>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92"/>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92"/>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92"/>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92"/>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92"/>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92"/>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92"/>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92"/>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92"/>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92"/>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92"/>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92"/>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92"/>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92"/>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1" name="Google Shape;19451;p92"/>
          <p:cNvGrpSpPr/>
          <p:nvPr/>
        </p:nvGrpSpPr>
        <p:grpSpPr>
          <a:xfrm>
            <a:off x="3250786" y="1982386"/>
            <a:ext cx="371650" cy="371624"/>
            <a:chOff x="3250786" y="1982386"/>
            <a:chExt cx="371650" cy="371624"/>
          </a:xfrm>
        </p:grpSpPr>
        <p:sp>
          <p:nvSpPr>
            <p:cNvPr id="19452" name="Google Shape;19452;p92"/>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92"/>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92"/>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92"/>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92"/>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92"/>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92"/>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92"/>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92"/>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92"/>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92"/>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92"/>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92"/>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92"/>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92"/>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92"/>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92"/>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92"/>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92"/>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92"/>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92"/>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92"/>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92"/>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92"/>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92"/>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92"/>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92"/>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92"/>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92"/>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92"/>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2" name="Google Shape;19482;p92"/>
          <p:cNvGrpSpPr/>
          <p:nvPr/>
        </p:nvGrpSpPr>
        <p:grpSpPr>
          <a:xfrm>
            <a:off x="1342386" y="2916322"/>
            <a:ext cx="373538" cy="331515"/>
            <a:chOff x="1342386" y="2916322"/>
            <a:chExt cx="373538" cy="331515"/>
          </a:xfrm>
        </p:grpSpPr>
        <p:sp>
          <p:nvSpPr>
            <p:cNvPr id="19483" name="Google Shape;19483;p92"/>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92"/>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92"/>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92"/>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92"/>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92"/>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92"/>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92"/>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92"/>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92"/>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92"/>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4" name="Google Shape;19494;p92"/>
          <p:cNvGrpSpPr/>
          <p:nvPr/>
        </p:nvGrpSpPr>
        <p:grpSpPr>
          <a:xfrm>
            <a:off x="2294122" y="2946600"/>
            <a:ext cx="373931" cy="271351"/>
            <a:chOff x="2294122" y="2946600"/>
            <a:chExt cx="373931" cy="271351"/>
          </a:xfrm>
        </p:grpSpPr>
        <p:sp>
          <p:nvSpPr>
            <p:cNvPr id="19495" name="Google Shape;19495;p92"/>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92"/>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92"/>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92"/>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92"/>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92"/>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92"/>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92"/>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92"/>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92"/>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92"/>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92"/>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92"/>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92"/>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92"/>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92"/>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92"/>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92"/>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92"/>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92"/>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92"/>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92"/>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92"/>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92"/>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92"/>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92"/>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92"/>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92"/>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92"/>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92"/>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5" name="Google Shape;19525;p92"/>
          <p:cNvGrpSpPr/>
          <p:nvPr/>
        </p:nvGrpSpPr>
        <p:grpSpPr>
          <a:xfrm>
            <a:off x="2769819" y="2907251"/>
            <a:ext cx="373905" cy="349682"/>
            <a:chOff x="2769819" y="2907251"/>
            <a:chExt cx="373905" cy="349682"/>
          </a:xfrm>
        </p:grpSpPr>
        <p:sp>
          <p:nvSpPr>
            <p:cNvPr id="19526" name="Google Shape;19526;p92"/>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92"/>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92"/>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92"/>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92"/>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92"/>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92"/>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92"/>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92"/>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92"/>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92"/>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92"/>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92"/>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92"/>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92"/>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92"/>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92"/>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3" name="Google Shape;19543;p92"/>
          <p:cNvGrpSpPr/>
          <p:nvPr/>
        </p:nvGrpSpPr>
        <p:grpSpPr>
          <a:xfrm>
            <a:off x="3246251" y="2895245"/>
            <a:ext cx="375792" cy="373800"/>
            <a:chOff x="3246251" y="2895245"/>
            <a:chExt cx="375792" cy="373800"/>
          </a:xfrm>
        </p:grpSpPr>
        <p:sp>
          <p:nvSpPr>
            <p:cNvPr id="19544" name="Google Shape;19544;p92"/>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92"/>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92"/>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92"/>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92"/>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92"/>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92"/>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92"/>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92"/>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92"/>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92"/>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92"/>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92"/>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92"/>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8" name="Google Shape;19558;p92"/>
          <p:cNvGrpSpPr/>
          <p:nvPr/>
        </p:nvGrpSpPr>
        <p:grpSpPr>
          <a:xfrm>
            <a:off x="3791182" y="2895454"/>
            <a:ext cx="234650" cy="373590"/>
            <a:chOff x="3791182" y="2895454"/>
            <a:chExt cx="234650" cy="373590"/>
          </a:xfrm>
        </p:grpSpPr>
        <p:sp>
          <p:nvSpPr>
            <p:cNvPr id="19559" name="Google Shape;19559;p92"/>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92"/>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92"/>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92"/>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92"/>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92"/>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92"/>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92"/>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92"/>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8" name="Google Shape;19568;p92"/>
          <p:cNvGrpSpPr/>
          <p:nvPr/>
        </p:nvGrpSpPr>
        <p:grpSpPr>
          <a:xfrm>
            <a:off x="7042995" y="2489463"/>
            <a:ext cx="364441" cy="256225"/>
            <a:chOff x="7042995" y="2489463"/>
            <a:chExt cx="364441" cy="256225"/>
          </a:xfrm>
        </p:grpSpPr>
        <p:sp>
          <p:nvSpPr>
            <p:cNvPr id="19569" name="Google Shape;19569;p92"/>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92"/>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92"/>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92"/>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92"/>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92"/>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92"/>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92"/>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92"/>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8" name="Google Shape;19578;p92"/>
          <p:cNvGrpSpPr/>
          <p:nvPr/>
        </p:nvGrpSpPr>
        <p:grpSpPr>
          <a:xfrm>
            <a:off x="7517172" y="2437007"/>
            <a:ext cx="364284" cy="361243"/>
            <a:chOff x="7517172" y="2437007"/>
            <a:chExt cx="364284" cy="361243"/>
          </a:xfrm>
        </p:grpSpPr>
        <p:sp>
          <p:nvSpPr>
            <p:cNvPr id="19579" name="Google Shape;19579;p92"/>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92"/>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92"/>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92"/>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92"/>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92"/>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92"/>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92"/>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92"/>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92"/>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92"/>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92"/>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92"/>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92"/>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92"/>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92"/>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92"/>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92"/>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92"/>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92"/>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92"/>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00" name="Google Shape;19600;p92"/>
          <p:cNvGrpSpPr/>
          <p:nvPr/>
        </p:nvGrpSpPr>
        <p:grpSpPr>
          <a:xfrm>
            <a:off x="8006475" y="2436954"/>
            <a:ext cx="335290" cy="361321"/>
            <a:chOff x="8006475" y="2436954"/>
            <a:chExt cx="335290" cy="361321"/>
          </a:xfrm>
        </p:grpSpPr>
        <p:sp>
          <p:nvSpPr>
            <p:cNvPr id="19601" name="Google Shape;19601;p92"/>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92"/>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92"/>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92"/>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92"/>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92"/>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92"/>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92"/>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92"/>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92"/>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92"/>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92"/>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92"/>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92"/>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92"/>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92"/>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92"/>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92"/>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92"/>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0" name="Google Shape;19620;p92"/>
          <p:cNvGrpSpPr/>
          <p:nvPr/>
        </p:nvGrpSpPr>
        <p:grpSpPr>
          <a:xfrm>
            <a:off x="5596661" y="2909139"/>
            <a:ext cx="394326" cy="349682"/>
            <a:chOff x="5596661" y="2909139"/>
            <a:chExt cx="394326" cy="349682"/>
          </a:xfrm>
        </p:grpSpPr>
        <p:sp>
          <p:nvSpPr>
            <p:cNvPr id="19621" name="Google Shape;19621;p92"/>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92"/>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92"/>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92"/>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92"/>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92"/>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92"/>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92"/>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92"/>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92"/>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92"/>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92"/>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92"/>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92"/>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92"/>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92"/>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7" name="Google Shape;19637;p92"/>
          <p:cNvGrpSpPr/>
          <p:nvPr/>
        </p:nvGrpSpPr>
        <p:grpSpPr>
          <a:xfrm>
            <a:off x="874658" y="2914408"/>
            <a:ext cx="356891" cy="335709"/>
            <a:chOff x="874658" y="2914408"/>
            <a:chExt cx="356891" cy="335709"/>
          </a:xfrm>
        </p:grpSpPr>
        <p:sp>
          <p:nvSpPr>
            <p:cNvPr id="19638" name="Google Shape;19638;p92"/>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92"/>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92"/>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92"/>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92"/>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92"/>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92"/>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92"/>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92"/>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92"/>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92"/>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92"/>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92"/>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92"/>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92"/>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92"/>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92"/>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92"/>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92"/>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92"/>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8" name="Google Shape;19658;p92"/>
          <p:cNvGrpSpPr/>
          <p:nvPr/>
        </p:nvGrpSpPr>
        <p:grpSpPr>
          <a:xfrm>
            <a:off x="4230912" y="2929193"/>
            <a:ext cx="308813" cy="306165"/>
            <a:chOff x="4230912" y="2929193"/>
            <a:chExt cx="308813" cy="306165"/>
          </a:xfrm>
        </p:grpSpPr>
        <p:sp>
          <p:nvSpPr>
            <p:cNvPr id="19659" name="Google Shape;19659;p92"/>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92"/>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92"/>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92"/>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92"/>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92"/>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92"/>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92"/>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92"/>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92"/>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92"/>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92"/>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92"/>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92"/>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92"/>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4" name="Google Shape;19674;p92"/>
          <p:cNvGrpSpPr/>
          <p:nvPr/>
        </p:nvGrpSpPr>
        <p:grpSpPr>
          <a:xfrm>
            <a:off x="4627886" y="3401089"/>
            <a:ext cx="409111" cy="267944"/>
            <a:chOff x="4627886" y="3401089"/>
            <a:chExt cx="409111" cy="267944"/>
          </a:xfrm>
        </p:grpSpPr>
        <p:sp>
          <p:nvSpPr>
            <p:cNvPr id="19675" name="Google Shape;19675;p92"/>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92"/>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92"/>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92"/>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92"/>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92"/>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92"/>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92"/>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92"/>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92"/>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92"/>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6" name="Google Shape;19686;p92"/>
          <p:cNvGrpSpPr/>
          <p:nvPr/>
        </p:nvGrpSpPr>
        <p:grpSpPr>
          <a:xfrm>
            <a:off x="4652476" y="2898915"/>
            <a:ext cx="386016" cy="384495"/>
            <a:chOff x="4652476" y="2898915"/>
            <a:chExt cx="386016" cy="384495"/>
          </a:xfrm>
        </p:grpSpPr>
        <p:sp>
          <p:nvSpPr>
            <p:cNvPr id="19687" name="Google Shape;19687;p92"/>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92"/>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92"/>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92"/>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92"/>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92"/>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92"/>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92"/>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92"/>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6" name="Google Shape;19696;p92"/>
          <p:cNvGrpSpPr/>
          <p:nvPr/>
        </p:nvGrpSpPr>
        <p:grpSpPr>
          <a:xfrm>
            <a:off x="5156931" y="2922194"/>
            <a:ext cx="324699" cy="347611"/>
            <a:chOff x="5156931" y="2922194"/>
            <a:chExt cx="324699" cy="347611"/>
          </a:xfrm>
        </p:grpSpPr>
        <p:sp>
          <p:nvSpPr>
            <p:cNvPr id="19697" name="Google Shape;19697;p92"/>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92"/>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92"/>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92"/>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92"/>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92"/>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92"/>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92"/>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92"/>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92"/>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92"/>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92"/>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92"/>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92"/>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92"/>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92"/>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3" name="Google Shape;19713;p92"/>
          <p:cNvGrpSpPr/>
          <p:nvPr/>
        </p:nvGrpSpPr>
        <p:grpSpPr>
          <a:xfrm>
            <a:off x="6086331" y="2905337"/>
            <a:ext cx="364441" cy="364834"/>
            <a:chOff x="6086331" y="2905337"/>
            <a:chExt cx="364441" cy="364834"/>
          </a:xfrm>
        </p:grpSpPr>
        <p:sp>
          <p:nvSpPr>
            <p:cNvPr id="19714" name="Google Shape;19714;p92"/>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92"/>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92"/>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92"/>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92"/>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92"/>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0" name="Google Shape;19720;p92"/>
          <p:cNvGrpSpPr/>
          <p:nvPr/>
        </p:nvGrpSpPr>
        <p:grpSpPr>
          <a:xfrm>
            <a:off x="6554059" y="2907251"/>
            <a:ext cx="377706" cy="377680"/>
            <a:chOff x="6554059" y="2907251"/>
            <a:chExt cx="377706" cy="377680"/>
          </a:xfrm>
        </p:grpSpPr>
        <p:sp>
          <p:nvSpPr>
            <p:cNvPr id="19721" name="Google Shape;19721;p92"/>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92"/>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92"/>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92"/>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92"/>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92"/>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92"/>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92"/>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92"/>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92"/>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92"/>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92"/>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92"/>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92"/>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92"/>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92"/>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92"/>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92"/>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92"/>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92"/>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92"/>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2" name="Google Shape;19742;p92"/>
          <p:cNvGrpSpPr/>
          <p:nvPr/>
        </p:nvGrpSpPr>
        <p:grpSpPr>
          <a:xfrm>
            <a:off x="7491796" y="2945446"/>
            <a:ext cx="400801" cy="317542"/>
            <a:chOff x="7491796" y="2945446"/>
            <a:chExt cx="400801" cy="317542"/>
          </a:xfrm>
        </p:grpSpPr>
        <p:sp>
          <p:nvSpPr>
            <p:cNvPr id="19743" name="Google Shape;19743;p92"/>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92"/>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92"/>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92"/>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92"/>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92"/>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92"/>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92"/>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92"/>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92"/>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92"/>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92"/>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92"/>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92"/>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92"/>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92"/>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92"/>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92"/>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92"/>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92"/>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92"/>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92"/>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5" name="Google Shape;19765;p92"/>
          <p:cNvGrpSpPr/>
          <p:nvPr/>
        </p:nvGrpSpPr>
        <p:grpSpPr>
          <a:xfrm>
            <a:off x="7045643" y="2907723"/>
            <a:ext cx="345304" cy="365857"/>
            <a:chOff x="7045643" y="2907723"/>
            <a:chExt cx="345304" cy="365857"/>
          </a:xfrm>
        </p:grpSpPr>
        <p:sp>
          <p:nvSpPr>
            <p:cNvPr id="19766" name="Google Shape;19766;p92"/>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92"/>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92"/>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92"/>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92"/>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92"/>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92"/>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92"/>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92"/>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92"/>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92"/>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92"/>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92"/>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92"/>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92"/>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92"/>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92"/>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92"/>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92"/>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5" name="Google Shape;19785;p92"/>
          <p:cNvGrpSpPr/>
          <p:nvPr/>
        </p:nvGrpSpPr>
        <p:grpSpPr>
          <a:xfrm>
            <a:off x="7992843" y="2907251"/>
            <a:ext cx="347794" cy="366328"/>
            <a:chOff x="7992843" y="2907251"/>
            <a:chExt cx="347794" cy="366328"/>
          </a:xfrm>
        </p:grpSpPr>
        <p:sp>
          <p:nvSpPr>
            <p:cNvPr id="19786" name="Google Shape;19786;p92"/>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92"/>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92"/>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92"/>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92"/>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92"/>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92"/>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92"/>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92"/>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92"/>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92"/>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92"/>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92"/>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92"/>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92"/>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92"/>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92"/>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92"/>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92"/>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92"/>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92"/>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92"/>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92"/>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92"/>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92"/>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92"/>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92"/>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92"/>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92"/>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92"/>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92"/>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92"/>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92"/>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9" name="Google Shape;19819;p92"/>
          <p:cNvGrpSpPr/>
          <p:nvPr/>
        </p:nvGrpSpPr>
        <p:grpSpPr>
          <a:xfrm>
            <a:off x="873898" y="1512377"/>
            <a:ext cx="398127" cy="353457"/>
            <a:chOff x="873898" y="1512377"/>
            <a:chExt cx="398127" cy="353457"/>
          </a:xfrm>
        </p:grpSpPr>
        <p:sp>
          <p:nvSpPr>
            <p:cNvPr id="19820" name="Google Shape;19820;p92"/>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92"/>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92"/>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92"/>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92"/>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92"/>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92"/>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92"/>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92"/>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92"/>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92"/>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92"/>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92"/>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92"/>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92"/>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92"/>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92"/>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92"/>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92"/>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9" name="Google Shape;19839;p92"/>
          <p:cNvGrpSpPr/>
          <p:nvPr/>
        </p:nvGrpSpPr>
        <p:grpSpPr>
          <a:xfrm>
            <a:off x="1424125" y="1515680"/>
            <a:ext cx="246762" cy="347139"/>
            <a:chOff x="1424125" y="1515680"/>
            <a:chExt cx="246762" cy="347139"/>
          </a:xfrm>
        </p:grpSpPr>
        <p:sp>
          <p:nvSpPr>
            <p:cNvPr id="19840" name="Google Shape;19840;p92"/>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92"/>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92"/>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92"/>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92"/>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92"/>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92"/>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92"/>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92"/>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92"/>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92"/>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92"/>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92"/>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92"/>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92"/>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92"/>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92"/>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92"/>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92"/>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92"/>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0" name="Google Shape;19860;p92"/>
          <p:cNvGrpSpPr/>
          <p:nvPr/>
        </p:nvGrpSpPr>
        <p:grpSpPr>
          <a:xfrm>
            <a:off x="2319498" y="1512744"/>
            <a:ext cx="352697" cy="352723"/>
            <a:chOff x="2319498" y="1512744"/>
            <a:chExt cx="352697" cy="352723"/>
          </a:xfrm>
        </p:grpSpPr>
        <p:sp>
          <p:nvSpPr>
            <p:cNvPr id="19861" name="Google Shape;19861;p92"/>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92"/>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92"/>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92"/>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92"/>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92"/>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92"/>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92"/>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92"/>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92"/>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92"/>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92"/>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92"/>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92"/>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92"/>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92"/>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92"/>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92"/>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92"/>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0" name="Google Shape;19880;p92"/>
          <p:cNvGrpSpPr/>
          <p:nvPr/>
        </p:nvGrpSpPr>
        <p:grpSpPr>
          <a:xfrm>
            <a:off x="4236601" y="1512666"/>
            <a:ext cx="312981" cy="352697"/>
            <a:chOff x="4236601" y="1512666"/>
            <a:chExt cx="312981" cy="352697"/>
          </a:xfrm>
        </p:grpSpPr>
        <p:sp>
          <p:nvSpPr>
            <p:cNvPr id="19881" name="Google Shape;19881;p92"/>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92"/>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92"/>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92"/>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92"/>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92"/>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92"/>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92"/>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92"/>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92"/>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92"/>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92"/>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92"/>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92"/>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5" name="Google Shape;19895;p92"/>
          <p:cNvGrpSpPr/>
          <p:nvPr/>
        </p:nvGrpSpPr>
        <p:grpSpPr>
          <a:xfrm>
            <a:off x="849675" y="3347716"/>
            <a:ext cx="346300" cy="375818"/>
            <a:chOff x="849675" y="3347716"/>
            <a:chExt cx="346300" cy="375818"/>
          </a:xfrm>
        </p:grpSpPr>
        <p:sp>
          <p:nvSpPr>
            <p:cNvPr id="19896" name="Google Shape;19896;p92"/>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92"/>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92"/>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92"/>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92"/>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92"/>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92"/>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92"/>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92"/>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92"/>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92"/>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92"/>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92"/>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92"/>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92"/>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92"/>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92"/>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3" name="Google Shape;19913;p92"/>
          <p:cNvGrpSpPr/>
          <p:nvPr/>
        </p:nvGrpSpPr>
        <p:grpSpPr>
          <a:xfrm>
            <a:off x="1324219" y="3399202"/>
            <a:ext cx="376578" cy="272846"/>
            <a:chOff x="1324219" y="3399202"/>
            <a:chExt cx="376578" cy="272846"/>
          </a:xfrm>
        </p:grpSpPr>
        <p:sp>
          <p:nvSpPr>
            <p:cNvPr id="19914" name="Google Shape;19914;p92"/>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92"/>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92"/>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92"/>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92"/>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92"/>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92"/>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92"/>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92"/>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92"/>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92"/>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92"/>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92"/>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92"/>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92"/>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92"/>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92"/>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92"/>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92"/>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92"/>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92"/>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92"/>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92"/>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92"/>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92"/>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92"/>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92"/>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92"/>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92"/>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92"/>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92"/>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92"/>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92"/>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7" name="Google Shape;19947;p92"/>
          <p:cNvGrpSpPr/>
          <p:nvPr/>
        </p:nvGrpSpPr>
        <p:grpSpPr>
          <a:xfrm>
            <a:off x="1798763" y="3395401"/>
            <a:ext cx="376185" cy="280448"/>
            <a:chOff x="1798763" y="3395401"/>
            <a:chExt cx="376185" cy="280448"/>
          </a:xfrm>
        </p:grpSpPr>
        <p:sp>
          <p:nvSpPr>
            <p:cNvPr id="19948" name="Google Shape;19948;p92"/>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92"/>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92"/>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92"/>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92"/>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92"/>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92"/>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92"/>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92"/>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92"/>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92"/>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92"/>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92"/>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92"/>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92"/>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92"/>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92"/>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92"/>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92"/>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92"/>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92"/>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92"/>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92"/>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92"/>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92"/>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92"/>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92"/>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92"/>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92"/>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92"/>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92"/>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9" name="Google Shape;19979;p92"/>
          <p:cNvGrpSpPr/>
          <p:nvPr/>
        </p:nvGrpSpPr>
        <p:grpSpPr>
          <a:xfrm>
            <a:off x="2273307" y="3378754"/>
            <a:ext cx="375818" cy="313374"/>
            <a:chOff x="2273307" y="3378754"/>
            <a:chExt cx="375818" cy="313374"/>
          </a:xfrm>
        </p:grpSpPr>
        <p:sp>
          <p:nvSpPr>
            <p:cNvPr id="19980" name="Google Shape;19980;p92"/>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92"/>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92"/>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92"/>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92"/>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92"/>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92"/>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92"/>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92"/>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92"/>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92"/>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92"/>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92"/>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92"/>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92"/>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92"/>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92"/>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92"/>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92"/>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92"/>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92"/>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92"/>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92"/>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92"/>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92"/>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92"/>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92"/>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92"/>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92"/>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92"/>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92"/>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92"/>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92"/>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92"/>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92"/>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92"/>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92"/>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92"/>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92"/>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92"/>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92"/>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92"/>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92"/>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92"/>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92"/>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92"/>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92"/>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92"/>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92"/>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92"/>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92"/>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92"/>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92"/>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92"/>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92"/>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92"/>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92"/>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92"/>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92"/>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92"/>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92"/>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92"/>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92"/>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92"/>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92"/>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92"/>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92"/>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92"/>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92"/>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92"/>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92"/>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92"/>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92"/>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92"/>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92"/>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92"/>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92"/>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92"/>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92"/>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92"/>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92"/>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92"/>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92"/>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92"/>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4" name="Google Shape;20064;p92"/>
          <p:cNvGrpSpPr/>
          <p:nvPr/>
        </p:nvGrpSpPr>
        <p:grpSpPr>
          <a:xfrm>
            <a:off x="2747484" y="3359460"/>
            <a:ext cx="377706" cy="352330"/>
            <a:chOff x="2747484" y="3359460"/>
            <a:chExt cx="377706" cy="352330"/>
          </a:xfrm>
        </p:grpSpPr>
        <p:sp>
          <p:nvSpPr>
            <p:cNvPr id="20065" name="Google Shape;20065;p92"/>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92"/>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92"/>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92"/>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92"/>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92"/>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92"/>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92"/>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92"/>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92"/>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92"/>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92"/>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92"/>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92"/>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92"/>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0" name="Google Shape;20080;p92"/>
          <p:cNvGrpSpPr/>
          <p:nvPr/>
        </p:nvGrpSpPr>
        <p:grpSpPr>
          <a:xfrm>
            <a:off x="3696205" y="3371938"/>
            <a:ext cx="375792" cy="327373"/>
            <a:chOff x="3696205" y="3371938"/>
            <a:chExt cx="375792" cy="327373"/>
          </a:xfrm>
        </p:grpSpPr>
        <p:sp>
          <p:nvSpPr>
            <p:cNvPr id="20081" name="Google Shape;20081;p92"/>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92"/>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92"/>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92"/>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92"/>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92"/>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92"/>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92"/>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92"/>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92"/>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92"/>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92"/>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92"/>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92"/>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92"/>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92"/>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92"/>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92"/>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92"/>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92"/>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92"/>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92"/>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92"/>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04" name="Google Shape;20104;p92"/>
          <p:cNvGrpSpPr/>
          <p:nvPr/>
        </p:nvGrpSpPr>
        <p:grpSpPr>
          <a:xfrm>
            <a:off x="6567324" y="2436849"/>
            <a:ext cx="366722" cy="342892"/>
            <a:chOff x="6567324" y="2436849"/>
            <a:chExt cx="366722" cy="342892"/>
          </a:xfrm>
        </p:grpSpPr>
        <p:sp>
          <p:nvSpPr>
            <p:cNvPr id="20105" name="Google Shape;20105;p92"/>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92"/>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92"/>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92"/>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92"/>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92"/>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92"/>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92"/>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92"/>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92"/>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92"/>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92"/>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7" name="Google Shape;20117;p92"/>
          <p:cNvGrpSpPr/>
          <p:nvPr/>
        </p:nvGrpSpPr>
        <p:grpSpPr>
          <a:xfrm>
            <a:off x="4208970" y="3361347"/>
            <a:ext cx="299349" cy="348188"/>
            <a:chOff x="4208970" y="3361347"/>
            <a:chExt cx="299349" cy="348188"/>
          </a:xfrm>
        </p:grpSpPr>
        <p:sp>
          <p:nvSpPr>
            <p:cNvPr id="20118" name="Google Shape;20118;p92"/>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92"/>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92"/>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92"/>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92"/>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92"/>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92"/>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92"/>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92"/>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92"/>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92"/>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92"/>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92"/>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92"/>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2" name="Google Shape;20132;p92"/>
          <p:cNvGrpSpPr/>
          <p:nvPr/>
        </p:nvGrpSpPr>
        <p:grpSpPr>
          <a:xfrm>
            <a:off x="2786833" y="1512351"/>
            <a:ext cx="366722" cy="353667"/>
            <a:chOff x="2786833" y="1512351"/>
            <a:chExt cx="366722" cy="353667"/>
          </a:xfrm>
        </p:grpSpPr>
        <p:sp>
          <p:nvSpPr>
            <p:cNvPr id="20133" name="Google Shape;20133;p92"/>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92"/>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92"/>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92"/>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92"/>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92"/>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92"/>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92"/>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92"/>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92"/>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92"/>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92"/>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92"/>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92"/>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92"/>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92"/>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92"/>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92"/>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92"/>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92"/>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3" name="Google Shape;20153;p92"/>
          <p:cNvGrpSpPr/>
          <p:nvPr/>
        </p:nvGrpSpPr>
        <p:grpSpPr>
          <a:xfrm>
            <a:off x="1845321" y="1512744"/>
            <a:ext cx="352723" cy="353090"/>
            <a:chOff x="1845321" y="1512744"/>
            <a:chExt cx="352723" cy="353090"/>
          </a:xfrm>
        </p:grpSpPr>
        <p:sp>
          <p:nvSpPr>
            <p:cNvPr id="20154" name="Google Shape;20154;p92"/>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92"/>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92"/>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92"/>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92"/>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92"/>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92"/>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92"/>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92"/>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92"/>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92"/>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5" name="Google Shape;20165;p92"/>
          <p:cNvGrpSpPr/>
          <p:nvPr/>
        </p:nvGrpSpPr>
        <p:grpSpPr>
          <a:xfrm>
            <a:off x="3214452" y="3340533"/>
            <a:ext cx="392465" cy="389896"/>
            <a:chOff x="3214452" y="3340533"/>
            <a:chExt cx="392465" cy="389896"/>
          </a:xfrm>
        </p:grpSpPr>
        <p:sp>
          <p:nvSpPr>
            <p:cNvPr id="20166" name="Google Shape;20166;p92"/>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92"/>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92"/>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92"/>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92"/>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92"/>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92"/>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92"/>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92"/>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92"/>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92"/>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92"/>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92"/>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92"/>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92"/>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92"/>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92"/>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92"/>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92"/>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92"/>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92"/>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92"/>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92"/>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92"/>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92"/>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1" name="Google Shape;20191;p92"/>
          <p:cNvGrpSpPr/>
          <p:nvPr/>
        </p:nvGrpSpPr>
        <p:grpSpPr>
          <a:xfrm>
            <a:off x="3327229" y="1499899"/>
            <a:ext cx="234650" cy="378440"/>
            <a:chOff x="3327229" y="1499899"/>
            <a:chExt cx="234650" cy="378440"/>
          </a:xfrm>
        </p:grpSpPr>
        <p:sp>
          <p:nvSpPr>
            <p:cNvPr id="20192" name="Google Shape;20192;p92"/>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92"/>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92"/>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92"/>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92"/>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92"/>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92"/>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92"/>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92"/>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92"/>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92"/>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92"/>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92"/>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92"/>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92"/>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92"/>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92"/>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92"/>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92"/>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92"/>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92"/>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3" name="Google Shape;20213;p92"/>
          <p:cNvGrpSpPr/>
          <p:nvPr/>
        </p:nvGrpSpPr>
        <p:grpSpPr>
          <a:xfrm>
            <a:off x="3735553" y="1530151"/>
            <a:ext cx="366722" cy="317962"/>
            <a:chOff x="3735553" y="1530151"/>
            <a:chExt cx="366722" cy="317962"/>
          </a:xfrm>
        </p:grpSpPr>
        <p:sp>
          <p:nvSpPr>
            <p:cNvPr id="20214" name="Google Shape;20214;p92"/>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92"/>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92"/>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92"/>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92"/>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92"/>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92"/>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92"/>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92"/>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92"/>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92"/>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92"/>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6" name="Google Shape;20226;p92"/>
          <p:cNvGrpSpPr/>
          <p:nvPr/>
        </p:nvGrpSpPr>
        <p:grpSpPr>
          <a:xfrm>
            <a:off x="866322" y="2469775"/>
            <a:ext cx="379226" cy="322733"/>
            <a:chOff x="866322" y="2469775"/>
            <a:chExt cx="379226" cy="322733"/>
          </a:xfrm>
        </p:grpSpPr>
        <p:sp>
          <p:nvSpPr>
            <p:cNvPr id="20227" name="Google Shape;20227;p92"/>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92"/>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92"/>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92"/>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92"/>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92"/>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92"/>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92"/>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92"/>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92"/>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92"/>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92"/>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92"/>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92"/>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92"/>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92"/>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92"/>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92"/>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92"/>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92"/>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92"/>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92"/>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92"/>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92"/>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92"/>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92"/>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3" name="Google Shape;20253;p92"/>
          <p:cNvGrpSpPr/>
          <p:nvPr/>
        </p:nvGrpSpPr>
        <p:grpSpPr>
          <a:xfrm>
            <a:off x="1328387" y="2500814"/>
            <a:ext cx="404183" cy="289151"/>
            <a:chOff x="1328387" y="2500814"/>
            <a:chExt cx="404183" cy="289151"/>
          </a:xfrm>
        </p:grpSpPr>
        <p:sp>
          <p:nvSpPr>
            <p:cNvPr id="20254" name="Google Shape;20254;p92"/>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92"/>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92"/>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92"/>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92"/>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92"/>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92"/>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92"/>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92"/>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92"/>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92"/>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92"/>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92"/>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92"/>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92"/>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92"/>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92"/>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92"/>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92"/>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92"/>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92"/>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92"/>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92"/>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92"/>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92"/>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92"/>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92"/>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92"/>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92"/>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3" name="Google Shape;20283;p92"/>
          <p:cNvGrpSpPr/>
          <p:nvPr/>
        </p:nvGrpSpPr>
        <p:grpSpPr>
          <a:xfrm>
            <a:off x="1821465" y="2495702"/>
            <a:ext cx="365988" cy="270801"/>
            <a:chOff x="1821465" y="2495702"/>
            <a:chExt cx="365988" cy="270801"/>
          </a:xfrm>
        </p:grpSpPr>
        <p:sp>
          <p:nvSpPr>
            <p:cNvPr id="20284" name="Google Shape;20284;p92"/>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92"/>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92"/>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92"/>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92"/>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92"/>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92"/>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1" name="Google Shape;20291;p92"/>
          <p:cNvGrpSpPr/>
          <p:nvPr/>
        </p:nvGrpSpPr>
        <p:grpSpPr>
          <a:xfrm>
            <a:off x="3725723" y="2455776"/>
            <a:ext cx="354977" cy="351202"/>
            <a:chOff x="3725723" y="2455776"/>
            <a:chExt cx="354977" cy="351202"/>
          </a:xfrm>
        </p:grpSpPr>
        <p:sp>
          <p:nvSpPr>
            <p:cNvPr id="20292" name="Google Shape;20292;p92"/>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92"/>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92"/>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92"/>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92"/>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92"/>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92"/>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92"/>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92"/>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92"/>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92"/>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92"/>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92"/>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5" name="Google Shape;20305;p92"/>
          <p:cNvGrpSpPr/>
          <p:nvPr/>
        </p:nvGrpSpPr>
        <p:grpSpPr>
          <a:xfrm>
            <a:off x="5226165" y="1977641"/>
            <a:ext cx="230482" cy="388847"/>
            <a:chOff x="5226165" y="1977641"/>
            <a:chExt cx="230482" cy="388847"/>
          </a:xfrm>
        </p:grpSpPr>
        <p:sp>
          <p:nvSpPr>
            <p:cNvPr id="20306" name="Google Shape;20306;p92"/>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92"/>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92"/>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92"/>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92"/>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92"/>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92"/>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92"/>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92"/>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92"/>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92"/>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92"/>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8" name="Google Shape;20318;p92"/>
          <p:cNvGrpSpPr/>
          <p:nvPr/>
        </p:nvGrpSpPr>
        <p:grpSpPr>
          <a:xfrm>
            <a:off x="5632602" y="2025510"/>
            <a:ext cx="370130" cy="287264"/>
            <a:chOff x="5632602" y="2025510"/>
            <a:chExt cx="370130" cy="287264"/>
          </a:xfrm>
        </p:grpSpPr>
        <p:sp>
          <p:nvSpPr>
            <p:cNvPr id="20319" name="Google Shape;20319;p92"/>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92"/>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92"/>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92"/>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92"/>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92"/>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92"/>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92"/>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92"/>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92"/>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92"/>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92"/>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92"/>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92"/>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92"/>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92"/>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92"/>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92"/>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7" name="Google Shape;20337;p92"/>
          <p:cNvGrpSpPr/>
          <p:nvPr/>
        </p:nvGrpSpPr>
        <p:grpSpPr>
          <a:xfrm>
            <a:off x="4212378" y="2456537"/>
            <a:ext cx="331515" cy="330021"/>
            <a:chOff x="4212378" y="2456537"/>
            <a:chExt cx="331515" cy="330021"/>
          </a:xfrm>
        </p:grpSpPr>
        <p:sp>
          <p:nvSpPr>
            <p:cNvPr id="20338" name="Google Shape;20338;p92"/>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92"/>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92"/>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92"/>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92"/>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92"/>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92"/>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92"/>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92"/>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7" name="Google Shape;20347;p92"/>
          <p:cNvGrpSpPr/>
          <p:nvPr/>
        </p:nvGrpSpPr>
        <p:grpSpPr>
          <a:xfrm>
            <a:off x="6176013" y="1977825"/>
            <a:ext cx="235411" cy="347427"/>
            <a:chOff x="6176013" y="1977825"/>
            <a:chExt cx="235411" cy="347427"/>
          </a:xfrm>
        </p:grpSpPr>
        <p:sp>
          <p:nvSpPr>
            <p:cNvPr id="20348" name="Google Shape;20348;p92"/>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92"/>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92"/>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92"/>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92"/>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92"/>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92"/>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92"/>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92"/>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92"/>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92"/>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92"/>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92"/>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92"/>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92"/>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92"/>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92"/>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5" name="Google Shape;20365;p92"/>
          <p:cNvGrpSpPr/>
          <p:nvPr/>
        </p:nvGrpSpPr>
        <p:grpSpPr>
          <a:xfrm>
            <a:off x="6652077" y="1977458"/>
            <a:ext cx="235778" cy="347794"/>
            <a:chOff x="6652077" y="1977458"/>
            <a:chExt cx="235778" cy="347794"/>
          </a:xfrm>
        </p:grpSpPr>
        <p:sp>
          <p:nvSpPr>
            <p:cNvPr id="20366" name="Google Shape;20366;p92"/>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92"/>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92"/>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92"/>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92"/>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92"/>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92"/>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92"/>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92"/>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92"/>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92"/>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92"/>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92"/>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92"/>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92"/>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92"/>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2" name="Google Shape;20382;p92"/>
          <p:cNvGrpSpPr/>
          <p:nvPr/>
        </p:nvGrpSpPr>
        <p:grpSpPr>
          <a:xfrm>
            <a:off x="7072513" y="1997512"/>
            <a:ext cx="394352" cy="308052"/>
            <a:chOff x="7072513" y="1997512"/>
            <a:chExt cx="394352" cy="308052"/>
          </a:xfrm>
        </p:grpSpPr>
        <p:sp>
          <p:nvSpPr>
            <p:cNvPr id="20383" name="Google Shape;20383;p92"/>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92"/>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92"/>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92"/>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92"/>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92"/>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92"/>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92"/>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92"/>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92"/>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92"/>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4" name="Google Shape;20394;p92"/>
          <p:cNvGrpSpPr/>
          <p:nvPr/>
        </p:nvGrpSpPr>
        <p:grpSpPr>
          <a:xfrm>
            <a:off x="7576208" y="1977825"/>
            <a:ext cx="292533" cy="347454"/>
            <a:chOff x="7576208" y="1977825"/>
            <a:chExt cx="292533" cy="347454"/>
          </a:xfrm>
        </p:grpSpPr>
        <p:sp>
          <p:nvSpPr>
            <p:cNvPr id="20395" name="Google Shape;20395;p92"/>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92"/>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92"/>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92"/>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92"/>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92"/>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92"/>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92"/>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92"/>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92"/>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92"/>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92"/>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92"/>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8" name="Google Shape;20408;p92"/>
          <p:cNvGrpSpPr/>
          <p:nvPr/>
        </p:nvGrpSpPr>
        <p:grpSpPr>
          <a:xfrm>
            <a:off x="8023882" y="1977458"/>
            <a:ext cx="320557" cy="347794"/>
            <a:chOff x="8023882" y="1977458"/>
            <a:chExt cx="320557" cy="347794"/>
          </a:xfrm>
        </p:grpSpPr>
        <p:sp>
          <p:nvSpPr>
            <p:cNvPr id="20409" name="Google Shape;20409;p92"/>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92"/>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92"/>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92"/>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92"/>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92"/>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92"/>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92"/>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92"/>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92"/>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92"/>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92"/>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92"/>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92"/>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92"/>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92"/>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92"/>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92"/>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92"/>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92"/>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92"/>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92"/>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92"/>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92"/>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92"/>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92"/>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92"/>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92"/>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92"/>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92"/>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92"/>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92"/>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92"/>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92"/>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92"/>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92"/>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92"/>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92"/>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92"/>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92"/>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9" name="Google Shape;20449;p92"/>
          <p:cNvGrpSpPr/>
          <p:nvPr/>
        </p:nvGrpSpPr>
        <p:grpSpPr>
          <a:xfrm>
            <a:off x="5627674" y="2444819"/>
            <a:ext cx="345147" cy="342630"/>
            <a:chOff x="5627674" y="2444819"/>
            <a:chExt cx="345147" cy="342630"/>
          </a:xfrm>
        </p:grpSpPr>
        <p:sp>
          <p:nvSpPr>
            <p:cNvPr id="20450" name="Google Shape;20450;p92"/>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92"/>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92"/>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92"/>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92"/>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5" name="Google Shape;20455;p92"/>
          <p:cNvGrpSpPr/>
          <p:nvPr/>
        </p:nvGrpSpPr>
        <p:grpSpPr>
          <a:xfrm>
            <a:off x="4653996" y="2440257"/>
            <a:ext cx="396607" cy="348555"/>
            <a:chOff x="4653996" y="2440257"/>
            <a:chExt cx="396607" cy="348555"/>
          </a:xfrm>
        </p:grpSpPr>
        <p:sp>
          <p:nvSpPr>
            <p:cNvPr id="20456" name="Google Shape;20456;p92"/>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92"/>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92"/>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92"/>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92"/>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92"/>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92"/>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92"/>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92"/>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92"/>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92"/>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92"/>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92"/>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92"/>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92"/>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92"/>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92"/>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92"/>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4" name="Google Shape;20474;p92"/>
          <p:cNvGrpSpPr/>
          <p:nvPr/>
        </p:nvGrpSpPr>
        <p:grpSpPr>
          <a:xfrm>
            <a:off x="1854391" y="2895140"/>
            <a:ext cx="301630" cy="374272"/>
            <a:chOff x="1854391" y="2895140"/>
            <a:chExt cx="301630" cy="374272"/>
          </a:xfrm>
        </p:grpSpPr>
        <p:sp>
          <p:nvSpPr>
            <p:cNvPr id="20475" name="Google Shape;20475;p92"/>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92"/>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92"/>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92"/>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92"/>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92"/>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92"/>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92"/>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92"/>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92"/>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92"/>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92"/>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92"/>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92"/>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92"/>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92"/>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92"/>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92"/>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92"/>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92"/>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92"/>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92"/>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92"/>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92"/>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92"/>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92"/>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92"/>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92"/>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92"/>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92"/>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92"/>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92"/>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92"/>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92"/>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92"/>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92"/>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92"/>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92"/>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92"/>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92"/>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92"/>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92"/>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92"/>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92"/>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92"/>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92"/>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92"/>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92"/>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92"/>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4" name="Google Shape;20524;p92"/>
          <p:cNvGrpSpPr/>
          <p:nvPr/>
        </p:nvGrpSpPr>
        <p:grpSpPr>
          <a:xfrm>
            <a:off x="5172817" y="2438370"/>
            <a:ext cx="289518" cy="357651"/>
            <a:chOff x="5172817" y="2438370"/>
            <a:chExt cx="289518" cy="357651"/>
          </a:xfrm>
        </p:grpSpPr>
        <p:sp>
          <p:nvSpPr>
            <p:cNvPr id="20525" name="Google Shape;20525;p92"/>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92"/>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92"/>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92"/>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92"/>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92"/>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92"/>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92"/>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92"/>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92"/>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92"/>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6" name="Google Shape;20536;p92"/>
          <p:cNvGrpSpPr/>
          <p:nvPr/>
        </p:nvGrpSpPr>
        <p:grpSpPr>
          <a:xfrm>
            <a:off x="3234506" y="2484534"/>
            <a:ext cx="388297" cy="293320"/>
            <a:chOff x="3234506" y="2484534"/>
            <a:chExt cx="388297" cy="293320"/>
          </a:xfrm>
        </p:grpSpPr>
        <p:sp>
          <p:nvSpPr>
            <p:cNvPr id="20537" name="Google Shape;20537;p92"/>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92"/>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92"/>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92"/>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92"/>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92"/>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92"/>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92"/>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92"/>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92"/>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92"/>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92"/>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92"/>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92"/>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92"/>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92"/>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3" name="Google Shape;20553;p92"/>
          <p:cNvGrpSpPr/>
          <p:nvPr/>
        </p:nvGrpSpPr>
        <p:grpSpPr>
          <a:xfrm>
            <a:off x="6065149" y="3367036"/>
            <a:ext cx="362553" cy="356498"/>
            <a:chOff x="6065149" y="3367036"/>
            <a:chExt cx="362553" cy="356498"/>
          </a:xfrm>
        </p:grpSpPr>
        <p:sp>
          <p:nvSpPr>
            <p:cNvPr id="20554" name="Google Shape;20554;p92"/>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92"/>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92"/>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92"/>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92"/>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9" name="Google Shape;20559;p92"/>
          <p:cNvGrpSpPr/>
          <p:nvPr/>
        </p:nvGrpSpPr>
        <p:grpSpPr>
          <a:xfrm>
            <a:off x="6540821" y="3367036"/>
            <a:ext cx="362553" cy="356498"/>
            <a:chOff x="6540821" y="3367036"/>
            <a:chExt cx="362553" cy="356498"/>
          </a:xfrm>
        </p:grpSpPr>
        <p:sp>
          <p:nvSpPr>
            <p:cNvPr id="20560" name="Google Shape;20560;p92"/>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92"/>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92"/>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92"/>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92"/>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92"/>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92"/>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7" name="Google Shape;20567;p92"/>
          <p:cNvGrpSpPr/>
          <p:nvPr/>
        </p:nvGrpSpPr>
        <p:grpSpPr>
          <a:xfrm>
            <a:off x="2302458" y="2474704"/>
            <a:ext cx="354479" cy="312561"/>
            <a:chOff x="2302458" y="2474704"/>
            <a:chExt cx="354479" cy="312561"/>
          </a:xfrm>
        </p:grpSpPr>
        <p:sp>
          <p:nvSpPr>
            <p:cNvPr id="20568" name="Google Shape;20568;p92"/>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92"/>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92"/>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92"/>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92"/>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92"/>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92"/>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92"/>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92"/>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92"/>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92"/>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92"/>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0" name="Google Shape;20580;p92"/>
          <p:cNvGrpSpPr/>
          <p:nvPr/>
        </p:nvGrpSpPr>
        <p:grpSpPr>
          <a:xfrm>
            <a:off x="2831110" y="2442538"/>
            <a:ext cx="246002" cy="348922"/>
            <a:chOff x="2831110" y="2442538"/>
            <a:chExt cx="246002" cy="348922"/>
          </a:xfrm>
        </p:grpSpPr>
        <p:sp>
          <p:nvSpPr>
            <p:cNvPr id="20581" name="Google Shape;20581;p92"/>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92"/>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92"/>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92"/>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92"/>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92"/>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92"/>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92"/>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92"/>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92"/>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92"/>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92"/>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92"/>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92"/>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5" name="Google Shape;20595;p92"/>
          <p:cNvGrpSpPr/>
          <p:nvPr/>
        </p:nvGrpSpPr>
        <p:grpSpPr>
          <a:xfrm>
            <a:off x="7016492" y="3367036"/>
            <a:ext cx="362947" cy="356498"/>
            <a:chOff x="7016492" y="3367036"/>
            <a:chExt cx="362947" cy="356498"/>
          </a:xfrm>
        </p:grpSpPr>
        <p:sp>
          <p:nvSpPr>
            <p:cNvPr id="20596" name="Google Shape;20596;p92"/>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92"/>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92"/>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92"/>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92"/>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92"/>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2" name="Google Shape;20602;p92"/>
          <p:cNvGrpSpPr/>
          <p:nvPr/>
        </p:nvGrpSpPr>
        <p:grpSpPr>
          <a:xfrm>
            <a:off x="3486106" y="3817357"/>
            <a:ext cx="363314" cy="356576"/>
            <a:chOff x="3763184" y="3817357"/>
            <a:chExt cx="363314" cy="356576"/>
          </a:xfrm>
        </p:grpSpPr>
        <p:sp>
          <p:nvSpPr>
            <p:cNvPr id="20603" name="Google Shape;20603;p92"/>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92"/>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92"/>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92"/>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92"/>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8" name="Google Shape;20608;p92"/>
          <p:cNvGrpSpPr/>
          <p:nvPr/>
        </p:nvGrpSpPr>
        <p:grpSpPr>
          <a:xfrm>
            <a:off x="4831774" y="3817357"/>
            <a:ext cx="362947" cy="356576"/>
            <a:chOff x="5108852" y="3817357"/>
            <a:chExt cx="362947" cy="356576"/>
          </a:xfrm>
        </p:grpSpPr>
        <p:sp>
          <p:nvSpPr>
            <p:cNvPr id="20609" name="Google Shape;20609;p92"/>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92"/>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92"/>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92"/>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3" name="Google Shape;20613;p92"/>
          <p:cNvGrpSpPr/>
          <p:nvPr/>
        </p:nvGrpSpPr>
        <p:grpSpPr>
          <a:xfrm>
            <a:off x="5728642" y="3817357"/>
            <a:ext cx="362947" cy="356576"/>
            <a:chOff x="6005720" y="3817357"/>
            <a:chExt cx="362947" cy="356576"/>
          </a:xfrm>
        </p:grpSpPr>
        <p:sp>
          <p:nvSpPr>
            <p:cNvPr id="20614" name="Google Shape;20614;p92"/>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92"/>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92"/>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92"/>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8" name="Google Shape;20618;p92"/>
          <p:cNvGrpSpPr/>
          <p:nvPr/>
        </p:nvGrpSpPr>
        <p:grpSpPr>
          <a:xfrm>
            <a:off x="5589452" y="3367036"/>
            <a:ext cx="362580" cy="356498"/>
            <a:chOff x="5589452" y="3367036"/>
            <a:chExt cx="362580" cy="356498"/>
          </a:xfrm>
        </p:grpSpPr>
        <p:sp>
          <p:nvSpPr>
            <p:cNvPr id="20619" name="Google Shape;20619;p92"/>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92"/>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92"/>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2" name="Google Shape;20622;p92"/>
          <p:cNvGrpSpPr/>
          <p:nvPr/>
        </p:nvGrpSpPr>
        <p:grpSpPr>
          <a:xfrm>
            <a:off x="3934907" y="3817357"/>
            <a:ext cx="362947" cy="356576"/>
            <a:chOff x="4211985" y="3817357"/>
            <a:chExt cx="362947" cy="356576"/>
          </a:xfrm>
        </p:grpSpPr>
        <p:sp>
          <p:nvSpPr>
            <p:cNvPr id="20623" name="Google Shape;20623;p92"/>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92"/>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92"/>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6" name="Google Shape;20626;p92"/>
          <p:cNvGrpSpPr/>
          <p:nvPr/>
        </p:nvGrpSpPr>
        <p:grpSpPr>
          <a:xfrm>
            <a:off x="7488021" y="3362475"/>
            <a:ext cx="372017" cy="365621"/>
            <a:chOff x="7488021" y="3362475"/>
            <a:chExt cx="372017" cy="365621"/>
          </a:xfrm>
        </p:grpSpPr>
        <p:sp>
          <p:nvSpPr>
            <p:cNvPr id="20627" name="Google Shape;20627;p92"/>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92"/>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92"/>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92"/>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92"/>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92"/>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92"/>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92"/>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92"/>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92"/>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7" name="Google Shape;20637;p92"/>
          <p:cNvGrpSpPr/>
          <p:nvPr/>
        </p:nvGrpSpPr>
        <p:grpSpPr>
          <a:xfrm>
            <a:off x="5113781" y="3367036"/>
            <a:ext cx="362553" cy="356498"/>
            <a:chOff x="5113781" y="3367036"/>
            <a:chExt cx="362553" cy="356498"/>
          </a:xfrm>
        </p:grpSpPr>
        <p:sp>
          <p:nvSpPr>
            <p:cNvPr id="20638" name="Google Shape;20638;p92"/>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92"/>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40" name="Google Shape;20640;p92"/>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41" name="Google Shape;20641;p92"/>
          <p:cNvGrpSpPr/>
          <p:nvPr/>
        </p:nvGrpSpPr>
        <p:grpSpPr>
          <a:xfrm>
            <a:off x="7968621" y="3365489"/>
            <a:ext cx="375818" cy="357651"/>
            <a:chOff x="7968621" y="3365489"/>
            <a:chExt cx="375818" cy="357651"/>
          </a:xfrm>
        </p:grpSpPr>
        <p:sp>
          <p:nvSpPr>
            <p:cNvPr id="20642" name="Google Shape;20642;p92"/>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92"/>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92"/>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92"/>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92"/>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92"/>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92"/>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92"/>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92"/>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92"/>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92"/>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92"/>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4" name="Google Shape;20654;p92"/>
          <p:cNvGrpSpPr/>
          <p:nvPr/>
        </p:nvGrpSpPr>
        <p:grpSpPr>
          <a:xfrm>
            <a:off x="3037672" y="3817357"/>
            <a:ext cx="362920" cy="356865"/>
            <a:chOff x="3314750" y="3817357"/>
            <a:chExt cx="362920" cy="356865"/>
          </a:xfrm>
        </p:grpSpPr>
        <p:grpSp>
          <p:nvGrpSpPr>
            <p:cNvPr id="20655" name="Google Shape;20655;p92"/>
            <p:cNvGrpSpPr/>
            <p:nvPr/>
          </p:nvGrpSpPr>
          <p:grpSpPr>
            <a:xfrm>
              <a:off x="3314750" y="3817357"/>
              <a:ext cx="362920" cy="356865"/>
              <a:chOff x="3314750" y="3817357"/>
              <a:chExt cx="362920" cy="356865"/>
            </a:xfrm>
          </p:grpSpPr>
          <p:sp>
            <p:nvSpPr>
              <p:cNvPr id="20656" name="Google Shape;20656;p92"/>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92"/>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8" name="Google Shape;20658;p92"/>
            <p:cNvGrpSpPr/>
            <p:nvPr/>
          </p:nvGrpSpPr>
          <p:grpSpPr>
            <a:xfrm>
              <a:off x="3394986" y="3894612"/>
              <a:ext cx="202339" cy="202323"/>
              <a:chOff x="935197" y="1793977"/>
              <a:chExt cx="256451" cy="256430"/>
            </a:xfrm>
          </p:grpSpPr>
          <p:sp>
            <p:nvSpPr>
              <p:cNvPr id="20659" name="Google Shape;20659;p92"/>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92"/>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661" name="Google Shape;20661;p92"/>
          <p:cNvGrpSpPr/>
          <p:nvPr/>
        </p:nvGrpSpPr>
        <p:grpSpPr>
          <a:xfrm>
            <a:off x="5280208" y="3817357"/>
            <a:ext cx="362947" cy="356576"/>
            <a:chOff x="5557286" y="3817357"/>
            <a:chExt cx="362947" cy="356576"/>
          </a:xfrm>
        </p:grpSpPr>
        <p:grpSp>
          <p:nvGrpSpPr>
            <p:cNvPr id="20662" name="Google Shape;20662;p92"/>
            <p:cNvGrpSpPr/>
            <p:nvPr/>
          </p:nvGrpSpPr>
          <p:grpSpPr>
            <a:xfrm>
              <a:off x="5557286" y="3817357"/>
              <a:ext cx="362947" cy="356576"/>
              <a:chOff x="5557286" y="3817357"/>
              <a:chExt cx="362947" cy="356576"/>
            </a:xfrm>
          </p:grpSpPr>
          <p:sp>
            <p:nvSpPr>
              <p:cNvPr id="20663" name="Google Shape;20663;p92"/>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92"/>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92"/>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66" name="Google Shape;20666;p92"/>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7" name="Google Shape;20667;p92"/>
          <p:cNvGrpSpPr/>
          <p:nvPr/>
        </p:nvGrpSpPr>
        <p:grpSpPr>
          <a:xfrm>
            <a:off x="2589238" y="3817357"/>
            <a:ext cx="362920" cy="356865"/>
            <a:chOff x="2866317" y="3817357"/>
            <a:chExt cx="362920" cy="356865"/>
          </a:xfrm>
        </p:grpSpPr>
        <p:sp>
          <p:nvSpPr>
            <p:cNvPr id="20668" name="Google Shape;20668;p92"/>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92"/>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92"/>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1" name="Google Shape;20671;p92"/>
          <p:cNvGrpSpPr/>
          <p:nvPr/>
        </p:nvGrpSpPr>
        <p:grpSpPr>
          <a:xfrm>
            <a:off x="4383341" y="3817357"/>
            <a:ext cx="362947" cy="356576"/>
            <a:chOff x="4660419" y="3817357"/>
            <a:chExt cx="362947" cy="356576"/>
          </a:xfrm>
        </p:grpSpPr>
        <p:grpSp>
          <p:nvGrpSpPr>
            <p:cNvPr id="20672" name="Google Shape;20672;p92"/>
            <p:cNvGrpSpPr/>
            <p:nvPr/>
          </p:nvGrpSpPr>
          <p:grpSpPr>
            <a:xfrm>
              <a:off x="4660419" y="3817357"/>
              <a:ext cx="362947" cy="356576"/>
              <a:chOff x="4660419" y="3817357"/>
              <a:chExt cx="362947" cy="356576"/>
            </a:xfrm>
          </p:grpSpPr>
          <p:sp>
            <p:nvSpPr>
              <p:cNvPr id="20673" name="Google Shape;20673;p92"/>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92"/>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5" name="Google Shape;20675;p92"/>
            <p:cNvGrpSpPr/>
            <p:nvPr/>
          </p:nvGrpSpPr>
          <p:grpSpPr>
            <a:xfrm>
              <a:off x="4694459" y="3856408"/>
              <a:ext cx="282308" cy="265356"/>
              <a:chOff x="4690600" y="3853050"/>
              <a:chExt cx="289488" cy="272132"/>
            </a:xfrm>
          </p:grpSpPr>
          <p:sp>
            <p:nvSpPr>
              <p:cNvPr id="20676" name="Google Shape;20676;p92"/>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92"/>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678" name="Google Shape;20678;p92"/>
          <p:cNvGrpSpPr/>
          <p:nvPr/>
        </p:nvGrpSpPr>
        <p:grpSpPr>
          <a:xfrm>
            <a:off x="6184880" y="3813323"/>
            <a:ext cx="369882" cy="364325"/>
            <a:chOff x="1190200" y="238125"/>
            <a:chExt cx="5306767" cy="5212083"/>
          </a:xfrm>
        </p:grpSpPr>
        <p:grpSp>
          <p:nvGrpSpPr>
            <p:cNvPr id="20679" name="Google Shape;20679;p92"/>
            <p:cNvGrpSpPr/>
            <p:nvPr/>
          </p:nvGrpSpPr>
          <p:grpSpPr>
            <a:xfrm>
              <a:off x="1190200" y="238125"/>
              <a:ext cx="5212075" cy="5212075"/>
              <a:chOff x="1190200" y="238125"/>
              <a:chExt cx="5212075" cy="5212075"/>
            </a:xfrm>
          </p:grpSpPr>
          <p:sp>
            <p:nvSpPr>
              <p:cNvPr id="20680" name="Google Shape;20680;p92"/>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92"/>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82" name="Google Shape;20682;p92"/>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83" name="Google Shape;20683;p92"/>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687" name="Shape 20687"/>
        <p:cNvGrpSpPr/>
        <p:nvPr/>
      </p:nvGrpSpPr>
      <p:grpSpPr>
        <a:xfrm>
          <a:off x="0" y="0"/>
          <a:ext cx="0" cy="0"/>
          <a:chOff x="0" y="0"/>
          <a:chExt cx="0" cy="0"/>
        </a:xfrm>
      </p:grpSpPr>
      <p:pic>
        <p:nvPicPr>
          <p:cNvPr id="20688" name="Google Shape;20688;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4" name="Shape 2534"/>
        <p:cNvGrpSpPr/>
        <p:nvPr/>
      </p:nvGrpSpPr>
      <p:grpSpPr>
        <a:xfrm>
          <a:off x="0" y="0"/>
          <a:ext cx="0" cy="0"/>
          <a:chOff x="0" y="0"/>
          <a:chExt cx="0" cy="0"/>
        </a:xfrm>
      </p:grpSpPr>
      <p:sp>
        <p:nvSpPr>
          <p:cNvPr id="2535" name="Google Shape;2535;p42"/>
          <p:cNvSpPr txBox="1"/>
          <p:nvPr>
            <p:ph idx="1" type="body"/>
          </p:nvPr>
        </p:nvSpPr>
        <p:spPr>
          <a:xfrm>
            <a:off x="2041500" y="1563155"/>
            <a:ext cx="5061000" cy="236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clear? Lists like this one:</a:t>
            </a:r>
            <a:br>
              <a:rPr lang="en"/>
            </a:br>
            <a:endParaRPr/>
          </a:p>
          <a:p>
            <a:pPr indent="-330200" lvl="0" marL="457200" rtl="0" algn="l">
              <a:spcBef>
                <a:spcPts val="0"/>
              </a:spcBef>
              <a:spcAft>
                <a:spcPts val="0"/>
              </a:spcAft>
              <a:buSzPts val="1600"/>
              <a:buFont typeface="Barlow Semi Condensed"/>
              <a:buChar char="●"/>
            </a:pPr>
            <a:r>
              <a:rPr lang="en"/>
              <a:t>They’re simple </a:t>
            </a:r>
            <a:endParaRPr/>
          </a:p>
          <a:p>
            <a:pPr indent="-330200" lvl="0" marL="457200" rtl="0" algn="l">
              <a:spcBef>
                <a:spcPts val="0"/>
              </a:spcBef>
              <a:spcAft>
                <a:spcPts val="0"/>
              </a:spcAft>
              <a:buSzPts val="1600"/>
              <a:buFont typeface="Barlow Semi Condensed"/>
              <a:buChar char="●"/>
            </a:pPr>
            <a:r>
              <a:rPr lang="en"/>
              <a:t>You can organize your ideas clearly</a:t>
            </a:r>
            <a:endParaRPr/>
          </a:p>
          <a:p>
            <a:pPr indent="-330200" lvl="0" marL="457200" rtl="0" algn="l">
              <a:spcBef>
                <a:spcPts val="0"/>
              </a:spcBef>
              <a:spcAft>
                <a:spcPts val="0"/>
              </a:spcAft>
              <a:buSzPts val="1600"/>
              <a:buFont typeface="Barlow Semi Condensed"/>
              <a:buChar char="●"/>
            </a:pPr>
            <a:r>
              <a:rPr lang="en"/>
              <a:t>You’ll never forget to buy milk!</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rPr lang="en"/>
              <a:t>And the most important thing: the audience won’t miss the point of your presentation</a:t>
            </a:r>
            <a:endParaRPr/>
          </a:p>
        </p:txBody>
      </p:sp>
      <p:sp>
        <p:nvSpPr>
          <p:cNvPr id="2536" name="Google Shape;2536;p42"/>
          <p:cNvSpPr txBox="1"/>
          <p:nvPr>
            <p:ph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SCIENCE EXPERIMENTS FOR KIDS</a:t>
            </a:r>
            <a:endParaRPr/>
          </a:p>
        </p:txBody>
      </p:sp>
      <p:grpSp>
        <p:nvGrpSpPr>
          <p:cNvPr id="2537" name="Google Shape;2537;p42"/>
          <p:cNvGrpSpPr/>
          <p:nvPr/>
        </p:nvGrpSpPr>
        <p:grpSpPr>
          <a:xfrm>
            <a:off x="96052" y="3589452"/>
            <a:ext cx="1825029" cy="1452352"/>
            <a:chOff x="4189650" y="1358950"/>
            <a:chExt cx="1222800" cy="973100"/>
          </a:xfrm>
        </p:grpSpPr>
        <p:sp>
          <p:nvSpPr>
            <p:cNvPr id="2538" name="Google Shape;2538;p42"/>
            <p:cNvSpPr/>
            <p:nvPr/>
          </p:nvSpPr>
          <p:spPr>
            <a:xfrm>
              <a:off x="4189650" y="1455475"/>
              <a:ext cx="1222800" cy="723925"/>
            </a:xfrm>
            <a:custGeom>
              <a:rect b="b" l="l" r="r" t="t"/>
              <a:pathLst>
                <a:path extrusionOk="0" h="28957" w="48912">
                  <a:moveTo>
                    <a:pt x="28169" y="0"/>
                  </a:moveTo>
                  <a:lnTo>
                    <a:pt x="3822" y="13946"/>
                  </a:lnTo>
                  <a:lnTo>
                    <a:pt x="296" y="16034"/>
                  </a:lnTo>
                  <a:lnTo>
                    <a:pt x="158" y="16133"/>
                  </a:lnTo>
                  <a:lnTo>
                    <a:pt x="80" y="16271"/>
                  </a:lnTo>
                  <a:lnTo>
                    <a:pt x="21" y="16409"/>
                  </a:lnTo>
                  <a:lnTo>
                    <a:pt x="1" y="16566"/>
                  </a:lnTo>
                  <a:lnTo>
                    <a:pt x="21" y="16704"/>
                  </a:lnTo>
                  <a:lnTo>
                    <a:pt x="80" y="16842"/>
                  </a:lnTo>
                  <a:lnTo>
                    <a:pt x="158" y="16980"/>
                  </a:lnTo>
                  <a:lnTo>
                    <a:pt x="296" y="17078"/>
                  </a:lnTo>
                  <a:lnTo>
                    <a:pt x="20566" y="28858"/>
                  </a:lnTo>
                  <a:lnTo>
                    <a:pt x="20704" y="28917"/>
                  </a:lnTo>
                  <a:lnTo>
                    <a:pt x="20861" y="28957"/>
                  </a:lnTo>
                  <a:lnTo>
                    <a:pt x="21019" y="28917"/>
                  </a:lnTo>
                  <a:lnTo>
                    <a:pt x="21176" y="28858"/>
                  </a:lnTo>
                  <a:lnTo>
                    <a:pt x="48616" y="12765"/>
                  </a:lnTo>
                  <a:lnTo>
                    <a:pt x="48754" y="12666"/>
                  </a:lnTo>
                  <a:lnTo>
                    <a:pt x="48833" y="12548"/>
                  </a:lnTo>
                  <a:lnTo>
                    <a:pt x="48892" y="12390"/>
                  </a:lnTo>
                  <a:lnTo>
                    <a:pt x="48911" y="12252"/>
                  </a:lnTo>
                  <a:lnTo>
                    <a:pt x="48892" y="12095"/>
                  </a:lnTo>
                  <a:lnTo>
                    <a:pt x="48833" y="11957"/>
                  </a:lnTo>
                  <a:lnTo>
                    <a:pt x="48734" y="11819"/>
                  </a:lnTo>
                  <a:lnTo>
                    <a:pt x="48616" y="11721"/>
                  </a:lnTo>
                  <a:lnTo>
                    <a:pt x="28169"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2"/>
            <p:cNvSpPr/>
            <p:nvPr/>
          </p:nvSpPr>
          <p:spPr>
            <a:xfrm>
              <a:off x="4285200" y="1804625"/>
              <a:ext cx="33500" cy="11350"/>
            </a:xfrm>
            <a:custGeom>
              <a:rect b="b" l="l" r="r" t="t"/>
              <a:pathLst>
                <a:path extrusionOk="0" h="454" w="1340">
                  <a:moveTo>
                    <a:pt x="473" y="0"/>
                  </a:moveTo>
                  <a:lnTo>
                    <a:pt x="0" y="276"/>
                  </a:lnTo>
                  <a:lnTo>
                    <a:pt x="138" y="355"/>
                  </a:lnTo>
                  <a:lnTo>
                    <a:pt x="256" y="394"/>
                  </a:lnTo>
                  <a:lnTo>
                    <a:pt x="375" y="434"/>
                  </a:lnTo>
                  <a:lnTo>
                    <a:pt x="493" y="453"/>
                  </a:lnTo>
                  <a:lnTo>
                    <a:pt x="591" y="453"/>
                  </a:lnTo>
                  <a:lnTo>
                    <a:pt x="690" y="434"/>
                  </a:lnTo>
                  <a:lnTo>
                    <a:pt x="788" y="414"/>
                  </a:lnTo>
                  <a:lnTo>
                    <a:pt x="867" y="374"/>
                  </a:lnTo>
                  <a:lnTo>
                    <a:pt x="1340" y="99"/>
                  </a:lnTo>
                  <a:lnTo>
                    <a:pt x="1340" y="99"/>
                  </a:lnTo>
                  <a:lnTo>
                    <a:pt x="1261" y="138"/>
                  </a:lnTo>
                  <a:lnTo>
                    <a:pt x="1162" y="158"/>
                  </a:lnTo>
                  <a:lnTo>
                    <a:pt x="1064" y="177"/>
                  </a:lnTo>
                  <a:lnTo>
                    <a:pt x="946" y="177"/>
                  </a:lnTo>
                  <a:lnTo>
                    <a:pt x="847" y="158"/>
                  </a:lnTo>
                  <a:lnTo>
                    <a:pt x="729" y="118"/>
                  </a:lnTo>
                  <a:lnTo>
                    <a:pt x="61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2"/>
            <p:cNvSpPr/>
            <p:nvPr/>
          </p:nvSpPr>
          <p:spPr>
            <a:xfrm>
              <a:off x="4254650" y="1732225"/>
              <a:ext cx="42400" cy="79300"/>
            </a:xfrm>
            <a:custGeom>
              <a:rect b="b" l="l" r="r" t="t"/>
              <a:pathLst>
                <a:path extrusionOk="0" h="3172" w="1696">
                  <a:moveTo>
                    <a:pt x="828" y="0"/>
                  </a:moveTo>
                  <a:lnTo>
                    <a:pt x="356" y="276"/>
                  </a:lnTo>
                  <a:lnTo>
                    <a:pt x="277" y="335"/>
                  </a:lnTo>
                  <a:lnTo>
                    <a:pt x="218" y="394"/>
                  </a:lnTo>
                  <a:lnTo>
                    <a:pt x="159" y="473"/>
                  </a:lnTo>
                  <a:lnTo>
                    <a:pt x="99" y="572"/>
                  </a:lnTo>
                  <a:lnTo>
                    <a:pt x="60" y="670"/>
                  </a:lnTo>
                  <a:lnTo>
                    <a:pt x="40" y="788"/>
                  </a:lnTo>
                  <a:lnTo>
                    <a:pt x="21" y="926"/>
                  </a:lnTo>
                  <a:lnTo>
                    <a:pt x="1" y="1064"/>
                  </a:lnTo>
                  <a:lnTo>
                    <a:pt x="21" y="1202"/>
                  </a:lnTo>
                  <a:lnTo>
                    <a:pt x="40" y="1360"/>
                  </a:lnTo>
                  <a:lnTo>
                    <a:pt x="99" y="1675"/>
                  </a:lnTo>
                  <a:lnTo>
                    <a:pt x="218" y="1970"/>
                  </a:lnTo>
                  <a:lnTo>
                    <a:pt x="356" y="2266"/>
                  </a:lnTo>
                  <a:lnTo>
                    <a:pt x="553" y="2542"/>
                  </a:lnTo>
                  <a:lnTo>
                    <a:pt x="750" y="2798"/>
                  </a:lnTo>
                  <a:lnTo>
                    <a:pt x="986" y="3014"/>
                  </a:lnTo>
                  <a:lnTo>
                    <a:pt x="1104" y="3093"/>
                  </a:lnTo>
                  <a:lnTo>
                    <a:pt x="1222" y="3172"/>
                  </a:lnTo>
                  <a:lnTo>
                    <a:pt x="1695" y="2896"/>
                  </a:lnTo>
                  <a:lnTo>
                    <a:pt x="1577" y="2817"/>
                  </a:lnTo>
                  <a:lnTo>
                    <a:pt x="1459" y="2739"/>
                  </a:lnTo>
                  <a:lnTo>
                    <a:pt x="1222" y="2522"/>
                  </a:lnTo>
                  <a:lnTo>
                    <a:pt x="1025" y="2266"/>
                  </a:lnTo>
                  <a:lnTo>
                    <a:pt x="828" y="1990"/>
                  </a:lnTo>
                  <a:lnTo>
                    <a:pt x="690" y="1695"/>
                  </a:lnTo>
                  <a:lnTo>
                    <a:pt x="572" y="1399"/>
                  </a:lnTo>
                  <a:lnTo>
                    <a:pt x="513" y="1084"/>
                  </a:lnTo>
                  <a:lnTo>
                    <a:pt x="493" y="946"/>
                  </a:lnTo>
                  <a:lnTo>
                    <a:pt x="474" y="788"/>
                  </a:lnTo>
                  <a:lnTo>
                    <a:pt x="493" y="651"/>
                  </a:lnTo>
                  <a:lnTo>
                    <a:pt x="513" y="513"/>
                  </a:lnTo>
                  <a:lnTo>
                    <a:pt x="533" y="394"/>
                  </a:lnTo>
                  <a:lnTo>
                    <a:pt x="572" y="296"/>
                  </a:lnTo>
                  <a:lnTo>
                    <a:pt x="631" y="197"/>
                  </a:lnTo>
                  <a:lnTo>
                    <a:pt x="690" y="119"/>
                  </a:lnTo>
                  <a:lnTo>
                    <a:pt x="750" y="60"/>
                  </a:lnTo>
                  <a:lnTo>
                    <a:pt x="828"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2"/>
            <p:cNvSpPr/>
            <p:nvPr/>
          </p:nvSpPr>
          <p:spPr>
            <a:xfrm>
              <a:off x="4257625" y="1719425"/>
              <a:ext cx="76850" cy="66000"/>
            </a:xfrm>
            <a:custGeom>
              <a:rect b="b" l="l" r="r" t="t"/>
              <a:pathLst>
                <a:path extrusionOk="0" h="2640" w="3074">
                  <a:moveTo>
                    <a:pt x="847" y="0"/>
                  </a:moveTo>
                  <a:lnTo>
                    <a:pt x="709" y="20"/>
                  </a:lnTo>
                  <a:lnTo>
                    <a:pt x="591" y="59"/>
                  </a:lnTo>
                  <a:lnTo>
                    <a:pt x="473" y="99"/>
                  </a:lnTo>
                  <a:lnTo>
                    <a:pt x="0" y="375"/>
                  </a:lnTo>
                  <a:lnTo>
                    <a:pt x="118" y="335"/>
                  </a:lnTo>
                  <a:lnTo>
                    <a:pt x="237" y="296"/>
                  </a:lnTo>
                  <a:lnTo>
                    <a:pt x="374" y="276"/>
                  </a:lnTo>
                  <a:lnTo>
                    <a:pt x="512" y="276"/>
                  </a:lnTo>
                  <a:lnTo>
                    <a:pt x="650" y="296"/>
                  </a:lnTo>
                  <a:lnTo>
                    <a:pt x="808" y="335"/>
                  </a:lnTo>
                  <a:lnTo>
                    <a:pt x="965" y="414"/>
                  </a:lnTo>
                  <a:lnTo>
                    <a:pt x="1123" y="493"/>
                  </a:lnTo>
                  <a:lnTo>
                    <a:pt x="1379" y="670"/>
                  </a:lnTo>
                  <a:lnTo>
                    <a:pt x="1615" y="887"/>
                  </a:lnTo>
                  <a:lnTo>
                    <a:pt x="1852" y="1123"/>
                  </a:lnTo>
                  <a:lnTo>
                    <a:pt x="2049" y="1399"/>
                  </a:lnTo>
                  <a:lnTo>
                    <a:pt x="2246" y="1694"/>
                  </a:lnTo>
                  <a:lnTo>
                    <a:pt x="2403" y="1990"/>
                  </a:lnTo>
                  <a:lnTo>
                    <a:pt x="2522" y="2305"/>
                  </a:lnTo>
                  <a:lnTo>
                    <a:pt x="2600" y="2640"/>
                  </a:lnTo>
                  <a:lnTo>
                    <a:pt x="3073" y="2364"/>
                  </a:lnTo>
                  <a:lnTo>
                    <a:pt x="2994" y="2049"/>
                  </a:lnTo>
                  <a:lnTo>
                    <a:pt x="2876" y="1714"/>
                  </a:lnTo>
                  <a:lnTo>
                    <a:pt x="2719" y="1419"/>
                  </a:lnTo>
                  <a:lnTo>
                    <a:pt x="2522" y="1123"/>
                  </a:lnTo>
                  <a:lnTo>
                    <a:pt x="2325" y="847"/>
                  </a:lnTo>
                  <a:lnTo>
                    <a:pt x="2088" y="611"/>
                  </a:lnTo>
                  <a:lnTo>
                    <a:pt x="1852" y="394"/>
                  </a:lnTo>
                  <a:lnTo>
                    <a:pt x="1596" y="217"/>
                  </a:lnTo>
                  <a:lnTo>
                    <a:pt x="1438" y="138"/>
                  </a:lnTo>
                  <a:lnTo>
                    <a:pt x="1281" y="79"/>
                  </a:lnTo>
                  <a:lnTo>
                    <a:pt x="1123" y="20"/>
                  </a:lnTo>
                  <a:lnTo>
                    <a:pt x="98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2"/>
            <p:cNvSpPr/>
            <p:nvPr/>
          </p:nvSpPr>
          <p:spPr>
            <a:xfrm>
              <a:off x="4246300" y="1726325"/>
              <a:ext cx="76350" cy="100475"/>
            </a:xfrm>
            <a:custGeom>
              <a:rect b="b" l="l" r="r" t="t"/>
              <a:pathLst>
                <a:path extrusionOk="0" h="4019" w="3054">
                  <a:moveTo>
                    <a:pt x="827" y="0"/>
                  </a:moveTo>
                  <a:lnTo>
                    <a:pt x="690" y="20"/>
                  </a:lnTo>
                  <a:lnTo>
                    <a:pt x="571" y="59"/>
                  </a:lnTo>
                  <a:lnTo>
                    <a:pt x="473" y="99"/>
                  </a:lnTo>
                  <a:lnTo>
                    <a:pt x="374" y="177"/>
                  </a:lnTo>
                  <a:lnTo>
                    <a:pt x="276" y="256"/>
                  </a:lnTo>
                  <a:lnTo>
                    <a:pt x="197" y="355"/>
                  </a:lnTo>
                  <a:lnTo>
                    <a:pt x="138" y="473"/>
                  </a:lnTo>
                  <a:lnTo>
                    <a:pt x="79" y="611"/>
                  </a:lnTo>
                  <a:lnTo>
                    <a:pt x="40" y="768"/>
                  </a:lnTo>
                  <a:lnTo>
                    <a:pt x="20" y="926"/>
                  </a:lnTo>
                  <a:lnTo>
                    <a:pt x="0" y="1103"/>
                  </a:lnTo>
                  <a:lnTo>
                    <a:pt x="20" y="1300"/>
                  </a:lnTo>
                  <a:lnTo>
                    <a:pt x="40" y="1477"/>
                  </a:lnTo>
                  <a:lnTo>
                    <a:pt x="79" y="1674"/>
                  </a:lnTo>
                  <a:lnTo>
                    <a:pt x="118" y="1871"/>
                  </a:lnTo>
                  <a:lnTo>
                    <a:pt x="197" y="2068"/>
                  </a:lnTo>
                  <a:lnTo>
                    <a:pt x="276" y="2265"/>
                  </a:lnTo>
                  <a:lnTo>
                    <a:pt x="453" y="2640"/>
                  </a:lnTo>
                  <a:lnTo>
                    <a:pt x="690" y="2994"/>
                  </a:lnTo>
                  <a:lnTo>
                    <a:pt x="808" y="3152"/>
                  </a:lnTo>
                  <a:lnTo>
                    <a:pt x="946" y="3309"/>
                  </a:lnTo>
                  <a:lnTo>
                    <a:pt x="1103" y="3447"/>
                  </a:lnTo>
                  <a:lnTo>
                    <a:pt x="1241" y="3585"/>
                  </a:lnTo>
                  <a:lnTo>
                    <a:pt x="1399" y="3703"/>
                  </a:lnTo>
                  <a:lnTo>
                    <a:pt x="1556" y="3802"/>
                  </a:lnTo>
                  <a:lnTo>
                    <a:pt x="1793" y="3920"/>
                  </a:lnTo>
                  <a:lnTo>
                    <a:pt x="2029" y="3979"/>
                  </a:lnTo>
                  <a:lnTo>
                    <a:pt x="2226" y="4019"/>
                  </a:lnTo>
                  <a:lnTo>
                    <a:pt x="2423" y="3999"/>
                  </a:lnTo>
                  <a:lnTo>
                    <a:pt x="2600" y="3940"/>
                  </a:lnTo>
                  <a:lnTo>
                    <a:pt x="2758" y="3841"/>
                  </a:lnTo>
                  <a:lnTo>
                    <a:pt x="2896" y="3723"/>
                  </a:lnTo>
                  <a:lnTo>
                    <a:pt x="2994" y="3546"/>
                  </a:lnTo>
                  <a:lnTo>
                    <a:pt x="2620" y="3329"/>
                  </a:lnTo>
                  <a:lnTo>
                    <a:pt x="2521" y="3428"/>
                  </a:lnTo>
                  <a:lnTo>
                    <a:pt x="2423" y="3506"/>
                  </a:lnTo>
                  <a:lnTo>
                    <a:pt x="2305" y="3546"/>
                  </a:lnTo>
                  <a:lnTo>
                    <a:pt x="2167" y="3585"/>
                  </a:lnTo>
                  <a:lnTo>
                    <a:pt x="2029" y="3585"/>
                  </a:lnTo>
                  <a:lnTo>
                    <a:pt x="1891" y="3546"/>
                  </a:lnTo>
                  <a:lnTo>
                    <a:pt x="1734" y="3506"/>
                  </a:lnTo>
                  <a:lnTo>
                    <a:pt x="1556" y="3408"/>
                  </a:lnTo>
                  <a:lnTo>
                    <a:pt x="1438" y="3329"/>
                  </a:lnTo>
                  <a:lnTo>
                    <a:pt x="1320" y="3250"/>
                  </a:lnTo>
                  <a:lnTo>
                    <a:pt x="1084" y="3034"/>
                  </a:lnTo>
                  <a:lnTo>
                    <a:pt x="887" y="2778"/>
                  </a:lnTo>
                  <a:lnTo>
                    <a:pt x="690" y="2502"/>
                  </a:lnTo>
                  <a:lnTo>
                    <a:pt x="552" y="2206"/>
                  </a:lnTo>
                  <a:lnTo>
                    <a:pt x="433" y="1911"/>
                  </a:lnTo>
                  <a:lnTo>
                    <a:pt x="374" y="1596"/>
                  </a:lnTo>
                  <a:lnTo>
                    <a:pt x="355" y="1438"/>
                  </a:lnTo>
                  <a:lnTo>
                    <a:pt x="335" y="1300"/>
                  </a:lnTo>
                  <a:lnTo>
                    <a:pt x="355" y="1162"/>
                  </a:lnTo>
                  <a:lnTo>
                    <a:pt x="374" y="1024"/>
                  </a:lnTo>
                  <a:lnTo>
                    <a:pt x="394" y="906"/>
                  </a:lnTo>
                  <a:lnTo>
                    <a:pt x="433" y="808"/>
                  </a:lnTo>
                  <a:lnTo>
                    <a:pt x="493" y="709"/>
                  </a:lnTo>
                  <a:lnTo>
                    <a:pt x="552" y="630"/>
                  </a:lnTo>
                  <a:lnTo>
                    <a:pt x="630" y="571"/>
                  </a:lnTo>
                  <a:lnTo>
                    <a:pt x="709" y="512"/>
                  </a:lnTo>
                  <a:lnTo>
                    <a:pt x="788" y="473"/>
                  </a:lnTo>
                  <a:lnTo>
                    <a:pt x="887" y="433"/>
                  </a:lnTo>
                  <a:lnTo>
                    <a:pt x="1084" y="433"/>
                  </a:lnTo>
                  <a:lnTo>
                    <a:pt x="1202" y="453"/>
                  </a:lnTo>
                  <a:lnTo>
                    <a:pt x="1320" y="493"/>
                  </a:lnTo>
                  <a:lnTo>
                    <a:pt x="1438" y="532"/>
                  </a:lnTo>
                  <a:lnTo>
                    <a:pt x="1576" y="591"/>
                  </a:lnTo>
                  <a:lnTo>
                    <a:pt x="1753" y="729"/>
                  </a:lnTo>
                  <a:lnTo>
                    <a:pt x="1950" y="887"/>
                  </a:lnTo>
                  <a:lnTo>
                    <a:pt x="2108" y="1064"/>
                  </a:lnTo>
                  <a:lnTo>
                    <a:pt x="2265" y="1261"/>
                  </a:lnTo>
                  <a:lnTo>
                    <a:pt x="2403" y="1458"/>
                  </a:lnTo>
                  <a:lnTo>
                    <a:pt x="2521" y="1694"/>
                  </a:lnTo>
                  <a:lnTo>
                    <a:pt x="2620" y="1911"/>
                  </a:lnTo>
                  <a:lnTo>
                    <a:pt x="2699" y="2147"/>
                  </a:lnTo>
                  <a:lnTo>
                    <a:pt x="3053" y="2364"/>
                  </a:lnTo>
                  <a:lnTo>
                    <a:pt x="2975" y="2029"/>
                  </a:lnTo>
                  <a:lnTo>
                    <a:pt x="2856" y="1714"/>
                  </a:lnTo>
                  <a:lnTo>
                    <a:pt x="2699" y="1418"/>
                  </a:lnTo>
                  <a:lnTo>
                    <a:pt x="2502" y="1123"/>
                  </a:lnTo>
                  <a:lnTo>
                    <a:pt x="2305" y="847"/>
                  </a:lnTo>
                  <a:lnTo>
                    <a:pt x="2068" y="611"/>
                  </a:lnTo>
                  <a:lnTo>
                    <a:pt x="1832" y="394"/>
                  </a:lnTo>
                  <a:lnTo>
                    <a:pt x="1576" y="217"/>
                  </a:lnTo>
                  <a:lnTo>
                    <a:pt x="1418"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2"/>
            <p:cNvSpPr/>
            <p:nvPr/>
          </p:nvSpPr>
          <p:spPr>
            <a:xfrm>
              <a:off x="4362025" y="1757350"/>
              <a:ext cx="33500" cy="10850"/>
            </a:xfrm>
            <a:custGeom>
              <a:rect b="b" l="l" r="r" t="t"/>
              <a:pathLst>
                <a:path extrusionOk="0" h="434" w="1340">
                  <a:moveTo>
                    <a:pt x="473" y="0"/>
                  </a:moveTo>
                  <a:lnTo>
                    <a:pt x="0" y="276"/>
                  </a:lnTo>
                  <a:lnTo>
                    <a:pt x="118" y="335"/>
                  </a:lnTo>
                  <a:lnTo>
                    <a:pt x="237" y="394"/>
                  </a:lnTo>
                  <a:lnTo>
                    <a:pt x="355" y="414"/>
                  </a:lnTo>
                  <a:lnTo>
                    <a:pt x="473" y="433"/>
                  </a:lnTo>
                  <a:lnTo>
                    <a:pt x="690" y="433"/>
                  </a:lnTo>
                  <a:lnTo>
                    <a:pt x="768" y="394"/>
                  </a:lnTo>
                  <a:lnTo>
                    <a:pt x="867" y="355"/>
                  </a:lnTo>
                  <a:lnTo>
                    <a:pt x="1340" y="79"/>
                  </a:lnTo>
                  <a:lnTo>
                    <a:pt x="1241" y="118"/>
                  </a:lnTo>
                  <a:lnTo>
                    <a:pt x="1162" y="158"/>
                  </a:lnTo>
                  <a:lnTo>
                    <a:pt x="828" y="158"/>
                  </a:lnTo>
                  <a:lnTo>
                    <a:pt x="709" y="118"/>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2"/>
            <p:cNvSpPr/>
            <p:nvPr/>
          </p:nvSpPr>
          <p:spPr>
            <a:xfrm>
              <a:off x="4331475" y="1684950"/>
              <a:ext cx="42375" cy="79300"/>
            </a:xfrm>
            <a:custGeom>
              <a:rect b="b" l="l" r="r" t="t"/>
              <a:pathLst>
                <a:path extrusionOk="0" h="3172" w="1695">
                  <a:moveTo>
                    <a:pt x="828" y="0"/>
                  </a:moveTo>
                  <a:lnTo>
                    <a:pt x="749" y="40"/>
                  </a:lnTo>
                  <a:lnTo>
                    <a:pt x="741" y="52"/>
                  </a:lnTo>
                  <a:lnTo>
                    <a:pt x="828" y="0"/>
                  </a:lnTo>
                  <a:close/>
                  <a:moveTo>
                    <a:pt x="741" y="52"/>
                  </a:moveTo>
                  <a:lnTo>
                    <a:pt x="355" y="276"/>
                  </a:lnTo>
                  <a:lnTo>
                    <a:pt x="277" y="316"/>
                  </a:lnTo>
                  <a:lnTo>
                    <a:pt x="218" y="394"/>
                  </a:lnTo>
                  <a:lnTo>
                    <a:pt x="139" y="473"/>
                  </a:lnTo>
                  <a:lnTo>
                    <a:pt x="99" y="572"/>
                  </a:lnTo>
                  <a:lnTo>
                    <a:pt x="60" y="670"/>
                  </a:lnTo>
                  <a:lnTo>
                    <a:pt x="21" y="788"/>
                  </a:lnTo>
                  <a:lnTo>
                    <a:pt x="1" y="926"/>
                  </a:lnTo>
                  <a:lnTo>
                    <a:pt x="1" y="1064"/>
                  </a:lnTo>
                  <a:lnTo>
                    <a:pt x="1" y="1202"/>
                  </a:lnTo>
                  <a:lnTo>
                    <a:pt x="21" y="1360"/>
                  </a:lnTo>
                  <a:lnTo>
                    <a:pt x="99" y="1655"/>
                  </a:lnTo>
                  <a:lnTo>
                    <a:pt x="198" y="1970"/>
                  </a:lnTo>
                  <a:lnTo>
                    <a:pt x="355" y="2266"/>
                  </a:lnTo>
                  <a:lnTo>
                    <a:pt x="533" y="2542"/>
                  </a:lnTo>
                  <a:lnTo>
                    <a:pt x="749" y="2778"/>
                  </a:lnTo>
                  <a:lnTo>
                    <a:pt x="966" y="2995"/>
                  </a:lnTo>
                  <a:lnTo>
                    <a:pt x="1084" y="3093"/>
                  </a:lnTo>
                  <a:lnTo>
                    <a:pt x="1222" y="3172"/>
                  </a:lnTo>
                  <a:lnTo>
                    <a:pt x="1695" y="2896"/>
                  </a:lnTo>
                  <a:lnTo>
                    <a:pt x="1557" y="2817"/>
                  </a:lnTo>
                  <a:lnTo>
                    <a:pt x="1439" y="2719"/>
                  </a:lnTo>
                  <a:lnTo>
                    <a:pt x="1222" y="2502"/>
                  </a:lnTo>
                  <a:lnTo>
                    <a:pt x="1006" y="2266"/>
                  </a:lnTo>
                  <a:lnTo>
                    <a:pt x="828" y="1990"/>
                  </a:lnTo>
                  <a:lnTo>
                    <a:pt x="671" y="1695"/>
                  </a:lnTo>
                  <a:lnTo>
                    <a:pt x="572" y="1379"/>
                  </a:lnTo>
                  <a:lnTo>
                    <a:pt x="493" y="1084"/>
                  </a:lnTo>
                  <a:lnTo>
                    <a:pt x="474" y="926"/>
                  </a:lnTo>
                  <a:lnTo>
                    <a:pt x="474" y="788"/>
                  </a:lnTo>
                  <a:lnTo>
                    <a:pt x="474" y="651"/>
                  </a:lnTo>
                  <a:lnTo>
                    <a:pt x="493" y="513"/>
                  </a:lnTo>
                  <a:lnTo>
                    <a:pt x="533" y="394"/>
                  </a:lnTo>
                  <a:lnTo>
                    <a:pt x="572" y="296"/>
                  </a:lnTo>
                  <a:lnTo>
                    <a:pt x="612" y="197"/>
                  </a:lnTo>
                  <a:lnTo>
                    <a:pt x="690" y="119"/>
                  </a:lnTo>
                  <a:lnTo>
                    <a:pt x="741" y="52"/>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2"/>
            <p:cNvSpPr/>
            <p:nvPr/>
          </p:nvSpPr>
          <p:spPr>
            <a:xfrm>
              <a:off x="4334450" y="1672150"/>
              <a:ext cx="76850" cy="65525"/>
            </a:xfrm>
            <a:custGeom>
              <a:rect b="b" l="l" r="r" t="t"/>
              <a:pathLst>
                <a:path extrusionOk="0" h="2621" w="3074">
                  <a:moveTo>
                    <a:pt x="827" y="0"/>
                  </a:moveTo>
                  <a:lnTo>
                    <a:pt x="709" y="20"/>
                  </a:lnTo>
                  <a:lnTo>
                    <a:pt x="591" y="40"/>
                  </a:lnTo>
                  <a:lnTo>
                    <a:pt x="473" y="99"/>
                  </a:lnTo>
                  <a:lnTo>
                    <a:pt x="0" y="375"/>
                  </a:lnTo>
                  <a:lnTo>
                    <a:pt x="0" y="375"/>
                  </a:lnTo>
                  <a:lnTo>
                    <a:pt x="118" y="315"/>
                  </a:lnTo>
                  <a:lnTo>
                    <a:pt x="236" y="296"/>
                  </a:lnTo>
                  <a:lnTo>
                    <a:pt x="355" y="276"/>
                  </a:lnTo>
                  <a:lnTo>
                    <a:pt x="493" y="276"/>
                  </a:lnTo>
                  <a:lnTo>
                    <a:pt x="650" y="296"/>
                  </a:lnTo>
                  <a:lnTo>
                    <a:pt x="788" y="335"/>
                  </a:lnTo>
                  <a:lnTo>
                    <a:pt x="946" y="394"/>
                  </a:lnTo>
                  <a:lnTo>
                    <a:pt x="1103" y="473"/>
                  </a:lnTo>
                  <a:lnTo>
                    <a:pt x="1359" y="650"/>
                  </a:lnTo>
                  <a:lnTo>
                    <a:pt x="1615" y="867"/>
                  </a:lnTo>
                  <a:lnTo>
                    <a:pt x="1852" y="1123"/>
                  </a:lnTo>
                  <a:lnTo>
                    <a:pt x="2049" y="1379"/>
                  </a:lnTo>
                  <a:lnTo>
                    <a:pt x="2226" y="1675"/>
                  </a:lnTo>
                  <a:lnTo>
                    <a:pt x="2384" y="1990"/>
                  </a:lnTo>
                  <a:lnTo>
                    <a:pt x="2521" y="2305"/>
                  </a:lnTo>
                  <a:lnTo>
                    <a:pt x="2600" y="2620"/>
                  </a:lnTo>
                  <a:lnTo>
                    <a:pt x="3073" y="2344"/>
                  </a:lnTo>
                  <a:lnTo>
                    <a:pt x="2994" y="2029"/>
                  </a:lnTo>
                  <a:lnTo>
                    <a:pt x="2856" y="1714"/>
                  </a:lnTo>
                  <a:lnTo>
                    <a:pt x="2699" y="1399"/>
                  </a:lnTo>
                  <a:lnTo>
                    <a:pt x="2521" y="1123"/>
                  </a:lnTo>
                  <a:lnTo>
                    <a:pt x="2324" y="847"/>
                  </a:lnTo>
                  <a:lnTo>
                    <a:pt x="2088" y="591"/>
                  </a:lnTo>
                  <a:lnTo>
                    <a:pt x="1832" y="375"/>
                  </a:lnTo>
                  <a:lnTo>
                    <a:pt x="1576" y="217"/>
                  </a:lnTo>
                  <a:lnTo>
                    <a:pt x="1418" y="119"/>
                  </a:lnTo>
                  <a:lnTo>
                    <a:pt x="1261" y="59"/>
                  </a:lnTo>
                  <a:lnTo>
                    <a:pt x="1123" y="20"/>
                  </a:lnTo>
                  <a:lnTo>
                    <a:pt x="96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2"/>
            <p:cNvSpPr/>
            <p:nvPr/>
          </p:nvSpPr>
          <p:spPr>
            <a:xfrm>
              <a:off x="4323125" y="1679050"/>
              <a:ext cx="76350" cy="99975"/>
            </a:xfrm>
            <a:custGeom>
              <a:rect b="b" l="l" r="r" t="t"/>
              <a:pathLst>
                <a:path extrusionOk="0" h="3999" w="3054">
                  <a:moveTo>
                    <a:pt x="689" y="0"/>
                  </a:moveTo>
                  <a:lnTo>
                    <a:pt x="571" y="39"/>
                  </a:lnTo>
                  <a:lnTo>
                    <a:pt x="453" y="99"/>
                  </a:lnTo>
                  <a:lnTo>
                    <a:pt x="355" y="158"/>
                  </a:lnTo>
                  <a:lnTo>
                    <a:pt x="276" y="256"/>
                  </a:lnTo>
                  <a:lnTo>
                    <a:pt x="197" y="355"/>
                  </a:lnTo>
                  <a:lnTo>
                    <a:pt x="118" y="473"/>
                  </a:lnTo>
                  <a:lnTo>
                    <a:pt x="59" y="611"/>
                  </a:lnTo>
                  <a:lnTo>
                    <a:pt x="20" y="749"/>
                  </a:lnTo>
                  <a:lnTo>
                    <a:pt x="0" y="926"/>
                  </a:lnTo>
                  <a:lnTo>
                    <a:pt x="0" y="1103"/>
                  </a:lnTo>
                  <a:lnTo>
                    <a:pt x="0" y="1280"/>
                  </a:lnTo>
                  <a:lnTo>
                    <a:pt x="20" y="1477"/>
                  </a:lnTo>
                  <a:lnTo>
                    <a:pt x="59" y="1674"/>
                  </a:lnTo>
                  <a:lnTo>
                    <a:pt x="118" y="1871"/>
                  </a:lnTo>
                  <a:lnTo>
                    <a:pt x="177" y="2068"/>
                  </a:lnTo>
                  <a:lnTo>
                    <a:pt x="256" y="2246"/>
                  </a:lnTo>
                  <a:lnTo>
                    <a:pt x="453" y="2640"/>
                  </a:lnTo>
                  <a:lnTo>
                    <a:pt x="689" y="2975"/>
                  </a:lnTo>
                  <a:lnTo>
                    <a:pt x="808" y="3152"/>
                  </a:lnTo>
                  <a:lnTo>
                    <a:pt x="946" y="3309"/>
                  </a:lnTo>
                  <a:lnTo>
                    <a:pt x="1083" y="3447"/>
                  </a:lnTo>
                  <a:lnTo>
                    <a:pt x="1241" y="3565"/>
                  </a:lnTo>
                  <a:lnTo>
                    <a:pt x="1399" y="3684"/>
                  </a:lnTo>
                  <a:lnTo>
                    <a:pt x="1556" y="3802"/>
                  </a:lnTo>
                  <a:lnTo>
                    <a:pt x="1793" y="3900"/>
                  </a:lnTo>
                  <a:lnTo>
                    <a:pt x="2009" y="3979"/>
                  </a:lnTo>
                  <a:lnTo>
                    <a:pt x="2226" y="3999"/>
                  </a:lnTo>
                  <a:lnTo>
                    <a:pt x="2423" y="3999"/>
                  </a:lnTo>
                  <a:lnTo>
                    <a:pt x="2600" y="3940"/>
                  </a:lnTo>
                  <a:lnTo>
                    <a:pt x="2758" y="3841"/>
                  </a:lnTo>
                  <a:lnTo>
                    <a:pt x="2876" y="3703"/>
                  </a:lnTo>
                  <a:lnTo>
                    <a:pt x="2994" y="3546"/>
                  </a:lnTo>
                  <a:lnTo>
                    <a:pt x="2600" y="3329"/>
                  </a:lnTo>
                  <a:lnTo>
                    <a:pt x="2521" y="3428"/>
                  </a:lnTo>
                  <a:lnTo>
                    <a:pt x="2423" y="3487"/>
                  </a:lnTo>
                  <a:lnTo>
                    <a:pt x="2305" y="3546"/>
                  </a:lnTo>
                  <a:lnTo>
                    <a:pt x="2167" y="3565"/>
                  </a:lnTo>
                  <a:lnTo>
                    <a:pt x="2029" y="3565"/>
                  </a:lnTo>
                  <a:lnTo>
                    <a:pt x="1871" y="3546"/>
                  </a:lnTo>
                  <a:lnTo>
                    <a:pt x="1714" y="3487"/>
                  </a:lnTo>
                  <a:lnTo>
                    <a:pt x="1556" y="3408"/>
                  </a:lnTo>
                  <a:lnTo>
                    <a:pt x="1418" y="3329"/>
                  </a:lnTo>
                  <a:lnTo>
                    <a:pt x="1300" y="3231"/>
                  </a:lnTo>
                  <a:lnTo>
                    <a:pt x="1083" y="3014"/>
                  </a:lnTo>
                  <a:lnTo>
                    <a:pt x="867" y="2778"/>
                  </a:lnTo>
                  <a:lnTo>
                    <a:pt x="689" y="2502"/>
                  </a:lnTo>
                  <a:lnTo>
                    <a:pt x="532" y="2206"/>
                  </a:lnTo>
                  <a:lnTo>
                    <a:pt x="433" y="1891"/>
                  </a:lnTo>
                  <a:lnTo>
                    <a:pt x="355" y="1596"/>
                  </a:lnTo>
                  <a:lnTo>
                    <a:pt x="335" y="1438"/>
                  </a:lnTo>
                  <a:lnTo>
                    <a:pt x="335" y="1300"/>
                  </a:lnTo>
                  <a:lnTo>
                    <a:pt x="335" y="1143"/>
                  </a:lnTo>
                  <a:lnTo>
                    <a:pt x="355" y="1024"/>
                  </a:lnTo>
                  <a:lnTo>
                    <a:pt x="394" y="906"/>
                  </a:lnTo>
                  <a:lnTo>
                    <a:pt x="433" y="808"/>
                  </a:lnTo>
                  <a:lnTo>
                    <a:pt x="473" y="709"/>
                  </a:lnTo>
                  <a:lnTo>
                    <a:pt x="552" y="630"/>
                  </a:lnTo>
                  <a:lnTo>
                    <a:pt x="611" y="552"/>
                  </a:lnTo>
                  <a:lnTo>
                    <a:pt x="689" y="512"/>
                  </a:lnTo>
                  <a:lnTo>
                    <a:pt x="788" y="453"/>
                  </a:lnTo>
                  <a:lnTo>
                    <a:pt x="867" y="433"/>
                  </a:lnTo>
                  <a:lnTo>
                    <a:pt x="985" y="414"/>
                  </a:lnTo>
                  <a:lnTo>
                    <a:pt x="1083" y="433"/>
                  </a:lnTo>
                  <a:lnTo>
                    <a:pt x="1202" y="433"/>
                  </a:lnTo>
                  <a:lnTo>
                    <a:pt x="1320" y="473"/>
                  </a:lnTo>
                  <a:lnTo>
                    <a:pt x="1438" y="532"/>
                  </a:lnTo>
                  <a:lnTo>
                    <a:pt x="1556" y="591"/>
                  </a:lnTo>
                  <a:lnTo>
                    <a:pt x="1753" y="709"/>
                  </a:lnTo>
                  <a:lnTo>
                    <a:pt x="1930" y="867"/>
                  </a:lnTo>
                  <a:lnTo>
                    <a:pt x="2108" y="1044"/>
                  </a:lnTo>
                  <a:lnTo>
                    <a:pt x="2265" y="1241"/>
                  </a:lnTo>
                  <a:lnTo>
                    <a:pt x="2403" y="1458"/>
                  </a:lnTo>
                  <a:lnTo>
                    <a:pt x="2521" y="1674"/>
                  </a:lnTo>
                  <a:lnTo>
                    <a:pt x="2620" y="1911"/>
                  </a:lnTo>
                  <a:lnTo>
                    <a:pt x="2699" y="2147"/>
                  </a:lnTo>
                  <a:lnTo>
                    <a:pt x="3053" y="2344"/>
                  </a:lnTo>
                  <a:lnTo>
                    <a:pt x="2974" y="2029"/>
                  </a:lnTo>
                  <a:lnTo>
                    <a:pt x="2837" y="1714"/>
                  </a:lnTo>
                  <a:lnTo>
                    <a:pt x="2679" y="1399"/>
                  </a:lnTo>
                  <a:lnTo>
                    <a:pt x="2502" y="1103"/>
                  </a:lnTo>
                  <a:lnTo>
                    <a:pt x="2305" y="847"/>
                  </a:lnTo>
                  <a:lnTo>
                    <a:pt x="2068" y="591"/>
                  </a:lnTo>
                  <a:lnTo>
                    <a:pt x="1812" y="374"/>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2"/>
            <p:cNvSpPr/>
            <p:nvPr/>
          </p:nvSpPr>
          <p:spPr>
            <a:xfrm>
              <a:off x="4438350" y="1710075"/>
              <a:ext cx="33500" cy="10850"/>
            </a:xfrm>
            <a:custGeom>
              <a:rect b="b" l="l" r="r" t="t"/>
              <a:pathLst>
                <a:path extrusionOk="0" h="434" w="1340">
                  <a:moveTo>
                    <a:pt x="473" y="0"/>
                  </a:moveTo>
                  <a:lnTo>
                    <a:pt x="0" y="276"/>
                  </a:lnTo>
                  <a:lnTo>
                    <a:pt x="138" y="335"/>
                  </a:lnTo>
                  <a:lnTo>
                    <a:pt x="256" y="374"/>
                  </a:lnTo>
                  <a:lnTo>
                    <a:pt x="375" y="414"/>
                  </a:lnTo>
                  <a:lnTo>
                    <a:pt x="493" y="433"/>
                  </a:lnTo>
                  <a:lnTo>
                    <a:pt x="591" y="433"/>
                  </a:lnTo>
                  <a:lnTo>
                    <a:pt x="690" y="414"/>
                  </a:lnTo>
                  <a:lnTo>
                    <a:pt x="788" y="394"/>
                  </a:lnTo>
                  <a:lnTo>
                    <a:pt x="867" y="355"/>
                  </a:lnTo>
                  <a:lnTo>
                    <a:pt x="1340" y="79"/>
                  </a:lnTo>
                  <a:lnTo>
                    <a:pt x="1340" y="79"/>
                  </a:lnTo>
                  <a:lnTo>
                    <a:pt x="1261" y="118"/>
                  </a:lnTo>
                  <a:lnTo>
                    <a:pt x="1163" y="138"/>
                  </a:lnTo>
                  <a:lnTo>
                    <a:pt x="1064" y="158"/>
                  </a:lnTo>
                  <a:lnTo>
                    <a:pt x="966" y="158"/>
                  </a:lnTo>
                  <a:lnTo>
                    <a:pt x="847" y="138"/>
                  </a:lnTo>
                  <a:lnTo>
                    <a:pt x="729" y="99"/>
                  </a:lnTo>
                  <a:lnTo>
                    <a:pt x="61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2"/>
            <p:cNvSpPr/>
            <p:nvPr/>
          </p:nvSpPr>
          <p:spPr>
            <a:xfrm>
              <a:off x="4407825" y="1637175"/>
              <a:ext cx="42375" cy="79800"/>
            </a:xfrm>
            <a:custGeom>
              <a:rect b="b" l="l" r="r" t="t"/>
              <a:pathLst>
                <a:path extrusionOk="0" h="3192" w="1695">
                  <a:moveTo>
                    <a:pt x="847" y="1"/>
                  </a:moveTo>
                  <a:lnTo>
                    <a:pt x="374" y="277"/>
                  </a:lnTo>
                  <a:lnTo>
                    <a:pt x="296" y="336"/>
                  </a:lnTo>
                  <a:lnTo>
                    <a:pt x="217" y="395"/>
                  </a:lnTo>
                  <a:lnTo>
                    <a:pt x="158" y="493"/>
                  </a:lnTo>
                  <a:lnTo>
                    <a:pt x="99" y="572"/>
                  </a:lnTo>
                  <a:lnTo>
                    <a:pt x="59" y="690"/>
                  </a:lnTo>
                  <a:lnTo>
                    <a:pt x="40" y="808"/>
                  </a:lnTo>
                  <a:lnTo>
                    <a:pt x="20" y="927"/>
                  </a:lnTo>
                  <a:lnTo>
                    <a:pt x="0" y="1064"/>
                  </a:lnTo>
                  <a:lnTo>
                    <a:pt x="20" y="1222"/>
                  </a:lnTo>
                  <a:lnTo>
                    <a:pt x="40" y="1360"/>
                  </a:lnTo>
                  <a:lnTo>
                    <a:pt x="99" y="1675"/>
                  </a:lnTo>
                  <a:lnTo>
                    <a:pt x="217" y="1971"/>
                  </a:lnTo>
                  <a:lnTo>
                    <a:pt x="374" y="2266"/>
                  </a:lnTo>
                  <a:lnTo>
                    <a:pt x="552" y="2542"/>
                  </a:lnTo>
                  <a:lnTo>
                    <a:pt x="749" y="2798"/>
                  </a:lnTo>
                  <a:lnTo>
                    <a:pt x="985" y="3015"/>
                  </a:lnTo>
                  <a:lnTo>
                    <a:pt x="1103" y="3113"/>
                  </a:lnTo>
                  <a:lnTo>
                    <a:pt x="1221" y="3192"/>
                  </a:lnTo>
                  <a:lnTo>
                    <a:pt x="1694" y="2916"/>
                  </a:lnTo>
                  <a:lnTo>
                    <a:pt x="1576" y="2837"/>
                  </a:lnTo>
                  <a:lnTo>
                    <a:pt x="1458" y="2739"/>
                  </a:lnTo>
                  <a:lnTo>
                    <a:pt x="1221" y="2522"/>
                  </a:lnTo>
                  <a:lnTo>
                    <a:pt x="1024" y="2266"/>
                  </a:lnTo>
                  <a:lnTo>
                    <a:pt x="847" y="1990"/>
                  </a:lnTo>
                  <a:lnTo>
                    <a:pt x="690" y="1695"/>
                  </a:lnTo>
                  <a:lnTo>
                    <a:pt x="571" y="1399"/>
                  </a:lnTo>
                  <a:lnTo>
                    <a:pt x="512" y="1084"/>
                  </a:lnTo>
                  <a:lnTo>
                    <a:pt x="493" y="946"/>
                  </a:lnTo>
                  <a:lnTo>
                    <a:pt x="473" y="789"/>
                  </a:lnTo>
                  <a:lnTo>
                    <a:pt x="493" y="651"/>
                  </a:lnTo>
                  <a:lnTo>
                    <a:pt x="512" y="533"/>
                  </a:lnTo>
                  <a:lnTo>
                    <a:pt x="532" y="414"/>
                  </a:lnTo>
                  <a:lnTo>
                    <a:pt x="571" y="296"/>
                  </a:lnTo>
                  <a:lnTo>
                    <a:pt x="630" y="217"/>
                  </a:lnTo>
                  <a:lnTo>
                    <a:pt x="690" y="139"/>
                  </a:lnTo>
                  <a:lnTo>
                    <a:pt x="768" y="60"/>
                  </a:lnTo>
                  <a:lnTo>
                    <a:pt x="84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2"/>
            <p:cNvSpPr/>
            <p:nvPr/>
          </p:nvSpPr>
          <p:spPr>
            <a:xfrm>
              <a:off x="4411275" y="1624375"/>
              <a:ext cx="76825" cy="66025"/>
            </a:xfrm>
            <a:custGeom>
              <a:rect b="b" l="l" r="r" t="t"/>
              <a:pathLst>
                <a:path extrusionOk="0" h="2641" w="3073">
                  <a:moveTo>
                    <a:pt x="105" y="333"/>
                  </a:moveTo>
                  <a:lnTo>
                    <a:pt x="99" y="335"/>
                  </a:lnTo>
                  <a:lnTo>
                    <a:pt x="0" y="395"/>
                  </a:lnTo>
                  <a:lnTo>
                    <a:pt x="105" y="333"/>
                  </a:lnTo>
                  <a:close/>
                  <a:moveTo>
                    <a:pt x="827" y="1"/>
                  </a:moveTo>
                  <a:lnTo>
                    <a:pt x="689" y="20"/>
                  </a:lnTo>
                  <a:lnTo>
                    <a:pt x="571" y="60"/>
                  </a:lnTo>
                  <a:lnTo>
                    <a:pt x="473" y="119"/>
                  </a:lnTo>
                  <a:lnTo>
                    <a:pt x="105" y="333"/>
                  </a:lnTo>
                  <a:lnTo>
                    <a:pt x="217" y="296"/>
                  </a:lnTo>
                  <a:lnTo>
                    <a:pt x="355" y="276"/>
                  </a:lnTo>
                  <a:lnTo>
                    <a:pt x="492" y="276"/>
                  </a:lnTo>
                  <a:lnTo>
                    <a:pt x="630" y="316"/>
                  </a:lnTo>
                  <a:lnTo>
                    <a:pt x="788" y="355"/>
                  </a:lnTo>
                  <a:lnTo>
                    <a:pt x="946" y="414"/>
                  </a:lnTo>
                  <a:lnTo>
                    <a:pt x="1103" y="493"/>
                  </a:lnTo>
                  <a:lnTo>
                    <a:pt x="1359" y="670"/>
                  </a:lnTo>
                  <a:lnTo>
                    <a:pt x="1615" y="887"/>
                  </a:lnTo>
                  <a:lnTo>
                    <a:pt x="1832" y="1123"/>
                  </a:lnTo>
                  <a:lnTo>
                    <a:pt x="2049" y="1399"/>
                  </a:lnTo>
                  <a:lnTo>
                    <a:pt x="2226" y="1695"/>
                  </a:lnTo>
                  <a:lnTo>
                    <a:pt x="2384" y="2010"/>
                  </a:lnTo>
                  <a:lnTo>
                    <a:pt x="2502" y="2325"/>
                  </a:lnTo>
                  <a:lnTo>
                    <a:pt x="2600" y="2640"/>
                  </a:lnTo>
                  <a:lnTo>
                    <a:pt x="3073" y="2364"/>
                  </a:lnTo>
                  <a:lnTo>
                    <a:pt x="2974" y="2049"/>
                  </a:lnTo>
                  <a:lnTo>
                    <a:pt x="2856" y="1734"/>
                  </a:lnTo>
                  <a:lnTo>
                    <a:pt x="2699" y="1419"/>
                  </a:lnTo>
                  <a:lnTo>
                    <a:pt x="2521" y="1123"/>
                  </a:lnTo>
                  <a:lnTo>
                    <a:pt x="2305" y="848"/>
                  </a:lnTo>
                  <a:lnTo>
                    <a:pt x="2088" y="611"/>
                  </a:lnTo>
                  <a:lnTo>
                    <a:pt x="1832" y="395"/>
                  </a:lnTo>
                  <a:lnTo>
                    <a:pt x="1576" y="217"/>
                  </a:lnTo>
                  <a:lnTo>
                    <a:pt x="1418" y="138"/>
                  </a:lnTo>
                  <a:lnTo>
                    <a:pt x="1261" y="79"/>
                  </a:lnTo>
                  <a:lnTo>
                    <a:pt x="1103" y="4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2"/>
            <p:cNvSpPr/>
            <p:nvPr/>
          </p:nvSpPr>
          <p:spPr>
            <a:xfrm>
              <a:off x="4399450" y="1631275"/>
              <a:ext cx="76850" cy="100475"/>
            </a:xfrm>
            <a:custGeom>
              <a:rect b="b" l="l" r="r" t="t"/>
              <a:pathLst>
                <a:path extrusionOk="0" h="4019" w="3074">
                  <a:moveTo>
                    <a:pt x="828" y="0"/>
                  </a:moveTo>
                  <a:lnTo>
                    <a:pt x="709" y="20"/>
                  </a:lnTo>
                  <a:lnTo>
                    <a:pt x="572" y="59"/>
                  </a:lnTo>
                  <a:lnTo>
                    <a:pt x="473" y="99"/>
                  </a:lnTo>
                  <a:lnTo>
                    <a:pt x="375" y="178"/>
                  </a:lnTo>
                  <a:lnTo>
                    <a:pt x="276" y="256"/>
                  </a:lnTo>
                  <a:lnTo>
                    <a:pt x="197" y="355"/>
                  </a:lnTo>
                  <a:lnTo>
                    <a:pt x="138" y="493"/>
                  </a:lnTo>
                  <a:lnTo>
                    <a:pt x="79" y="611"/>
                  </a:lnTo>
                  <a:lnTo>
                    <a:pt x="40" y="769"/>
                  </a:lnTo>
                  <a:lnTo>
                    <a:pt x="20" y="926"/>
                  </a:lnTo>
                  <a:lnTo>
                    <a:pt x="0" y="1103"/>
                  </a:lnTo>
                  <a:lnTo>
                    <a:pt x="20" y="1300"/>
                  </a:lnTo>
                  <a:lnTo>
                    <a:pt x="40" y="1497"/>
                  </a:lnTo>
                  <a:lnTo>
                    <a:pt x="79" y="1694"/>
                  </a:lnTo>
                  <a:lnTo>
                    <a:pt x="138" y="1872"/>
                  </a:lnTo>
                  <a:lnTo>
                    <a:pt x="197" y="2069"/>
                  </a:lnTo>
                  <a:lnTo>
                    <a:pt x="276" y="2266"/>
                  </a:lnTo>
                  <a:lnTo>
                    <a:pt x="453" y="2640"/>
                  </a:lnTo>
                  <a:lnTo>
                    <a:pt x="690" y="2994"/>
                  </a:lnTo>
                  <a:lnTo>
                    <a:pt x="828" y="3152"/>
                  </a:lnTo>
                  <a:lnTo>
                    <a:pt x="965" y="3310"/>
                  </a:lnTo>
                  <a:lnTo>
                    <a:pt x="1103" y="3448"/>
                  </a:lnTo>
                  <a:lnTo>
                    <a:pt x="1241" y="3585"/>
                  </a:lnTo>
                  <a:lnTo>
                    <a:pt x="1399" y="3704"/>
                  </a:lnTo>
                  <a:lnTo>
                    <a:pt x="1556" y="3802"/>
                  </a:lnTo>
                  <a:lnTo>
                    <a:pt x="1793" y="3920"/>
                  </a:lnTo>
                  <a:lnTo>
                    <a:pt x="2029" y="3999"/>
                  </a:lnTo>
                  <a:lnTo>
                    <a:pt x="2226" y="4019"/>
                  </a:lnTo>
                  <a:lnTo>
                    <a:pt x="2423" y="3999"/>
                  </a:lnTo>
                  <a:lnTo>
                    <a:pt x="2600" y="3940"/>
                  </a:lnTo>
                  <a:lnTo>
                    <a:pt x="2758" y="3861"/>
                  </a:lnTo>
                  <a:lnTo>
                    <a:pt x="2896" y="3723"/>
                  </a:lnTo>
                  <a:lnTo>
                    <a:pt x="2994" y="3566"/>
                  </a:lnTo>
                  <a:lnTo>
                    <a:pt x="2620" y="3329"/>
                  </a:lnTo>
                  <a:lnTo>
                    <a:pt x="2522" y="3428"/>
                  </a:lnTo>
                  <a:lnTo>
                    <a:pt x="2423" y="3507"/>
                  </a:lnTo>
                  <a:lnTo>
                    <a:pt x="2305" y="3566"/>
                  </a:lnTo>
                  <a:lnTo>
                    <a:pt x="2187" y="3585"/>
                  </a:lnTo>
                  <a:lnTo>
                    <a:pt x="2049" y="3585"/>
                  </a:lnTo>
                  <a:lnTo>
                    <a:pt x="1891" y="3566"/>
                  </a:lnTo>
                  <a:lnTo>
                    <a:pt x="1734" y="3507"/>
                  </a:lnTo>
                  <a:lnTo>
                    <a:pt x="1556" y="3428"/>
                  </a:lnTo>
                  <a:lnTo>
                    <a:pt x="1438" y="3349"/>
                  </a:lnTo>
                  <a:lnTo>
                    <a:pt x="1320" y="3251"/>
                  </a:lnTo>
                  <a:lnTo>
                    <a:pt x="1084" y="3034"/>
                  </a:lnTo>
                  <a:lnTo>
                    <a:pt x="887" y="2778"/>
                  </a:lnTo>
                  <a:lnTo>
                    <a:pt x="709" y="2502"/>
                  </a:lnTo>
                  <a:lnTo>
                    <a:pt x="552" y="2207"/>
                  </a:lnTo>
                  <a:lnTo>
                    <a:pt x="434" y="1911"/>
                  </a:lnTo>
                  <a:lnTo>
                    <a:pt x="375" y="1596"/>
                  </a:lnTo>
                  <a:lnTo>
                    <a:pt x="355" y="1458"/>
                  </a:lnTo>
                  <a:lnTo>
                    <a:pt x="335" y="1300"/>
                  </a:lnTo>
                  <a:lnTo>
                    <a:pt x="355" y="1163"/>
                  </a:lnTo>
                  <a:lnTo>
                    <a:pt x="375" y="1044"/>
                  </a:lnTo>
                  <a:lnTo>
                    <a:pt x="394" y="926"/>
                  </a:lnTo>
                  <a:lnTo>
                    <a:pt x="434" y="808"/>
                  </a:lnTo>
                  <a:lnTo>
                    <a:pt x="493" y="709"/>
                  </a:lnTo>
                  <a:lnTo>
                    <a:pt x="552" y="631"/>
                  </a:lnTo>
                  <a:lnTo>
                    <a:pt x="631" y="572"/>
                  </a:lnTo>
                  <a:lnTo>
                    <a:pt x="709" y="513"/>
                  </a:lnTo>
                  <a:lnTo>
                    <a:pt x="788" y="473"/>
                  </a:lnTo>
                  <a:lnTo>
                    <a:pt x="887" y="453"/>
                  </a:lnTo>
                  <a:lnTo>
                    <a:pt x="985" y="434"/>
                  </a:lnTo>
                  <a:lnTo>
                    <a:pt x="1103" y="434"/>
                  </a:lnTo>
                  <a:lnTo>
                    <a:pt x="1202" y="453"/>
                  </a:lnTo>
                  <a:lnTo>
                    <a:pt x="1320" y="493"/>
                  </a:lnTo>
                  <a:lnTo>
                    <a:pt x="1438" y="532"/>
                  </a:lnTo>
                  <a:lnTo>
                    <a:pt x="1576" y="611"/>
                  </a:lnTo>
                  <a:lnTo>
                    <a:pt x="1773" y="729"/>
                  </a:lnTo>
                  <a:lnTo>
                    <a:pt x="1950" y="887"/>
                  </a:lnTo>
                  <a:lnTo>
                    <a:pt x="2108" y="1064"/>
                  </a:lnTo>
                  <a:lnTo>
                    <a:pt x="2266" y="1261"/>
                  </a:lnTo>
                  <a:lnTo>
                    <a:pt x="2403" y="1478"/>
                  </a:lnTo>
                  <a:lnTo>
                    <a:pt x="2541" y="1694"/>
                  </a:lnTo>
                  <a:lnTo>
                    <a:pt x="2640" y="1931"/>
                  </a:lnTo>
                  <a:lnTo>
                    <a:pt x="2719" y="2167"/>
                  </a:lnTo>
                  <a:lnTo>
                    <a:pt x="3073" y="2364"/>
                  </a:lnTo>
                  <a:lnTo>
                    <a:pt x="2975" y="2049"/>
                  </a:lnTo>
                  <a:lnTo>
                    <a:pt x="2857" y="1734"/>
                  </a:lnTo>
                  <a:lnTo>
                    <a:pt x="2699" y="1419"/>
                  </a:lnTo>
                  <a:lnTo>
                    <a:pt x="2522" y="1123"/>
                  </a:lnTo>
                  <a:lnTo>
                    <a:pt x="2305" y="847"/>
                  </a:lnTo>
                  <a:lnTo>
                    <a:pt x="2088" y="611"/>
                  </a:lnTo>
                  <a:lnTo>
                    <a:pt x="1832" y="394"/>
                  </a:lnTo>
                  <a:lnTo>
                    <a:pt x="1576" y="217"/>
                  </a:lnTo>
                  <a:lnTo>
                    <a:pt x="1419" y="138"/>
                  </a:lnTo>
                  <a:lnTo>
                    <a:pt x="1261" y="79"/>
                  </a:lnTo>
                  <a:lnTo>
                    <a:pt x="1103" y="4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2"/>
            <p:cNvSpPr/>
            <p:nvPr/>
          </p:nvSpPr>
          <p:spPr>
            <a:xfrm>
              <a:off x="4515175" y="1662300"/>
              <a:ext cx="33500" cy="11350"/>
            </a:xfrm>
            <a:custGeom>
              <a:rect b="b" l="l" r="r" t="t"/>
              <a:pathLst>
                <a:path extrusionOk="0" h="454" w="1340">
                  <a:moveTo>
                    <a:pt x="473" y="0"/>
                  </a:moveTo>
                  <a:lnTo>
                    <a:pt x="0" y="276"/>
                  </a:lnTo>
                  <a:lnTo>
                    <a:pt x="119" y="355"/>
                  </a:lnTo>
                  <a:lnTo>
                    <a:pt x="256" y="394"/>
                  </a:lnTo>
                  <a:lnTo>
                    <a:pt x="375" y="434"/>
                  </a:lnTo>
                  <a:lnTo>
                    <a:pt x="473" y="453"/>
                  </a:lnTo>
                  <a:lnTo>
                    <a:pt x="591" y="453"/>
                  </a:lnTo>
                  <a:lnTo>
                    <a:pt x="690" y="434"/>
                  </a:lnTo>
                  <a:lnTo>
                    <a:pt x="788" y="414"/>
                  </a:lnTo>
                  <a:lnTo>
                    <a:pt x="867" y="355"/>
                  </a:lnTo>
                  <a:lnTo>
                    <a:pt x="1340" y="99"/>
                  </a:lnTo>
                  <a:lnTo>
                    <a:pt x="1340" y="99"/>
                  </a:lnTo>
                  <a:lnTo>
                    <a:pt x="1261" y="138"/>
                  </a:lnTo>
                  <a:lnTo>
                    <a:pt x="1163" y="158"/>
                  </a:lnTo>
                  <a:lnTo>
                    <a:pt x="1064" y="178"/>
                  </a:lnTo>
                  <a:lnTo>
                    <a:pt x="946" y="178"/>
                  </a:lnTo>
                  <a:lnTo>
                    <a:pt x="847" y="158"/>
                  </a:lnTo>
                  <a:lnTo>
                    <a:pt x="729" y="119"/>
                  </a:lnTo>
                  <a:lnTo>
                    <a:pt x="591"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2"/>
            <p:cNvSpPr/>
            <p:nvPr/>
          </p:nvSpPr>
          <p:spPr>
            <a:xfrm>
              <a:off x="4484650" y="1589900"/>
              <a:ext cx="42375" cy="79325"/>
            </a:xfrm>
            <a:custGeom>
              <a:rect b="b" l="l" r="r" t="t"/>
              <a:pathLst>
                <a:path extrusionOk="0" h="3173" w="1695">
                  <a:moveTo>
                    <a:pt x="827" y="1"/>
                  </a:moveTo>
                  <a:lnTo>
                    <a:pt x="355" y="276"/>
                  </a:lnTo>
                  <a:lnTo>
                    <a:pt x="276" y="336"/>
                  </a:lnTo>
                  <a:lnTo>
                    <a:pt x="217" y="395"/>
                  </a:lnTo>
                  <a:lnTo>
                    <a:pt x="158" y="473"/>
                  </a:lnTo>
                  <a:lnTo>
                    <a:pt x="99" y="572"/>
                  </a:lnTo>
                  <a:lnTo>
                    <a:pt x="59" y="670"/>
                  </a:lnTo>
                  <a:lnTo>
                    <a:pt x="20" y="789"/>
                  </a:lnTo>
                  <a:lnTo>
                    <a:pt x="0" y="927"/>
                  </a:lnTo>
                  <a:lnTo>
                    <a:pt x="0" y="1064"/>
                  </a:lnTo>
                  <a:lnTo>
                    <a:pt x="0" y="1202"/>
                  </a:lnTo>
                  <a:lnTo>
                    <a:pt x="20" y="1360"/>
                  </a:lnTo>
                  <a:lnTo>
                    <a:pt x="99" y="1655"/>
                  </a:lnTo>
                  <a:lnTo>
                    <a:pt x="217" y="1971"/>
                  </a:lnTo>
                  <a:lnTo>
                    <a:pt x="355" y="2266"/>
                  </a:lnTo>
                  <a:lnTo>
                    <a:pt x="532" y="2542"/>
                  </a:lnTo>
                  <a:lnTo>
                    <a:pt x="749" y="2798"/>
                  </a:lnTo>
                  <a:lnTo>
                    <a:pt x="985" y="3015"/>
                  </a:lnTo>
                  <a:lnTo>
                    <a:pt x="1103" y="3093"/>
                  </a:lnTo>
                  <a:lnTo>
                    <a:pt x="1221" y="3172"/>
                  </a:lnTo>
                  <a:lnTo>
                    <a:pt x="1694" y="2896"/>
                  </a:lnTo>
                  <a:lnTo>
                    <a:pt x="1576" y="2818"/>
                  </a:lnTo>
                  <a:lnTo>
                    <a:pt x="1458" y="2739"/>
                  </a:lnTo>
                  <a:lnTo>
                    <a:pt x="1221" y="2522"/>
                  </a:lnTo>
                  <a:lnTo>
                    <a:pt x="1005" y="2266"/>
                  </a:lnTo>
                  <a:lnTo>
                    <a:pt x="827" y="1990"/>
                  </a:lnTo>
                  <a:lnTo>
                    <a:pt x="689" y="1695"/>
                  </a:lnTo>
                  <a:lnTo>
                    <a:pt x="571" y="1399"/>
                  </a:lnTo>
                  <a:lnTo>
                    <a:pt x="493" y="1084"/>
                  </a:lnTo>
                  <a:lnTo>
                    <a:pt x="473" y="927"/>
                  </a:lnTo>
                  <a:lnTo>
                    <a:pt x="473" y="789"/>
                  </a:lnTo>
                  <a:lnTo>
                    <a:pt x="473" y="651"/>
                  </a:lnTo>
                  <a:lnTo>
                    <a:pt x="493" y="513"/>
                  </a:lnTo>
                  <a:lnTo>
                    <a:pt x="532" y="395"/>
                  </a:lnTo>
                  <a:lnTo>
                    <a:pt x="571" y="296"/>
                  </a:lnTo>
                  <a:lnTo>
                    <a:pt x="630" y="198"/>
                  </a:lnTo>
                  <a:lnTo>
                    <a:pt x="689" y="119"/>
                  </a:lnTo>
                  <a:lnTo>
                    <a:pt x="749" y="60"/>
                  </a:lnTo>
                  <a:lnTo>
                    <a:pt x="827"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2"/>
            <p:cNvSpPr/>
            <p:nvPr/>
          </p:nvSpPr>
          <p:spPr>
            <a:xfrm>
              <a:off x="4487600" y="1577100"/>
              <a:ext cx="76850" cy="66025"/>
            </a:xfrm>
            <a:custGeom>
              <a:rect b="b" l="l" r="r" t="t"/>
              <a:pathLst>
                <a:path extrusionOk="0" h="2641" w="3074">
                  <a:moveTo>
                    <a:pt x="847" y="1"/>
                  </a:moveTo>
                  <a:lnTo>
                    <a:pt x="709" y="20"/>
                  </a:lnTo>
                  <a:lnTo>
                    <a:pt x="591" y="60"/>
                  </a:lnTo>
                  <a:lnTo>
                    <a:pt x="473" y="99"/>
                  </a:lnTo>
                  <a:lnTo>
                    <a:pt x="0" y="375"/>
                  </a:lnTo>
                  <a:lnTo>
                    <a:pt x="118" y="335"/>
                  </a:lnTo>
                  <a:lnTo>
                    <a:pt x="237" y="296"/>
                  </a:lnTo>
                  <a:lnTo>
                    <a:pt x="375" y="276"/>
                  </a:lnTo>
                  <a:lnTo>
                    <a:pt x="493" y="276"/>
                  </a:lnTo>
                  <a:lnTo>
                    <a:pt x="650" y="296"/>
                  </a:lnTo>
                  <a:lnTo>
                    <a:pt x="788" y="335"/>
                  </a:lnTo>
                  <a:lnTo>
                    <a:pt x="946" y="395"/>
                  </a:lnTo>
                  <a:lnTo>
                    <a:pt x="1123" y="493"/>
                  </a:lnTo>
                  <a:lnTo>
                    <a:pt x="1379" y="670"/>
                  </a:lnTo>
                  <a:lnTo>
                    <a:pt x="1615" y="867"/>
                  </a:lnTo>
                  <a:lnTo>
                    <a:pt x="1852" y="1123"/>
                  </a:lnTo>
                  <a:lnTo>
                    <a:pt x="2049" y="1399"/>
                  </a:lnTo>
                  <a:lnTo>
                    <a:pt x="2246" y="1695"/>
                  </a:lnTo>
                  <a:lnTo>
                    <a:pt x="2384" y="1990"/>
                  </a:lnTo>
                  <a:lnTo>
                    <a:pt x="2522" y="2305"/>
                  </a:lnTo>
                  <a:lnTo>
                    <a:pt x="2600" y="2640"/>
                  </a:lnTo>
                  <a:lnTo>
                    <a:pt x="3073" y="2364"/>
                  </a:lnTo>
                  <a:lnTo>
                    <a:pt x="2994" y="2029"/>
                  </a:lnTo>
                  <a:lnTo>
                    <a:pt x="2856" y="1714"/>
                  </a:lnTo>
                  <a:lnTo>
                    <a:pt x="2719" y="1419"/>
                  </a:lnTo>
                  <a:lnTo>
                    <a:pt x="2522" y="1123"/>
                  </a:lnTo>
                  <a:lnTo>
                    <a:pt x="2325" y="848"/>
                  </a:lnTo>
                  <a:lnTo>
                    <a:pt x="2088" y="591"/>
                  </a:lnTo>
                  <a:lnTo>
                    <a:pt x="1852" y="395"/>
                  </a:lnTo>
                  <a:lnTo>
                    <a:pt x="1576" y="217"/>
                  </a:lnTo>
                  <a:lnTo>
                    <a:pt x="1419" y="138"/>
                  </a:lnTo>
                  <a:lnTo>
                    <a:pt x="1261" y="60"/>
                  </a:lnTo>
                  <a:lnTo>
                    <a:pt x="112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2"/>
            <p:cNvSpPr/>
            <p:nvPr/>
          </p:nvSpPr>
          <p:spPr>
            <a:xfrm>
              <a:off x="4476275" y="1584000"/>
              <a:ext cx="76350" cy="100475"/>
            </a:xfrm>
            <a:custGeom>
              <a:rect b="b" l="l" r="r" t="t"/>
              <a:pathLst>
                <a:path extrusionOk="0" h="4019" w="3054">
                  <a:moveTo>
                    <a:pt x="828" y="0"/>
                  </a:moveTo>
                  <a:lnTo>
                    <a:pt x="690" y="20"/>
                  </a:lnTo>
                  <a:lnTo>
                    <a:pt x="571" y="40"/>
                  </a:lnTo>
                  <a:lnTo>
                    <a:pt x="453" y="99"/>
                  </a:lnTo>
                  <a:lnTo>
                    <a:pt x="355" y="178"/>
                  </a:lnTo>
                  <a:lnTo>
                    <a:pt x="276" y="256"/>
                  </a:lnTo>
                  <a:lnTo>
                    <a:pt x="197" y="355"/>
                  </a:lnTo>
                  <a:lnTo>
                    <a:pt x="118" y="473"/>
                  </a:lnTo>
                  <a:lnTo>
                    <a:pt x="79" y="611"/>
                  </a:lnTo>
                  <a:lnTo>
                    <a:pt x="40" y="769"/>
                  </a:lnTo>
                  <a:lnTo>
                    <a:pt x="0" y="926"/>
                  </a:lnTo>
                  <a:lnTo>
                    <a:pt x="0" y="1103"/>
                  </a:lnTo>
                  <a:lnTo>
                    <a:pt x="0" y="1300"/>
                  </a:lnTo>
                  <a:lnTo>
                    <a:pt x="40" y="1478"/>
                  </a:lnTo>
                  <a:lnTo>
                    <a:pt x="79" y="1675"/>
                  </a:lnTo>
                  <a:lnTo>
                    <a:pt x="118" y="1872"/>
                  </a:lnTo>
                  <a:lnTo>
                    <a:pt x="177" y="2069"/>
                  </a:lnTo>
                  <a:lnTo>
                    <a:pt x="256" y="2266"/>
                  </a:lnTo>
                  <a:lnTo>
                    <a:pt x="453" y="2640"/>
                  </a:lnTo>
                  <a:lnTo>
                    <a:pt x="690" y="2994"/>
                  </a:lnTo>
                  <a:lnTo>
                    <a:pt x="808" y="3152"/>
                  </a:lnTo>
                  <a:lnTo>
                    <a:pt x="946" y="3310"/>
                  </a:lnTo>
                  <a:lnTo>
                    <a:pt x="1084" y="3448"/>
                  </a:lnTo>
                  <a:lnTo>
                    <a:pt x="1241" y="3585"/>
                  </a:lnTo>
                  <a:lnTo>
                    <a:pt x="1399" y="3704"/>
                  </a:lnTo>
                  <a:lnTo>
                    <a:pt x="1556" y="3802"/>
                  </a:lnTo>
                  <a:lnTo>
                    <a:pt x="1793" y="3920"/>
                  </a:lnTo>
                  <a:lnTo>
                    <a:pt x="2009" y="3979"/>
                  </a:lnTo>
                  <a:lnTo>
                    <a:pt x="2226" y="4019"/>
                  </a:lnTo>
                  <a:lnTo>
                    <a:pt x="2423" y="3999"/>
                  </a:lnTo>
                  <a:lnTo>
                    <a:pt x="2600" y="3940"/>
                  </a:lnTo>
                  <a:lnTo>
                    <a:pt x="2758" y="3841"/>
                  </a:lnTo>
                  <a:lnTo>
                    <a:pt x="2876" y="3723"/>
                  </a:lnTo>
                  <a:lnTo>
                    <a:pt x="2994" y="3546"/>
                  </a:lnTo>
                  <a:lnTo>
                    <a:pt x="2600" y="3329"/>
                  </a:lnTo>
                  <a:lnTo>
                    <a:pt x="2522" y="3428"/>
                  </a:lnTo>
                  <a:lnTo>
                    <a:pt x="2423" y="3507"/>
                  </a:lnTo>
                  <a:lnTo>
                    <a:pt x="2305" y="3546"/>
                  </a:lnTo>
                  <a:lnTo>
                    <a:pt x="2167" y="3585"/>
                  </a:lnTo>
                  <a:lnTo>
                    <a:pt x="2029" y="3585"/>
                  </a:lnTo>
                  <a:lnTo>
                    <a:pt x="1872" y="3546"/>
                  </a:lnTo>
                  <a:lnTo>
                    <a:pt x="1714" y="3487"/>
                  </a:lnTo>
                  <a:lnTo>
                    <a:pt x="1556" y="3408"/>
                  </a:lnTo>
                  <a:lnTo>
                    <a:pt x="1438" y="3329"/>
                  </a:lnTo>
                  <a:lnTo>
                    <a:pt x="1320" y="3251"/>
                  </a:lnTo>
                  <a:lnTo>
                    <a:pt x="1084" y="3034"/>
                  </a:lnTo>
                  <a:lnTo>
                    <a:pt x="867" y="2778"/>
                  </a:lnTo>
                  <a:lnTo>
                    <a:pt x="690" y="2502"/>
                  </a:lnTo>
                  <a:lnTo>
                    <a:pt x="552" y="2207"/>
                  </a:lnTo>
                  <a:lnTo>
                    <a:pt x="434" y="1891"/>
                  </a:lnTo>
                  <a:lnTo>
                    <a:pt x="355" y="1596"/>
                  </a:lnTo>
                  <a:lnTo>
                    <a:pt x="335" y="1438"/>
                  </a:lnTo>
                  <a:lnTo>
                    <a:pt x="335" y="1300"/>
                  </a:lnTo>
                  <a:lnTo>
                    <a:pt x="335" y="1163"/>
                  </a:lnTo>
                  <a:lnTo>
                    <a:pt x="355" y="1025"/>
                  </a:lnTo>
                  <a:lnTo>
                    <a:pt x="394" y="906"/>
                  </a:lnTo>
                  <a:lnTo>
                    <a:pt x="434" y="808"/>
                  </a:lnTo>
                  <a:lnTo>
                    <a:pt x="493" y="709"/>
                  </a:lnTo>
                  <a:lnTo>
                    <a:pt x="552" y="631"/>
                  </a:lnTo>
                  <a:lnTo>
                    <a:pt x="611" y="572"/>
                  </a:lnTo>
                  <a:lnTo>
                    <a:pt x="690" y="512"/>
                  </a:lnTo>
                  <a:lnTo>
                    <a:pt x="788" y="473"/>
                  </a:lnTo>
                  <a:lnTo>
                    <a:pt x="887" y="434"/>
                  </a:lnTo>
                  <a:lnTo>
                    <a:pt x="1084" y="434"/>
                  </a:lnTo>
                  <a:lnTo>
                    <a:pt x="1202" y="453"/>
                  </a:lnTo>
                  <a:lnTo>
                    <a:pt x="1320" y="473"/>
                  </a:lnTo>
                  <a:lnTo>
                    <a:pt x="1438" y="532"/>
                  </a:lnTo>
                  <a:lnTo>
                    <a:pt x="1556" y="591"/>
                  </a:lnTo>
                  <a:lnTo>
                    <a:pt x="1753" y="729"/>
                  </a:lnTo>
                  <a:lnTo>
                    <a:pt x="1931" y="867"/>
                  </a:lnTo>
                  <a:lnTo>
                    <a:pt x="2108" y="1044"/>
                  </a:lnTo>
                  <a:lnTo>
                    <a:pt x="2265" y="1241"/>
                  </a:lnTo>
                  <a:lnTo>
                    <a:pt x="2403" y="1458"/>
                  </a:lnTo>
                  <a:lnTo>
                    <a:pt x="2522" y="1694"/>
                  </a:lnTo>
                  <a:lnTo>
                    <a:pt x="2620" y="1911"/>
                  </a:lnTo>
                  <a:lnTo>
                    <a:pt x="2699" y="2147"/>
                  </a:lnTo>
                  <a:lnTo>
                    <a:pt x="3053" y="2364"/>
                  </a:lnTo>
                  <a:lnTo>
                    <a:pt x="2975" y="2029"/>
                  </a:lnTo>
                  <a:lnTo>
                    <a:pt x="2837" y="1714"/>
                  </a:lnTo>
                  <a:lnTo>
                    <a:pt x="2699" y="1419"/>
                  </a:lnTo>
                  <a:lnTo>
                    <a:pt x="2502" y="1123"/>
                  </a:lnTo>
                  <a:lnTo>
                    <a:pt x="2305" y="847"/>
                  </a:lnTo>
                  <a:lnTo>
                    <a:pt x="2068" y="591"/>
                  </a:lnTo>
                  <a:lnTo>
                    <a:pt x="1832" y="394"/>
                  </a:lnTo>
                  <a:lnTo>
                    <a:pt x="1576" y="217"/>
                  </a:lnTo>
                  <a:lnTo>
                    <a:pt x="1399" y="138"/>
                  </a:lnTo>
                  <a:lnTo>
                    <a:pt x="1261" y="59"/>
                  </a:lnTo>
                  <a:lnTo>
                    <a:pt x="1103" y="20"/>
                  </a:lnTo>
                  <a:lnTo>
                    <a:pt x="9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2"/>
            <p:cNvSpPr/>
            <p:nvPr/>
          </p:nvSpPr>
          <p:spPr>
            <a:xfrm>
              <a:off x="4592000" y="1615025"/>
              <a:ext cx="33500" cy="10850"/>
            </a:xfrm>
            <a:custGeom>
              <a:rect b="b" l="l" r="r" t="t"/>
              <a:pathLst>
                <a:path extrusionOk="0" h="434" w="1340">
                  <a:moveTo>
                    <a:pt x="473" y="0"/>
                  </a:moveTo>
                  <a:lnTo>
                    <a:pt x="0" y="276"/>
                  </a:lnTo>
                  <a:lnTo>
                    <a:pt x="118" y="335"/>
                  </a:lnTo>
                  <a:lnTo>
                    <a:pt x="237" y="394"/>
                  </a:lnTo>
                  <a:lnTo>
                    <a:pt x="355" y="414"/>
                  </a:lnTo>
                  <a:lnTo>
                    <a:pt x="473" y="434"/>
                  </a:lnTo>
                  <a:lnTo>
                    <a:pt x="670" y="434"/>
                  </a:lnTo>
                  <a:lnTo>
                    <a:pt x="768" y="394"/>
                  </a:lnTo>
                  <a:lnTo>
                    <a:pt x="867" y="355"/>
                  </a:lnTo>
                  <a:lnTo>
                    <a:pt x="1340" y="79"/>
                  </a:lnTo>
                  <a:lnTo>
                    <a:pt x="1241" y="119"/>
                  </a:lnTo>
                  <a:lnTo>
                    <a:pt x="1143" y="158"/>
                  </a:lnTo>
                  <a:lnTo>
                    <a:pt x="946" y="158"/>
                  </a:lnTo>
                  <a:lnTo>
                    <a:pt x="828" y="138"/>
                  </a:lnTo>
                  <a:lnTo>
                    <a:pt x="709" y="119"/>
                  </a:lnTo>
                  <a:lnTo>
                    <a:pt x="591" y="5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2"/>
            <p:cNvSpPr/>
            <p:nvPr/>
          </p:nvSpPr>
          <p:spPr>
            <a:xfrm>
              <a:off x="4561450" y="1542625"/>
              <a:ext cx="42400" cy="79325"/>
            </a:xfrm>
            <a:custGeom>
              <a:rect b="b" l="l" r="r" t="t"/>
              <a:pathLst>
                <a:path extrusionOk="0" h="3173" w="1696">
                  <a:moveTo>
                    <a:pt x="828" y="1"/>
                  </a:moveTo>
                  <a:lnTo>
                    <a:pt x="750" y="40"/>
                  </a:lnTo>
                  <a:lnTo>
                    <a:pt x="742" y="47"/>
                  </a:lnTo>
                  <a:lnTo>
                    <a:pt x="828" y="1"/>
                  </a:lnTo>
                  <a:close/>
                  <a:moveTo>
                    <a:pt x="742" y="47"/>
                  </a:moveTo>
                  <a:lnTo>
                    <a:pt x="356" y="257"/>
                  </a:lnTo>
                  <a:lnTo>
                    <a:pt x="277" y="316"/>
                  </a:lnTo>
                  <a:lnTo>
                    <a:pt x="198" y="395"/>
                  </a:lnTo>
                  <a:lnTo>
                    <a:pt x="139" y="473"/>
                  </a:lnTo>
                  <a:lnTo>
                    <a:pt x="99" y="572"/>
                  </a:lnTo>
                  <a:lnTo>
                    <a:pt x="60" y="670"/>
                  </a:lnTo>
                  <a:lnTo>
                    <a:pt x="21" y="789"/>
                  </a:lnTo>
                  <a:lnTo>
                    <a:pt x="1" y="907"/>
                  </a:lnTo>
                  <a:lnTo>
                    <a:pt x="1" y="1045"/>
                  </a:lnTo>
                  <a:lnTo>
                    <a:pt x="1" y="1202"/>
                  </a:lnTo>
                  <a:lnTo>
                    <a:pt x="21" y="1360"/>
                  </a:lnTo>
                  <a:lnTo>
                    <a:pt x="99" y="1655"/>
                  </a:lnTo>
                  <a:lnTo>
                    <a:pt x="198" y="1970"/>
                  </a:lnTo>
                  <a:lnTo>
                    <a:pt x="356" y="2266"/>
                  </a:lnTo>
                  <a:lnTo>
                    <a:pt x="533" y="2542"/>
                  </a:lnTo>
                  <a:lnTo>
                    <a:pt x="730" y="2778"/>
                  </a:lnTo>
                  <a:lnTo>
                    <a:pt x="966" y="2995"/>
                  </a:lnTo>
                  <a:lnTo>
                    <a:pt x="1084" y="3093"/>
                  </a:lnTo>
                  <a:lnTo>
                    <a:pt x="1222" y="3172"/>
                  </a:lnTo>
                  <a:lnTo>
                    <a:pt x="1695" y="2896"/>
                  </a:lnTo>
                  <a:lnTo>
                    <a:pt x="1557" y="2818"/>
                  </a:lnTo>
                  <a:lnTo>
                    <a:pt x="1439" y="2719"/>
                  </a:lnTo>
                  <a:lnTo>
                    <a:pt x="1203" y="2502"/>
                  </a:lnTo>
                  <a:lnTo>
                    <a:pt x="1006" y="2266"/>
                  </a:lnTo>
                  <a:lnTo>
                    <a:pt x="828" y="1990"/>
                  </a:lnTo>
                  <a:lnTo>
                    <a:pt x="671" y="1695"/>
                  </a:lnTo>
                  <a:lnTo>
                    <a:pt x="553" y="1380"/>
                  </a:lnTo>
                  <a:lnTo>
                    <a:pt x="493" y="1084"/>
                  </a:lnTo>
                  <a:lnTo>
                    <a:pt x="474" y="926"/>
                  </a:lnTo>
                  <a:lnTo>
                    <a:pt x="474" y="789"/>
                  </a:lnTo>
                  <a:lnTo>
                    <a:pt x="474" y="631"/>
                  </a:lnTo>
                  <a:lnTo>
                    <a:pt x="493" y="513"/>
                  </a:lnTo>
                  <a:lnTo>
                    <a:pt x="533" y="395"/>
                  </a:lnTo>
                  <a:lnTo>
                    <a:pt x="572" y="296"/>
                  </a:lnTo>
                  <a:lnTo>
                    <a:pt x="612" y="198"/>
                  </a:lnTo>
                  <a:lnTo>
                    <a:pt x="671" y="119"/>
                  </a:lnTo>
                  <a:lnTo>
                    <a:pt x="742" y="47"/>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2"/>
            <p:cNvSpPr/>
            <p:nvPr/>
          </p:nvSpPr>
          <p:spPr>
            <a:xfrm>
              <a:off x="4564425" y="1529825"/>
              <a:ext cx="76850" cy="65525"/>
            </a:xfrm>
            <a:custGeom>
              <a:rect b="b" l="l" r="r" t="t"/>
              <a:pathLst>
                <a:path extrusionOk="0" h="2621" w="3074">
                  <a:moveTo>
                    <a:pt x="104" y="314"/>
                  </a:moveTo>
                  <a:lnTo>
                    <a:pt x="99" y="316"/>
                  </a:lnTo>
                  <a:lnTo>
                    <a:pt x="0" y="375"/>
                  </a:lnTo>
                  <a:lnTo>
                    <a:pt x="104" y="314"/>
                  </a:lnTo>
                  <a:close/>
                  <a:moveTo>
                    <a:pt x="709" y="1"/>
                  </a:moveTo>
                  <a:lnTo>
                    <a:pt x="571" y="40"/>
                  </a:lnTo>
                  <a:lnTo>
                    <a:pt x="473" y="99"/>
                  </a:lnTo>
                  <a:lnTo>
                    <a:pt x="104" y="314"/>
                  </a:lnTo>
                  <a:lnTo>
                    <a:pt x="104" y="314"/>
                  </a:lnTo>
                  <a:lnTo>
                    <a:pt x="237" y="276"/>
                  </a:lnTo>
                  <a:lnTo>
                    <a:pt x="493" y="276"/>
                  </a:lnTo>
                  <a:lnTo>
                    <a:pt x="631" y="296"/>
                  </a:lnTo>
                  <a:lnTo>
                    <a:pt x="788" y="335"/>
                  </a:lnTo>
                  <a:lnTo>
                    <a:pt x="946" y="394"/>
                  </a:lnTo>
                  <a:lnTo>
                    <a:pt x="1103" y="473"/>
                  </a:lnTo>
                  <a:lnTo>
                    <a:pt x="1359" y="651"/>
                  </a:lnTo>
                  <a:lnTo>
                    <a:pt x="1615" y="867"/>
                  </a:lnTo>
                  <a:lnTo>
                    <a:pt x="1832" y="1104"/>
                  </a:lnTo>
                  <a:lnTo>
                    <a:pt x="2049" y="1379"/>
                  </a:lnTo>
                  <a:lnTo>
                    <a:pt x="2226" y="1675"/>
                  </a:lnTo>
                  <a:lnTo>
                    <a:pt x="2384" y="1990"/>
                  </a:lnTo>
                  <a:lnTo>
                    <a:pt x="2502" y="2305"/>
                  </a:lnTo>
                  <a:lnTo>
                    <a:pt x="2600" y="2620"/>
                  </a:lnTo>
                  <a:lnTo>
                    <a:pt x="3073" y="2345"/>
                  </a:lnTo>
                  <a:lnTo>
                    <a:pt x="2975" y="2029"/>
                  </a:lnTo>
                  <a:lnTo>
                    <a:pt x="2856" y="1714"/>
                  </a:lnTo>
                  <a:lnTo>
                    <a:pt x="2699" y="1399"/>
                  </a:lnTo>
                  <a:lnTo>
                    <a:pt x="2522" y="1104"/>
                  </a:lnTo>
                  <a:lnTo>
                    <a:pt x="2305" y="848"/>
                  </a:lnTo>
                  <a:lnTo>
                    <a:pt x="2088" y="591"/>
                  </a:lnTo>
                  <a:lnTo>
                    <a:pt x="1832" y="375"/>
                  </a:lnTo>
                  <a:lnTo>
                    <a:pt x="1576" y="197"/>
                  </a:lnTo>
                  <a:lnTo>
                    <a:pt x="1418" y="119"/>
                  </a:lnTo>
                  <a:lnTo>
                    <a:pt x="1261" y="60"/>
                  </a:lnTo>
                  <a:lnTo>
                    <a:pt x="1103" y="20"/>
                  </a:lnTo>
                  <a:lnTo>
                    <a:pt x="965"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2"/>
            <p:cNvSpPr/>
            <p:nvPr/>
          </p:nvSpPr>
          <p:spPr>
            <a:xfrm>
              <a:off x="4553100" y="1536725"/>
              <a:ext cx="76350" cy="100000"/>
            </a:xfrm>
            <a:custGeom>
              <a:rect b="b" l="l" r="r" t="t"/>
              <a:pathLst>
                <a:path extrusionOk="0" h="4000" w="3054">
                  <a:moveTo>
                    <a:pt x="690" y="0"/>
                  </a:moveTo>
                  <a:lnTo>
                    <a:pt x="571" y="40"/>
                  </a:lnTo>
                  <a:lnTo>
                    <a:pt x="453" y="99"/>
                  </a:lnTo>
                  <a:lnTo>
                    <a:pt x="355" y="158"/>
                  </a:lnTo>
                  <a:lnTo>
                    <a:pt x="256" y="256"/>
                  </a:lnTo>
                  <a:lnTo>
                    <a:pt x="177" y="355"/>
                  </a:lnTo>
                  <a:lnTo>
                    <a:pt x="118" y="473"/>
                  </a:lnTo>
                  <a:lnTo>
                    <a:pt x="59" y="611"/>
                  </a:lnTo>
                  <a:lnTo>
                    <a:pt x="20" y="749"/>
                  </a:lnTo>
                  <a:lnTo>
                    <a:pt x="0" y="926"/>
                  </a:lnTo>
                  <a:lnTo>
                    <a:pt x="0" y="1103"/>
                  </a:lnTo>
                  <a:lnTo>
                    <a:pt x="0" y="1281"/>
                  </a:lnTo>
                  <a:lnTo>
                    <a:pt x="20" y="1478"/>
                  </a:lnTo>
                  <a:lnTo>
                    <a:pt x="59" y="1675"/>
                  </a:lnTo>
                  <a:lnTo>
                    <a:pt x="118" y="1872"/>
                  </a:lnTo>
                  <a:lnTo>
                    <a:pt x="177" y="2069"/>
                  </a:lnTo>
                  <a:lnTo>
                    <a:pt x="256" y="2246"/>
                  </a:lnTo>
                  <a:lnTo>
                    <a:pt x="453" y="2620"/>
                  </a:lnTo>
                  <a:lnTo>
                    <a:pt x="670" y="2975"/>
                  </a:lnTo>
                  <a:lnTo>
                    <a:pt x="808" y="3152"/>
                  </a:lnTo>
                  <a:lnTo>
                    <a:pt x="946" y="3290"/>
                  </a:lnTo>
                  <a:lnTo>
                    <a:pt x="1084" y="3447"/>
                  </a:lnTo>
                  <a:lnTo>
                    <a:pt x="1241" y="3566"/>
                  </a:lnTo>
                  <a:lnTo>
                    <a:pt x="1399" y="3684"/>
                  </a:lnTo>
                  <a:lnTo>
                    <a:pt x="1556" y="3782"/>
                  </a:lnTo>
                  <a:lnTo>
                    <a:pt x="1793" y="3901"/>
                  </a:lnTo>
                  <a:lnTo>
                    <a:pt x="2009" y="3979"/>
                  </a:lnTo>
                  <a:lnTo>
                    <a:pt x="2226" y="3999"/>
                  </a:lnTo>
                  <a:lnTo>
                    <a:pt x="2423" y="3979"/>
                  </a:lnTo>
                  <a:lnTo>
                    <a:pt x="2600" y="3940"/>
                  </a:lnTo>
                  <a:lnTo>
                    <a:pt x="2738" y="3841"/>
                  </a:lnTo>
                  <a:lnTo>
                    <a:pt x="2876" y="3704"/>
                  </a:lnTo>
                  <a:lnTo>
                    <a:pt x="2975" y="3546"/>
                  </a:lnTo>
                  <a:lnTo>
                    <a:pt x="2600" y="3329"/>
                  </a:lnTo>
                  <a:lnTo>
                    <a:pt x="2521" y="3428"/>
                  </a:lnTo>
                  <a:lnTo>
                    <a:pt x="2403" y="3487"/>
                  </a:lnTo>
                  <a:lnTo>
                    <a:pt x="2285" y="3546"/>
                  </a:lnTo>
                  <a:lnTo>
                    <a:pt x="2167" y="3566"/>
                  </a:lnTo>
                  <a:lnTo>
                    <a:pt x="2029" y="3566"/>
                  </a:lnTo>
                  <a:lnTo>
                    <a:pt x="1871" y="3546"/>
                  </a:lnTo>
                  <a:lnTo>
                    <a:pt x="1714" y="3487"/>
                  </a:lnTo>
                  <a:lnTo>
                    <a:pt x="1556" y="3408"/>
                  </a:lnTo>
                  <a:lnTo>
                    <a:pt x="1418" y="3329"/>
                  </a:lnTo>
                  <a:lnTo>
                    <a:pt x="1300" y="3231"/>
                  </a:lnTo>
                  <a:lnTo>
                    <a:pt x="1064" y="3014"/>
                  </a:lnTo>
                  <a:lnTo>
                    <a:pt x="867" y="2778"/>
                  </a:lnTo>
                  <a:lnTo>
                    <a:pt x="690" y="2502"/>
                  </a:lnTo>
                  <a:lnTo>
                    <a:pt x="532" y="2206"/>
                  </a:lnTo>
                  <a:lnTo>
                    <a:pt x="433" y="1891"/>
                  </a:lnTo>
                  <a:lnTo>
                    <a:pt x="355" y="1596"/>
                  </a:lnTo>
                  <a:lnTo>
                    <a:pt x="335" y="1438"/>
                  </a:lnTo>
                  <a:lnTo>
                    <a:pt x="335" y="1281"/>
                  </a:lnTo>
                  <a:lnTo>
                    <a:pt x="335" y="1143"/>
                  </a:lnTo>
                  <a:lnTo>
                    <a:pt x="355" y="1025"/>
                  </a:lnTo>
                  <a:lnTo>
                    <a:pt x="394" y="906"/>
                  </a:lnTo>
                  <a:lnTo>
                    <a:pt x="433" y="788"/>
                  </a:lnTo>
                  <a:lnTo>
                    <a:pt x="473" y="709"/>
                  </a:lnTo>
                  <a:lnTo>
                    <a:pt x="532" y="631"/>
                  </a:lnTo>
                  <a:lnTo>
                    <a:pt x="611" y="552"/>
                  </a:lnTo>
                  <a:lnTo>
                    <a:pt x="690" y="493"/>
                  </a:lnTo>
                  <a:lnTo>
                    <a:pt x="768" y="453"/>
                  </a:lnTo>
                  <a:lnTo>
                    <a:pt x="867" y="434"/>
                  </a:lnTo>
                  <a:lnTo>
                    <a:pt x="965" y="414"/>
                  </a:lnTo>
                  <a:lnTo>
                    <a:pt x="1084" y="414"/>
                  </a:lnTo>
                  <a:lnTo>
                    <a:pt x="1202" y="434"/>
                  </a:lnTo>
                  <a:lnTo>
                    <a:pt x="1320" y="473"/>
                  </a:lnTo>
                  <a:lnTo>
                    <a:pt x="1438" y="532"/>
                  </a:lnTo>
                  <a:lnTo>
                    <a:pt x="1556" y="591"/>
                  </a:lnTo>
                  <a:lnTo>
                    <a:pt x="1753" y="709"/>
                  </a:lnTo>
                  <a:lnTo>
                    <a:pt x="1931" y="867"/>
                  </a:lnTo>
                  <a:lnTo>
                    <a:pt x="2108" y="1044"/>
                  </a:lnTo>
                  <a:lnTo>
                    <a:pt x="2246" y="1241"/>
                  </a:lnTo>
                  <a:lnTo>
                    <a:pt x="2403" y="1458"/>
                  </a:lnTo>
                  <a:lnTo>
                    <a:pt x="2521" y="1675"/>
                  </a:lnTo>
                  <a:lnTo>
                    <a:pt x="2620" y="1911"/>
                  </a:lnTo>
                  <a:lnTo>
                    <a:pt x="2699" y="2147"/>
                  </a:lnTo>
                  <a:lnTo>
                    <a:pt x="3053" y="2344"/>
                  </a:lnTo>
                  <a:lnTo>
                    <a:pt x="2955" y="2029"/>
                  </a:lnTo>
                  <a:lnTo>
                    <a:pt x="2837" y="1714"/>
                  </a:lnTo>
                  <a:lnTo>
                    <a:pt x="2679" y="1399"/>
                  </a:lnTo>
                  <a:lnTo>
                    <a:pt x="2502" y="1103"/>
                  </a:lnTo>
                  <a:lnTo>
                    <a:pt x="2285" y="828"/>
                  </a:lnTo>
                  <a:lnTo>
                    <a:pt x="2068" y="591"/>
                  </a:lnTo>
                  <a:lnTo>
                    <a:pt x="1812" y="375"/>
                  </a:lnTo>
                  <a:lnTo>
                    <a:pt x="1556" y="197"/>
                  </a:lnTo>
                  <a:lnTo>
                    <a:pt x="1399" y="118"/>
                  </a:lnTo>
                  <a:lnTo>
                    <a:pt x="1241" y="59"/>
                  </a:lnTo>
                  <a:lnTo>
                    <a:pt x="1103"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2"/>
            <p:cNvSpPr/>
            <p:nvPr/>
          </p:nvSpPr>
          <p:spPr>
            <a:xfrm>
              <a:off x="4674225" y="1571200"/>
              <a:ext cx="33525" cy="10850"/>
            </a:xfrm>
            <a:custGeom>
              <a:rect b="b" l="l" r="r" t="t"/>
              <a:pathLst>
                <a:path extrusionOk="0" h="434" w="1341">
                  <a:moveTo>
                    <a:pt x="474" y="0"/>
                  </a:moveTo>
                  <a:lnTo>
                    <a:pt x="1" y="256"/>
                  </a:lnTo>
                  <a:lnTo>
                    <a:pt x="119" y="335"/>
                  </a:lnTo>
                  <a:lnTo>
                    <a:pt x="237" y="374"/>
                  </a:lnTo>
                  <a:lnTo>
                    <a:pt x="355" y="414"/>
                  </a:lnTo>
                  <a:lnTo>
                    <a:pt x="474" y="434"/>
                  </a:lnTo>
                  <a:lnTo>
                    <a:pt x="572" y="434"/>
                  </a:lnTo>
                  <a:lnTo>
                    <a:pt x="690" y="414"/>
                  </a:lnTo>
                  <a:lnTo>
                    <a:pt x="769" y="394"/>
                  </a:lnTo>
                  <a:lnTo>
                    <a:pt x="868" y="355"/>
                  </a:lnTo>
                  <a:lnTo>
                    <a:pt x="1340" y="79"/>
                  </a:lnTo>
                  <a:lnTo>
                    <a:pt x="1340" y="79"/>
                  </a:lnTo>
                  <a:lnTo>
                    <a:pt x="1242" y="118"/>
                  </a:lnTo>
                  <a:lnTo>
                    <a:pt x="1163" y="138"/>
                  </a:lnTo>
                  <a:lnTo>
                    <a:pt x="1045" y="158"/>
                  </a:lnTo>
                  <a:lnTo>
                    <a:pt x="946" y="158"/>
                  </a:lnTo>
                  <a:lnTo>
                    <a:pt x="828" y="138"/>
                  </a:lnTo>
                  <a:lnTo>
                    <a:pt x="710" y="99"/>
                  </a:lnTo>
                  <a:lnTo>
                    <a:pt x="592" y="5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2"/>
            <p:cNvSpPr/>
            <p:nvPr/>
          </p:nvSpPr>
          <p:spPr>
            <a:xfrm>
              <a:off x="4635325" y="1492400"/>
              <a:ext cx="76350" cy="100475"/>
            </a:xfrm>
            <a:custGeom>
              <a:rect b="b" l="l" r="r" t="t"/>
              <a:pathLst>
                <a:path extrusionOk="0" h="4019" w="3054">
                  <a:moveTo>
                    <a:pt x="828" y="0"/>
                  </a:moveTo>
                  <a:lnTo>
                    <a:pt x="690" y="20"/>
                  </a:lnTo>
                  <a:lnTo>
                    <a:pt x="572" y="60"/>
                  </a:lnTo>
                  <a:lnTo>
                    <a:pt x="454" y="99"/>
                  </a:lnTo>
                  <a:lnTo>
                    <a:pt x="355" y="178"/>
                  </a:lnTo>
                  <a:lnTo>
                    <a:pt x="257" y="257"/>
                  </a:lnTo>
                  <a:lnTo>
                    <a:pt x="178" y="355"/>
                  </a:lnTo>
                  <a:lnTo>
                    <a:pt x="119" y="473"/>
                  </a:lnTo>
                  <a:lnTo>
                    <a:pt x="60" y="611"/>
                  </a:lnTo>
                  <a:lnTo>
                    <a:pt x="20" y="769"/>
                  </a:lnTo>
                  <a:lnTo>
                    <a:pt x="1" y="926"/>
                  </a:lnTo>
                  <a:lnTo>
                    <a:pt x="1" y="1104"/>
                  </a:lnTo>
                  <a:lnTo>
                    <a:pt x="1" y="1301"/>
                  </a:lnTo>
                  <a:lnTo>
                    <a:pt x="20" y="1478"/>
                  </a:lnTo>
                  <a:lnTo>
                    <a:pt x="60" y="1675"/>
                  </a:lnTo>
                  <a:lnTo>
                    <a:pt x="119" y="1872"/>
                  </a:lnTo>
                  <a:lnTo>
                    <a:pt x="178" y="2069"/>
                  </a:lnTo>
                  <a:lnTo>
                    <a:pt x="257" y="2266"/>
                  </a:lnTo>
                  <a:lnTo>
                    <a:pt x="454" y="2640"/>
                  </a:lnTo>
                  <a:lnTo>
                    <a:pt x="690" y="2995"/>
                  </a:lnTo>
                  <a:lnTo>
                    <a:pt x="808" y="3152"/>
                  </a:lnTo>
                  <a:lnTo>
                    <a:pt x="946" y="3310"/>
                  </a:lnTo>
                  <a:lnTo>
                    <a:pt x="1084" y="3448"/>
                  </a:lnTo>
                  <a:lnTo>
                    <a:pt x="1242" y="3586"/>
                  </a:lnTo>
                  <a:lnTo>
                    <a:pt x="1399" y="3704"/>
                  </a:lnTo>
                  <a:lnTo>
                    <a:pt x="1557" y="3802"/>
                  </a:lnTo>
                  <a:lnTo>
                    <a:pt x="1793" y="3920"/>
                  </a:lnTo>
                  <a:lnTo>
                    <a:pt x="2010" y="3979"/>
                  </a:lnTo>
                  <a:lnTo>
                    <a:pt x="2227" y="4019"/>
                  </a:lnTo>
                  <a:lnTo>
                    <a:pt x="2424" y="3999"/>
                  </a:lnTo>
                  <a:lnTo>
                    <a:pt x="2601" y="3940"/>
                  </a:lnTo>
                  <a:lnTo>
                    <a:pt x="2758" y="3861"/>
                  </a:lnTo>
                  <a:lnTo>
                    <a:pt x="2877" y="3723"/>
                  </a:lnTo>
                  <a:lnTo>
                    <a:pt x="2995" y="3546"/>
                  </a:lnTo>
                  <a:lnTo>
                    <a:pt x="2601" y="3329"/>
                  </a:lnTo>
                  <a:lnTo>
                    <a:pt x="2522" y="3428"/>
                  </a:lnTo>
                  <a:lnTo>
                    <a:pt x="2424" y="3507"/>
                  </a:lnTo>
                  <a:lnTo>
                    <a:pt x="2305" y="3546"/>
                  </a:lnTo>
                  <a:lnTo>
                    <a:pt x="2168" y="3586"/>
                  </a:lnTo>
                  <a:lnTo>
                    <a:pt x="2030" y="3586"/>
                  </a:lnTo>
                  <a:lnTo>
                    <a:pt x="1872" y="3546"/>
                  </a:lnTo>
                  <a:lnTo>
                    <a:pt x="1714" y="3507"/>
                  </a:lnTo>
                  <a:lnTo>
                    <a:pt x="1557" y="3408"/>
                  </a:lnTo>
                  <a:lnTo>
                    <a:pt x="1419" y="3329"/>
                  </a:lnTo>
                  <a:lnTo>
                    <a:pt x="1301" y="3251"/>
                  </a:lnTo>
                  <a:lnTo>
                    <a:pt x="1084" y="3034"/>
                  </a:lnTo>
                  <a:lnTo>
                    <a:pt x="867" y="2778"/>
                  </a:lnTo>
                  <a:lnTo>
                    <a:pt x="690" y="2502"/>
                  </a:lnTo>
                  <a:lnTo>
                    <a:pt x="533" y="2207"/>
                  </a:lnTo>
                  <a:lnTo>
                    <a:pt x="434" y="1911"/>
                  </a:lnTo>
                  <a:lnTo>
                    <a:pt x="355" y="1596"/>
                  </a:lnTo>
                  <a:lnTo>
                    <a:pt x="336" y="1458"/>
                  </a:lnTo>
                  <a:lnTo>
                    <a:pt x="336" y="1301"/>
                  </a:lnTo>
                  <a:lnTo>
                    <a:pt x="336" y="1163"/>
                  </a:lnTo>
                  <a:lnTo>
                    <a:pt x="355" y="1025"/>
                  </a:lnTo>
                  <a:lnTo>
                    <a:pt x="395" y="907"/>
                  </a:lnTo>
                  <a:lnTo>
                    <a:pt x="434" y="808"/>
                  </a:lnTo>
                  <a:lnTo>
                    <a:pt x="473" y="710"/>
                  </a:lnTo>
                  <a:lnTo>
                    <a:pt x="552" y="631"/>
                  </a:lnTo>
                  <a:lnTo>
                    <a:pt x="611" y="572"/>
                  </a:lnTo>
                  <a:lnTo>
                    <a:pt x="690" y="513"/>
                  </a:lnTo>
                  <a:lnTo>
                    <a:pt x="789" y="473"/>
                  </a:lnTo>
                  <a:lnTo>
                    <a:pt x="867" y="454"/>
                  </a:lnTo>
                  <a:lnTo>
                    <a:pt x="986" y="434"/>
                  </a:lnTo>
                  <a:lnTo>
                    <a:pt x="1084" y="434"/>
                  </a:lnTo>
                  <a:lnTo>
                    <a:pt x="1202" y="454"/>
                  </a:lnTo>
                  <a:lnTo>
                    <a:pt x="1320" y="493"/>
                  </a:lnTo>
                  <a:lnTo>
                    <a:pt x="1439" y="532"/>
                  </a:lnTo>
                  <a:lnTo>
                    <a:pt x="1557" y="591"/>
                  </a:lnTo>
                  <a:lnTo>
                    <a:pt x="1754" y="729"/>
                  </a:lnTo>
                  <a:lnTo>
                    <a:pt x="1931" y="887"/>
                  </a:lnTo>
                  <a:lnTo>
                    <a:pt x="2108" y="1064"/>
                  </a:lnTo>
                  <a:lnTo>
                    <a:pt x="2266" y="1261"/>
                  </a:lnTo>
                  <a:lnTo>
                    <a:pt x="2404" y="1458"/>
                  </a:lnTo>
                  <a:lnTo>
                    <a:pt x="2522" y="1694"/>
                  </a:lnTo>
                  <a:lnTo>
                    <a:pt x="2621" y="1911"/>
                  </a:lnTo>
                  <a:lnTo>
                    <a:pt x="2699" y="2148"/>
                  </a:lnTo>
                  <a:lnTo>
                    <a:pt x="3054" y="2364"/>
                  </a:lnTo>
                  <a:lnTo>
                    <a:pt x="2955" y="2049"/>
                  </a:lnTo>
                  <a:lnTo>
                    <a:pt x="2837" y="1714"/>
                  </a:lnTo>
                  <a:lnTo>
                    <a:pt x="2680" y="1419"/>
                  </a:lnTo>
                  <a:lnTo>
                    <a:pt x="2502" y="1123"/>
                  </a:lnTo>
                  <a:lnTo>
                    <a:pt x="2286" y="847"/>
                  </a:lnTo>
                  <a:lnTo>
                    <a:pt x="2069" y="611"/>
                  </a:lnTo>
                  <a:lnTo>
                    <a:pt x="1813" y="394"/>
                  </a:lnTo>
                  <a:lnTo>
                    <a:pt x="1557" y="217"/>
                  </a:lnTo>
                  <a:lnTo>
                    <a:pt x="1399" y="138"/>
                  </a:lnTo>
                  <a:lnTo>
                    <a:pt x="1242" y="7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2"/>
            <p:cNvSpPr/>
            <p:nvPr/>
          </p:nvSpPr>
          <p:spPr>
            <a:xfrm>
              <a:off x="4748100" y="1523425"/>
              <a:ext cx="33525" cy="11350"/>
            </a:xfrm>
            <a:custGeom>
              <a:rect b="b" l="l" r="r" t="t"/>
              <a:pathLst>
                <a:path extrusionOk="0" h="454" w="1341">
                  <a:moveTo>
                    <a:pt x="1340" y="79"/>
                  </a:moveTo>
                  <a:lnTo>
                    <a:pt x="1237" y="139"/>
                  </a:lnTo>
                  <a:lnTo>
                    <a:pt x="1237" y="139"/>
                  </a:lnTo>
                  <a:lnTo>
                    <a:pt x="1242" y="138"/>
                  </a:lnTo>
                  <a:lnTo>
                    <a:pt x="1340" y="79"/>
                  </a:lnTo>
                  <a:close/>
                  <a:moveTo>
                    <a:pt x="473" y="0"/>
                  </a:moveTo>
                  <a:lnTo>
                    <a:pt x="1" y="276"/>
                  </a:lnTo>
                  <a:lnTo>
                    <a:pt x="119" y="335"/>
                  </a:lnTo>
                  <a:lnTo>
                    <a:pt x="237" y="394"/>
                  </a:lnTo>
                  <a:lnTo>
                    <a:pt x="355" y="434"/>
                  </a:lnTo>
                  <a:lnTo>
                    <a:pt x="473" y="434"/>
                  </a:lnTo>
                  <a:lnTo>
                    <a:pt x="572" y="453"/>
                  </a:lnTo>
                  <a:lnTo>
                    <a:pt x="670" y="434"/>
                  </a:lnTo>
                  <a:lnTo>
                    <a:pt x="769" y="394"/>
                  </a:lnTo>
                  <a:lnTo>
                    <a:pt x="867" y="355"/>
                  </a:lnTo>
                  <a:lnTo>
                    <a:pt x="1237" y="139"/>
                  </a:lnTo>
                  <a:lnTo>
                    <a:pt x="1237" y="139"/>
                  </a:lnTo>
                  <a:lnTo>
                    <a:pt x="1143" y="158"/>
                  </a:lnTo>
                  <a:lnTo>
                    <a:pt x="1045" y="178"/>
                  </a:lnTo>
                  <a:lnTo>
                    <a:pt x="946" y="158"/>
                  </a:lnTo>
                  <a:lnTo>
                    <a:pt x="828" y="158"/>
                  </a:lnTo>
                  <a:lnTo>
                    <a:pt x="710" y="119"/>
                  </a:lnTo>
                  <a:lnTo>
                    <a:pt x="592" y="79"/>
                  </a:lnTo>
                  <a:lnTo>
                    <a:pt x="473"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2"/>
            <p:cNvSpPr/>
            <p:nvPr/>
          </p:nvSpPr>
          <p:spPr>
            <a:xfrm>
              <a:off x="4709200" y="1445125"/>
              <a:ext cx="76350" cy="100000"/>
            </a:xfrm>
            <a:custGeom>
              <a:rect b="b" l="l" r="r" t="t"/>
              <a:pathLst>
                <a:path extrusionOk="0" h="4000" w="3054">
                  <a:moveTo>
                    <a:pt x="808" y="0"/>
                  </a:moveTo>
                  <a:lnTo>
                    <a:pt x="690" y="20"/>
                  </a:lnTo>
                  <a:lnTo>
                    <a:pt x="572" y="40"/>
                  </a:lnTo>
                  <a:lnTo>
                    <a:pt x="453" y="99"/>
                  </a:lnTo>
                  <a:lnTo>
                    <a:pt x="355" y="158"/>
                  </a:lnTo>
                  <a:lnTo>
                    <a:pt x="257" y="256"/>
                  </a:lnTo>
                  <a:lnTo>
                    <a:pt x="178" y="355"/>
                  </a:lnTo>
                  <a:lnTo>
                    <a:pt x="119" y="473"/>
                  </a:lnTo>
                  <a:lnTo>
                    <a:pt x="60" y="611"/>
                  </a:lnTo>
                  <a:lnTo>
                    <a:pt x="20" y="749"/>
                  </a:lnTo>
                  <a:lnTo>
                    <a:pt x="0" y="926"/>
                  </a:lnTo>
                  <a:lnTo>
                    <a:pt x="0" y="1104"/>
                  </a:lnTo>
                  <a:lnTo>
                    <a:pt x="0" y="1281"/>
                  </a:lnTo>
                  <a:lnTo>
                    <a:pt x="20" y="1478"/>
                  </a:lnTo>
                  <a:lnTo>
                    <a:pt x="60" y="1675"/>
                  </a:lnTo>
                  <a:lnTo>
                    <a:pt x="119" y="1872"/>
                  </a:lnTo>
                  <a:lnTo>
                    <a:pt x="178" y="2069"/>
                  </a:lnTo>
                  <a:lnTo>
                    <a:pt x="257" y="2266"/>
                  </a:lnTo>
                  <a:lnTo>
                    <a:pt x="453" y="2640"/>
                  </a:lnTo>
                  <a:lnTo>
                    <a:pt x="670" y="2995"/>
                  </a:lnTo>
                  <a:lnTo>
                    <a:pt x="808" y="3152"/>
                  </a:lnTo>
                  <a:lnTo>
                    <a:pt x="946" y="3310"/>
                  </a:lnTo>
                  <a:lnTo>
                    <a:pt x="1084" y="3448"/>
                  </a:lnTo>
                  <a:lnTo>
                    <a:pt x="1241" y="3585"/>
                  </a:lnTo>
                  <a:lnTo>
                    <a:pt x="1379" y="3684"/>
                  </a:lnTo>
                  <a:lnTo>
                    <a:pt x="1557" y="3802"/>
                  </a:lnTo>
                  <a:lnTo>
                    <a:pt x="1793" y="3901"/>
                  </a:lnTo>
                  <a:lnTo>
                    <a:pt x="2010" y="3979"/>
                  </a:lnTo>
                  <a:lnTo>
                    <a:pt x="2226" y="3999"/>
                  </a:lnTo>
                  <a:lnTo>
                    <a:pt x="2423" y="3999"/>
                  </a:lnTo>
                  <a:lnTo>
                    <a:pt x="2601" y="3940"/>
                  </a:lnTo>
                  <a:lnTo>
                    <a:pt x="2738" y="3842"/>
                  </a:lnTo>
                  <a:lnTo>
                    <a:pt x="2876" y="3723"/>
                  </a:lnTo>
                  <a:lnTo>
                    <a:pt x="2975" y="3546"/>
                  </a:lnTo>
                  <a:lnTo>
                    <a:pt x="2601" y="3329"/>
                  </a:lnTo>
                  <a:lnTo>
                    <a:pt x="2522" y="3428"/>
                  </a:lnTo>
                  <a:lnTo>
                    <a:pt x="2404" y="3507"/>
                  </a:lnTo>
                  <a:lnTo>
                    <a:pt x="2285" y="3546"/>
                  </a:lnTo>
                  <a:lnTo>
                    <a:pt x="2167" y="3566"/>
                  </a:lnTo>
                  <a:lnTo>
                    <a:pt x="2029" y="3566"/>
                  </a:lnTo>
                  <a:lnTo>
                    <a:pt x="1872" y="3546"/>
                  </a:lnTo>
                  <a:lnTo>
                    <a:pt x="1714" y="3487"/>
                  </a:lnTo>
                  <a:lnTo>
                    <a:pt x="1557" y="3408"/>
                  </a:lnTo>
                  <a:lnTo>
                    <a:pt x="1419" y="3329"/>
                  </a:lnTo>
                  <a:lnTo>
                    <a:pt x="1301" y="3231"/>
                  </a:lnTo>
                  <a:lnTo>
                    <a:pt x="1064" y="3034"/>
                  </a:lnTo>
                  <a:lnTo>
                    <a:pt x="867" y="2778"/>
                  </a:lnTo>
                  <a:lnTo>
                    <a:pt x="690" y="2502"/>
                  </a:lnTo>
                  <a:lnTo>
                    <a:pt x="532" y="2207"/>
                  </a:lnTo>
                  <a:lnTo>
                    <a:pt x="414" y="1891"/>
                  </a:lnTo>
                  <a:lnTo>
                    <a:pt x="355" y="1596"/>
                  </a:lnTo>
                  <a:lnTo>
                    <a:pt x="335" y="1438"/>
                  </a:lnTo>
                  <a:lnTo>
                    <a:pt x="335" y="1301"/>
                  </a:lnTo>
                  <a:lnTo>
                    <a:pt x="335" y="1163"/>
                  </a:lnTo>
                  <a:lnTo>
                    <a:pt x="355" y="1025"/>
                  </a:lnTo>
                  <a:lnTo>
                    <a:pt x="394" y="907"/>
                  </a:lnTo>
                  <a:lnTo>
                    <a:pt x="434" y="808"/>
                  </a:lnTo>
                  <a:lnTo>
                    <a:pt x="473" y="710"/>
                  </a:lnTo>
                  <a:lnTo>
                    <a:pt x="532" y="631"/>
                  </a:lnTo>
                  <a:lnTo>
                    <a:pt x="611" y="552"/>
                  </a:lnTo>
                  <a:lnTo>
                    <a:pt x="690" y="513"/>
                  </a:lnTo>
                  <a:lnTo>
                    <a:pt x="769" y="473"/>
                  </a:lnTo>
                  <a:lnTo>
                    <a:pt x="867" y="434"/>
                  </a:lnTo>
                  <a:lnTo>
                    <a:pt x="1084" y="434"/>
                  </a:lnTo>
                  <a:lnTo>
                    <a:pt x="1202" y="453"/>
                  </a:lnTo>
                  <a:lnTo>
                    <a:pt x="1320" y="473"/>
                  </a:lnTo>
                  <a:lnTo>
                    <a:pt x="1438" y="532"/>
                  </a:lnTo>
                  <a:lnTo>
                    <a:pt x="1557" y="591"/>
                  </a:lnTo>
                  <a:lnTo>
                    <a:pt x="1754" y="729"/>
                  </a:lnTo>
                  <a:lnTo>
                    <a:pt x="1931" y="867"/>
                  </a:lnTo>
                  <a:lnTo>
                    <a:pt x="2108" y="1044"/>
                  </a:lnTo>
                  <a:lnTo>
                    <a:pt x="2246" y="1241"/>
                  </a:lnTo>
                  <a:lnTo>
                    <a:pt x="2404" y="1458"/>
                  </a:lnTo>
                  <a:lnTo>
                    <a:pt x="2522" y="1675"/>
                  </a:lnTo>
                  <a:lnTo>
                    <a:pt x="2620" y="1911"/>
                  </a:lnTo>
                  <a:lnTo>
                    <a:pt x="2699" y="2148"/>
                  </a:lnTo>
                  <a:lnTo>
                    <a:pt x="3054" y="2345"/>
                  </a:lnTo>
                  <a:lnTo>
                    <a:pt x="3054" y="2345"/>
                  </a:lnTo>
                  <a:lnTo>
                    <a:pt x="2955" y="2029"/>
                  </a:lnTo>
                  <a:lnTo>
                    <a:pt x="2837" y="1714"/>
                  </a:lnTo>
                  <a:lnTo>
                    <a:pt x="2679" y="1399"/>
                  </a:lnTo>
                  <a:lnTo>
                    <a:pt x="2502" y="1123"/>
                  </a:lnTo>
                  <a:lnTo>
                    <a:pt x="2285" y="847"/>
                  </a:lnTo>
                  <a:lnTo>
                    <a:pt x="2069" y="591"/>
                  </a:lnTo>
                  <a:lnTo>
                    <a:pt x="1813" y="375"/>
                  </a:lnTo>
                  <a:lnTo>
                    <a:pt x="1557" y="217"/>
                  </a:lnTo>
                  <a:lnTo>
                    <a:pt x="1399" y="119"/>
                  </a:lnTo>
                  <a:lnTo>
                    <a:pt x="1241" y="60"/>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2"/>
            <p:cNvSpPr/>
            <p:nvPr/>
          </p:nvSpPr>
          <p:spPr>
            <a:xfrm>
              <a:off x="4827400" y="1480575"/>
              <a:ext cx="33500" cy="10875"/>
            </a:xfrm>
            <a:custGeom>
              <a:rect b="b" l="l" r="r" t="t"/>
              <a:pathLst>
                <a:path extrusionOk="0" h="435" w="1340">
                  <a:moveTo>
                    <a:pt x="473" y="1"/>
                  </a:moveTo>
                  <a:lnTo>
                    <a:pt x="0" y="276"/>
                  </a:lnTo>
                  <a:lnTo>
                    <a:pt x="118" y="336"/>
                  </a:lnTo>
                  <a:lnTo>
                    <a:pt x="256" y="375"/>
                  </a:lnTo>
                  <a:lnTo>
                    <a:pt x="374" y="414"/>
                  </a:lnTo>
                  <a:lnTo>
                    <a:pt x="473" y="434"/>
                  </a:lnTo>
                  <a:lnTo>
                    <a:pt x="591" y="434"/>
                  </a:lnTo>
                  <a:lnTo>
                    <a:pt x="689" y="414"/>
                  </a:lnTo>
                  <a:lnTo>
                    <a:pt x="788" y="395"/>
                  </a:lnTo>
                  <a:lnTo>
                    <a:pt x="867" y="355"/>
                  </a:lnTo>
                  <a:lnTo>
                    <a:pt x="1339" y="79"/>
                  </a:lnTo>
                  <a:lnTo>
                    <a:pt x="1339" y="79"/>
                  </a:lnTo>
                  <a:lnTo>
                    <a:pt x="1261" y="119"/>
                  </a:lnTo>
                  <a:lnTo>
                    <a:pt x="1162" y="139"/>
                  </a:lnTo>
                  <a:lnTo>
                    <a:pt x="1064" y="158"/>
                  </a:lnTo>
                  <a:lnTo>
                    <a:pt x="946" y="158"/>
                  </a:lnTo>
                  <a:lnTo>
                    <a:pt x="847" y="139"/>
                  </a:lnTo>
                  <a:lnTo>
                    <a:pt x="729" y="119"/>
                  </a:lnTo>
                  <a:lnTo>
                    <a:pt x="591" y="60"/>
                  </a:lnTo>
                  <a:lnTo>
                    <a:pt x="473" y="1"/>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2"/>
            <p:cNvSpPr/>
            <p:nvPr/>
          </p:nvSpPr>
          <p:spPr>
            <a:xfrm>
              <a:off x="4788475" y="1401775"/>
              <a:ext cx="76375" cy="100500"/>
            </a:xfrm>
            <a:custGeom>
              <a:rect b="b" l="l" r="r" t="t"/>
              <a:pathLst>
                <a:path extrusionOk="0" h="4020" w="3055">
                  <a:moveTo>
                    <a:pt x="828" y="1"/>
                  </a:moveTo>
                  <a:lnTo>
                    <a:pt x="690" y="21"/>
                  </a:lnTo>
                  <a:lnTo>
                    <a:pt x="572" y="60"/>
                  </a:lnTo>
                  <a:lnTo>
                    <a:pt x="454" y="99"/>
                  </a:lnTo>
                  <a:lnTo>
                    <a:pt x="355" y="178"/>
                  </a:lnTo>
                  <a:lnTo>
                    <a:pt x="277" y="257"/>
                  </a:lnTo>
                  <a:lnTo>
                    <a:pt x="198" y="375"/>
                  </a:lnTo>
                  <a:lnTo>
                    <a:pt x="119" y="493"/>
                  </a:lnTo>
                  <a:lnTo>
                    <a:pt x="80" y="612"/>
                  </a:lnTo>
                  <a:lnTo>
                    <a:pt x="40" y="769"/>
                  </a:lnTo>
                  <a:lnTo>
                    <a:pt x="1" y="927"/>
                  </a:lnTo>
                  <a:lnTo>
                    <a:pt x="1" y="1104"/>
                  </a:lnTo>
                  <a:lnTo>
                    <a:pt x="1" y="1301"/>
                  </a:lnTo>
                  <a:lnTo>
                    <a:pt x="40" y="1498"/>
                  </a:lnTo>
                  <a:lnTo>
                    <a:pt x="60" y="1695"/>
                  </a:lnTo>
                  <a:lnTo>
                    <a:pt x="119" y="1872"/>
                  </a:lnTo>
                  <a:lnTo>
                    <a:pt x="178" y="2069"/>
                  </a:lnTo>
                  <a:lnTo>
                    <a:pt x="257" y="2266"/>
                  </a:lnTo>
                  <a:lnTo>
                    <a:pt x="454" y="2641"/>
                  </a:lnTo>
                  <a:lnTo>
                    <a:pt x="690" y="2995"/>
                  </a:lnTo>
                  <a:lnTo>
                    <a:pt x="808" y="3153"/>
                  </a:lnTo>
                  <a:lnTo>
                    <a:pt x="946" y="3310"/>
                  </a:lnTo>
                  <a:lnTo>
                    <a:pt x="1084" y="3448"/>
                  </a:lnTo>
                  <a:lnTo>
                    <a:pt x="1242" y="3586"/>
                  </a:lnTo>
                  <a:lnTo>
                    <a:pt x="1399" y="3704"/>
                  </a:lnTo>
                  <a:lnTo>
                    <a:pt x="1557" y="3803"/>
                  </a:lnTo>
                  <a:lnTo>
                    <a:pt x="1793" y="3921"/>
                  </a:lnTo>
                  <a:lnTo>
                    <a:pt x="2010" y="4000"/>
                  </a:lnTo>
                  <a:lnTo>
                    <a:pt x="2227" y="4019"/>
                  </a:lnTo>
                  <a:lnTo>
                    <a:pt x="2424" y="4000"/>
                  </a:lnTo>
                  <a:lnTo>
                    <a:pt x="2601" y="3941"/>
                  </a:lnTo>
                  <a:lnTo>
                    <a:pt x="2759" y="3862"/>
                  </a:lnTo>
                  <a:lnTo>
                    <a:pt x="2877" y="3724"/>
                  </a:lnTo>
                  <a:lnTo>
                    <a:pt x="2995" y="3566"/>
                  </a:lnTo>
                  <a:lnTo>
                    <a:pt x="2601" y="3330"/>
                  </a:lnTo>
                  <a:lnTo>
                    <a:pt x="2522" y="3428"/>
                  </a:lnTo>
                  <a:lnTo>
                    <a:pt x="2424" y="3507"/>
                  </a:lnTo>
                  <a:lnTo>
                    <a:pt x="2306" y="3566"/>
                  </a:lnTo>
                  <a:lnTo>
                    <a:pt x="2168" y="3586"/>
                  </a:lnTo>
                  <a:lnTo>
                    <a:pt x="2030" y="3586"/>
                  </a:lnTo>
                  <a:lnTo>
                    <a:pt x="1872" y="3566"/>
                  </a:lnTo>
                  <a:lnTo>
                    <a:pt x="1715" y="3507"/>
                  </a:lnTo>
                  <a:lnTo>
                    <a:pt x="1557" y="3428"/>
                  </a:lnTo>
                  <a:lnTo>
                    <a:pt x="1439" y="3350"/>
                  </a:lnTo>
                  <a:lnTo>
                    <a:pt x="1301" y="3251"/>
                  </a:lnTo>
                  <a:lnTo>
                    <a:pt x="1084" y="3035"/>
                  </a:lnTo>
                  <a:lnTo>
                    <a:pt x="868" y="2778"/>
                  </a:lnTo>
                  <a:lnTo>
                    <a:pt x="690" y="2503"/>
                  </a:lnTo>
                  <a:lnTo>
                    <a:pt x="552" y="2207"/>
                  </a:lnTo>
                  <a:lnTo>
                    <a:pt x="434" y="1912"/>
                  </a:lnTo>
                  <a:lnTo>
                    <a:pt x="355" y="1597"/>
                  </a:lnTo>
                  <a:lnTo>
                    <a:pt x="336" y="1459"/>
                  </a:lnTo>
                  <a:lnTo>
                    <a:pt x="336" y="1301"/>
                  </a:lnTo>
                  <a:lnTo>
                    <a:pt x="336" y="1163"/>
                  </a:lnTo>
                  <a:lnTo>
                    <a:pt x="355" y="1045"/>
                  </a:lnTo>
                  <a:lnTo>
                    <a:pt x="395" y="927"/>
                  </a:lnTo>
                  <a:lnTo>
                    <a:pt x="434" y="809"/>
                  </a:lnTo>
                  <a:lnTo>
                    <a:pt x="493" y="710"/>
                  </a:lnTo>
                  <a:lnTo>
                    <a:pt x="552" y="631"/>
                  </a:lnTo>
                  <a:lnTo>
                    <a:pt x="611" y="572"/>
                  </a:lnTo>
                  <a:lnTo>
                    <a:pt x="690" y="513"/>
                  </a:lnTo>
                  <a:lnTo>
                    <a:pt x="789" y="474"/>
                  </a:lnTo>
                  <a:lnTo>
                    <a:pt x="887" y="454"/>
                  </a:lnTo>
                  <a:lnTo>
                    <a:pt x="986" y="434"/>
                  </a:lnTo>
                  <a:lnTo>
                    <a:pt x="1084" y="434"/>
                  </a:lnTo>
                  <a:lnTo>
                    <a:pt x="1202" y="454"/>
                  </a:lnTo>
                  <a:lnTo>
                    <a:pt x="1321" y="493"/>
                  </a:lnTo>
                  <a:lnTo>
                    <a:pt x="1439" y="533"/>
                  </a:lnTo>
                  <a:lnTo>
                    <a:pt x="1557" y="612"/>
                  </a:lnTo>
                  <a:lnTo>
                    <a:pt x="1754" y="730"/>
                  </a:lnTo>
                  <a:lnTo>
                    <a:pt x="1931" y="887"/>
                  </a:lnTo>
                  <a:lnTo>
                    <a:pt x="2109" y="1065"/>
                  </a:lnTo>
                  <a:lnTo>
                    <a:pt x="2266" y="1262"/>
                  </a:lnTo>
                  <a:lnTo>
                    <a:pt x="2404" y="1478"/>
                  </a:lnTo>
                  <a:lnTo>
                    <a:pt x="2522" y="1695"/>
                  </a:lnTo>
                  <a:lnTo>
                    <a:pt x="2621" y="1931"/>
                  </a:lnTo>
                  <a:lnTo>
                    <a:pt x="2700" y="2168"/>
                  </a:lnTo>
                  <a:lnTo>
                    <a:pt x="3054" y="2365"/>
                  </a:lnTo>
                  <a:lnTo>
                    <a:pt x="2975" y="2050"/>
                  </a:lnTo>
                  <a:lnTo>
                    <a:pt x="2837" y="1734"/>
                  </a:lnTo>
                  <a:lnTo>
                    <a:pt x="2680" y="1419"/>
                  </a:lnTo>
                  <a:lnTo>
                    <a:pt x="2503" y="1124"/>
                  </a:lnTo>
                  <a:lnTo>
                    <a:pt x="2306" y="848"/>
                  </a:lnTo>
                  <a:lnTo>
                    <a:pt x="2069" y="612"/>
                  </a:lnTo>
                  <a:lnTo>
                    <a:pt x="1833" y="395"/>
                  </a:lnTo>
                  <a:lnTo>
                    <a:pt x="1557" y="218"/>
                  </a:lnTo>
                  <a:lnTo>
                    <a:pt x="1399" y="139"/>
                  </a:lnTo>
                  <a:lnTo>
                    <a:pt x="1262" y="80"/>
                  </a:lnTo>
                  <a:lnTo>
                    <a:pt x="1104" y="40"/>
                  </a:lnTo>
                  <a:lnTo>
                    <a:pt x="9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2"/>
            <p:cNvSpPr/>
            <p:nvPr/>
          </p:nvSpPr>
          <p:spPr>
            <a:xfrm>
              <a:off x="4904200" y="1437250"/>
              <a:ext cx="33525" cy="11350"/>
            </a:xfrm>
            <a:custGeom>
              <a:rect b="b" l="l" r="r" t="t"/>
              <a:pathLst>
                <a:path extrusionOk="0" h="454" w="1341">
                  <a:moveTo>
                    <a:pt x="1340" y="79"/>
                  </a:moveTo>
                  <a:lnTo>
                    <a:pt x="1238" y="139"/>
                  </a:lnTo>
                  <a:lnTo>
                    <a:pt x="1238" y="139"/>
                  </a:lnTo>
                  <a:lnTo>
                    <a:pt x="1242" y="138"/>
                  </a:lnTo>
                  <a:lnTo>
                    <a:pt x="1340" y="79"/>
                  </a:lnTo>
                  <a:close/>
                  <a:moveTo>
                    <a:pt x="474" y="0"/>
                  </a:moveTo>
                  <a:lnTo>
                    <a:pt x="1" y="276"/>
                  </a:lnTo>
                  <a:lnTo>
                    <a:pt x="119" y="355"/>
                  </a:lnTo>
                  <a:lnTo>
                    <a:pt x="237" y="394"/>
                  </a:lnTo>
                  <a:lnTo>
                    <a:pt x="355" y="434"/>
                  </a:lnTo>
                  <a:lnTo>
                    <a:pt x="474" y="434"/>
                  </a:lnTo>
                  <a:lnTo>
                    <a:pt x="572" y="453"/>
                  </a:lnTo>
                  <a:lnTo>
                    <a:pt x="671" y="434"/>
                  </a:lnTo>
                  <a:lnTo>
                    <a:pt x="769" y="414"/>
                  </a:lnTo>
                  <a:lnTo>
                    <a:pt x="868" y="355"/>
                  </a:lnTo>
                  <a:lnTo>
                    <a:pt x="1238" y="139"/>
                  </a:lnTo>
                  <a:lnTo>
                    <a:pt x="1238" y="139"/>
                  </a:lnTo>
                  <a:lnTo>
                    <a:pt x="1143" y="158"/>
                  </a:lnTo>
                  <a:lnTo>
                    <a:pt x="1045" y="178"/>
                  </a:lnTo>
                  <a:lnTo>
                    <a:pt x="946" y="178"/>
                  </a:lnTo>
                  <a:lnTo>
                    <a:pt x="828" y="158"/>
                  </a:lnTo>
                  <a:lnTo>
                    <a:pt x="710" y="118"/>
                  </a:lnTo>
                  <a:lnTo>
                    <a:pt x="592" y="79"/>
                  </a:lnTo>
                  <a:lnTo>
                    <a:pt x="474" y="0"/>
                  </a:lnTo>
                  <a:close/>
                </a:path>
              </a:pathLst>
            </a:custGeom>
            <a:solidFill>
              <a:srgbClr val="474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2"/>
            <p:cNvSpPr/>
            <p:nvPr/>
          </p:nvSpPr>
          <p:spPr>
            <a:xfrm>
              <a:off x="4865300" y="1358950"/>
              <a:ext cx="76350" cy="100475"/>
            </a:xfrm>
            <a:custGeom>
              <a:rect b="b" l="l" r="r" t="t"/>
              <a:pathLst>
                <a:path extrusionOk="0" h="4019" w="3054">
                  <a:moveTo>
                    <a:pt x="808" y="0"/>
                  </a:moveTo>
                  <a:lnTo>
                    <a:pt x="690" y="20"/>
                  </a:lnTo>
                  <a:lnTo>
                    <a:pt x="572" y="40"/>
                  </a:lnTo>
                  <a:lnTo>
                    <a:pt x="454" y="99"/>
                  </a:lnTo>
                  <a:lnTo>
                    <a:pt x="355" y="158"/>
                  </a:lnTo>
                  <a:lnTo>
                    <a:pt x="257" y="256"/>
                  </a:lnTo>
                  <a:lnTo>
                    <a:pt x="178" y="355"/>
                  </a:lnTo>
                  <a:lnTo>
                    <a:pt x="119" y="473"/>
                  </a:lnTo>
                  <a:lnTo>
                    <a:pt x="60" y="611"/>
                  </a:lnTo>
                  <a:lnTo>
                    <a:pt x="20" y="749"/>
                  </a:lnTo>
                  <a:lnTo>
                    <a:pt x="1" y="926"/>
                  </a:lnTo>
                  <a:lnTo>
                    <a:pt x="1" y="1103"/>
                  </a:lnTo>
                  <a:lnTo>
                    <a:pt x="1" y="1281"/>
                  </a:lnTo>
                  <a:lnTo>
                    <a:pt x="20" y="1478"/>
                  </a:lnTo>
                  <a:lnTo>
                    <a:pt x="60" y="1675"/>
                  </a:lnTo>
                  <a:lnTo>
                    <a:pt x="119" y="1872"/>
                  </a:lnTo>
                  <a:lnTo>
                    <a:pt x="178" y="2069"/>
                  </a:lnTo>
                  <a:lnTo>
                    <a:pt x="257" y="2266"/>
                  </a:lnTo>
                  <a:lnTo>
                    <a:pt x="454" y="2640"/>
                  </a:lnTo>
                  <a:lnTo>
                    <a:pt x="671" y="2994"/>
                  </a:lnTo>
                  <a:lnTo>
                    <a:pt x="808" y="3152"/>
                  </a:lnTo>
                  <a:lnTo>
                    <a:pt x="946" y="3310"/>
                  </a:lnTo>
                  <a:lnTo>
                    <a:pt x="1084" y="3447"/>
                  </a:lnTo>
                  <a:lnTo>
                    <a:pt x="1242" y="3585"/>
                  </a:lnTo>
                  <a:lnTo>
                    <a:pt x="1380" y="3703"/>
                  </a:lnTo>
                  <a:lnTo>
                    <a:pt x="1557" y="3802"/>
                  </a:lnTo>
                  <a:lnTo>
                    <a:pt x="1793" y="3920"/>
                  </a:lnTo>
                  <a:lnTo>
                    <a:pt x="2010" y="3979"/>
                  </a:lnTo>
                  <a:lnTo>
                    <a:pt x="2227" y="4019"/>
                  </a:lnTo>
                  <a:lnTo>
                    <a:pt x="2424" y="3999"/>
                  </a:lnTo>
                  <a:lnTo>
                    <a:pt x="2581" y="3940"/>
                  </a:lnTo>
                  <a:lnTo>
                    <a:pt x="2739" y="3841"/>
                  </a:lnTo>
                  <a:lnTo>
                    <a:pt x="2877" y="3723"/>
                  </a:lnTo>
                  <a:lnTo>
                    <a:pt x="2975" y="3546"/>
                  </a:lnTo>
                  <a:lnTo>
                    <a:pt x="2601" y="3329"/>
                  </a:lnTo>
                  <a:lnTo>
                    <a:pt x="2522" y="3428"/>
                  </a:lnTo>
                  <a:lnTo>
                    <a:pt x="2404" y="3507"/>
                  </a:lnTo>
                  <a:lnTo>
                    <a:pt x="2286" y="3546"/>
                  </a:lnTo>
                  <a:lnTo>
                    <a:pt x="2168" y="3566"/>
                  </a:lnTo>
                  <a:lnTo>
                    <a:pt x="2030" y="3566"/>
                  </a:lnTo>
                  <a:lnTo>
                    <a:pt x="1872" y="3546"/>
                  </a:lnTo>
                  <a:lnTo>
                    <a:pt x="1715" y="3487"/>
                  </a:lnTo>
                  <a:lnTo>
                    <a:pt x="1557" y="3408"/>
                  </a:lnTo>
                  <a:lnTo>
                    <a:pt x="1419" y="3329"/>
                  </a:lnTo>
                  <a:lnTo>
                    <a:pt x="1301" y="3250"/>
                  </a:lnTo>
                  <a:lnTo>
                    <a:pt x="1064" y="3034"/>
                  </a:lnTo>
                  <a:lnTo>
                    <a:pt x="867" y="2778"/>
                  </a:lnTo>
                  <a:lnTo>
                    <a:pt x="690" y="2502"/>
                  </a:lnTo>
                  <a:lnTo>
                    <a:pt x="533" y="2206"/>
                  </a:lnTo>
                  <a:lnTo>
                    <a:pt x="414" y="1891"/>
                  </a:lnTo>
                  <a:lnTo>
                    <a:pt x="355" y="1596"/>
                  </a:lnTo>
                  <a:lnTo>
                    <a:pt x="336" y="1438"/>
                  </a:lnTo>
                  <a:lnTo>
                    <a:pt x="336" y="1300"/>
                  </a:lnTo>
                  <a:lnTo>
                    <a:pt x="336" y="1162"/>
                  </a:lnTo>
                  <a:lnTo>
                    <a:pt x="355" y="1025"/>
                  </a:lnTo>
                  <a:lnTo>
                    <a:pt x="395" y="906"/>
                  </a:lnTo>
                  <a:lnTo>
                    <a:pt x="434" y="808"/>
                  </a:lnTo>
                  <a:lnTo>
                    <a:pt x="474" y="709"/>
                  </a:lnTo>
                  <a:lnTo>
                    <a:pt x="533" y="631"/>
                  </a:lnTo>
                  <a:lnTo>
                    <a:pt x="611" y="552"/>
                  </a:lnTo>
                  <a:lnTo>
                    <a:pt x="690" y="512"/>
                  </a:lnTo>
                  <a:lnTo>
                    <a:pt x="769" y="473"/>
                  </a:lnTo>
                  <a:lnTo>
                    <a:pt x="867" y="434"/>
                  </a:lnTo>
                  <a:lnTo>
                    <a:pt x="1084" y="434"/>
                  </a:lnTo>
                  <a:lnTo>
                    <a:pt x="1202" y="453"/>
                  </a:lnTo>
                  <a:lnTo>
                    <a:pt x="1301" y="473"/>
                  </a:lnTo>
                  <a:lnTo>
                    <a:pt x="1439" y="532"/>
                  </a:lnTo>
                  <a:lnTo>
                    <a:pt x="1557" y="591"/>
                  </a:lnTo>
                  <a:lnTo>
                    <a:pt x="1754" y="729"/>
                  </a:lnTo>
                  <a:lnTo>
                    <a:pt x="1931" y="867"/>
                  </a:lnTo>
                  <a:lnTo>
                    <a:pt x="2108" y="1044"/>
                  </a:lnTo>
                  <a:lnTo>
                    <a:pt x="2246" y="1241"/>
                  </a:lnTo>
                  <a:lnTo>
                    <a:pt x="2384" y="1458"/>
                  </a:lnTo>
                  <a:lnTo>
                    <a:pt x="2522" y="1675"/>
                  </a:lnTo>
                  <a:lnTo>
                    <a:pt x="2621" y="1911"/>
                  </a:lnTo>
                  <a:lnTo>
                    <a:pt x="2699" y="2147"/>
                  </a:lnTo>
                  <a:lnTo>
                    <a:pt x="3054" y="2364"/>
                  </a:lnTo>
                  <a:lnTo>
                    <a:pt x="2956" y="2029"/>
                  </a:lnTo>
                  <a:lnTo>
                    <a:pt x="2837" y="1714"/>
                  </a:lnTo>
                  <a:lnTo>
                    <a:pt x="2680" y="1418"/>
                  </a:lnTo>
                  <a:lnTo>
                    <a:pt x="2502" y="1123"/>
                  </a:lnTo>
                  <a:lnTo>
                    <a:pt x="2286" y="847"/>
                  </a:lnTo>
                  <a:lnTo>
                    <a:pt x="2069" y="591"/>
                  </a:lnTo>
                  <a:lnTo>
                    <a:pt x="1813" y="374"/>
                  </a:lnTo>
                  <a:lnTo>
                    <a:pt x="1557" y="217"/>
                  </a:lnTo>
                  <a:lnTo>
                    <a:pt x="1399" y="118"/>
                  </a:lnTo>
                  <a:lnTo>
                    <a:pt x="1242" y="59"/>
                  </a:lnTo>
                  <a:lnTo>
                    <a:pt x="1104" y="20"/>
                  </a:lnTo>
                  <a:lnTo>
                    <a:pt x="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2"/>
            <p:cNvSpPr/>
            <p:nvPr/>
          </p:nvSpPr>
          <p:spPr>
            <a:xfrm>
              <a:off x="4264025" y="1711050"/>
              <a:ext cx="1138075" cy="382175"/>
            </a:xfrm>
            <a:custGeom>
              <a:rect b="b" l="l" r="r" t="t"/>
              <a:pathLst>
                <a:path extrusionOk="0" h="15287" w="45523">
                  <a:moveTo>
                    <a:pt x="45464" y="0"/>
                  </a:moveTo>
                  <a:lnTo>
                    <a:pt x="45247" y="40"/>
                  </a:lnTo>
                  <a:lnTo>
                    <a:pt x="45089" y="79"/>
                  </a:lnTo>
                  <a:lnTo>
                    <a:pt x="44912" y="138"/>
                  </a:lnTo>
                  <a:lnTo>
                    <a:pt x="44676" y="257"/>
                  </a:lnTo>
                  <a:lnTo>
                    <a:pt x="44420" y="394"/>
                  </a:lnTo>
                  <a:lnTo>
                    <a:pt x="23264" y="12686"/>
                  </a:lnTo>
                  <a:lnTo>
                    <a:pt x="22968" y="12844"/>
                  </a:lnTo>
                  <a:lnTo>
                    <a:pt x="22673" y="12962"/>
                  </a:lnTo>
                  <a:lnTo>
                    <a:pt x="22338" y="13080"/>
                  </a:lnTo>
                  <a:lnTo>
                    <a:pt x="22003" y="13179"/>
                  </a:lnTo>
                  <a:lnTo>
                    <a:pt x="21649" y="13238"/>
                  </a:lnTo>
                  <a:lnTo>
                    <a:pt x="21294" y="13297"/>
                  </a:lnTo>
                  <a:lnTo>
                    <a:pt x="20939" y="13316"/>
                  </a:lnTo>
                  <a:lnTo>
                    <a:pt x="20565" y="13336"/>
                  </a:lnTo>
                  <a:lnTo>
                    <a:pt x="20211" y="13316"/>
                  </a:lnTo>
                  <a:lnTo>
                    <a:pt x="19836" y="13297"/>
                  </a:lnTo>
                  <a:lnTo>
                    <a:pt x="19482" y="13238"/>
                  </a:lnTo>
                  <a:lnTo>
                    <a:pt x="19127" y="13179"/>
                  </a:lnTo>
                  <a:lnTo>
                    <a:pt x="18792" y="13080"/>
                  </a:lnTo>
                  <a:lnTo>
                    <a:pt x="18477" y="12962"/>
                  </a:lnTo>
                  <a:lnTo>
                    <a:pt x="18162" y="12844"/>
                  </a:lnTo>
                  <a:lnTo>
                    <a:pt x="17867" y="12686"/>
                  </a:lnTo>
                  <a:lnTo>
                    <a:pt x="847" y="2975"/>
                  </a:lnTo>
                  <a:lnTo>
                    <a:pt x="0" y="3546"/>
                  </a:lnTo>
                  <a:lnTo>
                    <a:pt x="0" y="4314"/>
                  </a:lnTo>
                  <a:lnTo>
                    <a:pt x="17867" y="14636"/>
                  </a:lnTo>
                  <a:lnTo>
                    <a:pt x="18162" y="14794"/>
                  </a:lnTo>
                  <a:lnTo>
                    <a:pt x="18457" y="14912"/>
                  </a:lnTo>
                  <a:lnTo>
                    <a:pt x="18792" y="15030"/>
                  </a:lnTo>
                  <a:lnTo>
                    <a:pt x="19127" y="15129"/>
                  </a:lnTo>
                  <a:lnTo>
                    <a:pt x="19482" y="15188"/>
                  </a:lnTo>
                  <a:lnTo>
                    <a:pt x="19836" y="15247"/>
                  </a:lnTo>
                  <a:lnTo>
                    <a:pt x="20191" y="15267"/>
                  </a:lnTo>
                  <a:lnTo>
                    <a:pt x="20565" y="15286"/>
                  </a:lnTo>
                  <a:lnTo>
                    <a:pt x="20920" y="15267"/>
                  </a:lnTo>
                  <a:lnTo>
                    <a:pt x="21294" y="15247"/>
                  </a:lnTo>
                  <a:lnTo>
                    <a:pt x="21649" y="15188"/>
                  </a:lnTo>
                  <a:lnTo>
                    <a:pt x="22003" y="15129"/>
                  </a:lnTo>
                  <a:lnTo>
                    <a:pt x="22338" y="15030"/>
                  </a:lnTo>
                  <a:lnTo>
                    <a:pt x="22653" y="14912"/>
                  </a:lnTo>
                  <a:lnTo>
                    <a:pt x="22968" y="14794"/>
                  </a:lnTo>
                  <a:lnTo>
                    <a:pt x="23264" y="14636"/>
                  </a:lnTo>
                  <a:lnTo>
                    <a:pt x="44420" y="2345"/>
                  </a:lnTo>
                  <a:lnTo>
                    <a:pt x="44676" y="2167"/>
                  </a:lnTo>
                  <a:lnTo>
                    <a:pt x="44892" y="1990"/>
                  </a:lnTo>
                  <a:lnTo>
                    <a:pt x="45089" y="1813"/>
                  </a:lnTo>
                  <a:lnTo>
                    <a:pt x="45247" y="1616"/>
                  </a:lnTo>
                  <a:lnTo>
                    <a:pt x="45365" y="1419"/>
                  </a:lnTo>
                  <a:lnTo>
                    <a:pt x="45444" y="1202"/>
                  </a:lnTo>
                  <a:lnTo>
                    <a:pt x="45503" y="1005"/>
                  </a:lnTo>
                  <a:lnTo>
                    <a:pt x="45523" y="788"/>
                  </a:lnTo>
                  <a:lnTo>
                    <a:pt x="4552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2"/>
            <p:cNvSpPr/>
            <p:nvPr/>
          </p:nvSpPr>
          <p:spPr>
            <a:xfrm>
              <a:off x="4264025" y="1414100"/>
              <a:ext cx="1138075" cy="659425"/>
            </a:xfrm>
            <a:custGeom>
              <a:rect b="b" l="l" r="r" t="t"/>
              <a:pathLst>
                <a:path extrusionOk="0" h="26377" w="45523">
                  <a:moveTo>
                    <a:pt x="26534" y="0"/>
                  </a:moveTo>
                  <a:lnTo>
                    <a:pt x="2206" y="13927"/>
                  </a:lnTo>
                  <a:lnTo>
                    <a:pt x="0" y="15424"/>
                  </a:lnTo>
                  <a:lnTo>
                    <a:pt x="17867" y="25726"/>
                  </a:lnTo>
                  <a:lnTo>
                    <a:pt x="18162" y="25884"/>
                  </a:lnTo>
                  <a:lnTo>
                    <a:pt x="18477" y="26022"/>
                  </a:lnTo>
                  <a:lnTo>
                    <a:pt x="18792" y="26120"/>
                  </a:lnTo>
                  <a:lnTo>
                    <a:pt x="19127" y="26219"/>
                  </a:lnTo>
                  <a:lnTo>
                    <a:pt x="19482" y="26278"/>
                  </a:lnTo>
                  <a:lnTo>
                    <a:pt x="19836" y="26337"/>
                  </a:lnTo>
                  <a:lnTo>
                    <a:pt x="20211" y="26376"/>
                  </a:lnTo>
                  <a:lnTo>
                    <a:pt x="20939" y="26376"/>
                  </a:lnTo>
                  <a:lnTo>
                    <a:pt x="21294" y="26337"/>
                  </a:lnTo>
                  <a:lnTo>
                    <a:pt x="21649" y="26278"/>
                  </a:lnTo>
                  <a:lnTo>
                    <a:pt x="22003" y="26219"/>
                  </a:lnTo>
                  <a:lnTo>
                    <a:pt x="22338" y="26120"/>
                  </a:lnTo>
                  <a:lnTo>
                    <a:pt x="22673" y="26022"/>
                  </a:lnTo>
                  <a:lnTo>
                    <a:pt x="22968" y="25884"/>
                  </a:lnTo>
                  <a:lnTo>
                    <a:pt x="23264" y="25726"/>
                  </a:lnTo>
                  <a:lnTo>
                    <a:pt x="44420" y="13435"/>
                  </a:lnTo>
                  <a:lnTo>
                    <a:pt x="44676" y="13257"/>
                  </a:lnTo>
                  <a:lnTo>
                    <a:pt x="44912" y="13080"/>
                  </a:lnTo>
                  <a:lnTo>
                    <a:pt x="45109" y="12903"/>
                  </a:lnTo>
                  <a:lnTo>
                    <a:pt x="45247" y="12706"/>
                  </a:lnTo>
                  <a:lnTo>
                    <a:pt x="45385" y="12509"/>
                  </a:lnTo>
                  <a:lnTo>
                    <a:pt x="45464" y="12292"/>
                  </a:lnTo>
                  <a:lnTo>
                    <a:pt x="45523" y="12075"/>
                  </a:lnTo>
                  <a:lnTo>
                    <a:pt x="45523" y="11878"/>
                  </a:lnTo>
                  <a:lnTo>
                    <a:pt x="45503" y="11662"/>
                  </a:lnTo>
                  <a:lnTo>
                    <a:pt x="45464" y="11445"/>
                  </a:lnTo>
                  <a:lnTo>
                    <a:pt x="45365" y="11248"/>
                  </a:lnTo>
                  <a:lnTo>
                    <a:pt x="45247" y="11051"/>
                  </a:lnTo>
                  <a:lnTo>
                    <a:pt x="45089" y="10854"/>
                  </a:lnTo>
                  <a:lnTo>
                    <a:pt x="44892" y="10657"/>
                  </a:lnTo>
                  <a:lnTo>
                    <a:pt x="44676" y="10480"/>
                  </a:lnTo>
                  <a:lnTo>
                    <a:pt x="44400" y="10303"/>
                  </a:lnTo>
                  <a:lnTo>
                    <a:pt x="26534"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2"/>
            <p:cNvSpPr/>
            <p:nvPr/>
          </p:nvSpPr>
          <p:spPr>
            <a:xfrm>
              <a:off x="4264025" y="1687400"/>
              <a:ext cx="1138075" cy="382175"/>
            </a:xfrm>
            <a:custGeom>
              <a:rect b="b" l="l" r="r" t="t"/>
              <a:pathLst>
                <a:path extrusionOk="0" h="15287" w="45523">
                  <a:moveTo>
                    <a:pt x="45464" y="1"/>
                  </a:moveTo>
                  <a:lnTo>
                    <a:pt x="45247" y="40"/>
                  </a:lnTo>
                  <a:lnTo>
                    <a:pt x="45089" y="80"/>
                  </a:lnTo>
                  <a:lnTo>
                    <a:pt x="44912" y="159"/>
                  </a:lnTo>
                  <a:lnTo>
                    <a:pt x="44676" y="257"/>
                  </a:lnTo>
                  <a:lnTo>
                    <a:pt x="44420" y="395"/>
                  </a:lnTo>
                  <a:lnTo>
                    <a:pt x="23264" y="12706"/>
                  </a:lnTo>
                  <a:lnTo>
                    <a:pt x="22968" y="12844"/>
                  </a:lnTo>
                  <a:lnTo>
                    <a:pt x="22673" y="12982"/>
                  </a:lnTo>
                  <a:lnTo>
                    <a:pt x="22338" y="13100"/>
                  </a:lnTo>
                  <a:lnTo>
                    <a:pt x="22003" y="13179"/>
                  </a:lnTo>
                  <a:lnTo>
                    <a:pt x="21649" y="13258"/>
                  </a:lnTo>
                  <a:lnTo>
                    <a:pt x="21294" y="13297"/>
                  </a:lnTo>
                  <a:lnTo>
                    <a:pt x="20939" y="13337"/>
                  </a:lnTo>
                  <a:lnTo>
                    <a:pt x="20211" y="13337"/>
                  </a:lnTo>
                  <a:lnTo>
                    <a:pt x="19836" y="13297"/>
                  </a:lnTo>
                  <a:lnTo>
                    <a:pt x="19482" y="13258"/>
                  </a:lnTo>
                  <a:lnTo>
                    <a:pt x="19127" y="13179"/>
                  </a:lnTo>
                  <a:lnTo>
                    <a:pt x="18792" y="13100"/>
                  </a:lnTo>
                  <a:lnTo>
                    <a:pt x="18477" y="12982"/>
                  </a:lnTo>
                  <a:lnTo>
                    <a:pt x="18162" y="12844"/>
                  </a:lnTo>
                  <a:lnTo>
                    <a:pt x="17867" y="12706"/>
                  </a:lnTo>
                  <a:lnTo>
                    <a:pt x="847" y="2995"/>
                  </a:lnTo>
                  <a:lnTo>
                    <a:pt x="0" y="3547"/>
                  </a:lnTo>
                  <a:lnTo>
                    <a:pt x="0" y="4335"/>
                  </a:lnTo>
                  <a:lnTo>
                    <a:pt x="17867" y="14656"/>
                  </a:lnTo>
                  <a:lnTo>
                    <a:pt x="18162" y="14794"/>
                  </a:lnTo>
                  <a:lnTo>
                    <a:pt x="18457" y="14932"/>
                  </a:lnTo>
                  <a:lnTo>
                    <a:pt x="18792" y="15050"/>
                  </a:lnTo>
                  <a:lnTo>
                    <a:pt x="19127" y="15129"/>
                  </a:lnTo>
                  <a:lnTo>
                    <a:pt x="19482" y="15208"/>
                  </a:lnTo>
                  <a:lnTo>
                    <a:pt x="19836" y="15247"/>
                  </a:lnTo>
                  <a:lnTo>
                    <a:pt x="20191" y="15287"/>
                  </a:lnTo>
                  <a:lnTo>
                    <a:pt x="20920" y="15287"/>
                  </a:lnTo>
                  <a:lnTo>
                    <a:pt x="21294" y="15247"/>
                  </a:lnTo>
                  <a:lnTo>
                    <a:pt x="21649" y="15208"/>
                  </a:lnTo>
                  <a:lnTo>
                    <a:pt x="22003" y="15129"/>
                  </a:lnTo>
                  <a:lnTo>
                    <a:pt x="22338" y="15050"/>
                  </a:lnTo>
                  <a:lnTo>
                    <a:pt x="22653" y="14932"/>
                  </a:lnTo>
                  <a:lnTo>
                    <a:pt x="22968" y="14794"/>
                  </a:lnTo>
                  <a:lnTo>
                    <a:pt x="23264" y="14656"/>
                  </a:lnTo>
                  <a:lnTo>
                    <a:pt x="44420" y="2345"/>
                  </a:lnTo>
                  <a:lnTo>
                    <a:pt x="44676" y="2187"/>
                  </a:lnTo>
                  <a:lnTo>
                    <a:pt x="44892" y="2010"/>
                  </a:lnTo>
                  <a:lnTo>
                    <a:pt x="45089" y="1813"/>
                  </a:lnTo>
                  <a:lnTo>
                    <a:pt x="45247" y="1616"/>
                  </a:lnTo>
                  <a:lnTo>
                    <a:pt x="45365" y="1419"/>
                  </a:lnTo>
                  <a:lnTo>
                    <a:pt x="45444" y="1222"/>
                  </a:lnTo>
                  <a:lnTo>
                    <a:pt x="45503" y="1006"/>
                  </a:lnTo>
                  <a:lnTo>
                    <a:pt x="45523" y="809"/>
                  </a:lnTo>
                  <a:lnTo>
                    <a:pt x="45523"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2"/>
            <p:cNvSpPr/>
            <p:nvPr/>
          </p:nvSpPr>
          <p:spPr>
            <a:xfrm>
              <a:off x="4264025" y="1390450"/>
              <a:ext cx="1138075" cy="659925"/>
            </a:xfrm>
            <a:custGeom>
              <a:rect b="b" l="l" r="r" t="t"/>
              <a:pathLst>
                <a:path extrusionOk="0" h="26397" w="45523">
                  <a:moveTo>
                    <a:pt x="26534" y="1"/>
                  </a:moveTo>
                  <a:lnTo>
                    <a:pt x="2206" y="13947"/>
                  </a:lnTo>
                  <a:lnTo>
                    <a:pt x="0" y="15425"/>
                  </a:lnTo>
                  <a:lnTo>
                    <a:pt x="17867" y="25747"/>
                  </a:lnTo>
                  <a:lnTo>
                    <a:pt x="18162" y="25904"/>
                  </a:lnTo>
                  <a:lnTo>
                    <a:pt x="18477" y="26022"/>
                  </a:lnTo>
                  <a:lnTo>
                    <a:pt x="18792" y="26140"/>
                  </a:lnTo>
                  <a:lnTo>
                    <a:pt x="19127" y="26219"/>
                  </a:lnTo>
                  <a:lnTo>
                    <a:pt x="19482" y="26298"/>
                  </a:lnTo>
                  <a:lnTo>
                    <a:pt x="19836" y="26357"/>
                  </a:lnTo>
                  <a:lnTo>
                    <a:pt x="20211" y="26377"/>
                  </a:lnTo>
                  <a:lnTo>
                    <a:pt x="20565" y="26397"/>
                  </a:lnTo>
                  <a:lnTo>
                    <a:pt x="20939" y="26377"/>
                  </a:lnTo>
                  <a:lnTo>
                    <a:pt x="21294" y="26357"/>
                  </a:lnTo>
                  <a:lnTo>
                    <a:pt x="21649" y="26298"/>
                  </a:lnTo>
                  <a:lnTo>
                    <a:pt x="22003" y="26219"/>
                  </a:lnTo>
                  <a:lnTo>
                    <a:pt x="22338" y="26140"/>
                  </a:lnTo>
                  <a:lnTo>
                    <a:pt x="22673" y="26022"/>
                  </a:lnTo>
                  <a:lnTo>
                    <a:pt x="22968" y="25904"/>
                  </a:lnTo>
                  <a:lnTo>
                    <a:pt x="23264" y="25747"/>
                  </a:lnTo>
                  <a:lnTo>
                    <a:pt x="44420" y="13455"/>
                  </a:lnTo>
                  <a:lnTo>
                    <a:pt x="44676" y="13278"/>
                  </a:lnTo>
                  <a:lnTo>
                    <a:pt x="44912" y="13100"/>
                  </a:lnTo>
                  <a:lnTo>
                    <a:pt x="45109" y="12903"/>
                  </a:lnTo>
                  <a:lnTo>
                    <a:pt x="45247" y="12706"/>
                  </a:lnTo>
                  <a:lnTo>
                    <a:pt x="45385" y="12509"/>
                  </a:lnTo>
                  <a:lnTo>
                    <a:pt x="45464" y="12312"/>
                  </a:lnTo>
                  <a:lnTo>
                    <a:pt x="45523" y="12096"/>
                  </a:lnTo>
                  <a:lnTo>
                    <a:pt x="45523" y="11879"/>
                  </a:lnTo>
                  <a:lnTo>
                    <a:pt x="45503" y="11682"/>
                  </a:lnTo>
                  <a:lnTo>
                    <a:pt x="45464" y="11465"/>
                  </a:lnTo>
                  <a:lnTo>
                    <a:pt x="45365" y="11249"/>
                  </a:lnTo>
                  <a:lnTo>
                    <a:pt x="45247" y="11052"/>
                  </a:lnTo>
                  <a:lnTo>
                    <a:pt x="45089" y="10855"/>
                  </a:lnTo>
                  <a:lnTo>
                    <a:pt x="44892" y="10677"/>
                  </a:lnTo>
                  <a:lnTo>
                    <a:pt x="44676" y="10500"/>
                  </a:lnTo>
                  <a:lnTo>
                    <a:pt x="44400" y="10323"/>
                  </a:lnTo>
                  <a:lnTo>
                    <a:pt x="265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2"/>
            <p:cNvSpPr/>
            <p:nvPr/>
          </p:nvSpPr>
          <p:spPr>
            <a:xfrm>
              <a:off x="4308350" y="1371750"/>
              <a:ext cx="1061250" cy="616075"/>
            </a:xfrm>
            <a:custGeom>
              <a:rect b="b" l="l" r="r" t="t"/>
              <a:pathLst>
                <a:path extrusionOk="0" h="24643" w="42450">
                  <a:moveTo>
                    <a:pt x="25411" y="0"/>
                  </a:moveTo>
                  <a:lnTo>
                    <a:pt x="0" y="14715"/>
                  </a:lnTo>
                  <a:lnTo>
                    <a:pt x="16094" y="24013"/>
                  </a:lnTo>
                  <a:lnTo>
                    <a:pt x="16369" y="24170"/>
                  </a:lnTo>
                  <a:lnTo>
                    <a:pt x="16665" y="24288"/>
                  </a:lnTo>
                  <a:lnTo>
                    <a:pt x="16980" y="24387"/>
                  </a:lnTo>
                  <a:lnTo>
                    <a:pt x="17295" y="24485"/>
                  </a:lnTo>
                  <a:lnTo>
                    <a:pt x="17630" y="24544"/>
                  </a:lnTo>
                  <a:lnTo>
                    <a:pt x="17965" y="24603"/>
                  </a:lnTo>
                  <a:lnTo>
                    <a:pt x="18319" y="24623"/>
                  </a:lnTo>
                  <a:lnTo>
                    <a:pt x="18674" y="24643"/>
                  </a:lnTo>
                  <a:lnTo>
                    <a:pt x="19009" y="24623"/>
                  </a:lnTo>
                  <a:lnTo>
                    <a:pt x="19363" y="24603"/>
                  </a:lnTo>
                  <a:lnTo>
                    <a:pt x="19698" y="24544"/>
                  </a:lnTo>
                  <a:lnTo>
                    <a:pt x="20033" y="24485"/>
                  </a:lnTo>
                  <a:lnTo>
                    <a:pt x="20348" y="24387"/>
                  </a:lnTo>
                  <a:lnTo>
                    <a:pt x="20664" y="24288"/>
                  </a:lnTo>
                  <a:lnTo>
                    <a:pt x="20959" y="24170"/>
                  </a:lnTo>
                  <a:lnTo>
                    <a:pt x="21235" y="24013"/>
                  </a:lnTo>
                  <a:lnTo>
                    <a:pt x="41406" y="12292"/>
                  </a:lnTo>
                  <a:lnTo>
                    <a:pt x="41642" y="12135"/>
                  </a:lnTo>
                  <a:lnTo>
                    <a:pt x="41859" y="11977"/>
                  </a:lnTo>
                  <a:lnTo>
                    <a:pt x="42036" y="11780"/>
                  </a:lnTo>
                  <a:lnTo>
                    <a:pt x="42194" y="11603"/>
                  </a:lnTo>
                  <a:lnTo>
                    <a:pt x="42312" y="11406"/>
                  </a:lnTo>
                  <a:lnTo>
                    <a:pt x="42391" y="11209"/>
                  </a:lnTo>
                  <a:lnTo>
                    <a:pt x="42430" y="11012"/>
                  </a:lnTo>
                  <a:lnTo>
                    <a:pt x="42450" y="10815"/>
                  </a:lnTo>
                  <a:lnTo>
                    <a:pt x="42430" y="10618"/>
                  </a:lnTo>
                  <a:lnTo>
                    <a:pt x="42391" y="10401"/>
                  </a:lnTo>
                  <a:lnTo>
                    <a:pt x="42312" y="10204"/>
                  </a:lnTo>
                  <a:lnTo>
                    <a:pt x="42194" y="10027"/>
                  </a:lnTo>
                  <a:lnTo>
                    <a:pt x="42036" y="9830"/>
                  </a:lnTo>
                  <a:lnTo>
                    <a:pt x="41859" y="9653"/>
                  </a:lnTo>
                  <a:lnTo>
                    <a:pt x="41642" y="9475"/>
                  </a:lnTo>
                  <a:lnTo>
                    <a:pt x="41386" y="9318"/>
                  </a:lnTo>
                  <a:lnTo>
                    <a:pt x="254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2"/>
            <p:cNvSpPr/>
            <p:nvPr/>
          </p:nvSpPr>
          <p:spPr>
            <a:xfrm>
              <a:off x="4308350" y="1642100"/>
              <a:ext cx="1061250" cy="392025"/>
            </a:xfrm>
            <a:custGeom>
              <a:rect b="b" l="l" r="r" t="t"/>
              <a:pathLst>
                <a:path extrusionOk="0" h="15681" w="42450">
                  <a:moveTo>
                    <a:pt x="42450" y="1"/>
                  </a:moveTo>
                  <a:lnTo>
                    <a:pt x="42430" y="198"/>
                  </a:lnTo>
                  <a:lnTo>
                    <a:pt x="42391" y="414"/>
                  </a:lnTo>
                  <a:lnTo>
                    <a:pt x="42312" y="592"/>
                  </a:lnTo>
                  <a:lnTo>
                    <a:pt x="42194" y="789"/>
                  </a:lnTo>
                  <a:lnTo>
                    <a:pt x="42036" y="986"/>
                  </a:lnTo>
                  <a:lnTo>
                    <a:pt x="41859" y="1163"/>
                  </a:lnTo>
                  <a:lnTo>
                    <a:pt x="41642" y="1321"/>
                  </a:lnTo>
                  <a:lnTo>
                    <a:pt x="41406" y="1478"/>
                  </a:lnTo>
                  <a:lnTo>
                    <a:pt x="21235" y="13199"/>
                  </a:lnTo>
                  <a:lnTo>
                    <a:pt x="20959" y="13356"/>
                  </a:lnTo>
                  <a:lnTo>
                    <a:pt x="20664" y="13474"/>
                  </a:lnTo>
                  <a:lnTo>
                    <a:pt x="20348" y="13573"/>
                  </a:lnTo>
                  <a:lnTo>
                    <a:pt x="20033" y="13671"/>
                  </a:lnTo>
                  <a:lnTo>
                    <a:pt x="19698" y="13730"/>
                  </a:lnTo>
                  <a:lnTo>
                    <a:pt x="19363" y="13789"/>
                  </a:lnTo>
                  <a:lnTo>
                    <a:pt x="19009" y="13809"/>
                  </a:lnTo>
                  <a:lnTo>
                    <a:pt x="18674" y="13829"/>
                  </a:lnTo>
                  <a:lnTo>
                    <a:pt x="18319" y="13809"/>
                  </a:lnTo>
                  <a:lnTo>
                    <a:pt x="17965" y="13789"/>
                  </a:lnTo>
                  <a:lnTo>
                    <a:pt x="17630" y="13730"/>
                  </a:lnTo>
                  <a:lnTo>
                    <a:pt x="17295" y="13671"/>
                  </a:lnTo>
                  <a:lnTo>
                    <a:pt x="16980" y="13573"/>
                  </a:lnTo>
                  <a:lnTo>
                    <a:pt x="16665" y="13474"/>
                  </a:lnTo>
                  <a:lnTo>
                    <a:pt x="16369" y="13356"/>
                  </a:lnTo>
                  <a:lnTo>
                    <a:pt x="16094" y="13199"/>
                  </a:lnTo>
                  <a:lnTo>
                    <a:pt x="0" y="3901"/>
                  </a:lnTo>
                  <a:lnTo>
                    <a:pt x="0" y="5753"/>
                  </a:lnTo>
                  <a:lnTo>
                    <a:pt x="16094" y="15070"/>
                  </a:lnTo>
                  <a:lnTo>
                    <a:pt x="16369" y="15208"/>
                  </a:lnTo>
                  <a:lnTo>
                    <a:pt x="16665" y="15326"/>
                  </a:lnTo>
                  <a:lnTo>
                    <a:pt x="16960" y="15444"/>
                  </a:lnTo>
                  <a:lnTo>
                    <a:pt x="17295" y="15523"/>
                  </a:lnTo>
                  <a:lnTo>
                    <a:pt x="17630" y="15582"/>
                  </a:lnTo>
                  <a:lnTo>
                    <a:pt x="17965" y="15641"/>
                  </a:lnTo>
                  <a:lnTo>
                    <a:pt x="18319" y="15661"/>
                  </a:lnTo>
                  <a:lnTo>
                    <a:pt x="18654" y="15681"/>
                  </a:lnTo>
                  <a:lnTo>
                    <a:pt x="19009" y="15661"/>
                  </a:lnTo>
                  <a:lnTo>
                    <a:pt x="19363" y="15641"/>
                  </a:lnTo>
                  <a:lnTo>
                    <a:pt x="19698" y="15582"/>
                  </a:lnTo>
                  <a:lnTo>
                    <a:pt x="20033" y="15523"/>
                  </a:lnTo>
                  <a:lnTo>
                    <a:pt x="20348" y="15444"/>
                  </a:lnTo>
                  <a:lnTo>
                    <a:pt x="20664" y="15326"/>
                  </a:lnTo>
                  <a:lnTo>
                    <a:pt x="20959" y="15208"/>
                  </a:lnTo>
                  <a:lnTo>
                    <a:pt x="21235" y="15070"/>
                  </a:lnTo>
                  <a:lnTo>
                    <a:pt x="41386" y="3349"/>
                  </a:lnTo>
                  <a:lnTo>
                    <a:pt x="41642" y="3172"/>
                  </a:lnTo>
                  <a:lnTo>
                    <a:pt x="41859" y="3015"/>
                  </a:lnTo>
                  <a:lnTo>
                    <a:pt x="42036" y="2837"/>
                  </a:lnTo>
                  <a:lnTo>
                    <a:pt x="42194" y="2640"/>
                  </a:lnTo>
                  <a:lnTo>
                    <a:pt x="42292" y="2463"/>
                  </a:lnTo>
                  <a:lnTo>
                    <a:pt x="42391" y="2266"/>
                  </a:lnTo>
                  <a:lnTo>
                    <a:pt x="42430" y="2069"/>
                  </a:lnTo>
                  <a:lnTo>
                    <a:pt x="42450" y="1872"/>
                  </a:lnTo>
                  <a:lnTo>
                    <a:pt x="42450" y="1"/>
                  </a:lnTo>
                  <a:close/>
                </a:path>
              </a:pathLst>
            </a:custGeom>
            <a:solidFill>
              <a:srgbClr val="D9F1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2"/>
            <p:cNvSpPr/>
            <p:nvPr/>
          </p:nvSpPr>
          <p:spPr>
            <a:xfrm>
              <a:off x="4837225" y="1975500"/>
              <a:ext cx="425525" cy="294500"/>
            </a:xfrm>
            <a:custGeom>
              <a:rect b="b" l="l" r="r" t="t"/>
              <a:pathLst>
                <a:path extrusionOk="0" h="11780" w="17021">
                  <a:moveTo>
                    <a:pt x="17020" y="0"/>
                  </a:moveTo>
                  <a:lnTo>
                    <a:pt x="16213" y="60"/>
                  </a:lnTo>
                  <a:lnTo>
                    <a:pt x="14696" y="138"/>
                  </a:lnTo>
                  <a:lnTo>
                    <a:pt x="730" y="9495"/>
                  </a:lnTo>
                  <a:lnTo>
                    <a:pt x="671" y="9456"/>
                  </a:lnTo>
                  <a:lnTo>
                    <a:pt x="592" y="9436"/>
                  </a:lnTo>
                  <a:lnTo>
                    <a:pt x="513" y="9475"/>
                  </a:lnTo>
                  <a:lnTo>
                    <a:pt x="434" y="9515"/>
                  </a:lnTo>
                  <a:lnTo>
                    <a:pt x="395" y="9574"/>
                  </a:lnTo>
                  <a:lnTo>
                    <a:pt x="375" y="9653"/>
                  </a:lnTo>
                  <a:lnTo>
                    <a:pt x="395" y="9712"/>
                  </a:lnTo>
                  <a:lnTo>
                    <a:pt x="415" y="9731"/>
                  </a:lnTo>
                  <a:lnTo>
                    <a:pt x="237" y="9909"/>
                  </a:lnTo>
                  <a:lnTo>
                    <a:pt x="119" y="10086"/>
                  </a:lnTo>
                  <a:lnTo>
                    <a:pt x="40" y="10283"/>
                  </a:lnTo>
                  <a:lnTo>
                    <a:pt x="1" y="10480"/>
                  </a:lnTo>
                  <a:lnTo>
                    <a:pt x="21" y="10697"/>
                  </a:lnTo>
                  <a:lnTo>
                    <a:pt x="40" y="10874"/>
                  </a:lnTo>
                  <a:lnTo>
                    <a:pt x="119" y="11071"/>
                  </a:lnTo>
                  <a:lnTo>
                    <a:pt x="218" y="11248"/>
                  </a:lnTo>
                  <a:lnTo>
                    <a:pt x="336" y="11406"/>
                  </a:lnTo>
                  <a:lnTo>
                    <a:pt x="493" y="11544"/>
                  </a:lnTo>
                  <a:lnTo>
                    <a:pt x="651" y="11642"/>
                  </a:lnTo>
                  <a:lnTo>
                    <a:pt x="828" y="11721"/>
                  </a:lnTo>
                  <a:lnTo>
                    <a:pt x="1025" y="11780"/>
                  </a:lnTo>
                  <a:lnTo>
                    <a:pt x="1242" y="11780"/>
                  </a:lnTo>
                  <a:lnTo>
                    <a:pt x="1459" y="11741"/>
                  </a:lnTo>
                  <a:lnTo>
                    <a:pt x="1675" y="11662"/>
                  </a:lnTo>
                  <a:lnTo>
                    <a:pt x="1675" y="11681"/>
                  </a:lnTo>
                  <a:lnTo>
                    <a:pt x="3921" y="10184"/>
                  </a:lnTo>
                  <a:lnTo>
                    <a:pt x="8826" y="6895"/>
                  </a:lnTo>
                  <a:lnTo>
                    <a:pt x="15976" y="2088"/>
                  </a:lnTo>
                  <a:lnTo>
                    <a:pt x="16666" y="749"/>
                  </a:lnTo>
                  <a:lnTo>
                    <a:pt x="17020" y="0"/>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2"/>
            <p:cNvSpPr/>
            <p:nvPr/>
          </p:nvSpPr>
          <p:spPr>
            <a:xfrm>
              <a:off x="5209525" y="1946450"/>
              <a:ext cx="58150" cy="51725"/>
            </a:xfrm>
            <a:custGeom>
              <a:rect b="b" l="l" r="r" t="t"/>
              <a:pathLst>
                <a:path extrusionOk="0" h="2069" w="2326">
                  <a:moveTo>
                    <a:pt x="2325" y="0"/>
                  </a:moveTo>
                  <a:lnTo>
                    <a:pt x="1" y="118"/>
                  </a:lnTo>
                  <a:lnTo>
                    <a:pt x="1281" y="2069"/>
                  </a:lnTo>
                  <a:lnTo>
                    <a:pt x="2325" y="0"/>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2"/>
            <p:cNvSpPr/>
            <p:nvPr/>
          </p:nvSpPr>
          <p:spPr>
            <a:xfrm>
              <a:off x="5247450" y="1946450"/>
              <a:ext cx="20225" cy="18250"/>
            </a:xfrm>
            <a:custGeom>
              <a:rect b="b" l="l" r="r" t="t"/>
              <a:pathLst>
                <a:path extrusionOk="0" h="730" w="809">
                  <a:moveTo>
                    <a:pt x="808" y="0"/>
                  </a:moveTo>
                  <a:lnTo>
                    <a:pt x="1" y="40"/>
                  </a:lnTo>
                  <a:lnTo>
                    <a:pt x="138" y="197"/>
                  </a:lnTo>
                  <a:lnTo>
                    <a:pt x="257" y="355"/>
                  </a:lnTo>
                  <a:lnTo>
                    <a:pt x="355" y="532"/>
                  </a:lnTo>
                  <a:lnTo>
                    <a:pt x="454" y="729"/>
                  </a:lnTo>
                  <a:lnTo>
                    <a:pt x="808" y="0"/>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2"/>
            <p:cNvSpPr/>
            <p:nvPr/>
          </p:nvSpPr>
          <p:spPr>
            <a:xfrm>
              <a:off x="5247450" y="1946450"/>
              <a:ext cx="20225" cy="1000"/>
            </a:xfrm>
            <a:custGeom>
              <a:rect b="b" l="l" r="r" t="t"/>
              <a:pathLst>
                <a:path extrusionOk="0" h="40" w="809">
                  <a:moveTo>
                    <a:pt x="808" y="0"/>
                  </a:moveTo>
                  <a:lnTo>
                    <a:pt x="1" y="40"/>
                  </a:lnTo>
                  <a:lnTo>
                    <a:pt x="808" y="0"/>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2"/>
            <p:cNvSpPr/>
            <p:nvPr/>
          </p:nvSpPr>
          <p:spPr>
            <a:xfrm>
              <a:off x="5247450" y="1946450"/>
              <a:ext cx="20225" cy="18250"/>
            </a:xfrm>
            <a:custGeom>
              <a:rect b="b" l="l" r="r" t="t"/>
              <a:pathLst>
                <a:path extrusionOk="0" h="730" w="809">
                  <a:moveTo>
                    <a:pt x="808" y="0"/>
                  </a:moveTo>
                  <a:lnTo>
                    <a:pt x="1" y="40"/>
                  </a:lnTo>
                  <a:lnTo>
                    <a:pt x="158" y="237"/>
                  </a:lnTo>
                  <a:lnTo>
                    <a:pt x="296" y="434"/>
                  </a:lnTo>
                  <a:lnTo>
                    <a:pt x="454" y="729"/>
                  </a:lnTo>
                  <a:lnTo>
                    <a:pt x="808"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2"/>
            <p:cNvSpPr/>
            <p:nvPr/>
          </p:nvSpPr>
          <p:spPr>
            <a:xfrm>
              <a:off x="4854975" y="1949400"/>
              <a:ext cx="386600" cy="286625"/>
            </a:xfrm>
            <a:custGeom>
              <a:rect b="b" l="l" r="r" t="t"/>
              <a:pathLst>
                <a:path extrusionOk="0" h="11465" w="15464">
                  <a:moveTo>
                    <a:pt x="14183" y="0"/>
                  </a:moveTo>
                  <a:lnTo>
                    <a:pt x="0" y="9515"/>
                  </a:lnTo>
                  <a:lnTo>
                    <a:pt x="276" y="9672"/>
                  </a:lnTo>
                  <a:lnTo>
                    <a:pt x="512" y="9850"/>
                  </a:lnTo>
                  <a:lnTo>
                    <a:pt x="729" y="10066"/>
                  </a:lnTo>
                  <a:lnTo>
                    <a:pt x="906" y="10322"/>
                  </a:lnTo>
                  <a:lnTo>
                    <a:pt x="1064" y="10578"/>
                  </a:lnTo>
                  <a:lnTo>
                    <a:pt x="1162" y="10854"/>
                  </a:lnTo>
                  <a:lnTo>
                    <a:pt x="1241" y="11150"/>
                  </a:lnTo>
                  <a:lnTo>
                    <a:pt x="1280" y="11465"/>
                  </a:lnTo>
                  <a:lnTo>
                    <a:pt x="15463" y="1951"/>
                  </a:lnTo>
                  <a:lnTo>
                    <a:pt x="15424" y="1655"/>
                  </a:lnTo>
                  <a:lnTo>
                    <a:pt x="15345" y="1360"/>
                  </a:lnTo>
                  <a:lnTo>
                    <a:pt x="15227" y="1084"/>
                  </a:lnTo>
                  <a:lnTo>
                    <a:pt x="15089" y="808"/>
                  </a:lnTo>
                  <a:lnTo>
                    <a:pt x="14912" y="572"/>
                  </a:lnTo>
                  <a:lnTo>
                    <a:pt x="14695" y="355"/>
                  </a:lnTo>
                  <a:lnTo>
                    <a:pt x="14439" y="158"/>
                  </a:lnTo>
                  <a:lnTo>
                    <a:pt x="14183"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2"/>
            <p:cNvSpPr/>
            <p:nvPr/>
          </p:nvSpPr>
          <p:spPr>
            <a:xfrm>
              <a:off x="4842150" y="2187250"/>
              <a:ext cx="44850" cy="53225"/>
            </a:xfrm>
            <a:custGeom>
              <a:rect b="b" l="l" r="r" t="t"/>
              <a:pathLst>
                <a:path extrusionOk="0" h="2129" w="1794">
                  <a:moveTo>
                    <a:pt x="513" y="1"/>
                  </a:moveTo>
                  <a:lnTo>
                    <a:pt x="415" y="60"/>
                  </a:lnTo>
                  <a:lnTo>
                    <a:pt x="336" y="158"/>
                  </a:lnTo>
                  <a:lnTo>
                    <a:pt x="257" y="237"/>
                  </a:lnTo>
                  <a:lnTo>
                    <a:pt x="178" y="336"/>
                  </a:lnTo>
                  <a:lnTo>
                    <a:pt x="119" y="434"/>
                  </a:lnTo>
                  <a:lnTo>
                    <a:pt x="40" y="651"/>
                  </a:lnTo>
                  <a:lnTo>
                    <a:pt x="1" y="848"/>
                  </a:lnTo>
                  <a:lnTo>
                    <a:pt x="1" y="1045"/>
                  </a:lnTo>
                  <a:lnTo>
                    <a:pt x="60" y="1261"/>
                  </a:lnTo>
                  <a:lnTo>
                    <a:pt x="119" y="1439"/>
                  </a:lnTo>
                  <a:lnTo>
                    <a:pt x="237" y="1616"/>
                  </a:lnTo>
                  <a:lnTo>
                    <a:pt x="356" y="1774"/>
                  </a:lnTo>
                  <a:lnTo>
                    <a:pt x="513" y="1911"/>
                  </a:lnTo>
                  <a:lnTo>
                    <a:pt x="690" y="2030"/>
                  </a:lnTo>
                  <a:lnTo>
                    <a:pt x="887" y="2089"/>
                  </a:lnTo>
                  <a:lnTo>
                    <a:pt x="1084" y="2128"/>
                  </a:lnTo>
                  <a:lnTo>
                    <a:pt x="1301" y="2128"/>
                  </a:lnTo>
                  <a:lnTo>
                    <a:pt x="1419" y="2108"/>
                  </a:lnTo>
                  <a:lnTo>
                    <a:pt x="1537" y="2069"/>
                  </a:lnTo>
                  <a:lnTo>
                    <a:pt x="1656" y="2030"/>
                  </a:lnTo>
                  <a:lnTo>
                    <a:pt x="1754" y="1971"/>
                  </a:lnTo>
                  <a:lnTo>
                    <a:pt x="1793" y="1951"/>
                  </a:lnTo>
                  <a:lnTo>
                    <a:pt x="1754" y="1636"/>
                  </a:lnTo>
                  <a:lnTo>
                    <a:pt x="1675" y="1340"/>
                  </a:lnTo>
                  <a:lnTo>
                    <a:pt x="1577" y="1064"/>
                  </a:lnTo>
                  <a:lnTo>
                    <a:pt x="1419" y="808"/>
                  </a:lnTo>
                  <a:lnTo>
                    <a:pt x="1242" y="552"/>
                  </a:lnTo>
                  <a:lnTo>
                    <a:pt x="1025" y="336"/>
                  </a:lnTo>
                  <a:lnTo>
                    <a:pt x="789" y="158"/>
                  </a:lnTo>
                  <a:lnTo>
                    <a:pt x="513" y="1"/>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2"/>
            <p:cNvSpPr/>
            <p:nvPr/>
          </p:nvSpPr>
          <p:spPr>
            <a:xfrm>
              <a:off x="4851525" y="2182325"/>
              <a:ext cx="41375" cy="57150"/>
            </a:xfrm>
            <a:custGeom>
              <a:rect b="b" l="l" r="r" t="t"/>
              <a:pathLst>
                <a:path extrusionOk="0" h="2286" w="1655">
                  <a:moveTo>
                    <a:pt x="217" y="1"/>
                  </a:moveTo>
                  <a:lnTo>
                    <a:pt x="138" y="20"/>
                  </a:lnTo>
                  <a:lnTo>
                    <a:pt x="59" y="79"/>
                  </a:lnTo>
                  <a:lnTo>
                    <a:pt x="20" y="119"/>
                  </a:lnTo>
                  <a:lnTo>
                    <a:pt x="0" y="198"/>
                  </a:lnTo>
                  <a:lnTo>
                    <a:pt x="20" y="276"/>
                  </a:lnTo>
                  <a:lnTo>
                    <a:pt x="79" y="316"/>
                  </a:lnTo>
                  <a:lnTo>
                    <a:pt x="315" y="473"/>
                  </a:lnTo>
                  <a:lnTo>
                    <a:pt x="552" y="651"/>
                  </a:lnTo>
                  <a:lnTo>
                    <a:pt x="749" y="848"/>
                  </a:lnTo>
                  <a:lnTo>
                    <a:pt x="926" y="1084"/>
                  </a:lnTo>
                  <a:lnTo>
                    <a:pt x="1064" y="1320"/>
                  </a:lnTo>
                  <a:lnTo>
                    <a:pt x="1162" y="1596"/>
                  </a:lnTo>
                  <a:lnTo>
                    <a:pt x="1241" y="1872"/>
                  </a:lnTo>
                  <a:lnTo>
                    <a:pt x="1281" y="2148"/>
                  </a:lnTo>
                  <a:lnTo>
                    <a:pt x="1300" y="2227"/>
                  </a:lnTo>
                  <a:lnTo>
                    <a:pt x="1359" y="2266"/>
                  </a:lnTo>
                  <a:lnTo>
                    <a:pt x="1438" y="2286"/>
                  </a:lnTo>
                  <a:lnTo>
                    <a:pt x="1497" y="2266"/>
                  </a:lnTo>
                  <a:lnTo>
                    <a:pt x="1576" y="2207"/>
                  </a:lnTo>
                  <a:lnTo>
                    <a:pt x="1635" y="2148"/>
                  </a:lnTo>
                  <a:lnTo>
                    <a:pt x="1655" y="2089"/>
                  </a:lnTo>
                  <a:lnTo>
                    <a:pt x="1615" y="1754"/>
                  </a:lnTo>
                  <a:lnTo>
                    <a:pt x="1517" y="1439"/>
                  </a:lnTo>
                  <a:lnTo>
                    <a:pt x="1399" y="1143"/>
                  </a:lnTo>
                  <a:lnTo>
                    <a:pt x="1241" y="867"/>
                  </a:lnTo>
                  <a:lnTo>
                    <a:pt x="1044" y="611"/>
                  </a:lnTo>
                  <a:lnTo>
                    <a:pt x="828" y="375"/>
                  </a:lnTo>
                  <a:lnTo>
                    <a:pt x="571" y="178"/>
                  </a:lnTo>
                  <a:lnTo>
                    <a:pt x="2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2"/>
            <p:cNvSpPr/>
            <p:nvPr/>
          </p:nvSpPr>
          <p:spPr>
            <a:xfrm>
              <a:off x="5030275" y="1975000"/>
              <a:ext cx="375775" cy="357050"/>
            </a:xfrm>
            <a:custGeom>
              <a:rect b="b" l="l" r="r" t="t"/>
              <a:pathLst>
                <a:path extrusionOk="0" h="14282" w="15031">
                  <a:moveTo>
                    <a:pt x="15030" y="1"/>
                  </a:moveTo>
                  <a:lnTo>
                    <a:pt x="14223" y="178"/>
                  </a:lnTo>
                  <a:lnTo>
                    <a:pt x="12745" y="513"/>
                  </a:lnTo>
                  <a:lnTo>
                    <a:pt x="552" y="12095"/>
                  </a:lnTo>
                  <a:lnTo>
                    <a:pt x="473" y="12056"/>
                  </a:lnTo>
                  <a:lnTo>
                    <a:pt x="414" y="12056"/>
                  </a:lnTo>
                  <a:lnTo>
                    <a:pt x="336" y="12095"/>
                  </a:lnTo>
                  <a:lnTo>
                    <a:pt x="276" y="12155"/>
                  </a:lnTo>
                  <a:lnTo>
                    <a:pt x="237" y="12214"/>
                  </a:lnTo>
                  <a:lnTo>
                    <a:pt x="217" y="12292"/>
                  </a:lnTo>
                  <a:lnTo>
                    <a:pt x="257" y="12371"/>
                  </a:lnTo>
                  <a:lnTo>
                    <a:pt x="276" y="12371"/>
                  </a:lnTo>
                  <a:lnTo>
                    <a:pt x="139" y="12568"/>
                  </a:lnTo>
                  <a:lnTo>
                    <a:pt x="60" y="12785"/>
                  </a:lnTo>
                  <a:lnTo>
                    <a:pt x="20" y="12982"/>
                  </a:lnTo>
                  <a:lnTo>
                    <a:pt x="1" y="13179"/>
                  </a:lnTo>
                  <a:lnTo>
                    <a:pt x="40" y="13376"/>
                  </a:lnTo>
                  <a:lnTo>
                    <a:pt x="119" y="13573"/>
                  </a:lnTo>
                  <a:lnTo>
                    <a:pt x="217" y="13750"/>
                  </a:lnTo>
                  <a:lnTo>
                    <a:pt x="336" y="13888"/>
                  </a:lnTo>
                  <a:lnTo>
                    <a:pt x="493" y="14026"/>
                  </a:lnTo>
                  <a:lnTo>
                    <a:pt x="651" y="14144"/>
                  </a:lnTo>
                  <a:lnTo>
                    <a:pt x="828" y="14223"/>
                  </a:lnTo>
                  <a:lnTo>
                    <a:pt x="1025" y="14262"/>
                  </a:lnTo>
                  <a:lnTo>
                    <a:pt x="1222" y="14282"/>
                  </a:lnTo>
                  <a:lnTo>
                    <a:pt x="1439" y="14262"/>
                  </a:lnTo>
                  <a:lnTo>
                    <a:pt x="1636" y="14183"/>
                  </a:lnTo>
                  <a:lnTo>
                    <a:pt x="1852" y="14065"/>
                  </a:lnTo>
                  <a:lnTo>
                    <a:pt x="3802" y="12233"/>
                  </a:lnTo>
                  <a:lnTo>
                    <a:pt x="8097" y="8156"/>
                  </a:lnTo>
                  <a:lnTo>
                    <a:pt x="14341" y="2227"/>
                  </a:lnTo>
                  <a:lnTo>
                    <a:pt x="14794" y="789"/>
                  </a:lnTo>
                  <a:lnTo>
                    <a:pt x="15030" y="1"/>
                  </a:lnTo>
                  <a:close/>
                </a:path>
              </a:pathLst>
            </a:custGeom>
            <a:solidFill>
              <a:srgbClr val="000000">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2"/>
            <p:cNvSpPr/>
            <p:nvPr/>
          </p:nvSpPr>
          <p:spPr>
            <a:xfrm>
              <a:off x="5339050" y="1948900"/>
              <a:ext cx="56650" cy="55675"/>
            </a:xfrm>
            <a:custGeom>
              <a:rect b="b" l="l" r="r" t="t"/>
              <a:pathLst>
                <a:path extrusionOk="0" h="2227" w="2266">
                  <a:moveTo>
                    <a:pt x="2266" y="1"/>
                  </a:moveTo>
                  <a:lnTo>
                    <a:pt x="0" y="533"/>
                  </a:lnTo>
                  <a:lnTo>
                    <a:pt x="1596" y="2227"/>
                  </a:lnTo>
                  <a:lnTo>
                    <a:pt x="2266" y="1"/>
                  </a:lnTo>
                  <a:close/>
                </a:path>
              </a:pathLst>
            </a:custGeom>
            <a:solidFill>
              <a:srgbClr val="FEC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2"/>
            <p:cNvSpPr/>
            <p:nvPr/>
          </p:nvSpPr>
          <p:spPr>
            <a:xfrm>
              <a:off x="5375975" y="1948900"/>
              <a:ext cx="19725" cy="19725"/>
            </a:xfrm>
            <a:custGeom>
              <a:rect b="b" l="l" r="r" t="t"/>
              <a:pathLst>
                <a:path extrusionOk="0" h="789" w="789">
                  <a:moveTo>
                    <a:pt x="789" y="1"/>
                  </a:moveTo>
                  <a:lnTo>
                    <a:pt x="1" y="178"/>
                  </a:lnTo>
                  <a:lnTo>
                    <a:pt x="158" y="316"/>
                  </a:lnTo>
                  <a:lnTo>
                    <a:pt x="296" y="454"/>
                  </a:lnTo>
                  <a:lnTo>
                    <a:pt x="434" y="611"/>
                  </a:lnTo>
                  <a:lnTo>
                    <a:pt x="552" y="789"/>
                  </a:lnTo>
                  <a:lnTo>
                    <a:pt x="789" y="1"/>
                  </a:lnTo>
                  <a:close/>
                </a:path>
              </a:pathLst>
            </a:custGeom>
            <a:solidFill>
              <a:srgbClr val="3B3B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2"/>
            <p:cNvSpPr/>
            <p:nvPr/>
          </p:nvSpPr>
          <p:spPr>
            <a:xfrm>
              <a:off x="5375975" y="1948900"/>
              <a:ext cx="19725" cy="4475"/>
            </a:xfrm>
            <a:custGeom>
              <a:rect b="b" l="l" r="r" t="t"/>
              <a:pathLst>
                <a:path extrusionOk="0" h="179" w="789">
                  <a:moveTo>
                    <a:pt x="789" y="1"/>
                  </a:moveTo>
                  <a:lnTo>
                    <a:pt x="1" y="178"/>
                  </a:lnTo>
                  <a:lnTo>
                    <a:pt x="789" y="1"/>
                  </a:lnTo>
                  <a:close/>
                </a:path>
              </a:pathLst>
            </a:custGeom>
            <a:solidFill>
              <a:srgbClr val="3C3B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2"/>
            <p:cNvSpPr/>
            <p:nvPr/>
          </p:nvSpPr>
          <p:spPr>
            <a:xfrm>
              <a:off x="5375975" y="1948900"/>
              <a:ext cx="19725" cy="19725"/>
            </a:xfrm>
            <a:custGeom>
              <a:rect b="b" l="l" r="r" t="t"/>
              <a:pathLst>
                <a:path extrusionOk="0" h="789" w="789">
                  <a:moveTo>
                    <a:pt x="789" y="1"/>
                  </a:moveTo>
                  <a:lnTo>
                    <a:pt x="1" y="178"/>
                  </a:lnTo>
                  <a:lnTo>
                    <a:pt x="198" y="355"/>
                  </a:lnTo>
                  <a:lnTo>
                    <a:pt x="375" y="533"/>
                  </a:lnTo>
                  <a:lnTo>
                    <a:pt x="552" y="789"/>
                  </a:lnTo>
                  <a:lnTo>
                    <a:pt x="789"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2"/>
            <p:cNvSpPr/>
            <p:nvPr/>
          </p:nvSpPr>
          <p:spPr>
            <a:xfrm>
              <a:off x="5030275" y="1962200"/>
              <a:ext cx="348675" cy="336875"/>
            </a:xfrm>
            <a:custGeom>
              <a:rect b="b" l="l" r="r" t="t"/>
              <a:pathLst>
                <a:path extrusionOk="0" h="13475" w="13947">
                  <a:moveTo>
                    <a:pt x="12351" y="1"/>
                  </a:moveTo>
                  <a:lnTo>
                    <a:pt x="1" y="11780"/>
                  </a:lnTo>
                  <a:lnTo>
                    <a:pt x="276" y="11879"/>
                  </a:lnTo>
                  <a:lnTo>
                    <a:pt x="552" y="12036"/>
                  </a:lnTo>
                  <a:lnTo>
                    <a:pt x="808" y="12213"/>
                  </a:lnTo>
                  <a:lnTo>
                    <a:pt x="1025" y="12410"/>
                  </a:lnTo>
                  <a:lnTo>
                    <a:pt x="1202" y="12647"/>
                  </a:lnTo>
                  <a:lnTo>
                    <a:pt x="1380" y="12903"/>
                  </a:lnTo>
                  <a:lnTo>
                    <a:pt x="1498" y="13179"/>
                  </a:lnTo>
                  <a:lnTo>
                    <a:pt x="1596" y="13474"/>
                  </a:lnTo>
                  <a:lnTo>
                    <a:pt x="13947" y="1695"/>
                  </a:lnTo>
                  <a:lnTo>
                    <a:pt x="13849" y="1399"/>
                  </a:lnTo>
                  <a:lnTo>
                    <a:pt x="13730" y="1123"/>
                  </a:lnTo>
                  <a:lnTo>
                    <a:pt x="13573" y="867"/>
                  </a:lnTo>
                  <a:lnTo>
                    <a:pt x="13376" y="631"/>
                  </a:lnTo>
                  <a:lnTo>
                    <a:pt x="13159" y="434"/>
                  </a:lnTo>
                  <a:lnTo>
                    <a:pt x="12903" y="257"/>
                  </a:lnTo>
                  <a:lnTo>
                    <a:pt x="12647" y="99"/>
                  </a:lnTo>
                  <a:lnTo>
                    <a:pt x="12351"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2"/>
            <p:cNvSpPr/>
            <p:nvPr/>
          </p:nvSpPr>
          <p:spPr>
            <a:xfrm>
              <a:off x="5021425" y="2256700"/>
              <a:ext cx="48775" cy="50250"/>
            </a:xfrm>
            <a:custGeom>
              <a:rect b="b" l="l" r="r" t="t"/>
              <a:pathLst>
                <a:path extrusionOk="0" h="2010" w="1951">
                  <a:moveTo>
                    <a:pt x="355" y="0"/>
                  </a:moveTo>
                  <a:lnTo>
                    <a:pt x="276" y="79"/>
                  </a:lnTo>
                  <a:lnTo>
                    <a:pt x="197" y="177"/>
                  </a:lnTo>
                  <a:lnTo>
                    <a:pt x="118" y="296"/>
                  </a:lnTo>
                  <a:lnTo>
                    <a:pt x="79" y="394"/>
                  </a:lnTo>
                  <a:lnTo>
                    <a:pt x="39" y="493"/>
                  </a:lnTo>
                  <a:lnTo>
                    <a:pt x="0" y="709"/>
                  </a:lnTo>
                  <a:lnTo>
                    <a:pt x="0" y="926"/>
                  </a:lnTo>
                  <a:lnTo>
                    <a:pt x="20" y="1123"/>
                  </a:lnTo>
                  <a:lnTo>
                    <a:pt x="99" y="1320"/>
                  </a:lnTo>
                  <a:lnTo>
                    <a:pt x="217" y="1497"/>
                  </a:lnTo>
                  <a:lnTo>
                    <a:pt x="335" y="1655"/>
                  </a:lnTo>
                  <a:lnTo>
                    <a:pt x="493" y="1773"/>
                  </a:lnTo>
                  <a:lnTo>
                    <a:pt x="670" y="1891"/>
                  </a:lnTo>
                  <a:lnTo>
                    <a:pt x="867" y="1970"/>
                  </a:lnTo>
                  <a:lnTo>
                    <a:pt x="1064" y="2009"/>
                  </a:lnTo>
                  <a:lnTo>
                    <a:pt x="1280" y="2009"/>
                  </a:lnTo>
                  <a:lnTo>
                    <a:pt x="1497" y="1950"/>
                  </a:lnTo>
                  <a:lnTo>
                    <a:pt x="1596" y="1911"/>
                  </a:lnTo>
                  <a:lnTo>
                    <a:pt x="1694" y="1871"/>
                  </a:lnTo>
                  <a:lnTo>
                    <a:pt x="1812" y="1812"/>
                  </a:lnTo>
                  <a:lnTo>
                    <a:pt x="1911" y="1734"/>
                  </a:lnTo>
                  <a:lnTo>
                    <a:pt x="1950" y="1694"/>
                  </a:lnTo>
                  <a:lnTo>
                    <a:pt x="1852" y="1399"/>
                  </a:lnTo>
                  <a:lnTo>
                    <a:pt x="1734" y="1123"/>
                  </a:lnTo>
                  <a:lnTo>
                    <a:pt x="1556" y="867"/>
                  </a:lnTo>
                  <a:lnTo>
                    <a:pt x="1379" y="630"/>
                  </a:lnTo>
                  <a:lnTo>
                    <a:pt x="1162" y="433"/>
                  </a:lnTo>
                  <a:lnTo>
                    <a:pt x="906" y="256"/>
                  </a:lnTo>
                  <a:lnTo>
                    <a:pt x="630" y="99"/>
                  </a:lnTo>
                  <a:lnTo>
                    <a:pt x="355" y="0"/>
                  </a:lnTo>
                  <a:close/>
                </a:path>
              </a:pathLst>
            </a:custGeom>
            <a:solidFill>
              <a:srgbClr val="5B69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2"/>
            <p:cNvSpPr/>
            <p:nvPr/>
          </p:nvSpPr>
          <p:spPr>
            <a:xfrm>
              <a:off x="5026350" y="2251275"/>
              <a:ext cx="48775" cy="51250"/>
            </a:xfrm>
            <a:custGeom>
              <a:rect b="b" l="l" r="r" t="t"/>
              <a:pathLst>
                <a:path extrusionOk="0" h="2050" w="1951">
                  <a:moveTo>
                    <a:pt x="197" y="0"/>
                  </a:moveTo>
                  <a:lnTo>
                    <a:pt x="118" y="40"/>
                  </a:lnTo>
                  <a:lnTo>
                    <a:pt x="59" y="99"/>
                  </a:lnTo>
                  <a:lnTo>
                    <a:pt x="20" y="158"/>
                  </a:lnTo>
                  <a:lnTo>
                    <a:pt x="0" y="237"/>
                  </a:lnTo>
                  <a:lnTo>
                    <a:pt x="39" y="316"/>
                  </a:lnTo>
                  <a:lnTo>
                    <a:pt x="99" y="355"/>
                  </a:lnTo>
                  <a:lnTo>
                    <a:pt x="374" y="454"/>
                  </a:lnTo>
                  <a:lnTo>
                    <a:pt x="630" y="591"/>
                  </a:lnTo>
                  <a:lnTo>
                    <a:pt x="867" y="749"/>
                  </a:lnTo>
                  <a:lnTo>
                    <a:pt x="1064" y="946"/>
                  </a:lnTo>
                  <a:lnTo>
                    <a:pt x="1261" y="1163"/>
                  </a:lnTo>
                  <a:lnTo>
                    <a:pt x="1399" y="1419"/>
                  </a:lnTo>
                  <a:lnTo>
                    <a:pt x="1517" y="1675"/>
                  </a:lnTo>
                  <a:lnTo>
                    <a:pt x="1596" y="1951"/>
                  </a:lnTo>
                  <a:lnTo>
                    <a:pt x="1635" y="2010"/>
                  </a:lnTo>
                  <a:lnTo>
                    <a:pt x="1694" y="2049"/>
                  </a:lnTo>
                  <a:lnTo>
                    <a:pt x="1773" y="2049"/>
                  </a:lnTo>
                  <a:lnTo>
                    <a:pt x="1852" y="2029"/>
                  </a:lnTo>
                  <a:lnTo>
                    <a:pt x="1911" y="1951"/>
                  </a:lnTo>
                  <a:lnTo>
                    <a:pt x="1950" y="1891"/>
                  </a:lnTo>
                  <a:lnTo>
                    <a:pt x="1950" y="1813"/>
                  </a:lnTo>
                  <a:lnTo>
                    <a:pt x="1871" y="1498"/>
                  </a:lnTo>
                  <a:lnTo>
                    <a:pt x="1734" y="1202"/>
                  </a:lnTo>
                  <a:lnTo>
                    <a:pt x="1556" y="926"/>
                  </a:lnTo>
                  <a:lnTo>
                    <a:pt x="1359" y="690"/>
                  </a:lnTo>
                  <a:lnTo>
                    <a:pt x="1123" y="454"/>
                  </a:lnTo>
                  <a:lnTo>
                    <a:pt x="847" y="276"/>
                  </a:lnTo>
                  <a:lnTo>
                    <a:pt x="571" y="119"/>
                  </a:lnTo>
                  <a:lnTo>
                    <a:pt x="2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92" name="Shape 2592"/>
        <p:cNvGrpSpPr/>
        <p:nvPr/>
      </p:nvGrpSpPr>
      <p:grpSpPr>
        <a:xfrm>
          <a:off x="0" y="0"/>
          <a:ext cx="0" cy="0"/>
          <a:chOff x="0" y="0"/>
          <a:chExt cx="0" cy="0"/>
        </a:xfrm>
      </p:grpSpPr>
      <p:sp>
        <p:nvSpPr>
          <p:cNvPr id="2593" name="Google Shape;2593;p43"/>
          <p:cNvSpPr txBox="1"/>
          <p:nvPr>
            <p:ph type="title"/>
          </p:nvPr>
        </p:nvSpPr>
        <p:spPr>
          <a:xfrm>
            <a:off x="1505954" y="2709572"/>
            <a:ext cx="27426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594" name="Google Shape;2594;p43"/>
          <p:cNvSpPr txBox="1"/>
          <p:nvPr>
            <p:ph idx="4"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MAYBE YOU NEED TO DIVIDE THE CONTENT</a:t>
            </a:r>
            <a:endParaRPr/>
          </a:p>
        </p:txBody>
      </p:sp>
      <p:sp>
        <p:nvSpPr>
          <p:cNvPr id="2595" name="Google Shape;2595;p43"/>
          <p:cNvSpPr txBox="1"/>
          <p:nvPr>
            <p:ph idx="2" type="title"/>
          </p:nvPr>
        </p:nvSpPr>
        <p:spPr>
          <a:xfrm>
            <a:off x="4895446" y="2709572"/>
            <a:ext cx="27426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596" name="Google Shape;2596;p43"/>
          <p:cNvSpPr txBox="1"/>
          <p:nvPr>
            <p:ph idx="1" type="subTitle"/>
          </p:nvPr>
        </p:nvSpPr>
        <p:spPr>
          <a:xfrm>
            <a:off x="4882396" y="3073070"/>
            <a:ext cx="2768700" cy="82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but its atmosphere is extremely poisonous</a:t>
            </a:r>
            <a:endParaRPr/>
          </a:p>
        </p:txBody>
      </p:sp>
      <p:sp>
        <p:nvSpPr>
          <p:cNvPr id="2597" name="Google Shape;2597;p43"/>
          <p:cNvSpPr txBox="1"/>
          <p:nvPr>
            <p:ph idx="3" type="subTitle"/>
          </p:nvPr>
        </p:nvSpPr>
        <p:spPr>
          <a:xfrm>
            <a:off x="1492904" y="3073070"/>
            <a:ext cx="2768700" cy="82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a:t>
            </a:r>
            <a:endParaRPr/>
          </a:p>
        </p:txBody>
      </p:sp>
      <p:sp>
        <p:nvSpPr>
          <p:cNvPr id="2598" name="Google Shape;2598;p43"/>
          <p:cNvSpPr/>
          <p:nvPr/>
        </p:nvSpPr>
        <p:spPr>
          <a:xfrm>
            <a:off x="2404904" y="1618488"/>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3"/>
          <p:cNvSpPr/>
          <p:nvPr/>
        </p:nvSpPr>
        <p:spPr>
          <a:xfrm>
            <a:off x="5794396" y="1618488"/>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0" name="Google Shape;2600;p43"/>
          <p:cNvGrpSpPr/>
          <p:nvPr/>
        </p:nvGrpSpPr>
        <p:grpSpPr>
          <a:xfrm>
            <a:off x="2723599" y="1839402"/>
            <a:ext cx="307293" cy="502902"/>
            <a:chOff x="317200" y="1277450"/>
            <a:chExt cx="239250" cy="397425"/>
          </a:xfrm>
        </p:grpSpPr>
        <p:sp>
          <p:nvSpPr>
            <p:cNvPr id="2601" name="Google Shape;2601;p43"/>
            <p:cNvSpPr/>
            <p:nvPr/>
          </p:nvSpPr>
          <p:spPr>
            <a:xfrm>
              <a:off x="352925" y="1277450"/>
              <a:ext cx="203525" cy="362975"/>
            </a:xfrm>
            <a:custGeom>
              <a:rect b="b" l="l" r="r" t="t"/>
              <a:pathLst>
                <a:path extrusionOk="0" h="14519" w="8141">
                  <a:moveTo>
                    <a:pt x="511" y="0"/>
                  </a:moveTo>
                  <a:lnTo>
                    <a:pt x="409" y="26"/>
                  </a:lnTo>
                  <a:lnTo>
                    <a:pt x="307" y="51"/>
                  </a:lnTo>
                  <a:lnTo>
                    <a:pt x="230" y="102"/>
                  </a:lnTo>
                  <a:lnTo>
                    <a:pt x="154" y="153"/>
                  </a:lnTo>
                  <a:lnTo>
                    <a:pt x="77" y="230"/>
                  </a:lnTo>
                  <a:lnTo>
                    <a:pt x="26" y="306"/>
                  </a:lnTo>
                  <a:lnTo>
                    <a:pt x="1" y="408"/>
                  </a:lnTo>
                  <a:lnTo>
                    <a:pt x="1" y="510"/>
                  </a:lnTo>
                  <a:lnTo>
                    <a:pt x="1" y="14518"/>
                  </a:lnTo>
                  <a:lnTo>
                    <a:pt x="6609" y="14518"/>
                  </a:lnTo>
                  <a:lnTo>
                    <a:pt x="6609" y="2118"/>
                  </a:lnTo>
                  <a:lnTo>
                    <a:pt x="6635" y="2016"/>
                  </a:lnTo>
                  <a:lnTo>
                    <a:pt x="6660" y="1914"/>
                  </a:lnTo>
                  <a:lnTo>
                    <a:pt x="6711" y="1812"/>
                  </a:lnTo>
                  <a:lnTo>
                    <a:pt x="6762" y="1735"/>
                  </a:lnTo>
                  <a:lnTo>
                    <a:pt x="8064" y="510"/>
                  </a:lnTo>
                  <a:lnTo>
                    <a:pt x="8115" y="434"/>
                  </a:lnTo>
                  <a:lnTo>
                    <a:pt x="8140" y="357"/>
                  </a:lnTo>
                  <a:lnTo>
                    <a:pt x="8140" y="255"/>
                  </a:lnTo>
                  <a:lnTo>
                    <a:pt x="8115" y="179"/>
                  </a:lnTo>
                  <a:lnTo>
                    <a:pt x="8089" y="128"/>
                  </a:lnTo>
                  <a:lnTo>
                    <a:pt x="8013" y="51"/>
                  </a:lnTo>
                  <a:lnTo>
                    <a:pt x="7936" y="26"/>
                  </a:lnTo>
                  <a:lnTo>
                    <a:pt x="7860"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3"/>
            <p:cNvSpPr/>
            <p:nvPr/>
          </p:nvSpPr>
          <p:spPr>
            <a:xfrm>
              <a:off x="495175" y="1277450"/>
              <a:ext cx="61275" cy="348300"/>
            </a:xfrm>
            <a:custGeom>
              <a:rect b="b" l="l" r="r" t="t"/>
              <a:pathLst>
                <a:path extrusionOk="0" h="13932" w="2451">
                  <a:moveTo>
                    <a:pt x="1226" y="0"/>
                  </a:moveTo>
                  <a:lnTo>
                    <a:pt x="1328" y="26"/>
                  </a:lnTo>
                  <a:lnTo>
                    <a:pt x="1404" y="51"/>
                  </a:lnTo>
                  <a:lnTo>
                    <a:pt x="1455" y="128"/>
                  </a:lnTo>
                  <a:lnTo>
                    <a:pt x="1506" y="179"/>
                  </a:lnTo>
                  <a:lnTo>
                    <a:pt x="1506" y="255"/>
                  </a:lnTo>
                  <a:lnTo>
                    <a:pt x="1506" y="357"/>
                  </a:lnTo>
                  <a:lnTo>
                    <a:pt x="1481" y="434"/>
                  </a:lnTo>
                  <a:lnTo>
                    <a:pt x="1430" y="510"/>
                  </a:lnTo>
                  <a:lnTo>
                    <a:pt x="154" y="1735"/>
                  </a:lnTo>
                  <a:lnTo>
                    <a:pt x="77" y="1812"/>
                  </a:lnTo>
                  <a:lnTo>
                    <a:pt x="26" y="1914"/>
                  </a:lnTo>
                  <a:lnTo>
                    <a:pt x="1" y="2016"/>
                  </a:lnTo>
                  <a:lnTo>
                    <a:pt x="1" y="2118"/>
                  </a:lnTo>
                  <a:lnTo>
                    <a:pt x="1" y="13931"/>
                  </a:lnTo>
                  <a:lnTo>
                    <a:pt x="919" y="13931"/>
                  </a:lnTo>
                  <a:lnTo>
                    <a:pt x="919" y="2118"/>
                  </a:lnTo>
                  <a:lnTo>
                    <a:pt x="945" y="2016"/>
                  </a:lnTo>
                  <a:lnTo>
                    <a:pt x="970" y="1914"/>
                  </a:lnTo>
                  <a:lnTo>
                    <a:pt x="1021" y="1812"/>
                  </a:lnTo>
                  <a:lnTo>
                    <a:pt x="1072" y="1735"/>
                  </a:lnTo>
                  <a:lnTo>
                    <a:pt x="2374" y="510"/>
                  </a:lnTo>
                  <a:lnTo>
                    <a:pt x="2425" y="434"/>
                  </a:lnTo>
                  <a:lnTo>
                    <a:pt x="2450" y="357"/>
                  </a:lnTo>
                  <a:lnTo>
                    <a:pt x="2450" y="255"/>
                  </a:lnTo>
                  <a:lnTo>
                    <a:pt x="2425" y="179"/>
                  </a:lnTo>
                  <a:lnTo>
                    <a:pt x="2399" y="128"/>
                  </a:lnTo>
                  <a:lnTo>
                    <a:pt x="2323" y="51"/>
                  </a:lnTo>
                  <a:lnTo>
                    <a:pt x="2246" y="26"/>
                  </a:lnTo>
                  <a:lnTo>
                    <a:pt x="2170"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3"/>
            <p:cNvSpPr/>
            <p:nvPr/>
          </p:nvSpPr>
          <p:spPr>
            <a:xfrm>
              <a:off x="375900" y="1351425"/>
              <a:ext cx="28100" cy="11525"/>
            </a:xfrm>
            <a:custGeom>
              <a:rect b="b" l="l" r="r" t="t"/>
              <a:pathLst>
                <a:path extrusionOk="0" h="461" w="1124">
                  <a:moveTo>
                    <a:pt x="153" y="1"/>
                  </a:moveTo>
                  <a:lnTo>
                    <a:pt x="77" y="52"/>
                  </a:lnTo>
                  <a:lnTo>
                    <a:pt x="26" y="128"/>
                  </a:lnTo>
                  <a:lnTo>
                    <a:pt x="0" y="230"/>
                  </a:lnTo>
                  <a:lnTo>
                    <a:pt x="26" y="307"/>
                  </a:lnTo>
                  <a:lnTo>
                    <a:pt x="77" y="384"/>
                  </a:lnTo>
                  <a:lnTo>
                    <a:pt x="153" y="435"/>
                  </a:lnTo>
                  <a:lnTo>
                    <a:pt x="230" y="460"/>
                  </a:lnTo>
                  <a:lnTo>
                    <a:pt x="893" y="460"/>
                  </a:lnTo>
                  <a:lnTo>
                    <a:pt x="995" y="435"/>
                  </a:lnTo>
                  <a:lnTo>
                    <a:pt x="1047" y="384"/>
                  </a:lnTo>
                  <a:lnTo>
                    <a:pt x="1098" y="307"/>
                  </a:lnTo>
                  <a:lnTo>
                    <a:pt x="1123" y="230"/>
                  </a:lnTo>
                  <a:lnTo>
                    <a:pt x="1098" y="128"/>
                  </a:lnTo>
                  <a:lnTo>
                    <a:pt x="1047" y="52"/>
                  </a:lnTo>
                  <a:lnTo>
                    <a:pt x="995"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3"/>
            <p:cNvSpPr/>
            <p:nvPr/>
          </p:nvSpPr>
          <p:spPr>
            <a:xfrm>
              <a:off x="375900" y="1375675"/>
              <a:ext cx="47225" cy="11500"/>
            </a:xfrm>
            <a:custGeom>
              <a:rect b="b" l="l" r="r" t="t"/>
              <a:pathLst>
                <a:path extrusionOk="0" h="460" w="1889">
                  <a:moveTo>
                    <a:pt x="230" y="0"/>
                  </a:moveTo>
                  <a:lnTo>
                    <a:pt x="153" y="26"/>
                  </a:lnTo>
                  <a:lnTo>
                    <a:pt x="77" y="77"/>
                  </a:lnTo>
                  <a:lnTo>
                    <a:pt x="26" y="153"/>
                  </a:lnTo>
                  <a:lnTo>
                    <a:pt x="0" y="230"/>
                  </a:lnTo>
                  <a:lnTo>
                    <a:pt x="26" y="332"/>
                  </a:lnTo>
                  <a:lnTo>
                    <a:pt x="77" y="409"/>
                  </a:lnTo>
                  <a:lnTo>
                    <a:pt x="153" y="460"/>
                  </a:lnTo>
                  <a:lnTo>
                    <a:pt x="1735" y="460"/>
                  </a:lnTo>
                  <a:lnTo>
                    <a:pt x="1812" y="409"/>
                  </a:lnTo>
                  <a:lnTo>
                    <a:pt x="1863" y="332"/>
                  </a:lnTo>
                  <a:lnTo>
                    <a:pt x="1889" y="230"/>
                  </a:lnTo>
                  <a:lnTo>
                    <a:pt x="1863" y="153"/>
                  </a:lnTo>
                  <a:lnTo>
                    <a:pt x="1812" y="77"/>
                  </a:lnTo>
                  <a:lnTo>
                    <a:pt x="1735" y="26"/>
                  </a:lnTo>
                  <a:lnTo>
                    <a:pt x="165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3"/>
            <p:cNvSpPr/>
            <p:nvPr/>
          </p:nvSpPr>
          <p:spPr>
            <a:xfrm>
              <a:off x="375900" y="1325925"/>
              <a:ext cx="47225" cy="11500"/>
            </a:xfrm>
            <a:custGeom>
              <a:rect b="b" l="l" r="r" t="t"/>
              <a:pathLst>
                <a:path extrusionOk="0" h="460" w="1889">
                  <a:moveTo>
                    <a:pt x="230" y="0"/>
                  </a:moveTo>
                  <a:lnTo>
                    <a:pt x="153" y="26"/>
                  </a:lnTo>
                  <a:lnTo>
                    <a:pt x="77" y="77"/>
                  </a:lnTo>
                  <a:lnTo>
                    <a:pt x="26" y="153"/>
                  </a:lnTo>
                  <a:lnTo>
                    <a:pt x="0" y="230"/>
                  </a:lnTo>
                  <a:lnTo>
                    <a:pt x="26" y="332"/>
                  </a:lnTo>
                  <a:lnTo>
                    <a:pt x="77" y="408"/>
                  </a:lnTo>
                  <a:lnTo>
                    <a:pt x="153" y="459"/>
                  </a:lnTo>
                  <a:lnTo>
                    <a:pt x="1735" y="459"/>
                  </a:lnTo>
                  <a:lnTo>
                    <a:pt x="1812" y="408"/>
                  </a:lnTo>
                  <a:lnTo>
                    <a:pt x="1863" y="332"/>
                  </a:lnTo>
                  <a:lnTo>
                    <a:pt x="1889" y="230"/>
                  </a:lnTo>
                  <a:lnTo>
                    <a:pt x="1863" y="153"/>
                  </a:lnTo>
                  <a:lnTo>
                    <a:pt x="1812" y="77"/>
                  </a:lnTo>
                  <a:lnTo>
                    <a:pt x="1735" y="26"/>
                  </a:lnTo>
                  <a:lnTo>
                    <a:pt x="165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3"/>
            <p:cNvSpPr/>
            <p:nvPr/>
          </p:nvSpPr>
          <p:spPr>
            <a:xfrm>
              <a:off x="375900" y="1399900"/>
              <a:ext cx="28100" cy="12150"/>
            </a:xfrm>
            <a:custGeom>
              <a:rect b="b" l="l" r="r" t="t"/>
              <a:pathLst>
                <a:path extrusionOk="0" h="486" w="1124">
                  <a:moveTo>
                    <a:pt x="230" y="1"/>
                  </a:moveTo>
                  <a:lnTo>
                    <a:pt x="153" y="27"/>
                  </a:lnTo>
                  <a:lnTo>
                    <a:pt x="77" y="78"/>
                  </a:lnTo>
                  <a:lnTo>
                    <a:pt x="26" y="154"/>
                  </a:lnTo>
                  <a:lnTo>
                    <a:pt x="0" y="256"/>
                  </a:lnTo>
                  <a:lnTo>
                    <a:pt x="26" y="333"/>
                  </a:lnTo>
                  <a:lnTo>
                    <a:pt x="77" y="409"/>
                  </a:lnTo>
                  <a:lnTo>
                    <a:pt x="153" y="460"/>
                  </a:lnTo>
                  <a:lnTo>
                    <a:pt x="230" y="486"/>
                  </a:lnTo>
                  <a:lnTo>
                    <a:pt x="893" y="486"/>
                  </a:lnTo>
                  <a:lnTo>
                    <a:pt x="995" y="460"/>
                  </a:lnTo>
                  <a:lnTo>
                    <a:pt x="1047" y="409"/>
                  </a:lnTo>
                  <a:lnTo>
                    <a:pt x="1098" y="333"/>
                  </a:lnTo>
                  <a:lnTo>
                    <a:pt x="1123" y="256"/>
                  </a:lnTo>
                  <a:lnTo>
                    <a:pt x="1098" y="154"/>
                  </a:lnTo>
                  <a:lnTo>
                    <a:pt x="1047" y="78"/>
                  </a:lnTo>
                  <a:lnTo>
                    <a:pt x="995" y="27"/>
                  </a:lnTo>
                  <a:lnTo>
                    <a:pt x="89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3"/>
            <p:cNvSpPr/>
            <p:nvPr/>
          </p:nvSpPr>
          <p:spPr>
            <a:xfrm>
              <a:off x="375900" y="1424150"/>
              <a:ext cx="47225" cy="11500"/>
            </a:xfrm>
            <a:custGeom>
              <a:rect b="b" l="l" r="r" t="t"/>
              <a:pathLst>
                <a:path extrusionOk="0" h="460" w="1889">
                  <a:moveTo>
                    <a:pt x="230" y="1"/>
                  </a:moveTo>
                  <a:lnTo>
                    <a:pt x="153" y="26"/>
                  </a:lnTo>
                  <a:lnTo>
                    <a:pt x="77" y="77"/>
                  </a:lnTo>
                  <a:lnTo>
                    <a:pt x="26" y="154"/>
                  </a:lnTo>
                  <a:lnTo>
                    <a:pt x="0" y="230"/>
                  </a:lnTo>
                  <a:lnTo>
                    <a:pt x="26" y="332"/>
                  </a:lnTo>
                  <a:lnTo>
                    <a:pt x="77" y="409"/>
                  </a:lnTo>
                  <a:lnTo>
                    <a:pt x="153" y="460"/>
                  </a:lnTo>
                  <a:lnTo>
                    <a:pt x="1735" y="460"/>
                  </a:lnTo>
                  <a:lnTo>
                    <a:pt x="1812" y="409"/>
                  </a:lnTo>
                  <a:lnTo>
                    <a:pt x="1863" y="332"/>
                  </a:lnTo>
                  <a:lnTo>
                    <a:pt x="1889" y="230"/>
                  </a:lnTo>
                  <a:lnTo>
                    <a:pt x="1863" y="154"/>
                  </a:lnTo>
                  <a:lnTo>
                    <a:pt x="1812" y="77"/>
                  </a:lnTo>
                  <a:lnTo>
                    <a:pt x="1735" y="26"/>
                  </a:lnTo>
                  <a:lnTo>
                    <a:pt x="1659"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3"/>
            <p:cNvSpPr/>
            <p:nvPr/>
          </p:nvSpPr>
          <p:spPr>
            <a:xfrm>
              <a:off x="381000" y="1457950"/>
              <a:ext cx="109100" cy="142275"/>
            </a:xfrm>
            <a:custGeom>
              <a:rect b="b" l="l" r="r" t="t"/>
              <a:pathLst>
                <a:path extrusionOk="0" h="5691" w="4364">
                  <a:moveTo>
                    <a:pt x="154" y="1"/>
                  </a:moveTo>
                  <a:lnTo>
                    <a:pt x="103" y="26"/>
                  </a:lnTo>
                  <a:lnTo>
                    <a:pt x="52" y="52"/>
                  </a:lnTo>
                  <a:lnTo>
                    <a:pt x="1" y="103"/>
                  </a:lnTo>
                  <a:lnTo>
                    <a:pt x="1" y="180"/>
                  </a:lnTo>
                  <a:lnTo>
                    <a:pt x="1" y="5512"/>
                  </a:lnTo>
                  <a:lnTo>
                    <a:pt x="1" y="5589"/>
                  </a:lnTo>
                  <a:lnTo>
                    <a:pt x="52" y="5640"/>
                  </a:lnTo>
                  <a:lnTo>
                    <a:pt x="103" y="5665"/>
                  </a:lnTo>
                  <a:lnTo>
                    <a:pt x="154" y="5691"/>
                  </a:lnTo>
                  <a:lnTo>
                    <a:pt x="4211" y="5691"/>
                  </a:lnTo>
                  <a:lnTo>
                    <a:pt x="4262" y="5665"/>
                  </a:lnTo>
                  <a:lnTo>
                    <a:pt x="4338" y="5640"/>
                  </a:lnTo>
                  <a:lnTo>
                    <a:pt x="4364" y="5589"/>
                  </a:lnTo>
                  <a:lnTo>
                    <a:pt x="4364" y="5512"/>
                  </a:lnTo>
                  <a:lnTo>
                    <a:pt x="4364" y="180"/>
                  </a:lnTo>
                  <a:lnTo>
                    <a:pt x="4364" y="103"/>
                  </a:lnTo>
                  <a:lnTo>
                    <a:pt x="4338" y="52"/>
                  </a:lnTo>
                  <a:lnTo>
                    <a:pt x="4262" y="26"/>
                  </a:lnTo>
                  <a:lnTo>
                    <a:pt x="4211"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3"/>
            <p:cNvSpPr/>
            <p:nvPr/>
          </p:nvSpPr>
          <p:spPr>
            <a:xfrm>
              <a:off x="469675" y="1457950"/>
              <a:ext cx="20425" cy="142275"/>
            </a:xfrm>
            <a:custGeom>
              <a:rect b="b" l="l" r="r" t="t"/>
              <a:pathLst>
                <a:path extrusionOk="0" h="5691" w="817">
                  <a:moveTo>
                    <a:pt x="0" y="1"/>
                  </a:moveTo>
                  <a:lnTo>
                    <a:pt x="77" y="26"/>
                  </a:lnTo>
                  <a:lnTo>
                    <a:pt x="128" y="52"/>
                  </a:lnTo>
                  <a:lnTo>
                    <a:pt x="179" y="103"/>
                  </a:lnTo>
                  <a:lnTo>
                    <a:pt x="179" y="180"/>
                  </a:lnTo>
                  <a:lnTo>
                    <a:pt x="179" y="5512"/>
                  </a:lnTo>
                  <a:lnTo>
                    <a:pt x="179" y="5589"/>
                  </a:lnTo>
                  <a:lnTo>
                    <a:pt x="128" y="5640"/>
                  </a:lnTo>
                  <a:lnTo>
                    <a:pt x="77" y="5665"/>
                  </a:lnTo>
                  <a:lnTo>
                    <a:pt x="0" y="5691"/>
                  </a:lnTo>
                  <a:lnTo>
                    <a:pt x="664" y="5691"/>
                  </a:lnTo>
                  <a:lnTo>
                    <a:pt x="715" y="5665"/>
                  </a:lnTo>
                  <a:lnTo>
                    <a:pt x="791" y="5640"/>
                  </a:lnTo>
                  <a:lnTo>
                    <a:pt x="817" y="5589"/>
                  </a:lnTo>
                  <a:lnTo>
                    <a:pt x="817" y="5512"/>
                  </a:lnTo>
                  <a:lnTo>
                    <a:pt x="817" y="180"/>
                  </a:lnTo>
                  <a:lnTo>
                    <a:pt x="817" y="103"/>
                  </a:lnTo>
                  <a:lnTo>
                    <a:pt x="791" y="52"/>
                  </a:lnTo>
                  <a:lnTo>
                    <a:pt x="715" y="26"/>
                  </a:lnTo>
                  <a:lnTo>
                    <a:pt x="664"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3"/>
            <p:cNvSpPr/>
            <p:nvPr/>
          </p:nvSpPr>
          <p:spPr>
            <a:xfrm>
              <a:off x="439675" y="1487950"/>
              <a:ext cx="30025" cy="29350"/>
            </a:xfrm>
            <a:custGeom>
              <a:rect b="b" l="l" r="r" t="t"/>
              <a:pathLst>
                <a:path extrusionOk="0" h="1174" w="1201">
                  <a:moveTo>
                    <a:pt x="486" y="0"/>
                  </a:moveTo>
                  <a:lnTo>
                    <a:pt x="358" y="51"/>
                  </a:lnTo>
                  <a:lnTo>
                    <a:pt x="256" y="102"/>
                  </a:lnTo>
                  <a:lnTo>
                    <a:pt x="180" y="179"/>
                  </a:lnTo>
                  <a:lnTo>
                    <a:pt x="103" y="255"/>
                  </a:lnTo>
                  <a:lnTo>
                    <a:pt x="52" y="357"/>
                  </a:lnTo>
                  <a:lnTo>
                    <a:pt x="26" y="459"/>
                  </a:lnTo>
                  <a:lnTo>
                    <a:pt x="1" y="587"/>
                  </a:lnTo>
                  <a:lnTo>
                    <a:pt x="26" y="715"/>
                  </a:lnTo>
                  <a:lnTo>
                    <a:pt x="52" y="817"/>
                  </a:lnTo>
                  <a:lnTo>
                    <a:pt x="103" y="919"/>
                  </a:lnTo>
                  <a:lnTo>
                    <a:pt x="180" y="995"/>
                  </a:lnTo>
                  <a:lnTo>
                    <a:pt x="256" y="1072"/>
                  </a:lnTo>
                  <a:lnTo>
                    <a:pt x="358" y="1123"/>
                  </a:lnTo>
                  <a:lnTo>
                    <a:pt x="486" y="1174"/>
                  </a:lnTo>
                  <a:lnTo>
                    <a:pt x="715" y="1174"/>
                  </a:lnTo>
                  <a:lnTo>
                    <a:pt x="817" y="1123"/>
                  </a:lnTo>
                  <a:lnTo>
                    <a:pt x="920" y="1072"/>
                  </a:lnTo>
                  <a:lnTo>
                    <a:pt x="1022" y="995"/>
                  </a:lnTo>
                  <a:lnTo>
                    <a:pt x="1098" y="919"/>
                  </a:lnTo>
                  <a:lnTo>
                    <a:pt x="1149" y="817"/>
                  </a:lnTo>
                  <a:lnTo>
                    <a:pt x="1175" y="715"/>
                  </a:lnTo>
                  <a:lnTo>
                    <a:pt x="1200" y="587"/>
                  </a:lnTo>
                  <a:lnTo>
                    <a:pt x="1175" y="459"/>
                  </a:lnTo>
                  <a:lnTo>
                    <a:pt x="1149" y="357"/>
                  </a:lnTo>
                  <a:lnTo>
                    <a:pt x="1098" y="255"/>
                  </a:lnTo>
                  <a:lnTo>
                    <a:pt x="1022" y="179"/>
                  </a:lnTo>
                  <a:lnTo>
                    <a:pt x="920" y="102"/>
                  </a:lnTo>
                  <a:lnTo>
                    <a:pt x="817" y="51"/>
                  </a:lnTo>
                  <a:lnTo>
                    <a:pt x="715"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3"/>
            <p:cNvSpPr/>
            <p:nvPr/>
          </p:nvSpPr>
          <p:spPr>
            <a:xfrm>
              <a:off x="417350" y="1540875"/>
              <a:ext cx="29375" cy="29375"/>
            </a:xfrm>
            <a:custGeom>
              <a:rect b="b" l="l" r="r" t="t"/>
              <a:pathLst>
                <a:path extrusionOk="0" h="1175" w="1175">
                  <a:moveTo>
                    <a:pt x="588" y="1"/>
                  </a:moveTo>
                  <a:lnTo>
                    <a:pt x="460" y="26"/>
                  </a:lnTo>
                  <a:lnTo>
                    <a:pt x="358" y="52"/>
                  </a:lnTo>
                  <a:lnTo>
                    <a:pt x="256" y="103"/>
                  </a:lnTo>
                  <a:lnTo>
                    <a:pt x="180" y="180"/>
                  </a:lnTo>
                  <a:lnTo>
                    <a:pt x="103" y="256"/>
                  </a:lnTo>
                  <a:lnTo>
                    <a:pt x="52" y="358"/>
                  </a:lnTo>
                  <a:lnTo>
                    <a:pt x="1" y="486"/>
                  </a:lnTo>
                  <a:lnTo>
                    <a:pt x="1" y="588"/>
                  </a:lnTo>
                  <a:lnTo>
                    <a:pt x="1" y="715"/>
                  </a:lnTo>
                  <a:lnTo>
                    <a:pt x="52" y="817"/>
                  </a:lnTo>
                  <a:lnTo>
                    <a:pt x="103" y="919"/>
                  </a:lnTo>
                  <a:lnTo>
                    <a:pt x="180" y="1022"/>
                  </a:lnTo>
                  <a:lnTo>
                    <a:pt x="256" y="1098"/>
                  </a:lnTo>
                  <a:lnTo>
                    <a:pt x="358" y="1149"/>
                  </a:lnTo>
                  <a:lnTo>
                    <a:pt x="460" y="1175"/>
                  </a:lnTo>
                  <a:lnTo>
                    <a:pt x="715" y="1175"/>
                  </a:lnTo>
                  <a:lnTo>
                    <a:pt x="817" y="1149"/>
                  </a:lnTo>
                  <a:lnTo>
                    <a:pt x="919" y="1098"/>
                  </a:lnTo>
                  <a:lnTo>
                    <a:pt x="996" y="1022"/>
                  </a:lnTo>
                  <a:lnTo>
                    <a:pt x="1073" y="919"/>
                  </a:lnTo>
                  <a:lnTo>
                    <a:pt x="1124" y="817"/>
                  </a:lnTo>
                  <a:lnTo>
                    <a:pt x="1175" y="715"/>
                  </a:lnTo>
                  <a:lnTo>
                    <a:pt x="1175" y="588"/>
                  </a:lnTo>
                  <a:lnTo>
                    <a:pt x="1175" y="486"/>
                  </a:lnTo>
                  <a:lnTo>
                    <a:pt x="1124" y="358"/>
                  </a:lnTo>
                  <a:lnTo>
                    <a:pt x="1073" y="256"/>
                  </a:lnTo>
                  <a:lnTo>
                    <a:pt x="996" y="180"/>
                  </a:lnTo>
                  <a:lnTo>
                    <a:pt x="919" y="103"/>
                  </a:lnTo>
                  <a:lnTo>
                    <a:pt x="817" y="52"/>
                  </a:lnTo>
                  <a:lnTo>
                    <a:pt x="715" y="26"/>
                  </a:lnTo>
                  <a:lnTo>
                    <a:pt x="588"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3"/>
            <p:cNvSpPr/>
            <p:nvPr/>
          </p:nvSpPr>
          <p:spPr>
            <a:xfrm>
              <a:off x="440325" y="1489225"/>
              <a:ext cx="29375" cy="28075"/>
            </a:xfrm>
            <a:custGeom>
              <a:rect b="b" l="l" r="r" t="t"/>
              <a:pathLst>
                <a:path extrusionOk="0" h="1123" w="1175">
                  <a:moveTo>
                    <a:pt x="842" y="0"/>
                  </a:moveTo>
                  <a:lnTo>
                    <a:pt x="842" y="153"/>
                  </a:lnTo>
                  <a:lnTo>
                    <a:pt x="842" y="281"/>
                  </a:lnTo>
                  <a:lnTo>
                    <a:pt x="817" y="383"/>
                  </a:lnTo>
                  <a:lnTo>
                    <a:pt x="766" y="485"/>
                  </a:lnTo>
                  <a:lnTo>
                    <a:pt x="689" y="587"/>
                  </a:lnTo>
                  <a:lnTo>
                    <a:pt x="587" y="664"/>
                  </a:lnTo>
                  <a:lnTo>
                    <a:pt x="485" y="715"/>
                  </a:lnTo>
                  <a:lnTo>
                    <a:pt x="383" y="740"/>
                  </a:lnTo>
                  <a:lnTo>
                    <a:pt x="256" y="766"/>
                  </a:lnTo>
                  <a:lnTo>
                    <a:pt x="128" y="740"/>
                  </a:lnTo>
                  <a:lnTo>
                    <a:pt x="0" y="689"/>
                  </a:lnTo>
                  <a:lnTo>
                    <a:pt x="0" y="689"/>
                  </a:lnTo>
                  <a:lnTo>
                    <a:pt x="26" y="791"/>
                  </a:lnTo>
                  <a:lnTo>
                    <a:pt x="77" y="868"/>
                  </a:lnTo>
                  <a:lnTo>
                    <a:pt x="205" y="995"/>
                  </a:lnTo>
                  <a:lnTo>
                    <a:pt x="281" y="1046"/>
                  </a:lnTo>
                  <a:lnTo>
                    <a:pt x="383" y="1097"/>
                  </a:lnTo>
                  <a:lnTo>
                    <a:pt x="485" y="1123"/>
                  </a:lnTo>
                  <a:lnTo>
                    <a:pt x="689" y="1123"/>
                  </a:lnTo>
                  <a:lnTo>
                    <a:pt x="791" y="1072"/>
                  </a:lnTo>
                  <a:lnTo>
                    <a:pt x="894" y="1021"/>
                  </a:lnTo>
                  <a:lnTo>
                    <a:pt x="996" y="944"/>
                  </a:lnTo>
                  <a:lnTo>
                    <a:pt x="1072" y="868"/>
                  </a:lnTo>
                  <a:lnTo>
                    <a:pt x="1123" y="766"/>
                  </a:lnTo>
                  <a:lnTo>
                    <a:pt x="1149" y="664"/>
                  </a:lnTo>
                  <a:lnTo>
                    <a:pt x="1174" y="536"/>
                  </a:lnTo>
                  <a:lnTo>
                    <a:pt x="1149" y="357"/>
                  </a:lnTo>
                  <a:lnTo>
                    <a:pt x="1072" y="230"/>
                  </a:lnTo>
                  <a:lnTo>
                    <a:pt x="970" y="102"/>
                  </a:lnTo>
                  <a:lnTo>
                    <a:pt x="842"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3"/>
            <p:cNvSpPr/>
            <p:nvPr/>
          </p:nvSpPr>
          <p:spPr>
            <a:xfrm>
              <a:off x="418000" y="1542800"/>
              <a:ext cx="28725" cy="27450"/>
            </a:xfrm>
            <a:custGeom>
              <a:rect b="b" l="l" r="r" t="t"/>
              <a:pathLst>
                <a:path extrusionOk="0" h="1098" w="1149">
                  <a:moveTo>
                    <a:pt x="817" y="0"/>
                  </a:moveTo>
                  <a:lnTo>
                    <a:pt x="842" y="154"/>
                  </a:lnTo>
                  <a:lnTo>
                    <a:pt x="842" y="256"/>
                  </a:lnTo>
                  <a:lnTo>
                    <a:pt x="791" y="383"/>
                  </a:lnTo>
                  <a:lnTo>
                    <a:pt x="740" y="485"/>
                  </a:lnTo>
                  <a:lnTo>
                    <a:pt x="664" y="562"/>
                  </a:lnTo>
                  <a:lnTo>
                    <a:pt x="587" y="638"/>
                  </a:lnTo>
                  <a:lnTo>
                    <a:pt x="485" y="689"/>
                  </a:lnTo>
                  <a:lnTo>
                    <a:pt x="383" y="715"/>
                  </a:lnTo>
                  <a:lnTo>
                    <a:pt x="256" y="740"/>
                  </a:lnTo>
                  <a:lnTo>
                    <a:pt x="128" y="715"/>
                  </a:lnTo>
                  <a:lnTo>
                    <a:pt x="0" y="689"/>
                  </a:lnTo>
                  <a:lnTo>
                    <a:pt x="26" y="766"/>
                  </a:lnTo>
                  <a:lnTo>
                    <a:pt x="77" y="842"/>
                  </a:lnTo>
                  <a:lnTo>
                    <a:pt x="205" y="996"/>
                  </a:lnTo>
                  <a:lnTo>
                    <a:pt x="281" y="1047"/>
                  </a:lnTo>
                  <a:lnTo>
                    <a:pt x="358" y="1072"/>
                  </a:lnTo>
                  <a:lnTo>
                    <a:pt x="460" y="1098"/>
                  </a:lnTo>
                  <a:lnTo>
                    <a:pt x="689" y="1098"/>
                  </a:lnTo>
                  <a:lnTo>
                    <a:pt x="791" y="1072"/>
                  </a:lnTo>
                  <a:lnTo>
                    <a:pt x="893" y="1021"/>
                  </a:lnTo>
                  <a:lnTo>
                    <a:pt x="970" y="945"/>
                  </a:lnTo>
                  <a:lnTo>
                    <a:pt x="1047" y="842"/>
                  </a:lnTo>
                  <a:lnTo>
                    <a:pt x="1098" y="740"/>
                  </a:lnTo>
                  <a:lnTo>
                    <a:pt x="1149" y="638"/>
                  </a:lnTo>
                  <a:lnTo>
                    <a:pt x="1149" y="511"/>
                  </a:lnTo>
                  <a:lnTo>
                    <a:pt x="1123" y="358"/>
                  </a:lnTo>
                  <a:lnTo>
                    <a:pt x="1072" y="205"/>
                  </a:lnTo>
                  <a:lnTo>
                    <a:pt x="945" y="77"/>
                  </a:lnTo>
                  <a:lnTo>
                    <a:pt x="817"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3"/>
            <p:cNvSpPr/>
            <p:nvPr/>
          </p:nvSpPr>
          <p:spPr>
            <a:xfrm>
              <a:off x="399500" y="1476450"/>
              <a:ext cx="12775" cy="12800"/>
            </a:xfrm>
            <a:custGeom>
              <a:rect b="b" l="l" r="r" t="t"/>
              <a:pathLst>
                <a:path extrusionOk="0" h="512" w="511">
                  <a:moveTo>
                    <a:pt x="256" y="1"/>
                  </a:moveTo>
                  <a:lnTo>
                    <a:pt x="154" y="26"/>
                  </a:lnTo>
                  <a:lnTo>
                    <a:pt x="77" y="77"/>
                  </a:lnTo>
                  <a:lnTo>
                    <a:pt x="26" y="154"/>
                  </a:lnTo>
                  <a:lnTo>
                    <a:pt x="0" y="256"/>
                  </a:lnTo>
                  <a:lnTo>
                    <a:pt x="26" y="358"/>
                  </a:lnTo>
                  <a:lnTo>
                    <a:pt x="77" y="435"/>
                  </a:lnTo>
                  <a:lnTo>
                    <a:pt x="154" y="511"/>
                  </a:lnTo>
                  <a:lnTo>
                    <a:pt x="358" y="511"/>
                  </a:lnTo>
                  <a:lnTo>
                    <a:pt x="434" y="435"/>
                  </a:lnTo>
                  <a:lnTo>
                    <a:pt x="485" y="358"/>
                  </a:lnTo>
                  <a:lnTo>
                    <a:pt x="511" y="256"/>
                  </a:lnTo>
                  <a:lnTo>
                    <a:pt x="485" y="154"/>
                  </a:lnTo>
                  <a:lnTo>
                    <a:pt x="434" y="77"/>
                  </a:lnTo>
                  <a:lnTo>
                    <a:pt x="358" y="26"/>
                  </a:lnTo>
                  <a:lnTo>
                    <a:pt x="256"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3"/>
            <p:cNvSpPr/>
            <p:nvPr/>
          </p:nvSpPr>
          <p:spPr>
            <a:xfrm>
              <a:off x="463300" y="1540875"/>
              <a:ext cx="12775" cy="12800"/>
            </a:xfrm>
            <a:custGeom>
              <a:rect b="b" l="l" r="r" t="t"/>
              <a:pathLst>
                <a:path extrusionOk="0" h="512" w="511">
                  <a:moveTo>
                    <a:pt x="255" y="1"/>
                  </a:moveTo>
                  <a:lnTo>
                    <a:pt x="153" y="26"/>
                  </a:lnTo>
                  <a:lnTo>
                    <a:pt x="51" y="77"/>
                  </a:lnTo>
                  <a:lnTo>
                    <a:pt x="0" y="154"/>
                  </a:lnTo>
                  <a:lnTo>
                    <a:pt x="0" y="256"/>
                  </a:lnTo>
                  <a:lnTo>
                    <a:pt x="0" y="358"/>
                  </a:lnTo>
                  <a:lnTo>
                    <a:pt x="51" y="435"/>
                  </a:lnTo>
                  <a:lnTo>
                    <a:pt x="153" y="486"/>
                  </a:lnTo>
                  <a:lnTo>
                    <a:pt x="255" y="511"/>
                  </a:lnTo>
                  <a:lnTo>
                    <a:pt x="332" y="486"/>
                  </a:lnTo>
                  <a:lnTo>
                    <a:pt x="434" y="435"/>
                  </a:lnTo>
                  <a:lnTo>
                    <a:pt x="485" y="358"/>
                  </a:lnTo>
                  <a:lnTo>
                    <a:pt x="510" y="256"/>
                  </a:lnTo>
                  <a:lnTo>
                    <a:pt x="485" y="154"/>
                  </a:lnTo>
                  <a:lnTo>
                    <a:pt x="434" y="77"/>
                  </a:lnTo>
                  <a:lnTo>
                    <a:pt x="332" y="26"/>
                  </a:lnTo>
                  <a:lnTo>
                    <a:pt x="255"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3"/>
            <p:cNvSpPr/>
            <p:nvPr/>
          </p:nvSpPr>
          <p:spPr>
            <a:xfrm>
              <a:off x="408425" y="1507075"/>
              <a:ext cx="12775" cy="12775"/>
            </a:xfrm>
            <a:custGeom>
              <a:rect b="b" l="l" r="r" t="t"/>
              <a:pathLst>
                <a:path extrusionOk="0" h="511" w="511">
                  <a:moveTo>
                    <a:pt x="256" y="1"/>
                  </a:moveTo>
                  <a:lnTo>
                    <a:pt x="154" y="26"/>
                  </a:lnTo>
                  <a:lnTo>
                    <a:pt x="77" y="77"/>
                  </a:lnTo>
                  <a:lnTo>
                    <a:pt x="1" y="154"/>
                  </a:lnTo>
                  <a:lnTo>
                    <a:pt x="1" y="256"/>
                  </a:lnTo>
                  <a:lnTo>
                    <a:pt x="1" y="358"/>
                  </a:lnTo>
                  <a:lnTo>
                    <a:pt x="77" y="434"/>
                  </a:lnTo>
                  <a:lnTo>
                    <a:pt x="154" y="485"/>
                  </a:lnTo>
                  <a:lnTo>
                    <a:pt x="256" y="511"/>
                  </a:lnTo>
                  <a:lnTo>
                    <a:pt x="358" y="485"/>
                  </a:lnTo>
                  <a:lnTo>
                    <a:pt x="434" y="434"/>
                  </a:lnTo>
                  <a:lnTo>
                    <a:pt x="485" y="358"/>
                  </a:lnTo>
                  <a:lnTo>
                    <a:pt x="511" y="256"/>
                  </a:lnTo>
                  <a:lnTo>
                    <a:pt x="485" y="154"/>
                  </a:lnTo>
                  <a:lnTo>
                    <a:pt x="434" y="77"/>
                  </a:lnTo>
                  <a:lnTo>
                    <a:pt x="358" y="26"/>
                  </a:lnTo>
                  <a:lnTo>
                    <a:pt x="256"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3"/>
            <p:cNvSpPr/>
            <p:nvPr/>
          </p:nvSpPr>
          <p:spPr>
            <a:xfrm>
              <a:off x="395675" y="1568950"/>
              <a:ext cx="12775" cy="12775"/>
            </a:xfrm>
            <a:custGeom>
              <a:rect b="b" l="l" r="r" t="t"/>
              <a:pathLst>
                <a:path extrusionOk="0" h="511" w="511">
                  <a:moveTo>
                    <a:pt x="153" y="1"/>
                  </a:moveTo>
                  <a:lnTo>
                    <a:pt x="77" y="77"/>
                  </a:lnTo>
                  <a:lnTo>
                    <a:pt x="0" y="154"/>
                  </a:lnTo>
                  <a:lnTo>
                    <a:pt x="0" y="256"/>
                  </a:lnTo>
                  <a:lnTo>
                    <a:pt x="0" y="358"/>
                  </a:lnTo>
                  <a:lnTo>
                    <a:pt x="77" y="434"/>
                  </a:lnTo>
                  <a:lnTo>
                    <a:pt x="153" y="485"/>
                  </a:lnTo>
                  <a:lnTo>
                    <a:pt x="256" y="511"/>
                  </a:lnTo>
                  <a:lnTo>
                    <a:pt x="358" y="485"/>
                  </a:lnTo>
                  <a:lnTo>
                    <a:pt x="434" y="434"/>
                  </a:lnTo>
                  <a:lnTo>
                    <a:pt x="485" y="358"/>
                  </a:lnTo>
                  <a:lnTo>
                    <a:pt x="511" y="256"/>
                  </a:lnTo>
                  <a:lnTo>
                    <a:pt x="485" y="154"/>
                  </a:lnTo>
                  <a:lnTo>
                    <a:pt x="434" y="77"/>
                  </a:lnTo>
                  <a:lnTo>
                    <a:pt x="358"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3"/>
            <p:cNvSpPr/>
            <p:nvPr/>
          </p:nvSpPr>
          <p:spPr>
            <a:xfrm>
              <a:off x="433300" y="1399900"/>
              <a:ext cx="12800" cy="12800"/>
            </a:xfrm>
            <a:custGeom>
              <a:rect b="b" l="l" r="r" t="t"/>
              <a:pathLst>
                <a:path extrusionOk="0" h="512" w="512">
                  <a:moveTo>
                    <a:pt x="154" y="1"/>
                  </a:moveTo>
                  <a:lnTo>
                    <a:pt x="52" y="52"/>
                  </a:lnTo>
                  <a:lnTo>
                    <a:pt x="1" y="154"/>
                  </a:lnTo>
                  <a:lnTo>
                    <a:pt x="1" y="256"/>
                  </a:lnTo>
                  <a:lnTo>
                    <a:pt x="1" y="333"/>
                  </a:lnTo>
                  <a:lnTo>
                    <a:pt x="52" y="435"/>
                  </a:lnTo>
                  <a:lnTo>
                    <a:pt x="154" y="486"/>
                  </a:lnTo>
                  <a:lnTo>
                    <a:pt x="256" y="511"/>
                  </a:lnTo>
                  <a:lnTo>
                    <a:pt x="333" y="486"/>
                  </a:lnTo>
                  <a:lnTo>
                    <a:pt x="435" y="435"/>
                  </a:lnTo>
                  <a:lnTo>
                    <a:pt x="486" y="333"/>
                  </a:lnTo>
                  <a:lnTo>
                    <a:pt x="511" y="256"/>
                  </a:lnTo>
                  <a:lnTo>
                    <a:pt x="486" y="154"/>
                  </a:lnTo>
                  <a:lnTo>
                    <a:pt x="435" y="52"/>
                  </a:lnTo>
                  <a:lnTo>
                    <a:pt x="33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3"/>
            <p:cNvSpPr/>
            <p:nvPr/>
          </p:nvSpPr>
          <p:spPr>
            <a:xfrm>
              <a:off x="483075" y="1392900"/>
              <a:ext cx="12775" cy="13425"/>
            </a:xfrm>
            <a:custGeom>
              <a:rect b="b" l="l" r="r" t="t"/>
              <a:pathLst>
                <a:path extrusionOk="0" h="537" w="511">
                  <a:moveTo>
                    <a:pt x="255" y="0"/>
                  </a:moveTo>
                  <a:lnTo>
                    <a:pt x="153" y="26"/>
                  </a:lnTo>
                  <a:lnTo>
                    <a:pt x="77" y="77"/>
                  </a:lnTo>
                  <a:lnTo>
                    <a:pt x="26" y="179"/>
                  </a:lnTo>
                  <a:lnTo>
                    <a:pt x="0" y="281"/>
                  </a:lnTo>
                  <a:lnTo>
                    <a:pt x="26" y="358"/>
                  </a:lnTo>
                  <a:lnTo>
                    <a:pt x="77" y="460"/>
                  </a:lnTo>
                  <a:lnTo>
                    <a:pt x="153" y="511"/>
                  </a:lnTo>
                  <a:lnTo>
                    <a:pt x="255" y="536"/>
                  </a:lnTo>
                  <a:lnTo>
                    <a:pt x="357" y="511"/>
                  </a:lnTo>
                  <a:lnTo>
                    <a:pt x="434" y="460"/>
                  </a:lnTo>
                  <a:lnTo>
                    <a:pt x="485" y="358"/>
                  </a:lnTo>
                  <a:lnTo>
                    <a:pt x="510" y="281"/>
                  </a:lnTo>
                  <a:lnTo>
                    <a:pt x="485" y="179"/>
                  </a:lnTo>
                  <a:lnTo>
                    <a:pt x="434" y="77"/>
                  </a:lnTo>
                  <a:lnTo>
                    <a:pt x="357" y="26"/>
                  </a:lnTo>
                  <a:lnTo>
                    <a:pt x="255"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3"/>
            <p:cNvSpPr/>
            <p:nvPr/>
          </p:nvSpPr>
          <p:spPr>
            <a:xfrm>
              <a:off x="465200" y="1420950"/>
              <a:ext cx="12775" cy="13425"/>
            </a:xfrm>
            <a:custGeom>
              <a:rect b="b" l="l" r="r" t="t"/>
              <a:pathLst>
                <a:path extrusionOk="0" h="537" w="511">
                  <a:moveTo>
                    <a:pt x="256" y="1"/>
                  </a:moveTo>
                  <a:lnTo>
                    <a:pt x="154" y="27"/>
                  </a:lnTo>
                  <a:lnTo>
                    <a:pt x="77" y="78"/>
                  </a:lnTo>
                  <a:lnTo>
                    <a:pt x="26" y="180"/>
                  </a:lnTo>
                  <a:lnTo>
                    <a:pt x="1" y="282"/>
                  </a:lnTo>
                  <a:lnTo>
                    <a:pt x="26" y="358"/>
                  </a:lnTo>
                  <a:lnTo>
                    <a:pt x="77" y="460"/>
                  </a:lnTo>
                  <a:lnTo>
                    <a:pt x="154" y="511"/>
                  </a:lnTo>
                  <a:lnTo>
                    <a:pt x="256" y="537"/>
                  </a:lnTo>
                  <a:lnTo>
                    <a:pt x="358" y="511"/>
                  </a:lnTo>
                  <a:lnTo>
                    <a:pt x="434" y="460"/>
                  </a:lnTo>
                  <a:lnTo>
                    <a:pt x="511" y="358"/>
                  </a:lnTo>
                  <a:lnTo>
                    <a:pt x="511" y="282"/>
                  </a:lnTo>
                  <a:lnTo>
                    <a:pt x="511" y="180"/>
                  </a:lnTo>
                  <a:lnTo>
                    <a:pt x="434" y="78"/>
                  </a:lnTo>
                  <a:lnTo>
                    <a:pt x="358" y="27"/>
                  </a:lnTo>
                  <a:lnTo>
                    <a:pt x="25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3"/>
            <p:cNvSpPr/>
            <p:nvPr/>
          </p:nvSpPr>
          <p:spPr>
            <a:xfrm>
              <a:off x="317200" y="1625725"/>
              <a:ext cx="236700" cy="49150"/>
            </a:xfrm>
            <a:custGeom>
              <a:rect b="b" l="l" r="r" t="t"/>
              <a:pathLst>
                <a:path extrusionOk="0" h="1966" w="9468">
                  <a:moveTo>
                    <a:pt x="1226" y="0"/>
                  </a:moveTo>
                  <a:lnTo>
                    <a:pt x="971" y="26"/>
                  </a:lnTo>
                  <a:lnTo>
                    <a:pt x="741" y="77"/>
                  </a:lnTo>
                  <a:lnTo>
                    <a:pt x="537" y="205"/>
                  </a:lnTo>
                  <a:lnTo>
                    <a:pt x="358" y="358"/>
                  </a:lnTo>
                  <a:lnTo>
                    <a:pt x="231" y="536"/>
                  </a:lnTo>
                  <a:lnTo>
                    <a:pt x="103" y="740"/>
                  </a:lnTo>
                  <a:lnTo>
                    <a:pt x="26" y="970"/>
                  </a:lnTo>
                  <a:lnTo>
                    <a:pt x="1" y="1200"/>
                  </a:lnTo>
                  <a:lnTo>
                    <a:pt x="1" y="1812"/>
                  </a:lnTo>
                  <a:lnTo>
                    <a:pt x="26" y="1863"/>
                  </a:lnTo>
                  <a:lnTo>
                    <a:pt x="52" y="1914"/>
                  </a:lnTo>
                  <a:lnTo>
                    <a:pt x="103" y="1965"/>
                  </a:lnTo>
                  <a:lnTo>
                    <a:pt x="9365" y="1965"/>
                  </a:lnTo>
                  <a:lnTo>
                    <a:pt x="9416" y="1914"/>
                  </a:lnTo>
                  <a:lnTo>
                    <a:pt x="9442" y="1863"/>
                  </a:lnTo>
                  <a:lnTo>
                    <a:pt x="9467" y="1812"/>
                  </a:lnTo>
                  <a:lnTo>
                    <a:pt x="9467" y="1200"/>
                  </a:lnTo>
                  <a:lnTo>
                    <a:pt x="9442" y="970"/>
                  </a:lnTo>
                  <a:lnTo>
                    <a:pt x="9365" y="740"/>
                  </a:lnTo>
                  <a:lnTo>
                    <a:pt x="9263" y="536"/>
                  </a:lnTo>
                  <a:lnTo>
                    <a:pt x="9110" y="358"/>
                  </a:lnTo>
                  <a:lnTo>
                    <a:pt x="8931" y="205"/>
                  </a:lnTo>
                  <a:lnTo>
                    <a:pt x="8727" y="77"/>
                  </a:lnTo>
                  <a:lnTo>
                    <a:pt x="8498" y="26"/>
                  </a:lnTo>
                  <a:lnTo>
                    <a:pt x="8243"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2" name="Google Shape;2622;p43"/>
          <p:cNvGrpSpPr/>
          <p:nvPr/>
        </p:nvGrpSpPr>
        <p:grpSpPr>
          <a:xfrm>
            <a:off x="6092618" y="1839402"/>
            <a:ext cx="348265" cy="502902"/>
            <a:chOff x="1800300" y="1277450"/>
            <a:chExt cx="271150" cy="397425"/>
          </a:xfrm>
        </p:grpSpPr>
        <p:sp>
          <p:nvSpPr>
            <p:cNvPr id="2623" name="Google Shape;2623;p43"/>
            <p:cNvSpPr/>
            <p:nvPr/>
          </p:nvSpPr>
          <p:spPr>
            <a:xfrm>
              <a:off x="1839850" y="1277450"/>
              <a:ext cx="192050" cy="43400"/>
            </a:xfrm>
            <a:custGeom>
              <a:rect b="b" l="l" r="r" t="t"/>
              <a:pathLst>
                <a:path extrusionOk="0" h="1736" w="7682">
                  <a:moveTo>
                    <a:pt x="511" y="0"/>
                  </a:moveTo>
                  <a:lnTo>
                    <a:pt x="409" y="26"/>
                  </a:lnTo>
                  <a:lnTo>
                    <a:pt x="307" y="51"/>
                  </a:lnTo>
                  <a:lnTo>
                    <a:pt x="230" y="102"/>
                  </a:lnTo>
                  <a:lnTo>
                    <a:pt x="154" y="153"/>
                  </a:lnTo>
                  <a:lnTo>
                    <a:pt x="103" y="230"/>
                  </a:lnTo>
                  <a:lnTo>
                    <a:pt x="52" y="306"/>
                  </a:lnTo>
                  <a:lnTo>
                    <a:pt x="26" y="408"/>
                  </a:lnTo>
                  <a:lnTo>
                    <a:pt x="1" y="510"/>
                  </a:lnTo>
                  <a:lnTo>
                    <a:pt x="1" y="1735"/>
                  </a:lnTo>
                  <a:lnTo>
                    <a:pt x="7681" y="1735"/>
                  </a:lnTo>
                  <a:lnTo>
                    <a:pt x="7681" y="510"/>
                  </a:lnTo>
                  <a:lnTo>
                    <a:pt x="7681" y="408"/>
                  </a:lnTo>
                  <a:lnTo>
                    <a:pt x="7656" y="306"/>
                  </a:lnTo>
                  <a:lnTo>
                    <a:pt x="7605" y="230"/>
                  </a:lnTo>
                  <a:lnTo>
                    <a:pt x="7528" y="153"/>
                  </a:lnTo>
                  <a:lnTo>
                    <a:pt x="7477" y="102"/>
                  </a:lnTo>
                  <a:lnTo>
                    <a:pt x="7375" y="51"/>
                  </a:lnTo>
                  <a:lnTo>
                    <a:pt x="7298" y="26"/>
                  </a:lnTo>
                  <a:lnTo>
                    <a:pt x="7196"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3"/>
            <p:cNvSpPr/>
            <p:nvPr/>
          </p:nvSpPr>
          <p:spPr>
            <a:xfrm>
              <a:off x="1999325" y="1277450"/>
              <a:ext cx="32575" cy="39550"/>
            </a:xfrm>
            <a:custGeom>
              <a:rect b="b" l="l" r="r" t="t"/>
              <a:pathLst>
                <a:path extrusionOk="0" h="1582" w="1303">
                  <a:moveTo>
                    <a:pt x="1" y="0"/>
                  </a:moveTo>
                  <a:lnTo>
                    <a:pt x="103" y="26"/>
                  </a:lnTo>
                  <a:lnTo>
                    <a:pt x="179" y="51"/>
                  </a:lnTo>
                  <a:lnTo>
                    <a:pt x="281" y="102"/>
                  </a:lnTo>
                  <a:lnTo>
                    <a:pt x="358" y="153"/>
                  </a:lnTo>
                  <a:lnTo>
                    <a:pt x="409" y="230"/>
                  </a:lnTo>
                  <a:lnTo>
                    <a:pt x="460" y="306"/>
                  </a:lnTo>
                  <a:lnTo>
                    <a:pt x="486" y="408"/>
                  </a:lnTo>
                  <a:lnTo>
                    <a:pt x="486" y="510"/>
                  </a:lnTo>
                  <a:lnTo>
                    <a:pt x="486" y="1582"/>
                  </a:lnTo>
                  <a:lnTo>
                    <a:pt x="1302" y="1582"/>
                  </a:lnTo>
                  <a:lnTo>
                    <a:pt x="1302" y="510"/>
                  </a:lnTo>
                  <a:lnTo>
                    <a:pt x="1302" y="408"/>
                  </a:lnTo>
                  <a:lnTo>
                    <a:pt x="1277" y="306"/>
                  </a:lnTo>
                  <a:lnTo>
                    <a:pt x="1226" y="230"/>
                  </a:lnTo>
                  <a:lnTo>
                    <a:pt x="1149" y="153"/>
                  </a:lnTo>
                  <a:lnTo>
                    <a:pt x="1098" y="102"/>
                  </a:lnTo>
                  <a:lnTo>
                    <a:pt x="996" y="51"/>
                  </a:lnTo>
                  <a:lnTo>
                    <a:pt x="919" y="26"/>
                  </a:lnTo>
                  <a:lnTo>
                    <a:pt x="817" y="0"/>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3"/>
            <p:cNvSpPr/>
            <p:nvPr/>
          </p:nvSpPr>
          <p:spPr>
            <a:xfrm>
              <a:off x="1800300" y="1363550"/>
              <a:ext cx="271150" cy="311325"/>
            </a:xfrm>
            <a:custGeom>
              <a:rect b="b" l="l" r="r" t="t"/>
              <a:pathLst>
                <a:path extrusionOk="0" h="12453" w="10846">
                  <a:moveTo>
                    <a:pt x="1379" y="1"/>
                  </a:moveTo>
                  <a:lnTo>
                    <a:pt x="1583" y="741"/>
                  </a:lnTo>
                  <a:lnTo>
                    <a:pt x="1608" y="894"/>
                  </a:lnTo>
                  <a:lnTo>
                    <a:pt x="1583" y="1047"/>
                  </a:lnTo>
                  <a:lnTo>
                    <a:pt x="1506" y="1200"/>
                  </a:lnTo>
                  <a:lnTo>
                    <a:pt x="1404" y="1302"/>
                  </a:lnTo>
                  <a:lnTo>
                    <a:pt x="205" y="2220"/>
                  </a:lnTo>
                  <a:lnTo>
                    <a:pt x="128" y="2297"/>
                  </a:lnTo>
                  <a:lnTo>
                    <a:pt x="77" y="2399"/>
                  </a:lnTo>
                  <a:lnTo>
                    <a:pt x="26" y="2501"/>
                  </a:lnTo>
                  <a:lnTo>
                    <a:pt x="1" y="2629"/>
                  </a:lnTo>
                  <a:lnTo>
                    <a:pt x="1" y="11304"/>
                  </a:lnTo>
                  <a:lnTo>
                    <a:pt x="26" y="11534"/>
                  </a:lnTo>
                  <a:lnTo>
                    <a:pt x="103" y="11763"/>
                  </a:lnTo>
                  <a:lnTo>
                    <a:pt x="205" y="11942"/>
                  </a:lnTo>
                  <a:lnTo>
                    <a:pt x="358" y="12120"/>
                  </a:lnTo>
                  <a:lnTo>
                    <a:pt x="511" y="12274"/>
                  </a:lnTo>
                  <a:lnTo>
                    <a:pt x="715" y="12376"/>
                  </a:lnTo>
                  <a:lnTo>
                    <a:pt x="919" y="12427"/>
                  </a:lnTo>
                  <a:lnTo>
                    <a:pt x="1149" y="12452"/>
                  </a:lnTo>
                  <a:lnTo>
                    <a:pt x="9697" y="12452"/>
                  </a:lnTo>
                  <a:lnTo>
                    <a:pt x="9926" y="12427"/>
                  </a:lnTo>
                  <a:lnTo>
                    <a:pt x="10156" y="12376"/>
                  </a:lnTo>
                  <a:lnTo>
                    <a:pt x="10335" y="12274"/>
                  </a:lnTo>
                  <a:lnTo>
                    <a:pt x="10513" y="12120"/>
                  </a:lnTo>
                  <a:lnTo>
                    <a:pt x="10641" y="11942"/>
                  </a:lnTo>
                  <a:lnTo>
                    <a:pt x="10743" y="11763"/>
                  </a:lnTo>
                  <a:lnTo>
                    <a:pt x="10820" y="11534"/>
                  </a:lnTo>
                  <a:lnTo>
                    <a:pt x="10845" y="11304"/>
                  </a:lnTo>
                  <a:lnTo>
                    <a:pt x="10845" y="2629"/>
                  </a:lnTo>
                  <a:lnTo>
                    <a:pt x="10820" y="2501"/>
                  </a:lnTo>
                  <a:lnTo>
                    <a:pt x="10794" y="2399"/>
                  </a:lnTo>
                  <a:lnTo>
                    <a:pt x="10743" y="2297"/>
                  </a:lnTo>
                  <a:lnTo>
                    <a:pt x="10641" y="2220"/>
                  </a:lnTo>
                  <a:lnTo>
                    <a:pt x="9467" y="1302"/>
                  </a:lnTo>
                  <a:lnTo>
                    <a:pt x="9340" y="1200"/>
                  </a:lnTo>
                  <a:lnTo>
                    <a:pt x="9289" y="1047"/>
                  </a:lnTo>
                  <a:lnTo>
                    <a:pt x="9263" y="894"/>
                  </a:lnTo>
                  <a:lnTo>
                    <a:pt x="9289" y="741"/>
                  </a:lnTo>
                  <a:lnTo>
                    <a:pt x="9493"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3"/>
            <p:cNvSpPr/>
            <p:nvPr/>
          </p:nvSpPr>
          <p:spPr>
            <a:xfrm>
              <a:off x="2011450" y="1363550"/>
              <a:ext cx="60000" cy="311325"/>
            </a:xfrm>
            <a:custGeom>
              <a:rect b="b" l="l" r="r" t="t"/>
              <a:pathLst>
                <a:path extrusionOk="0" h="12453" w="2400">
                  <a:moveTo>
                    <a:pt x="230" y="1"/>
                  </a:moveTo>
                  <a:lnTo>
                    <a:pt x="26" y="1047"/>
                  </a:lnTo>
                  <a:lnTo>
                    <a:pt x="1" y="1200"/>
                  </a:lnTo>
                  <a:lnTo>
                    <a:pt x="26" y="1353"/>
                  </a:lnTo>
                  <a:lnTo>
                    <a:pt x="103" y="1481"/>
                  </a:lnTo>
                  <a:lnTo>
                    <a:pt x="205" y="1608"/>
                  </a:lnTo>
                  <a:lnTo>
                    <a:pt x="1378" y="2501"/>
                  </a:lnTo>
                  <a:lnTo>
                    <a:pt x="1480" y="2578"/>
                  </a:lnTo>
                  <a:lnTo>
                    <a:pt x="1532" y="2680"/>
                  </a:lnTo>
                  <a:lnTo>
                    <a:pt x="1583" y="2782"/>
                  </a:lnTo>
                  <a:lnTo>
                    <a:pt x="1583" y="2909"/>
                  </a:lnTo>
                  <a:lnTo>
                    <a:pt x="1583" y="11304"/>
                  </a:lnTo>
                  <a:lnTo>
                    <a:pt x="1557" y="11534"/>
                  </a:lnTo>
                  <a:lnTo>
                    <a:pt x="1506" y="11763"/>
                  </a:lnTo>
                  <a:lnTo>
                    <a:pt x="1378" y="11942"/>
                  </a:lnTo>
                  <a:lnTo>
                    <a:pt x="1251" y="12120"/>
                  </a:lnTo>
                  <a:lnTo>
                    <a:pt x="1072" y="12274"/>
                  </a:lnTo>
                  <a:lnTo>
                    <a:pt x="894" y="12376"/>
                  </a:lnTo>
                  <a:lnTo>
                    <a:pt x="664" y="12427"/>
                  </a:lnTo>
                  <a:lnTo>
                    <a:pt x="434" y="12452"/>
                  </a:lnTo>
                  <a:lnTo>
                    <a:pt x="1251" y="12452"/>
                  </a:lnTo>
                  <a:lnTo>
                    <a:pt x="1480" y="12427"/>
                  </a:lnTo>
                  <a:lnTo>
                    <a:pt x="1710" y="12376"/>
                  </a:lnTo>
                  <a:lnTo>
                    <a:pt x="1889" y="12274"/>
                  </a:lnTo>
                  <a:lnTo>
                    <a:pt x="2067" y="12120"/>
                  </a:lnTo>
                  <a:lnTo>
                    <a:pt x="2195" y="11942"/>
                  </a:lnTo>
                  <a:lnTo>
                    <a:pt x="2297" y="11763"/>
                  </a:lnTo>
                  <a:lnTo>
                    <a:pt x="2374" y="11534"/>
                  </a:lnTo>
                  <a:lnTo>
                    <a:pt x="2399" y="11304"/>
                  </a:lnTo>
                  <a:lnTo>
                    <a:pt x="2399" y="2629"/>
                  </a:lnTo>
                  <a:lnTo>
                    <a:pt x="2374" y="2501"/>
                  </a:lnTo>
                  <a:lnTo>
                    <a:pt x="2348" y="2399"/>
                  </a:lnTo>
                  <a:lnTo>
                    <a:pt x="2297" y="2297"/>
                  </a:lnTo>
                  <a:lnTo>
                    <a:pt x="2195" y="2220"/>
                  </a:lnTo>
                  <a:lnTo>
                    <a:pt x="1021" y="1302"/>
                  </a:lnTo>
                  <a:lnTo>
                    <a:pt x="894" y="1200"/>
                  </a:lnTo>
                  <a:lnTo>
                    <a:pt x="843" y="1047"/>
                  </a:lnTo>
                  <a:lnTo>
                    <a:pt x="817" y="894"/>
                  </a:lnTo>
                  <a:lnTo>
                    <a:pt x="843" y="741"/>
                  </a:lnTo>
                  <a:lnTo>
                    <a:pt x="104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3"/>
            <p:cNvSpPr/>
            <p:nvPr/>
          </p:nvSpPr>
          <p:spPr>
            <a:xfrm>
              <a:off x="1802850" y="1316975"/>
              <a:ext cx="266025" cy="50425"/>
            </a:xfrm>
            <a:custGeom>
              <a:rect b="b" l="l" r="r" t="t"/>
              <a:pathLst>
                <a:path extrusionOk="0" h="2017" w="10641">
                  <a:moveTo>
                    <a:pt x="460" y="1"/>
                  </a:moveTo>
                  <a:lnTo>
                    <a:pt x="358" y="52"/>
                  </a:lnTo>
                  <a:lnTo>
                    <a:pt x="256" y="103"/>
                  </a:lnTo>
                  <a:lnTo>
                    <a:pt x="180" y="180"/>
                  </a:lnTo>
                  <a:lnTo>
                    <a:pt x="103" y="256"/>
                  </a:lnTo>
                  <a:lnTo>
                    <a:pt x="52" y="358"/>
                  </a:lnTo>
                  <a:lnTo>
                    <a:pt x="26" y="460"/>
                  </a:lnTo>
                  <a:lnTo>
                    <a:pt x="1" y="562"/>
                  </a:lnTo>
                  <a:lnTo>
                    <a:pt x="1" y="1430"/>
                  </a:lnTo>
                  <a:lnTo>
                    <a:pt x="26" y="1557"/>
                  </a:lnTo>
                  <a:lnTo>
                    <a:pt x="52" y="1659"/>
                  </a:lnTo>
                  <a:lnTo>
                    <a:pt x="103" y="1762"/>
                  </a:lnTo>
                  <a:lnTo>
                    <a:pt x="180" y="1838"/>
                  </a:lnTo>
                  <a:lnTo>
                    <a:pt x="256" y="1915"/>
                  </a:lnTo>
                  <a:lnTo>
                    <a:pt x="358" y="1966"/>
                  </a:lnTo>
                  <a:lnTo>
                    <a:pt x="460" y="1991"/>
                  </a:lnTo>
                  <a:lnTo>
                    <a:pt x="588" y="2017"/>
                  </a:lnTo>
                  <a:lnTo>
                    <a:pt x="10080" y="2017"/>
                  </a:lnTo>
                  <a:lnTo>
                    <a:pt x="10182" y="1991"/>
                  </a:lnTo>
                  <a:lnTo>
                    <a:pt x="10309" y="1966"/>
                  </a:lnTo>
                  <a:lnTo>
                    <a:pt x="10386" y="1915"/>
                  </a:lnTo>
                  <a:lnTo>
                    <a:pt x="10488" y="1838"/>
                  </a:lnTo>
                  <a:lnTo>
                    <a:pt x="10539" y="1762"/>
                  </a:lnTo>
                  <a:lnTo>
                    <a:pt x="10615" y="1659"/>
                  </a:lnTo>
                  <a:lnTo>
                    <a:pt x="10641" y="1557"/>
                  </a:lnTo>
                  <a:lnTo>
                    <a:pt x="10641" y="1430"/>
                  </a:lnTo>
                  <a:lnTo>
                    <a:pt x="10641" y="562"/>
                  </a:lnTo>
                  <a:lnTo>
                    <a:pt x="10641" y="460"/>
                  </a:lnTo>
                  <a:lnTo>
                    <a:pt x="10615" y="358"/>
                  </a:lnTo>
                  <a:lnTo>
                    <a:pt x="10539" y="256"/>
                  </a:lnTo>
                  <a:lnTo>
                    <a:pt x="10488" y="180"/>
                  </a:lnTo>
                  <a:lnTo>
                    <a:pt x="10386" y="103"/>
                  </a:lnTo>
                  <a:lnTo>
                    <a:pt x="10309" y="52"/>
                  </a:lnTo>
                  <a:lnTo>
                    <a:pt x="10182"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3"/>
            <p:cNvSpPr/>
            <p:nvPr/>
          </p:nvSpPr>
          <p:spPr>
            <a:xfrm>
              <a:off x="2033775" y="1316975"/>
              <a:ext cx="35100" cy="50425"/>
            </a:xfrm>
            <a:custGeom>
              <a:rect b="b" l="l" r="r" t="t"/>
              <a:pathLst>
                <a:path extrusionOk="0" h="2017" w="1404">
                  <a:moveTo>
                    <a:pt x="103" y="1"/>
                  </a:moveTo>
                  <a:lnTo>
                    <a:pt x="205" y="52"/>
                  </a:lnTo>
                  <a:lnTo>
                    <a:pt x="307" y="103"/>
                  </a:lnTo>
                  <a:lnTo>
                    <a:pt x="409" y="180"/>
                  </a:lnTo>
                  <a:lnTo>
                    <a:pt x="460" y="256"/>
                  </a:lnTo>
                  <a:lnTo>
                    <a:pt x="511" y="358"/>
                  </a:lnTo>
                  <a:lnTo>
                    <a:pt x="562" y="460"/>
                  </a:lnTo>
                  <a:lnTo>
                    <a:pt x="562" y="562"/>
                  </a:lnTo>
                  <a:lnTo>
                    <a:pt x="562" y="1430"/>
                  </a:lnTo>
                  <a:lnTo>
                    <a:pt x="562" y="1557"/>
                  </a:lnTo>
                  <a:lnTo>
                    <a:pt x="511" y="1659"/>
                  </a:lnTo>
                  <a:lnTo>
                    <a:pt x="460" y="1762"/>
                  </a:lnTo>
                  <a:lnTo>
                    <a:pt x="409" y="1838"/>
                  </a:lnTo>
                  <a:lnTo>
                    <a:pt x="307" y="1915"/>
                  </a:lnTo>
                  <a:lnTo>
                    <a:pt x="205" y="1966"/>
                  </a:lnTo>
                  <a:lnTo>
                    <a:pt x="103" y="1991"/>
                  </a:lnTo>
                  <a:lnTo>
                    <a:pt x="1" y="2017"/>
                  </a:lnTo>
                  <a:lnTo>
                    <a:pt x="843" y="2017"/>
                  </a:lnTo>
                  <a:lnTo>
                    <a:pt x="945" y="1991"/>
                  </a:lnTo>
                  <a:lnTo>
                    <a:pt x="1072" y="1966"/>
                  </a:lnTo>
                  <a:lnTo>
                    <a:pt x="1149" y="1915"/>
                  </a:lnTo>
                  <a:lnTo>
                    <a:pt x="1251" y="1838"/>
                  </a:lnTo>
                  <a:lnTo>
                    <a:pt x="1302" y="1762"/>
                  </a:lnTo>
                  <a:lnTo>
                    <a:pt x="1378" y="1659"/>
                  </a:lnTo>
                  <a:lnTo>
                    <a:pt x="1404" y="1557"/>
                  </a:lnTo>
                  <a:lnTo>
                    <a:pt x="1404" y="1430"/>
                  </a:lnTo>
                  <a:lnTo>
                    <a:pt x="1404" y="562"/>
                  </a:lnTo>
                  <a:lnTo>
                    <a:pt x="1404" y="460"/>
                  </a:lnTo>
                  <a:lnTo>
                    <a:pt x="1378" y="358"/>
                  </a:lnTo>
                  <a:lnTo>
                    <a:pt x="1302" y="256"/>
                  </a:lnTo>
                  <a:lnTo>
                    <a:pt x="1251" y="180"/>
                  </a:lnTo>
                  <a:lnTo>
                    <a:pt x="1149" y="103"/>
                  </a:lnTo>
                  <a:lnTo>
                    <a:pt x="1072" y="52"/>
                  </a:lnTo>
                  <a:lnTo>
                    <a:pt x="945" y="1"/>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3"/>
            <p:cNvSpPr/>
            <p:nvPr/>
          </p:nvSpPr>
          <p:spPr>
            <a:xfrm>
              <a:off x="1800300" y="1458600"/>
              <a:ext cx="271150" cy="135250"/>
            </a:xfrm>
            <a:custGeom>
              <a:rect b="b" l="l" r="r" t="t"/>
              <a:pathLst>
                <a:path extrusionOk="0" h="5410" w="10846">
                  <a:moveTo>
                    <a:pt x="1" y="0"/>
                  </a:moveTo>
                  <a:lnTo>
                    <a:pt x="1" y="5410"/>
                  </a:lnTo>
                  <a:lnTo>
                    <a:pt x="10845" y="5410"/>
                  </a:lnTo>
                  <a:lnTo>
                    <a:pt x="108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3"/>
            <p:cNvSpPr/>
            <p:nvPr/>
          </p:nvSpPr>
          <p:spPr>
            <a:xfrm>
              <a:off x="1843675" y="1491775"/>
              <a:ext cx="76575" cy="11500"/>
            </a:xfrm>
            <a:custGeom>
              <a:rect b="b" l="l" r="r" t="t"/>
              <a:pathLst>
                <a:path extrusionOk="0" h="460" w="3063">
                  <a:moveTo>
                    <a:pt x="231" y="0"/>
                  </a:moveTo>
                  <a:lnTo>
                    <a:pt x="154" y="26"/>
                  </a:lnTo>
                  <a:lnTo>
                    <a:pt x="77" y="51"/>
                  </a:lnTo>
                  <a:lnTo>
                    <a:pt x="26" y="128"/>
                  </a:lnTo>
                  <a:lnTo>
                    <a:pt x="1" y="230"/>
                  </a:lnTo>
                  <a:lnTo>
                    <a:pt x="26" y="306"/>
                  </a:lnTo>
                  <a:lnTo>
                    <a:pt x="77" y="383"/>
                  </a:lnTo>
                  <a:lnTo>
                    <a:pt x="154" y="434"/>
                  </a:lnTo>
                  <a:lnTo>
                    <a:pt x="231" y="460"/>
                  </a:lnTo>
                  <a:lnTo>
                    <a:pt x="2833" y="460"/>
                  </a:lnTo>
                  <a:lnTo>
                    <a:pt x="2910" y="434"/>
                  </a:lnTo>
                  <a:lnTo>
                    <a:pt x="2986" y="383"/>
                  </a:lnTo>
                  <a:lnTo>
                    <a:pt x="3037" y="306"/>
                  </a:lnTo>
                  <a:lnTo>
                    <a:pt x="3063" y="230"/>
                  </a:lnTo>
                  <a:lnTo>
                    <a:pt x="3037" y="128"/>
                  </a:lnTo>
                  <a:lnTo>
                    <a:pt x="2986" y="51"/>
                  </a:lnTo>
                  <a:lnTo>
                    <a:pt x="2910" y="26"/>
                  </a:lnTo>
                  <a:lnTo>
                    <a:pt x="28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3"/>
            <p:cNvSpPr/>
            <p:nvPr/>
          </p:nvSpPr>
          <p:spPr>
            <a:xfrm>
              <a:off x="1936175" y="1491775"/>
              <a:ext cx="91875" cy="11500"/>
            </a:xfrm>
            <a:custGeom>
              <a:rect b="b" l="l" r="r" t="t"/>
              <a:pathLst>
                <a:path extrusionOk="0" h="460" w="3675">
                  <a:moveTo>
                    <a:pt x="230" y="0"/>
                  </a:moveTo>
                  <a:lnTo>
                    <a:pt x="154" y="26"/>
                  </a:lnTo>
                  <a:lnTo>
                    <a:pt x="77" y="51"/>
                  </a:lnTo>
                  <a:lnTo>
                    <a:pt x="26" y="128"/>
                  </a:lnTo>
                  <a:lnTo>
                    <a:pt x="1" y="230"/>
                  </a:lnTo>
                  <a:lnTo>
                    <a:pt x="26" y="306"/>
                  </a:lnTo>
                  <a:lnTo>
                    <a:pt x="77" y="383"/>
                  </a:lnTo>
                  <a:lnTo>
                    <a:pt x="154" y="434"/>
                  </a:lnTo>
                  <a:lnTo>
                    <a:pt x="230" y="460"/>
                  </a:lnTo>
                  <a:lnTo>
                    <a:pt x="3445" y="460"/>
                  </a:lnTo>
                  <a:lnTo>
                    <a:pt x="3547" y="434"/>
                  </a:lnTo>
                  <a:lnTo>
                    <a:pt x="3624" y="383"/>
                  </a:lnTo>
                  <a:lnTo>
                    <a:pt x="3675" y="306"/>
                  </a:lnTo>
                  <a:lnTo>
                    <a:pt x="3675" y="230"/>
                  </a:lnTo>
                  <a:lnTo>
                    <a:pt x="3675" y="128"/>
                  </a:lnTo>
                  <a:lnTo>
                    <a:pt x="3624" y="51"/>
                  </a:lnTo>
                  <a:lnTo>
                    <a:pt x="3547" y="26"/>
                  </a:lnTo>
                  <a:lnTo>
                    <a:pt x="34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3"/>
            <p:cNvSpPr/>
            <p:nvPr/>
          </p:nvSpPr>
          <p:spPr>
            <a:xfrm>
              <a:off x="1984025" y="1549175"/>
              <a:ext cx="44025" cy="11500"/>
            </a:xfrm>
            <a:custGeom>
              <a:rect b="b" l="l" r="r" t="t"/>
              <a:pathLst>
                <a:path extrusionOk="0" h="460" w="1761">
                  <a:moveTo>
                    <a:pt x="256" y="1"/>
                  </a:moveTo>
                  <a:lnTo>
                    <a:pt x="153" y="26"/>
                  </a:lnTo>
                  <a:lnTo>
                    <a:pt x="77" y="77"/>
                  </a:lnTo>
                  <a:lnTo>
                    <a:pt x="26" y="154"/>
                  </a:lnTo>
                  <a:lnTo>
                    <a:pt x="0" y="230"/>
                  </a:lnTo>
                  <a:lnTo>
                    <a:pt x="26" y="332"/>
                  </a:lnTo>
                  <a:lnTo>
                    <a:pt x="77" y="409"/>
                  </a:lnTo>
                  <a:lnTo>
                    <a:pt x="153" y="460"/>
                  </a:lnTo>
                  <a:lnTo>
                    <a:pt x="1633" y="460"/>
                  </a:lnTo>
                  <a:lnTo>
                    <a:pt x="1710" y="409"/>
                  </a:lnTo>
                  <a:lnTo>
                    <a:pt x="1761" y="332"/>
                  </a:lnTo>
                  <a:lnTo>
                    <a:pt x="1761" y="230"/>
                  </a:lnTo>
                  <a:lnTo>
                    <a:pt x="1761" y="154"/>
                  </a:lnTo>
                  <a:lnTo>
                    <a:pt x="1710" y="77"/>
                  </a:lnTo>
                  <a:lnTo>
                    <a:pt x="1633" y="26"/>
                  </a:lnTo>
                  <a:lnTo>
                    <a:pt x="15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3"/>
            <p:cNvSpPr/>
            <p:nvPr/>
          </p:nvSpPr>
          <p:spPr>
            <a:xfrm>
              <a:off x="1843675" y="1549175"/>
              <a:ext cx="124425" cy="11500"/>
            </a:xfrm>
            <a:custGeom>
              <a:rect b="b" l="l" r="r" t="t"/>
              <a:pathLst>
                <a:path extrusionOk="0" h="460" w="4977">
                  <a:moveTo>
                    <a:pt x="231" y="1"/>
                  </a:moveTo>
                  <a:lnTo>
                    <a:pt x="154" y="26"/>
                  </a:lnTo>
                  <a:lnTo>
                    <a:pt x="77" y="77"/>
                  </a:lnTo>
                  <a:lnTo>
                    <a:pt x="26" y="154"/>
                  </a:lnTo>
                  <a:lnTo>
                    <a:pt x="1" y="230"/>
                  </a:lnTo>
                  <a:lnTo>
                    <a:pt x="26" y="332"/>
                  </a:lnTo>
                  <a:lnTo>
                    <a:pt x="77" y="409"/>
                  </a:lnTo>
                  <a:lnTo>
                    <a:pt x="154" y="460"/>
                  </a:lnTo>
                  <a:lnTo>
                    <a:pt x="4823" y="460"/>
                  </a:lnTo>
                  <a:lnTo>
                    <a:pt x="4900" y="409"/>
                  </a:lnTo>
                  <a:lnTo>
                    <a:pt x="4951" y="332"/>
                  </a:lnTo>
                  <a:lnTo>
                    <a:pt x="4977" y="230"/>
                  </a:lnTo>
                  <a:lnTo>
                    <a:pt x="4951" y="154"/>
                  </a:lnTo>
                  <a:lnTo>
                    <a:pt x="4900" y="77"/>
                  </a:lnTo>
                  <a:lnTo>
                    <a:pt x="4823" y="26"/>
                  </a:lnTo>
                  <a:lnTo>
                    <a:pt x="47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3"/>
            <p:cNvSpPr/>
            <p:nvPr/>
          </p:nvSpPr>
          <p:spPr>
            <a:xfrm>
              <a:off x="1843675" y="1520475"/>
              <a:ext cx="184375" cy="11500"/>
            </a:xfrm>
            <a:custGeom>
              <a:rect b="b" l="l" r="r" t="t"/>
              <a:pathLst>
                <a:path extrusionOk="0" h="460" w="7375">
                  <a:moveTo>
                    <a:pt x="231" y="0"/>
                  </a:moveTo>
                  <a:lnTo>
                    <a:pt x="154" y="26"/>
                  </a:lnTo>
                  <a:lnTo>
                    <a:pt x="77" y="77"/>
                  </a:lnTo>
                  <a:lnTo>
                    <a:pt x="26" y="154"/>
                  </a:lnTo>
                  <a:lnTo>
                    <a:pt x="1" y="230"/>
                  </a:lnTo>
                  <a:lnTo>
                    <a:pt x="26" y="332"/>
                  </a:lnTo>
                  <a:lnTo>
                    <a:pt x="77" y="409"/>
                  </a:lnTo>
                  <a:lnTo>
                    <a:pt x="154" y="460"/>
                  </a:lnTo>
                  <a:lnTo>
                    <a:pt x="7247" y="460"/>
                  </a:lnTo>
                  <a:lnTo>
                    <a:pt x="7324" y="409"/>
                  </a:lnTo>
                  <a:lnTo>
                    <a:pt x="7375" y="332"/>
                  </a:lnTo>
                  <a:lnTo>
                    <a:pt x="7375" y="230"/>
                  </a:lnTo>
                  <a:lnTo>
                    <a:pt x="7375" y="154"/>
                  </a:lnTo>
                  <a:lnTo>
                    <a:pt x="7324" y="77"/>
                  </a:lnTo>
                  <a:lnTo>
                    <a:pt x="7247" y="26"/>
                  </a:lnTo>
                  <a:lnTo>
                    <a:pt x="71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8" name="Shape 2638"/>
        <p:cNvGrpSpPr/>
        <p:nvPr/>
      </p:nvGrpSpPr>
      <p:grpSpPr>
        <a:xfrm>
          <a:off x="0" y="0"/>
          <a:ext cx="0" cy="0"/>
          <a:chOff x="0" y="0"/>
          <a:chExt cx="0" cy="0"/>
        </a:xfrm>
      </p:grpSpPr>
      <p:sp>
        <p:nvSpPr>
          <p:cNvPr id="2639" name="Google Shape;2639;p44"/>
          <p:cNvSpPr txBox="1"/>
          <p:nvPr>
            <p:ph idx="6"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BUILDING A SIMPLE SPECTROSCOPE</a:t>
            </a:r>
            <a:endParaRPr/>
          </a:p>
        </p:txBody>
      </p:sp>
      <p:sp>
        <p:nvSpPr>
          <p:cNvPr id="2640" name="Google Shape;2640;p44"/>
          <p:cNvSpPr txBox="1"/>
          <p:nvPr>
            <p:ph type="title"/>
          </p:nvPr>
        </p:nvSpPr>
        <p:spPr>
          <a:xfrm>
            <a:off x="937700" y="2706691"/>
            <a:ext cx="2175300" cy="31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641" name="Google Shape;2641;p44"/>
          <p:cNvSpPr txBox="1"/>
          <p:nvPr>
            <p:ph idx="1" type="subTitle"/>
          </p:nvPr>
        </p:nvSpPr>
        <p:spPr>
          <a:xfrm>
            <a:off x="937700" y="3072451"/>
            <a:ext cx="2175300" cy="82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of them all</a:t>
            </a:r>
            <a:endParaRPr/>
          </a:p>
        </p:txBody>
      </p:sp>
      <p:sp>
        <p:nvSpPr>
          <p:cNvPr id="2642" name="Google Shape;2642;p44"/>
          <p:cNvSpPr txBox="1"/>
          <p:nvPr>
            <p:ph idx="2" type="title"/>
          </p:nvPr>
        </p:nvSpPr>
        <p:spPr>
          <a:xfrm>
            <a:off x="3484424" y="2706691"/>
            <a:ext cx="2175300" cy="31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643" name="Google Shape;2643;p44"/>
          <p:cNvSpPr txBox="1"/>
          <p:nvPr>
            <p:ph idx="3" type="subTitle"/>
          </p:nvPr>
        </p:nvSpPr>
        <p:spPr>
          <a:xfrm>
            <a:off x="3484424" y="3072451"/>
            <a:ext cx="2175300" cy="82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644" name="Google Shape;2644;p44"/>
          <p:cNvSpPr txBox="1"/>
          <p:nvPr>
            <p:ph idx="4" type="title"/>
          </p:nvPr>
        </p:nvSpPr>
        <p:spPr>
          <a:xfrm>
            <a:off x="6031147" y="2706691"/>
            <a:ext cx="2175300" cy="31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645" name="Google Shape;2645;p44"/>
          <p:cNvSpPr txBox="1"/>
          <p:nvPr>
            <p:ph idx="5" type="subTitle"/>
          </p:nvPr>
        </p:nvSpPr>
        <p:spPr>
          <a:xfrm>
            <a:off x="6031147" y="3072451"/>
            <a:ext cx="2175300" cy="82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 It’s full of iron oxide dust</a:t>
            </a:r>
            <a:endParaRPr/>
          </a:p>
        </p:txBody>
      </p:sp>
      <p:sp>
        <p:nvSpPr>
          <p:cNvPr id="2646" name="Google Shape;2646;p44"/>
          <p:cNvSpPr/>
          <p:nvPr/>
        </p:nvSpPr>
        <p:spPr>
          <a:xfrm>
            <a:off x="1553000" y="1618555"/>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4"/>
          <p:cNvSpPr/>
          <p:nvPr/>
        </p:nvSpPr>
        <p:spPr>
          <a:xfrm>
            <a:off x="4099724" y="1618555"/>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4"/>
          <p:cNvSpPr/>
          <p:nvPr/>
        </p:nvSpPr>
        <p:spPr>
          <a:xfrm>
            <a:off x="6646447" y="1618555"/>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49" name="Google Shape;2649;p44"/>
          <p:cNvGrpSpPr/>
          <p:nvPr/>
        </p:nvGrpSpPr>
        <p:grpSpPr>
          <a:xfrm>
            <a:off x="1783351" y="1839455"/>
            <a:ext cx="483997" cy="502902"/>
            <a:chOff x="2496250" y="1277450"/>
            <a:chExt cx="378300" cy="397425"/>
          </a:xfrm>
        </p:grpSpPr>
        <p:sp>
          <p:nvSpPr>
            <p:cNvPr id="2650" name="Google Shape;2650;p44"/>
            <p:cNvSpPr/>
            <p:nvPr/>
          </p:nvSpPr>
          <p:spPr>
            <a:xfrm>
              <a:off x="2496875" y="1345050"/>
              <a:ext cx="136550" cy="119950"/>
            </a:xfrm>
            <a:custGeom>
              <a:rect b="b" l="l" r="r" t="t"/>
              <a:pathLst>
                <a:path extrusionOk="0" h="4798" w="5462">
                  <a:moveTo>
                    <a:pt x="1481" y="1"/>
                  </a:moveTo>
                  <a:lnTo>
                    <a:pt x="1430" y="26"/>
                  </a:lnTo>
                  <a:lnTo>
                    <a:pt x="1353" y="26"/>
                  </a:lnTo>
                  <a:lnTo>
                    <a:pt x="1302" y="77"/>
                  </a:lnTo>
                  <a:lnTo>
                    <a:pt x="1277" y="128"/>
                  </a:lnTo>
                  <a:lnTo>
                    <a:pt x="27" y="2272"/>
                  </a:lnTo>
                  <a:lnTo>
                    <a:pt x="1" y="2348"/>
                  </a:lnTo>
                  <a:lnTo>
                    <a:pt x="1" y="2399"/>
                  </a:lnTo>
                  <a:lnTo>
                    <a:pt x="1" y="2476"/>
                  </a:lnTo>
                  <a:lnTo>
                    <a:pt x="27" y="2527"/>
                  </a:lnTo>
                  <a:lnTo>
                    <a:pt x="1277" y="4670"/>
                  </a:lnTo>
                  <a:lnTo>
                    <a:pt x="1302" y="4721"/>
                  </a:lnTo>
                  <a:lnTo>
                    <a:pt x="1353" y="4772"/>
                  </a:lnTo>
                  <a:lnTo>
                    <a:pt x="1430" y="4798"/>
                  </a:lnTo>
                  <a:lnTo>
                    <a:pt x="4032" y="4798"/>
                  </a:lnTo>
                  <a:lnTo>
                    <a:pt x="4084" y="4772"/>
                  </a:lnTo>
                  <a:lnTo>
                    <a:pt x="4135" y="4721"/>
                  </a:lnTo>
                  <a:lnTo>
                    <a:pt x="4186" y="4670"/>
                  </a:lnTo>
                  <a:lnTo>
                    <a:pt x="5410" y="2527"/>
                  </a:lnTo>
                  <a:lnTo>
                    <a:pt x="5436" y="2476"/>
                  </a:lnTo>
                  <a:lnTo>
                    <a:pt x="5461" y="2399"/>
                  </a:lnTo>
                  <a:lnTo>
                    <a:pt x="5436" y="2348"/>
                  </a:lnTo>
                  <a:lnTo>
                    <a:pt x="5410" y="2272"/>
                  </a:lnTo>
                  <a:lnTo>
                    <a:pt x="4186" y="128"/>
                  </a:lnTo>
                  <a:lnTo>
                    <a:pt x="4135" y="77"/>
                  </a:lnTo>
                  <a:lnTo>
                    <a:pt x="4084" y="26"/>
                  </a:lnTo>
                  <a:lnTo>
                    <a:pt x="4032" y="26"/>
                  </a:lnTo>
                  <a:lnTo>
                    <a:pt x="3956"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4"/>
            <p:cNvSpPr/>
            <p:nvPr/>
          </p:nvSpPr>
          <p:spPr>
            <a:xfrm>
              <a:off x="2738650" y="1345050"/>
              <a:ext cx="135900" cy="119950"/>
            </a:xfrm>
            <a:custGeom>
              <a:rect b="b" l="l" r="r" t="t"/>
              <a:pathLst>
                <a:path extrusionOk="0" h="4798" w="5436">
                  <a:moveTo>
                    <a:pt x="1480" y="1"/>
                  </a:moveTo>
                  <a:lnTo>
                    <a:pt x="1404" y="26"/>
                  </a:lnTo>
                  <a:lnTo>
                    <a:pt x="1353" y="26"/>
                  </a:lnTo>
                  <a:lnTo>
                    <a:pt x="1302" y="77"/>
                  </a:lnTo>
                  <a:lnTo>
                    <a:pt x="1276" y="128"/>
                  </a:lnTo>
                  <a:lnTo>
                    <a:pt x="26" y="2272"/>
                  </a:lnTo>
                  <a:lnTo>
                    <a:pt x="0" y="2348"/>
                  </a:lnTo>
                  <a:lnTo>
                    <a:pt x="0" y="2399"/>
                  </a:lnTo>
                  <a:lnTo>
                    <a:pt x="0" y="2476"/>
                  </a:lnTo>
                  <a:lnTo>
                    <a:pt x="26" y="2527"/>
                  </a:lnTo>
                  <a:lnTo>
                    <a:pt x="1276" y="4670"/>
                  </a:lnTo>
                  <a:lnTo>
                    <a:pt x="1302" y="4721"/>
                  </a:lnTo>
                  <a:lnTo>
                    <a:pt x="1353" y="4772"/>
                  </a:lnTo>
                  <a:lnTo>
                    <a:pt x="1404" y="4798"/>
                  </a:lnTo>
                  <a:lnTo>
                    <a:pt x="4032" y="4798"/>
                  </a:lnTo>
                  <a:lnTo>
                    <a:pt x="4083" y="4772"/>
                  </a:lnTo>
                  <a:lnTo>
                    <a:pt x="4134" y="4721"/>
                  </a:lnTo>
                  <a:lnTo>
                    <a:pt x="4185" y="4670"/>
                  </a:lnTo>
                  <a:lnTo>
                    <a:pt x="5410" y="2527"/>
                  </a:lnTo>
                  <a:lnTo>
                    <a:pt x="5435" y="2476"/>
                  </a:lnTo>
                  <a:lnTo>
                    <a:pt x="5435" y="2399"/>
                  </a:lnTo>
                  <a:lnTo>
                    <a:pt x="5435" y="2348"/>
                  </a:lnTo>
                  <a:lnTo>
                    <a:pt x="5410" y="2272"/>
                  </a:lnTo>
                  <a:lnTo>
                    <a:pt x="4185" y="128"/>
                  </a:lnTo>
                  <a:lnTo>
                    <a:pt x="4134" y="77"/>
                  </a:lnTo>
                  <a:lnTo>
                    <a:pt x="4083" y="26"/>
                  </a:lnTo>
                  <a:lnTo>
                    <a:pt x="4032" y="26"/>
                  </a:lnTo>
                  <a:lnTo>
                    <a:pt x="3955"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4"/>
            <p:cNvSpPr/>
            <p:nvPr/>
          </p:nvSpPr>
          <p:spPr>
            <a:xfrm>
              <a:off x="2617450" y="1415225"/>
              <a:ext cx="136525" cy="119950"/>
            </a:xfrm>
            <a:custGeom>
              <a:rect b="b" l="l" r="r" t="t"/>
              <a:pathLst>
                <a:path extrusionOk="0" h="4798" w="5461">
                  <a:moveTo>
                    <a:pt x="1506" y="0"/>
                  </a:moveTo>
                  <a:lnTo>
                    <a:pt x="1429" y="26"/>
                  </a:lnTo>
                  <a:lnTo>
                    <a:pt x="1378" y="51"/>
                  </a:lnTo>
                  <a:lnTo>
                    <a:pt x="1327" y="77"/>
                  </a:lnTo>
                  <a:lnTo>
                    <a:pt x="1276" y="128"/>
                  </a:lnTo>
                  <a:lnTo>
                    <a:pt x="51" y="2271"/>
                  </a:lnTo>
                  <a:lnTo>
                    <a:pt x="26" y="2348"/>
                  </a:lnTo>
                  <a:lnTo>
                    <a:pt x="0" y="2399"/>
                  </a:lnTo>
                  <a:lnTo>
                    <a:pt x="26" y="2475"/>
                  </a:lnTo>
                  <a:lnTo>
                    <a:pt x="51" y="2526"/>
                  </a:lnTo>
                  <a:lnTo>
                    <a:pt x="1276" y="4670"/>
                  </a:lnTo>
                  <a:lnTo>
                    <a:pt x="1327" y="4721"/>
                  </a:lnTo>
                  <a:lnTo>
                    <a:pt x="1378" y="4772"/>
                  </a:lnTo>
                  <a:lnTo>
                    <a:pt x="1429" y="4797"/>
                  </a:lnTo>
                  <a:lnTo>
                    <a:pt x="4032" y="4797"/>
                  </a:lnTo>
                  <a:lnTo>
                    <a:pt x="4108" y="4772"/>
                  </a:lnTo>
                  <a:lnTo>
                    <a:pt x="4160" y="4721"/>
                  </a:lnTo>
                  <a:lnTo>
                    <a:pt x="4185" y="4670"/>
                  </a:lnTo>
                  <a:lnTo>
                    <a:pt x="5435" y="2526"/>
                  </a:lnTo>
                  <a:lnTo>
                    <a:pt x="5461" y="2475"/>
                  </a:lnTo>
                  <a:lnTo>
                    <a:pt x="5461" y="2399"/>
                  </a:lnTo>
                  <a:lnTo>
                    <a:pt x="5461" y="2348"/>
                  </a:lnTo>
                  <a:lnTo>
                    <a:pt x="5435" y="2271"/>
                  </a:lnTo>
                  <a:lnTo>
                    <a:pt x="4185" y="128"/>
                  </a:lnTo>
                  <a:lnTo>
                    <a:pt x="4160" y="77"/>
                  </a:lnTo>
                  <a:lnTo>
                    <a:pt x="4108" y="51"/>
                  </a:lnTo>
                  <a:lnTo>
                    <a:pt x="4032" y="26"/>
                  </a:lnTo>
                  <a:lnTo>
                    <a:pt x="3981"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4"/>
            <p:cNvSpPr/>
            <p:nvPr/>
          </p:nvSpPr>
          <p:spPr>
            <a:xfrm>
              <a:off x="2617450" y="1554925"/>
              <a:ext cx="136525" cy="119950"/>
            </a:xfrm>
            <a:custGeom>
              <a:rect b="b" l="l" r="r" t="t"/>
              <a:pathLst>
                <a:path extrusionOk="0" h="4798" w="5461">
                  <a:moveTo>
                    <a:pt x="1506" y="0"/>
                  </a:moveTo>
                  <a:lnTo>
                    <a:pt x="1429" y="26"/>
                  </a:lnTo>
                  <a:lnTo>
                    <a:pt x="1378" y="51"/>
                  </a:lnTo>
                  <a:lnTo>
                    <a:pt x="1327" y="77"/>
                  </a:lnTo>
                  <a:lnTo>
                    <a:pt x="1276" y="128"/>
                  </a:lnTo>
                  <a:lnTo>
                    <a:pt x="51" y="2297"/>
                  </a:lnTo>
                  <a:lnTo>
                    <a:pt x="26" y="2348"/>
                  </a:lnTo>
                  <a:lnTo>
                    <a:pt x="0" y="2399"/>
                  </a:lnTo>
                  <a:lnTo>
                    <a:pt x="26" y="2475"/>
                  </a:lnTo>
                  <a:lnTo>
                    <a:pt x="51" y="2526"/>
                  </a:lnTo>
                  <a:lnTo>
                    <a:pt x="1276" y="4695"/>
                  </a:lnTo>
                  <a:lnTo>
                    <a:pt x="1327" y="4721"/>
                  </a:lnTo>
                  <a:lnTo>
                    <a:pt x="1378" y="4772"/>
                  </a:lnTo>
                  <a:lnTo>
                    <a:pt x="1429" y="4797"/>
                  </a:lnTo>
                  <a:lnTo>
                    <a:pt x="4032" y="4797"/>
                  </a:lnTo>
                  <a:lnTo>
                    <a:pt x="4108" y="4772"/>
                  </a:lnTo>
                  <a:lnTo>
                    <a:pt x="4160" y="4721"/>
                  </a:lnTo>
                  <a:lnTo>
                    <a:pt x="4185" y="4695"/>
                  </a:lnTo>
                  <a:lnTo>
                    <a:pt x="5435" y="2526"/>
                  </a:lnTo>
                  <a:lnTo>
                    <a:pt x="5461" y="2475"/>
                  </a:lnTo>
                  <a:lnTo>
                    <a:pt x="5461" y="2399"/>
                  </a:lnTo>
                  <a:lnTo>
                    <a:pt x="5461" y="2348"/>
                  </a:lnTo>
                  <a:lnTo>
                    <a:pt x="5435" y="2297"/>
                  </a:lnTo>
                  <a:lnTo>
                    <a:pt x="4185" y="128"/>
                  </a:lnTo>
                  <a:lnTo>
                    <a:pt x="4160" y="77"/>
                  </a:lnTo>
                  <a:lnTo>
                    <a:pt x="4108" y="51"/>
                  </a:lnTo>
                  <a:lnTo>
                    <a:pt x="4032" y="26"/>
                  </a:lnTo>
                  <a:lnTo>
                    <a:pt x="3981" y="0"/>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4"/>
            <p:cNvSpPr/>
            <p:nvPr/>
          </p:nvSpPr>
          <p:spPr>
            <a:xfrm>
              <a:off x="2617450" y="1277450"/>
              <a:ext cx="136525" cy="119925"/>
            </a:xfrm>
            <a:custGeom>
              <a:rect b="b" l="l" r="r" t="t"/>
              <a:pathLst>
                <a:path extrusionOk="0" h="4797" w="5461">
                  <a:moveTo>
                    <a:pt x="1506" y="0"/>
                  </a:moveTo>
                  <a:lnTo>
                    <a:pt x="1429" y="26"/>
                  </a:lnTo>
                  <a:lnTo>
                    <a:pt x="1378" y="51"/>
                  </a:lnTo>
                  <a:lnTo>
                    <a:pt x="1327" y="77"/>
                  </a:lnTo>
                  <a:lnTo>
                    <a:pt x="1276" y="128"/>
                  </a:lnTo>
                  <a:lnTo>
                    <a:pt x="51" y="2271"/>
                  </a:lnTo>
                  <a:lnTo>
                    <a:pt x="26" y="2347"/>
                  </a:lnTo>
                  <a:lnTo>
                    <a:pt x="0" y="2398"/>
                  </a:lnTo>
                  <a:lnTo>
                    <a:pt x="26" y="2475"/>
                  </a:lnTo>
                  <a:lnTo>
                    <a:pt x="51" y="2526"/>
                  </a:lnTo>
                  <a:lnTo>
                    <a:pt x="1276" y="4669"/>
                  </a:lnTo>
                  <a:lnTo>
                    <a:pt x="1327" y="4720"/>
                  </a:lnTo>
                  <a:lnTo>
                    <a:pt x="1378" y="4771"/>
                  </a:lnTo>
                  <a:lnTo>
                    <a:pt x="1429" y="4797"/>
                  </a:lnTo>
                  <a:lnTo>
                    <a:pt x="4032" y="4797"/>
                  </a:lnTo>
                  <a:lnTo>
                    <a:pt x="4108" y="4771"/>
                  </a:lnTo>
                  <a:lnTo>
                    <a:pt x="4160" y="4720"/>
                  </a:lnTo>
                  <a:lnTo>
                    <a:pt x="4185" y="4669"/>
                  </a:lnTo>
                  <a:lnTo>
                    <a:pt x="5435" y="2526"/>
                  </a:lnTo>
                  <a:lnTo>
                    <a:pt x="5461" y="2475"/>
                  </a:lnTo>
                  <a:lnTo>
                    <a:pt x="5461" y="2398"/>
                  </a:lnTo>
                  <a:lnTo>
                    <a:pt x="5461" y="2347"/>
                  </a:lnTo>
                  <a:lnTo>
                    <a:pt x="5435" y="2271"/>
                  </a:lnTo>
                  <a:lnTo>
                    <a:pt x="4185" y="128"/>
                  </a:lnTo>
                  <a:lnTo>
                    <a:pt x="4160" y="77"/>
                  </a:lnTo>
                  <a:lnTo>
                    <a:pt x="4108" y="51"/>
                  </a:lnTo>
                  <a:lnTo>
                    <a:pt x="4032" y="26"/>
                  </a:lnTo>
                  <a:lnTo>
                    <a:pt x="39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4"/>
            <p:cNvSpPr/>
            <p:nvPr/>
          </p:nvSpPr>
          <p:spPr>
            <a:xfrm>
              <a:off x="2496250" y="1484125"/>
              <a:ext cx="136525" cy="119925"/>
            </a:xfrm>
            <a:custGeom>
              <a:rect b="b" l="l" r="r" t="t"/>
              <a:pathLst>
                <a:path extrusionOk="0" h="4797" w="5461">
                  <a:moveTo>
                    <a:pt x="1429" y="0"/>
                  </a:moveTo>
                  <a:lnTo>
                    <a:pt x="1353" y="26"/>
                  </a:lnTo>
                  <a:lnTo>
                    <a:pt x="1327" y="77"/>
                  </a:lnTo>
                  <a:lnTo>
                    <a:pt x="1276" y="128"/>
                  </a:lnTo>
                  <a:lnTo>
                    <a:pt x="26" y="2271"/>
                  </a:lnTo>
                  <a:lnTo>
                    <a:pt x="0" y="2322"/>
                  </a:lnTo>
                  <a:lnTo>
                    <a:pt x="0" y="2398"/>
                  </a:lnTo>
                  <a:lnTo>
                    <a:pt x="0" y="2450"/>
                  </a:lnTo>
                  <a:lnTo>
                    <a:pt x="26" y="2526"/>
                  </a:lnTo>
                  <a:lnTo>
                    <a:pt x="1276" y="4669"/>
                  </a:lnTo>
                  <a:lnTo>
                    <a:pt x="1327" y="4720"/>
                  </a:lnTo>
                  <a:lnTo>
                    <a:pt x="1353" y="4746"/>
                  </a:lnTo>
                  <a:lnTo>
                    <a:pt x="1429" y="4771"/>
                  </a:lnTo>
                  <a:lnTo>
                    <a:pt x="1480" y="4797"/>
                  </a:lnTo>
                  <a:lnTo>
                    <a:pt x="3981" y="4797"/>
                  </a:lnTo>
                  <a:lnTo>
                    <a:pt x="4032" y="4771"/>
                  </a:lnTo>
                  <a:lnTo>
                    <a:pt x="4083" y="4746"/>
                  </a:lnTo>
                  <a:lnTo>
                    <a:pt x="4134" y="4720"/>
                  </a:lnTo>
                  <a:lnTo>
                    <a:pt x="4185" y="4669"/>
                  </a:lnTo>
                  <a:lnTo>
                    <a:pt x="5435" y="2526"/>
                  </a:lnTo>
                  <a:lnTo>
                    <a:pt x="5461" y="2450"/>
                  </a:lnTo>
                  <a:lnTo>
                    <a:pt x="5461" y="2398"/>
                  </a:lnTo>
                  <a:lnTo>
                    <a:pt x="5461" y="2322"/>
                  </a:lnTo>
                  <a:lnTo>
                    <a:pt x="5435" y="2271"/>
                  </a:lnTo>
                  <a:lnTo>
                    <a:pt x="4185" y="128"/>
                  </a:lnTo>
                  <a:lnTo>
                    <a:pt x="4134" y="77"/>
                  </a:lnTo>
                  <a:lnTo>
                    <a:pt x="4083" y="26"/>
                  </a:lnTo>
                  <a:lnTo>
                    <a:pt x="403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4"/>
            <p:cNvSpPr/>
            <p:nvPr/>
          </p:nvSpPr>
          <p:spPr>
            <a:xfrm>
              <a:off x="2576625" y="1345050"/>
              <a:ext cx="56800" cy="119950"/>
            </a:xfrm>
            <a:custGeom>
              <a:rect b="b" l="l" r="r" t="t"/>
              <a:pathLst>
                <a:path extrusionOk="0" h="4798" w="2272">
                  <a:moveTo>
                    <a:pt x="0" y="1"/>
                  </a:moveTo>
                  <a:lnTo>
                    <a:pt x="77" y="26"/>
                  </a:lnTo>
                  <a:lnTo>
                    <a:pt x="128" y="26"/>
                  </a:lnTo>
                  <a:lnTo>
                    <a:pt x="179" y="77"/>
                  </a:lnTo>
                  <a:lnTo>
                    <a:pt x="205" y="128"/>
                  </a:lnTo>
                  <a:lnTo>
                    <a:pt x="1455" y="2272"/>
                  </a:lnTo>
                  <a:lnTo>
                    <a:pt x="1480" y="2348"/>
                  </a:lnTo>
                  <a:lnTo>
                    <a:pt x="1480" y="2399"/>
                  </a:lnTo>
                  <a:lnTo>
                    <a:pt x="1480" y="2476"/>
                  </a:lnTo>
                  <a:lnTo>
                    <a:pt x="1455" y="2527"/>
                  </a:lnTo>
                  <a:lnTo>
                    <a:pt x="205" y="4670"/>
                  </a:lnTo>
                  <a:lnTo>
                    <a:pt x="179" y="4721"/>
                  </a:lnTo>
                  <a:lnTo>
                    <a:pt x="128" y="4772"/>
                  </a:lnTo>
                  <a:lnTo>
                    <a:pt x="77" y="4798"/>
                  </a:lnTo>
                  <a:lnTo>
                    <a:pt x="842" y="4798"/>
                  </a:lnTo>
                  <a:lnTo>
                    <a:pt x="894" y="4772"/>
                  </a:lnTo>
                  <a:lnTo>
                    <a:pt x="945" y="4721"/>
                  </a:lnTo>
                  <a:lnTo>
                    <a:pt x="996" y="4670"/>
                  </a:lnTo>
                  <a:lnTo>
                    <a:pt x="2220" y="2527"/>
                  </a:lnTo>
                  <a:lnTo>
                    <a:pt x="2246" y="2476"/>
                  </a:lnTo>
                  <a:lnTo>
                    <a:pt x="2271" y="2399"/>
                  </a:lnTo>
                  <a:lnTo>
                    <a:pt x="2246" y="2348"/>
                  </a:lnTo>
                  <a:lnTo>
                    <a:pt x="2220" y="2272"/>
                  </a:lnTo>
                  <a:lnTo>
                    <a:pt x="996" y="128"/>
                  </a:lnTo>
                  <a:lnTo>
                    <a:pt x="945" y="77"/>
                  </a:lnTo>
                  <a:lnTo>
                    <a:pt x="894" y="26"/>
                  </a:lnTo>
                  <a:lnTo>
                    <a:pt x="842" y="26"/>
                  </a:lnTo>
                  <a:lnTo>
                    <a:pt x="766"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4"/>
            <p:cNvSpPr/>
            <p:nvPr/>
          </p:nvSpPr>
          <p:spPr>
            <a:xfrm>
              <a:off x="2818375" y="1345050"/>
              <a:ext cx="56175" cy="119950"/>
            </a:xfrm>
            <a:custGeom>
              <a:rect b="b" l="l" r="r" t="t"/>
              <a:pathLst>
                <a:path extrusionOk="0" h="4798" w="2247">
                  <a:moveTo>
                    <a:pt x="1" y="1"/>
                  </a:moveTo>
                  <a:lnTo>
                    <a:pt x="52" y="26"/>
                  </a:lnTo>
                  <a:lnTo>
                    <a:pt x="128" y="26"/>
                  </a:lnTo>
                  <a:lnTo>
                    <a:pt x="180" y="77"/>
                  </a:lnTo>
                  <a:lnTo>
                    <a:pt x="205" y="128"/>
                  </a:lnTo>
                  <a:lnTo>
                    <a:pt x="1455" y="2272"/>
                  </a:lnTo>
                  <a:lnTo>
                    <a:pt x="1481" y="2348"/>
                  </a:lnTo>
                  <a:lnTo>
                    <a:pt x="1481" y="2399"/>
                  </a:lnTo>
                  <a:lnTo>
                    <a:pt x="1481" y="2476"/>
                  </a:lnTo>
                  <a:lnTo>
                    <a:pt x="1455" y="2527"/>
                  </a:lnTo>
                  <a:lnTo>
                    <a:pt x="205" y="4670"/>
                  </a:lnTo>
                  <a:lnTo>
                    <a:pt x="180" y="4721"/>
                  </a:lnTo>
                  <a:lnTo>
                    <a:pt x="128" y="4772"/>
                  </a:lnTo>
                  <a:lnTo>
                    <a:pt x="52" y="4798"/>
                  </a:lnTo>
                  <a:lnTo>
                    <a:pt x="843" y="4798"/>
                  </a:lnTo>
                  <a:lnTo>
                    <a:pt x="894" y="4772"/>
                  </a:lnTo>
                  <a:lnTo>
                    <a:pt x="945" y="4721"/>
                  </a:lnTo>
                  <a:lnTo>
                    <a:pt x="996" y="4670"/>
                  </a:lnTo>
                  <a:lnTo>
                    <a:pt x="2221" y="2527"/>
                  </a:lnTo>
                  <a:lnTo>
                    <a:pt x="2246" y="2476"/>
                  </a:lnTo>
                  <a:lnTo>
                    <a:pt x="2246" y="2399"/>
                  </a:lnTo>
                  <a:lnTo>
                    <a:pt x="2246" y="2348"/>
                  </a:lnTo>
                  <a:lnTo>
                    <a:pt x="2221" y="2272"/>
                  </a:lnTo>
                  <a:lnTo>
                    <a:pt x="996" y="128"/>
                  </a:lnTo>
                  <a:lnTo>
                    <a:pt x="945" y="77"/>
                  </a:lnTo>
                  <a:lnTo>
                    <a:pt x="894" y="26"/>
                  </a:lnTo>
                  <a:lnTo>
                    <a:pt x="843" y="26"/>
                  </a:lnTo>
                  <a:lnTo>
                    <a:pt x="76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4"/>
            <p:cNvSpPr/>
            <p:nvPr/>
          </p:nvSpPr>
          <p:spPr>
            <a:xfrm>
              <a:off x="2697825" y="1415225"/>
              <a:ext cx="56150" cy="119950"/>
            </a:xfrm>
            <a:custGeom>
              <a:rect b="b" l="l" r="r" t="t"/>
              <a:pathLst>
                <a:path extrusionOk="0" h="4798" w="2246">
                  <a:moveTo>
                    <a:pt x="0" y="0"/>
                  </a:moveTo>
                  <a:lnTo>
                    <a:pt x="51" y="26"/>
                  </a:lnTo>
                  <a:lnTo>
                    <a:pt x="102" y="51"/>
                  </a:lnTo>
                  <a:lnTo>
                    <a:pt x="154" y="77"/>
                  </a:lnTo>
                  <a:lnTo>
                    <a:pt x="205" y="128"/>
                  </a:lnTo>
                  <a:lnTo>
                    <a:pt x="1455" y="2271"/>
                  </a:lnTo>
                  <a:lnTo>
                    <a:pt x="1480" y="2348"/>
                  </a:lnTo>
                  <a:lnTo>
                    <a:pt x="1480" y="2399"/>
                  </a:lnTo>
                  <a:lnTo>
                    <a:pt x="1480" y="2475"/>
                  </a:lnTo>
                  <a:lnTo>
                    <a:pt x="1455" y="2526"/>
                  </a:lnTo>
                  <a:lnTo>
                    <a:pt x="205" y="4670"/>
                  </a:lnTo>
                  <a:lnTo>
                    <a:pt x="154" y="4721"/>
                  </a:lnTo>
                  <a:lnTo>
                    <a:pt x="102" y="4772"/>
                  </a:lnTo>
                  <a:lnTo>
                    <a:pt x="51" y="4797"/>
                  </a:lnTo>
                  <a:lnTo>
                    <a:pt x="817" y="4797"/>
                  </a:lnTo>
                  <a:lnTo>
                    <a:pt x="893" y="4772"/>
                  </a:lnTo>
                  <a:lnTo>
                    <a:pt x="945" y="4721"/>
                  </a:lnTo>
                  <a:lnTo>
                    <a:pt x="970" y="4670"/>
                  </a:lnTo>
                  <a:lnTo>
                    <a:pt x="2220" y="2526"/>
                  </a:lnTo>
                  <a:lnTo>
                    <a:pt x="2246" y="2475"/>
                  </a:lnTo>
                  <a:lnTo>
                    <a:pt x="2246" y="2399"/>
                  </a:lnTo>
                  <a:lnTo>
                    <a:pt x="2246" y="2348"/>
                  </a:lnTo>
                  <a:lnTo>
                    <a:pt x="2220" y="2271"/>
                  </a:lnTo>
                  <a:lnTo>
                    <a:pt x="970" y="128"/>
                  </a:lnTo>
                  <a:lnTo>
                    <a:pt x="945" y="77"/>
                  </a:lnTo>
                  <a:lnTo>
                    <a:pt x="893" y="51"/>
                  </a:lnTo>
                  <a:lnTo>
                    <a:pt x="817" y="26"/>
                  </a:lnTo>
                  <a:lnTo>
                    <a:pt x="766"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4"/>
            <p:cNvSpPr/>
            <p:nvPr/>
          </p:nvSpPr>
          <p:spPr>
            <a:xfrm>
              <a:off x="2697825" y="1554925"/>
              <a:ext cx="56150" cy="119950"/>
            </a:xfrm>
            <a:custGeom>
              <a:rect b="b" l="l" r="r" t="t"/>
              <a:pathLst>
                <a:path extrusionOk="0" h="4798" w="2246">
                  <a:moveTo>
                    <a:pt x="0" y="0"/>
                  </a:moveTo>
                  <a:lnTo>
                    <a:pt x="51" y="26"/>
                  </a:lnTo>
                  <a:lnTo>
                    <a:pt x="102" y="51"/>
                  </a:lnTo>
                  <a:lnTo>
                    <a:pt x="154" y="77"/>
                  </a:lnTo>
                  <a:lnTo>
                    <a:pt x="205" y="128"/>
                  </a:lnTo>
                  <a:lnTo>
                    <a:pt x="1455" y="2297"/>
                  </a:lnTo>
                  <a:lnTo>
                    <a:pt x="1480" y="2348"/>
                  </a:lnTo>
                  <a:lnTo>
                    <a:pt x="1480" y="2399"/>
                  </a:lnTo>
                  <a:lnTo>
                    <a:pt x="1480" y="2475"/>
                  </a:lnTo>
                  <a:lnTo>
                    <a:pt x="1455" y="2526"/>
                  </a:lnTo>
                  <a:lnTo>
                    <a:pt x="205" y="4695"/>
                  </a:lnTo>
                  <a:lnTo>
                    <a:pt x="154" y="4721"/>
                  </a:lnTo>
                  <a:lnTo>
                    <a:pt x="102" y="4772"/>
                  </a:lnTo>
                  <a:lnTo>
                    <a:pt x="51" y="4797"/>
                  </a:lnTo>
                  <a:lnTo>
                    <a:pt x="817" y="4797"/>
                  </a:lnTo>
                  <a:lnTo>
                    <a:pt x="893" y="4772"/>
                  </a:lnTo>
                  <a:lnTo>
                    <a:pt x="945" y="4721"/>
                  </a:lnTo>
                  <a:lnTo>
                    <a:pt x="970" y="4695"/>
                  </a:lnTo>
                  <a:lnTo>
                    <a:pt x="2220" y="2526"/>
                  </a:lnTo>
                  <a:lnTo>
                    <a:pt x="2246" y="2475"/>
                  </a:lnTo>
                  <a:lnTo>
                    <a:pt x="2246" y="2399"/>
                  </a:lnTo>
                  <a:lnTo>
                    <a:pt x="2246" y="2348"/>
                  </a:lnTo>
                  <a:lnTo>
                    <a:pt x="2220" y="2297"/>
                  </a:lnTo>
                  <a:lnTo>
                    <a:pt x="970" y="128"/>
                  </a:lnTo>
                  <a:lnTo>
                    <a:pt x="945" y="77"/>
                  </a:lnTo>
                  <a:lnTo>
                    <a:pt x="893" y="51"/>
                  </a:lnTo>
                  <a:lnTo>
                    <a:pt x="817" y="26"/>
                  </a:lnTo>
                  <a:lnTo>
                    <a:pt x="766" y="0"/>
                  </a:lnTo>
                  <a:close/>
                </a:path>
              </a:pathLst>
            </a:custGeom>
            <a:solidFill>
              <a:srgbClr val="8DA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4"/>
            <p:cNvSpPr/>
            <p:nvPr/>
          </p:nvSpPr>
          <p:spPr>
            <a:xfrm>
              <a:off x="2697825" y="1277450"/>
              <a:ext cx="56150" cy="119925"/>
            </a:xfrm>
            <a:custGeom>
              <a:rect b="b" l="l" r="r" t="t"/>
              <a:pathLst>
                <a:path extrusionOk="0" h="4797" w="2246">
                  <a:moveTo>
                    <a:pt x="0" y="0"/>
                  </a:moveTo>
                  <a:lnTo>
                    <a:pt x="51" y="26"/>
                  </a:lnTo>
                  <a:lnTo>
                    <a:pt x="102" y="51"/>
                  </a:lnTo>
                  <a:lnTo>
                    <a:pt x="154" y="77"/>
                  </a:lnTo>
                  <a:lnTo>
                    <a:pt x="205" y="128"/>
                  </a:lnTo>
                  <a:lnTo>
                    <a:pt x="1455" y="2271"/>
                  </a:lnTo>
                  <a:lnTo>
                    <a:pt x="1480" y="2347"/>
                  </a:lnTo>
                  <a:lnTo>
                    <a:pt x="1480" y="2398"/>
                  </a:lnTo>
                  <a:lnTo>
                    <a:pt x="1480" y="2475"/>
                  </a:lnTo>
                  <a:lnTo>
                    <a:pt x="1455" y="2526"/>
                  </a:lnTo>
                  <a:lnTo>
                    <a:pt x="205" y="4669"/>
                  </a:lnTo>
                  <a:lnTo>
                    <a:pt x="154" y="4720"/>
                  </a:lnTo>
                  <a:lnTo>
                    <a:pt x="102" y="4771"/>
                  </a:lnTo>
                  <a:lnTo>
                    <a:pt x="51" y="4797"/>
                  </a:lnTo>
                  <a:lnTo>
                    <a:pt x="817" y="4797"/>
                  </a:lnTo>
                  <a:lnTo>
                    <a:pt x="893" y="4771"/>
                  </a:lnTo>
                  <a:lnTo>
                    <a:pt x="945" y="4720"/>
                  </a:lnTo>
                  <a:lnTo>
                    <a:pt x="970" y="4669"/>
                  </a:lnTo>
                  <a:lnTo>
                    <a:pt x="2220" y="2526"/>
                  </a:lnTo>
                  <a:lnTo>
                    <a:pt x="2246" y="2475"/>
                  </a:lnTo>
                  <a:lnTo>
                    <a:pt x="2246" y="2398"/>
                  </a:lnTo>
                  <a:lnTo>
                    <a:pt x="2246" y="2347"/>
                  </a:lnTo>
                  <a:lnTo>
                    <a:pt x="2220" y="2271"/>
                  </a:lnTo>
                  <a:lnTo>
                    <a:pt x="970" y="128"/>
                  </a:lnTo>
                  <a:lnTo>
                    <a:pt x="945" y="77"/>
                  </a:lnTo>
                  <a:lnTo>
                    <a:pt x="893" y="51"/>
                  </a:lnTo>
                  <a:lnTo>
                    <a:pt x="817" y="26"/>
                  </a:lnTo>
                  <a:lnTo>
                    <a:pt x="7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4"/>
            <p:cNvSpPr/>
            <p:nvPr/>
          </p:nvSpPr>
          <p:spPr>
            <a:xfrm>
              <a:off x="2575975" y="1484125"/>
              <a:ext cx="56800" cy="119925"/>
            </a:xfrm>
            <a:custGeom>
              <a:rect b="b" l="l" r="r" t="t"/>
              <a:pathLst>
                <a:path extrusionOk="0" h="4797" w="2272">
                  <a:moveTo>
                    <a:pt x="77" y="0"/>
                  </a:moveTo>
                  <a:lnTo>
                    <a:pt x="129" y="26"/>
                  </a:lnTo>
                  <a:lnTo>
                    <a:pt x="180" y="77"/>
                  </a:lnTo>
                  <a:lnTo>
                    <a:pt x="231" y="128"/>
                  </a:lnTo>
                  <a:lnTo>
                    <a:pt x="1455" y="2271"/>
                  </a:lnTo>
                  <a:lnTo>
                    <a:pt x="1481" y="2322"/>
                  </a:lnTo>
                  <a:lnTo>
                    <a:pt x="1506" y="2398"/>
                  </a:lnTo>
                  <a:lnTo>
                    <a:pt x="1481" y="2450"/>
                  </a:lnTo>
                  <a:lnTo>
                    <a:pt x="1455" y="2526"/>
                  </a:lnTo>
                  <a:lnTo>
                    <a:pt x="231" y="4669"/>
                  </a:lnTo>
                  <a:lnTo>
                    <a:pt x="180" y="4720"/>
                  </a:lnTo>
                  <a:lnTo>
                    <a:pt x="129" y="4746"/>
                  </a:lnTo>
                  <a:lnTo>
                    <a:pt x="77" y="4771"/>
                  </a:lnTo>
                  <a:lnTo>
                    <a:pt x="1" y="4797"/>
                  </a:lnTo>
                  <a:lnTo>
                    <a:pt x="792" y="4797"/>
                  </a:lnTo>
                  <a:lnTo>
                    <a:pt x="843" y="4771"/>
                  </a:lnTo>
                  <a:lnTo>
                    <a:pt x="894" y="4746"/>
                  </a:lnTo>
                  <a:lnTo>
                    <a:pt x="945" y="4720"/>
                  </a:lnTo>
                  <a:lnTo>
                    <a:pt x="996" y="4669"/>
                  </a:lnTo>
                  <a:lnTo>
                    <a:pt x="2246" y="2526"/>
                  </a:lnTo>
                  <a:lnTo>
                    <a:pt x="2272" y="2450"/>
                  </a:lnTo>
                  <a:lnTo>
                    <a:pt x="2272" y="2398"/>
                  </a:lnTo>
                  <a:lnTo>
                    <a:pt x="2272" y="2322"/>
                  </a:lnTo>
                  <a:lnTo>
                    <a:pt x="2246" y="2271"/>
                  </a:lnTo>
                  <a:lnTo>
                    <a:pt x="996" y="128"/>
                  </a:lnTo>
                  <a:lnTo>
                    <a:pt x="945" y="77"/>
                  </a:lnTo>
                  <a:lnTo>
                    <a:pt x="894" y="26"/>
                  </a:lnTo>
                  <a:lnTo>
                    <a:pt x="843"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4"/>
            <p:cNvSpPr/>
            <p:nvPr/>
          </p:nvSpPr>
          <p:spPr>
            <a:xfrm>
              <a:off x="2528775" y="1531325"/>
              <a:ext cx="12800" cy="12775"/>
            </a:xfrm>
            <a:custGeom>
              <a:rect b="b" l="l" r="r" t="t"/>
              <a:pathLst>
                <a:path extrusionOk="0" h="511" w="512">
                  <a:moveTo>
                    <a:pt x="256" y="0"/>
                  </a:moveTo>
                  <a:lnTo>
                    <a:pt x="154" y="26"/>
                  </a:lnTo>
                  <a:lnTo>
                    <a:pt x="77" y="77"/>
                  </a:lnTo>
                  <a:lnTo>
                    <a:pt x="26" y="153"/>
                  </a:lnTo>
                  <a:lnTo>
                    <a:pt x="1" y="255"/>
                  </a:lnTo>
                  <a:lnTo>
                    <a:pt x="26" y="357"/>
                  </a:lnTo>
                  <a:lnTo>
                    <a:pt x="77" y="434"/>
                  </a:lnTo>
                  <a:lnTo>
                    <a:pt x="154" y="485"/>
                  </a:lnTo>
                  <a:lnTo>
                    <a:pt x="256" y="510"/>
                  </a:lnTo>
                  <a:lnTo>
                    <a:pt x="358" y="485"/>
                  </a:lnTo>
                  <a:lnTo>
                    <a:pt x="435" y="434"/>
                  </a:lnTo>
                  <a:lnTo>
                    <a:pt x="486" y="357"/>
                  </a:lnTo>
                  <a:lnTo>
                    <a:pt x="511" y="255"/>
                  </a:lnTo>
                  <a:lnTo>
                    <a:pt x="486" y="153"/>
                  </a:lnTo>
                  <a:lnTo>
                    <a:pt x="435"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4"/>
            <p:cNvSpPr/>
            <p:nvPr/>
          </p:nvSpPr>
          <p:spPr>
            <a:xfrm>
              <a:off x="2547275" y="1507725"/>
              <a:ext cx="12800" cy="13400"/>
            </a:xfrm>
            <a:custGeom>
              <a:rect b="b" l="l" r="r" t="t"/>
              <a:pathLst>
                <a:path extrusionOk="0" h="536" w="512">
                  <a:moveTo>
                    <a:pt x="256" y="0"/>
                  </a:moveTo>
                  <a:lnTo>
                    <a:pt x="154" y="26"/>
                  </a:lnTo>
                  <a:lnTo>
                    <a:pt x="77" y="77"/>
                  </a:lnTo>
                  <a:lnTo>
                    <a:pt x="26" y="179"/>
                  </a:lnTo>
                  <a:lnTo>
                    <a:pt x="1" y="281"/>
                  </a:lnTo>
                  <a:lnTo>
                    <a:pt x="26" y="357"/>
                  </a:lnTo>
                  <a:lnTo>
                    <a:pt x="77" y="459"/>
                  </a:lnTo>
                  <a:lnTo>
                    <a:pt x="154" y="510"/>
                  </a:lnTo>
                  <a:lnTo>
                    <a:pt x="256" y="536"/>
                  </a:lnTo>
                  <a:lnTo>
                    <a:pt x="358" y="510"/>
                  </a:lnTo>
                  <a:lnTo>
                    <a:pt x="434" y="459"/>
                  </a:lnTo>
                  <a:lnTo>
                    <a:pt x="511" y="357"/>
                  </a:lnTo>
                  <a:lnTo>
                    <a:pt x="511" y="281"/>
                  </a:lnTo>
                  <a:lnTo>
                    <a:pt x="511" y="179"/>
                  </a:lnTo>
                  <a:lnTo>
                    <a:pt x="434"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4"/>
            <p:cNvSpPr/>
            <p:nvPr/>
          </p:nvSpPr>
          <p:spPr>
            <a:xfrm>
              <a:off x="2817750" y="1369925"/>
              <a:ext cx="12775" cy="13425"/>
            </a:xfrm>
            <a:custGeom>
              <a:rect b="b" l="l" r="r" t="t"/>
              <a:pathLst>
                <a:path extrusionOk="0" h="537" w="511">
                  <a:moveTo>
                    <a:pt x="256" y="1"/>
                  </a:moveTo>
                  <a:lnTo>
                    <a:pt x="153" y="26"/>
                  </a:lnTo>
                  <a:lnTo>
                    <a:pt x="77" y="77"/>
                  </a:lnTo>
                  <a:lnTo>
                    <a:pt x="26" y="179"/>
                  </a:lnTo>
                  <a:lnTo>
                    <a:pt x="0" y="281"/>
                  </a:lnTo>
                  <a:lnTo>
                    <a:pt x="26" y="358"/>
                  </a:lnTo>
                  <a:lnTo>
                    <a:pt x="77" y="460"/>
                  </a:lnTo>
                  <a:lnTo>
                    <a:pt x="153" y="511"/>
                  </a:lnTo>
                  <a:lnTo>
                    <a:pt x="256" y="537"/>
                  </a:lnTo>
                  <a:lnTo>
                    <a:pt x="358" y="511"/>
                  </a:lnTo>
                  <a:lnTo>
                    <a:pt x="434" y="460"/>
                  </a:lnTo>
                  <a:lnTo>
                    <a:pt x="485" y="358"/>
                  </a:lnTo>
                  <a:lnTo>
                    <a:pt x="511" y="281"/>
                  </a:lnTo>
                  <a:lnTo>
                    <a:pt x="485" y="179"/>
                  </a:lnTo>
                  <a:lnTo>
                    <a:pt x="434" y="77"/>
                  </a:lnTo>
                  <a:lnTo>
                    <a:pt x="358" y="26"/>
                  </a:lnTo>
                  <a:lnTo>
                    <a:pt x="25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4"/>
            <p:cNvSpPr/>
            <p:nvPr/>
          </p:nvSpPr>
          <p:spPr>
            <a:xfrm>
              <a:off x="2706750" y="1477725"/>
              <a:ext cx="12775" cy="12800"/>
            </a:xfrm>
            <a:custGeom>
              <a:rect b="b" l="l" r="r" t="t"/>
              <a:pathLst>
                <a:path extrusionOk="0" h="512" w="511">
                  <a:moveTo>
                    <a:pt x="256" y="1"/>
                  </a:moveTo>
                  <a:lnTo>
                    <a:pt x="154" y="26"/>
                  </a:lnTo>
                  <a:lnTo>
                    <a:pt x="77" y="77"/>
                  </a:lnTo>
                  <a:lnTo>
                    <a:pt x="26" y="154"/>
                  </a:lnTo>
                  <a:lnTo>
                    <a:pt x="1" y="256"/>
                  </a:lnTo>
                  <a:lnTo>
                    <a:pt x="26" y="358"/>
                  </a:lnTo>
                  <a:lnTo>
                    <a:pt x="77" y="435"/>
                  </a:lnTo>
                  <a:lnTo>
                    <a:pt x="154" y="486"/>
                  </a:lnTo>
                  <a:lnTo>
                    <a:pt x="256" y="511"/>
                  </a:lnTo>
                  <a:lnTo>
                    <a:pt x="358" y="486"/>
                  </a:lnTo>
                  <a:lnTo>
                    <a:pt x="434" y="435"/>
                  </a:lnTo>
                  <a:lnTo>
                    <a:pt x="485" y="358"/>
                  </a:lnTo>
                  <a:lnTo>
                    <a:pt x="511" y="256"/>
                  </a:lnTo>
                  <a:lnTo>
                    <a:pt x="485" y="154"/>
                  </a:lnTo>
                  <a:lnTo>
                    <a:pt x="434" y="77"/>
                  </a:lnTo>
                  <a:lnTo>
                    <a:pt x="358" y="26"/>
                  </a:lnTo>
                  <a:lnTo>
                    <a:pt x="256" y="1"/>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4"/>
            <p:cNvSpPr/>
            <p:nvPr/>
          </p:nvSpPr>
          <p:spPr>
            <a:xfrm>
              <a:off x="2702300" y="1452225"/>
              <a:ext cx="12775" cy="12775"/>
            </a:xfrm>
            <a:custGeom>
              <a:rect b="b" l="l" r="r" t="t"/>
              <a:pathLst>
                <a:path extrusionOk="0" h="511" w="511">
                  <a:moveTo>
                    <a:pt x="255" y="0"/>
                  </a:moveTo>
                  <a:lnTo>
                    <a:pt x="153" y="26"/>
                  </a:lnTo>
                  <a:lnTo>
                    <a:pt x="77" y="77"/>
                  </a:lnTo>
                  <a:lnTo>
                    <a:pt x="26" y="153"/>
                  </a:lnTo>
                  <a:lnTo>
                    <a:pt x="0" y="255"/>
                  </a:lnTo>
                  <a:lnTo>
                    <a:pt x="26" y="357"/>
                  </a:lnTo>
                  <a:lnTo>
                    <a:pt x="77" y="434"/>
                  </a:lnTo>
                  <a:lnTo>
                    <a:pt x="153" y="485"/>
                  </a:lnTo>
                  <a:lnTo>
                    <a:pt x="255" y="511"/>
                  </a:lnTo>
                  <a:lnTo>
                    <a:pt x="357" y="485"/>
                  </a:lnTo>
                  <a:lnTo>
                    <a:pt x="434" y="434"/>
                  </a:lnTo>
                  <a:lnTo>
                    <a:pt x="485" y="357"/>
                  </a:lnTo>
                  <a:lnTo>
                    <a:pt x="510" y="255"/>
                  </a:lnTo>
                  <a:lnTo>
                    <a:pt x="485" y="153"/>
                  </a:lnTo>
                  <a:lnTo>
                    <a:pt x="434" y="77"/>
                  </a:lnTo>
                  <a:lnTo>
                    <a:pt x="357" y="26"/>
                  </a:lnTo>
                  <a:lnTo>
                    <a:pt x="255" y="0"/>
                  </a:lnTo>
                  <a:close/>
                </a:path>
              </a:pathLst>
            </a:custGeom>
            <a:solidFill>
              <a:srgbClr val="4751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7" name="Google Shape;2667;p44"/>
          <p:cNvGrpSpPr/>
          <p:nvPr/>
        </p:nvGrpSpPr>
        <p:grpSpPr>
          <a:xfrm>
            <a:off x="4415763" y="1839455"/>
            <a:ext cx="312621" cy="502902"/>
            <a:chOff x="3312750" y="1277450"/>
            <a:chExt cx="244350" cy="397425"/>
          </a:xfrm>
        </p:grpSpPr>
        <p:sp>
          <p:nvSpPr>
            <p:cNvPr id="2668" name="Google Shape;2668;p44"/>
            <p:cNvSpPr/>
            <p:nvPr/>
          </p:nvSpPr>
          <p:spPr>
            <a:xfrm>
              <a:off x="3375275" y="1277450"/>
              <a:ext cx="119950" cy="55500"/>
            </a:xfrm>
            <a:custGeom>
              <a:rect b="b" l="l" r="r" t="t"/>
              <a:pathLst>
                <a:path extrusionOk="0" h="2220" w="4798">
                  <a:moveTo>
                    <a:pt x="715" y="0"/>
                  </a:moveTo>
                  <a:lnTo>
                    <a:pt x="561" y="26"/>
                  </a:lnTo>
                  <a:lnTo>
                    <a:pt x="434" y="51"/>
                  </a:lnTo>
                  <a:lnTo>
                    <a:pt x="306" y="128"/>
                  </a:lnTo>
                  <a:lnTo>
                    <a:pt x="204" y="204"/>
                  </a:lnTo>
                  <a:lnTo>
                    <a:pt x="102" y="332"/>
                  </a:lnTo>
                  <a:lnTo>
                    <a:pt x="51" y="434"/>
                  </a:lnTo>
                  <a:lnTo>
                    <a:pt x="0" y="587"/>
                  </a:lnTo>
                  <a:lnTo>
                    <a:pt x="0" y="714"/>
                  </a:lnTo>
                  <a:lnTo>
                    <a:pt x="0" y="2220"/>
                  </a:lnTo>
                  <a:lnTo>
                    <a:pt x="4797" y="2220"/>
                  </a:lnTo>
                  <a:lnTo>
                    <a:pt x="4797" y="714"/>
                  </a:lnTo>
                  <a:lnTo>
                    <a:pt x="4772" y="587"/>
                  </a:lnTo>
                  <a:lnTo>
                    <a:pt x="4746" y="434"/>
                  </a:lnTo>
                  <a:lnTo>
                    <a:pt x="4669" y="332"/>
                  </a:lnTo>
                  <a:lnTo>
                    <a:pt x="4593" y="204"/>
                  </a:lnTo>
                  <a:lnTo>
                    <a:pt x="4491" y="128"/>
                  </a:lnTo>
                  <a:lnTo>
                    <a:pt x="4363" y="51"/>
                  </a:lnTo>
                  <a:lnTo>
                    <a:pt x="4236" y="26"/>
                  </a:lnTo>
                  <a:lnTo>
                    <a:pt x="408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4"/>
            <p:cNvSpPr/>
            <p:nvPr/>
          </p:nvSpPr>
          <p:spPr>
            <a:xfrm>
              <a:off x="3455000" y="1277450"/>
              <a:ext cx="40225" cy="55500"/>
            </a:xfrm>
            <a:custGeom>
              <a:rect b="b" l="l" r="r" t="t"/>
              <a:pathLst>
                <a:path extrusionOk="0" h="2220" w="1609">
                  <a:moveTo>
                    <a:pt x="1" y="0"/>
                  </a:moveTo>
                  <a:lnTo>
                    <a:pt x="154" y="26"/>
                  </a:lnTo>
                  <a:lnTo>
                    <a:pt x="281" y="51"/>
                  </a:lnTo>
                  <a:lnTo>
                    <a:pt x="409" y="128"/>
                  </a:lnTo>
                  <a:lnTo>
                    <a:pt x="511" y="204"/>
                  </a:lnTo>
                  <a:lnTo>
                    <a:pt x="587" y="332"/>
                  </a:lnTo>
                  <a:lnTo>
                    <a:pt x="664" y="434"/>
                  </a:lnTo>
                  <a:lnTo>
                    <a:pt x="715" y="587"/>
                  </a:lnTo>
                  <a:lnTo>
                    <a:pt x="715" y="714"/>
                  </a:lnTo>
                  <a:lnTo>
                    <a:pt x="715" y="2220"/>
                  </a:lnTo>
                  <a:lnTo>
                    <a:pt x="1608" y="2220"/>
                  </a:lnTo>
                  <a:lnTo>
                    <a:pt x="1608" y="714"/>
                  </a:lnTo>
                  <a:lnTo>
                    <a:pt x="1583" y="587"/>
                  </a:lnTo>
                  <a:lnTo>
                    <a:pt x="1557" y="434"/>
                  </a:lnTo>
                  <a:lnTo>
                    <a:pt x="1480" y="332"/>
                  </a:lnTo>
                  <a:lnTo>
                    <a:pt x="1404" y="204"/>
                  </a:lnTo>
                  <a:lnTo>
                    <a:pt x="1302" y="128"/>
                  </a:lnTo>
                  <a:lnTo>
                    <a:pt x="1174" y="51"/>
                  </a:lnTo>
                  <a:lnTo>
                    <a:pt x="1047" y="26"/>
                  </a:lnTo>
                  <a:lnTo>
                    <a:pt x="89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4"/>
            <p:cNvSpPr/>
            <p:nvPr/>
          </p:nvSpPr>
          <p:spPr>
            <a:xfrm>
              <a:off x="3312750" y="1323375"/>
              <a:ext cx="244350" cy="351500"/>
            </a:xfrm>
            <a:custGeom>
              <a:rect b="b" l="l" r="r" t="t"/>
              <a:pathLst>
                <a:path extrusionOk="0" h="14060" w="9774">
                  <a:moveTo>
                    <a:pt x="970" y="0"/>
                  </a:moveTo>
                  <a:lnTo>
                    <a:pt x="766" y="26"/>
                  </a:lnTo>
                  <a:lnTo>
                    <a:pt x="587" y="77"/>
                  </a:lnTo>
                  <a:lnTo>
                    <a:pt x="434" y="153"/>
                  </a:lnTo>
                  <a:lnTo>
                    <a:pt x="281" y="281"/>
                  </a:lnTo>
                  <a:lnTo>
                    <a:pt x="179" y="408"/>
                  </a:lnTo>
                  <a:lnTo>
                    <a:pt x="77" y="587"/>
                  </a:lnTo>
                  <a:lnTo>
                    <a:pt x="26" y="766"/>
                  </a:lnTo>
                  <a:lnTo>
                    <a:pt x="1" y="970"/>
                  </a:lnTo>
                  <a:lnTo>
                    <a:pt x="1" y="13090"/>
                  </a:lnTo>
                  <a:lnTo>
                    <a:pt x="26" y="13294"/>
                  </a:lnTo>
                  <a:lnTo>
                    <a:pt x="77" y="13472"/>
                  </a:lnTo>
                  <a:lnTo>
                    <a:pt x="179" y="13651"/>
                  </a:lnTo>
                  <a:lnTo>
                    <a:pt x="281" y="13779"/>
                  </a:lnTo>
                  <a:lnTo>
                    <a:pt x="434" y="13906"/>
                  </a:lnTo>
                  <a:lnTo>
                    <a:pt x="587" y="13983"/>
                  </a:lnTo>
                  <a:lnTo>
                    <a:pt x="766" y="14059"/>
                  </a:lnTo>
                  <a:lnTo>
                    <a:pt x="9008" y="14059"/>
                  </a:lnTo>
                  <a:lnTo>
                    <a:pt x="9186" y="13983"/>
                  </a:lnTo>
                  <a:lnTo>
                    <a:pt x="9365" y="13906"/>
                  </a:lnTo>
                  <a:lnTo>
                    <a:pt x="9492" y="13779"/>
                  </a:lnTo>
                  <a:lnTo>
                    <a:pt x="9620" y="13651"/>
                  </a:lnTo>
                  <a:lnTo>
                    <a:pt x="9696" y="13472"/>
                  </a:lnTo>
                  <a:lnTo>
                    <a:pt x="9773" y="13294"/>
                  </a:lnTo>
                  <a:lnTo>
                    <a:pt x="9773" y="13090"/>
                  </a:lnTo>
                  <a:lnTo>
                    <a:pt x="9773" y="970"/>
                  </a:lnTo>
                  <a:lnTo>
                    <a:pt x="9773" y="766"/>
                  </a:lnTo>
                  <a:lnTo>
                    <a:pt x="9696" y="587"/>
                  </a:lnTo>
                  <a:lnTo>
                    <a:pt x="9620" y="408"/>
                  </a:lnTo>
                  <a:lnTo>
                    <a:pt x="9492" y="281"/>
                  </a:lnTo>
                  <a:lnTo>
                    <a:pt x="9365" y="153"/>
                  </a:lnTo>
                  <a:lnTo>
                    <a:pt x="9186" y="77"/>
                  </a:lnTo>
                  <a:lnTo>
                    <a:pt x="9008" y="26"/>
                  </a:lnTo>
                  <a:lnTo>
                    <a:pt x="8829"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4"/>
            <p:cNvSpPr/>
            <p:nvPr/>
          </p:nvSpPr>
          <p:spPr>
            <a:xfrm>
              <a:off x="3509225" y="1323375"/>
              <a:ext cx="47875" cy="351500"/>
            </a:xfrm>
            <a:custGeom>
              <a:rect b="b" l="l" r="r" t="t"/>
              <a:pathLst>
                <a:path extrusionOk="0" h="14060" w="1915">
                  <a:moveTo>
                    <a:pt x="0" y="0"/>
                  </a:moveTo>
                  <a:lnTo>
                    <a:pt x="204" y="26"/>
                  </a:lnTo>
                  <a:lnTo>
                    <a:pt x="383" y="77"/>
                  </a:lnTo>
                  <a:lnTo>
                    <a:pt x="536" y="153"/>
                  </a:lnTo>
                  <a:lnTo>
                    <a:pt x="689" y="281"/>
                  </a:lnTo>
                  <a:lnTo>
                    <a:pt x="817" y="408"/>
                  </a:lnTo>
                  <a:lnTo>
                    <a:pt x="893" y="587"/>
                  </a:lnTo>
                  <a:lnTo>
                    <a:pt x="944" y="766"/>
                  </a:lnTo>
                  <a:lnTo>
                    <a:pt x="970" y="970"/>
                  </a:lnTo>
                  <a:lnTo>
                    <a:pt x="970" y="13090"/>
                  </a:lnTo>
                  <a:lnTo>
                    <a:pt x="944" y="13294"/>
                  </a:lnTo>
                  <a:lnTo>
                    <a:pt x="893" y="13472"/>
                  </a:lnTo>
                  <a:lnTo>
                    <a:pt x="817" y="13651"/>
                  </a:lnTo>
                  <a:lnTo>
                    <a:pt x="689" y="13779"/>
                  </a:lnTo>
                  <a:lnTo>
                    <a:pt x="536" y="13906"/>
                  </a:lnTo>
                  <a:lnTo>
                    <a:pt x="383" y="13983"/>
                  </a:lnTo>
                  <a:lnTo>
                    <a:pt x="204" y="14059"/>
                  </a:lnTo>
                  <a:lnTo>
                    <a:pt x="1149" y="14059"/>
                  </a:lnTo>
                  <a:lnTo>
                    <a:pt x="1327" y="13983"/>
                  </a:lnTo>
                  <a:lnTo>
                    <a:pt x="1506" y="13906"/>
                  </a:lnTo>
                  <a:lnTo>
                    <a:pt x="1633" y="13779"/>
                  </a:lnTo>
                  <a:lnTo>
                    <a:pt x="1761" y="13651"/>
                  </a:lnTo>
                  <a:lnTo>
                    <a:pt x="1837" y="13472"/>
                  </a:lnTo>
                  <a:lnTo>
                    <a:pt x="1914" y="13294"/>
                  </a:lnTo>
                  <a:lnTo>
                    <a:pt x="1914" y="13090"/>
                  </a:lnTo>
                  <a:lnTo>
                    <a:pt x="1914" y="970"/>
                  </a:lnTo>
                  <a:lnTo>
                    <a:pt x="1914" y="766"/>
                  </a:lnTo>
                  <a:lnTo>
                    <a:pt x="1837" y="587"/>
                  </a:lnTo>
                  <a:lnTo>
                    <a:pt x="1761" y="408"/>
                  </a:lnTo>
                  <a:lnTo>
                    <a:pt x="1633" y="281"/>
                  </a:lnTo>
                  <a:lnTo>
                    <a:pt x="1506" y="153"/>
                  </a:lnTo>
                  <a:lnTo>
                    <a:pt x="1327" y="77"/>
                  </a:lnTo>
                  <a:lnTo>
                    <a:pt x="1149" y="26"/>
                  </a:lnTo>
                  <a:lnTo>
                    <a:pt x="970"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4"/>
            <p:cNvSpPr/>
            <p:nvPr/>
          </p:nvSpPr>
          <p:spPr>
            <a:xfrm>
              <a:off x="3345275" y="1346325"/>
              <a:ext cx="179275" cy="69550"/>
            </a:xfrm>
            <a:custGeom>
              <a:rect b="b" l="l" r="r" t="t"/>
              <a:pathLst>
                <a:path extrusionOk="0" h="2782" w="7171">
                  <a:moveTo>
                    <a:pt x="537" y="1"/>
                  </a:moveTo>
                  <a:lnTo>
                    <a:pt x="435" y="26"/>
                  </a:lnTo>
                  <a:lnTo>
                    <a:pt x="333" y="52"/>
                  </a:lnTo>
                  <a:lnTo>
                    <a:pt x="230" y="103"/>
                  </a:lnTo>
                  <a:lnTo>
                    <a:pt x="154" y="154"/>
                  </a:lnTo>
                  <a:lnTo>
                    <a:pt x="103" y="256"/>
                  </a:lnTo>
                  <a:lnTo>
                    <a:pt x="52" y="332"/>
                  </a:lnTo>
                  <a:lnTo>
                    <a:pt x="26" y="434"/>
                  </a:lnTo>
                  <a:lnTo>
                    <a:pt x="1" y="537"/>
                  </a:lnTo>
                  <a:lnTo>
                    <a:pt x="1" y="2246"/>
                  </a:lnTo>
                  <a:lnTo>
                    <a:pt x="26" y="2348"/>
                  </a:lnTo>
                  <a:lnTo>
                    <a:pt x="52" y="2450"/>
                  </a:lnTo>
                  <a:lnTo>
                    <a:pt x="103" y="2552"/>
                  </a:lnTo>
                  <a:lnTo>
                    <a:pt x="154" y="2629"/>
                  </a:lnTo>
                  <a:lnTo>
                    <a:pt x="230" y="2680"/>
                  </a:lnTo>
                  <a:lnTo>
                    <a:pt x="333" y="2731"/>
                  </a:lnTo>
                  <a:lnTo>
                    <a:pt x="435" y="2756"/>
                  </a:lnTo>
                  <a:lnTo>
                    <a:pt x="537" y="2782"/>
                  </a:lnTo>
                  <a:lnTo>
                    <a:pt x="6635" y="2782"/>
                  </a:lnTo>
                  <a:lnTo>
                    <a:pt x="6762" y="2756"/>
                  </a:lnTo>
                  <a:lnTo>
                    <a:pt x="6865" y="2731"/>
                  </a:lnTo>
                  <a:lnTo>
                    <a:pt x="6941" y="2680"/>
                  </a:lnTo>
                  <a:lnTo>
                    <a:pt x="7018" y="2629"/>
                  </a:lnTo>
                  <a:lnTo>
                    <a:pt x="7094" y="2552"/>
                  </a:lnTo>
                  <a:lnTo>
                    <a:pt x="7145" y="2450"/>
                  </a:lnTo>
                  <a:lnTo>
                    <a:pt x="7171" y="2348"/>
                  </a:lnTo>
                  <a:lnTo>
                    <a:pt x="7171" y="2246"/>
                  </a:lnTo>
                  <a:lnTo>
                    <a:pt x="7171" y="537"/>
                  </a:lnTo>
                  <a:lnTo>
                    <a:pt x="7171" y="434"/>
                  </a:lnTo>
                  <a:lnTo>
                    <a:pt x="7145" y="332"/>
                  </a:lnTo>
                  <a:lnTo>
                    <a:pt x="7094" y="256"/>
                  </a:lnTo>
                  <a:lnTo>
                    <a:pt x="7018" y="154"/>
                  </a:lnTo>
                  <a:lnTo>
                    <a:pt x="6941" y="103"/>
                  </a:lnTo>
                  <a:lnTo>
                    <a:pt x="6865" y="52"/>
                  </a:lnTo>
                  <a:lnTo>
                    <a:pt x="6762" y="26"/>
                  </a:lnTo>
                  <a:lnTo>
                    <a:pt x="663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4"/>
            <p:cNvSpPr/>
            <p:nvPr/>
          </p:nvSpPr>
          <p:spPr>
            <a:xfrm>
              <a:off x="3345275" y="1582350"/>
              <a:ext cx="179275" cy="69550"/>
            </a:xfrm>
            <a:custGeom>
              <a:rect b="b" l="l" r="r" t="t"/>
              <a:pathLst>
                <a:path extrusionOk="0" h="2782" w="7171">
                  <a:moveTo>
                    <a:pt x="537" y="0"/>
                  </a:moveTo>
                  <a:lnTo>
                    <a:pt x="435" y="26"/>
                  </a:lnTo>
                  <a:lnTo>
                    <a:pt x="333" y="51"/>
                  </a:lnTo>
                  <a:lnTo>
                    <a:pt x="230" y="102"/>
                  </a:lnTo>
                  <a:lnTo>
                    <a:pt x="154" y="154"/>
                  </a:lnTo>
                  <a:lnTo>
                    <a:pt x="103" y="230"/>
                  </a:lnTo>
                  <a:lnTo>
                    <a:pt x="52" y="332"/>
                  </a:lnTo>
                  <a:lnTo>
                    <a:pt x="26" y="434"/>
                  </a:lnTo>
                  <a:lnTo>
                    <a:pt x="1" y="536"/>
                  </a:lnTo>
                  <a:lnTo>
                    <a:pt x="1" y="2246"/>
                  </a:lnTo>
                  <a:lnTo>
                    <a:pt x="26" y="2348"/>
                  </a:lnTo>
                  <a:lnTo>
                    <a:pt x="52" y="2450"/>
                  </a:lnTo>
                  <a:lnTo>
                    <a:pt x="103" y="2526"/>
                  </a:lnTo>
                  <a:lnTo>
                    <a:pt x="154" y="2629"/>
                  </a:lnTo>
                  <a:lnTo>
                    <a:pt x="230" y="2680"/>
                  </a:lnTo>
                  <a:lnTo>
                    <a:pt x="333" y="2731"/>
                  </a:lnTo>
                  <a:lnTo>
                    <a:pt x="435" y="2756"/>
                  </a:lnTo>
                  <a:lnTo>
                    <a:pt x="537" y="2782"/>
                  </a:lnTo>
                  <a:lnTo>
                    <a:pt x="6635" y="2782"/>
                  </a:lnTo>
                  <a:lnTo>
                    <a:pt x="6762" y="2756"/>
                  </a:lnTo>
                  <a:lnTo>
                    <a:pt x="6865" y="2731"/>
                  </a:lnTo>
                  <a:lnTo>
                    <a:pt x="6941" y="2680"/>
                  </a:lnTo>
                  <a:lnTo>
                    <a:pt x="7018" y="2629"/>
                  </a:lnTo>
                  <a:lnTo>
                    <a:pt x="7094" y="2526"/>
                  </a:lnTo>
                  <a:lnTo>
                    <a:pt x="7145" y="2450"/>
                  </a:lnTo>
                  <a:lnTo>
                    <a:pt x="7171" y="2348"/>
                  </a:lnTo>
                  <a:lnTo>
                    <a:pt x="7171" y="2246"/>
                  </a:lnTo>
                  <a:lnTo>
                    <a:pt x="7171" y="536"/>
                  </a:lnTo>
                  <a:lnTo>
                    <a:pt x="7171" y="434"/>
                  </a:lnTo>
                  <a:lnTo>
                    <a:pt x="7145" y="332"/>
                  </a:lnTo>
                  <a:lnTo>
                    <a:pt x="7094" y="230"/>
                  </a:lnTo>
                  <a:lnTo>
                    <a:pt x="7018" y="154"/>
                  </a:lnTo>
                  <a:lnTo>
                    <a:pt x="6941" y="102"/>
                  </a:lnTo>
                  <a:lnTo>
                    <a:pt x="6865" y="51"/>
                  </a:lnTo>
                  <a:lnTo>
                    <a:pt x="6762" y="26"/>
                  </a:lnTo>
                  <a:lnTo>
                    <a:pt x="6635"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4"/>
            <p:cNvSpPr/>
            <p:nvPr/>
          </p:nvSpPr>
          <p:spPr>
            <a:xfrm>
              <a:off x="3487525" y="1346325"/>
              <a:ext cx="37025" cy="69550"/>
            </a:xfrm>
            <a:custGeom>
              <a:rect b="b" l="l" r="r" t="t"/>
              <a:pathLst>
                <a:path extrusionOk="0" h="2782" w="1481">
                  <a:moveTo>
                    <a:pt x="1" y="1"/>
                  </a:moveTo>
                  <a:lnTo>
                    <a:pt x="103" y="26"/>
                  </a:lnTo>
                  <a:lnTo>
                    <a:pt x="205" y="52"/>
                  </a:lnTo>
                  <a:lnTo>
                    <a:pt x="307" y="103"/>
                  </a:lnTo>
                  <a:lnTo>
                    <a:pt x="384" y="154"/>
                  </a:lnTo>
                  <a:lnTo>
                    <a:pt x="460" y="256"/>
                  </a:lnTo>
                  <a:lnTo>
                    <a:pt x="511" y="332"/>
                  </a:lnTo>
                  <a:lnTo>
                    <a:pt x="537" y="434"/>
                  </a:lnTo>
                  <a:lnTo>
                    <a:pt x="537" y="537"/>
                  </a:lnTo>
                  <a:lnTo>
                    <a:pt x="537" y="2246"/>
                  </a:lnTo>
                  <a:lnTo>
                    <a:pt x="537" y="2348"/>
                  </a:lnTo>
                  <a:lnTo>
                    <a:pt x="511" y="2450"/>
                  </a:lnTo>
                  <a:lnTo>
                    <a:pt x="460" y="2552"/>
                  </a:lnTo>
                  <a:lnTo>
                    <a:pt x="384" y="2629"/>
                  </a:lnTo>
                  <a:lnTo>
                    <a:pt x="307" y="2680"/>
                  </a:lnTo>
                  <a:lnTo>
                    <a:pt x="205" y="2731"/>
                  </a:lnTo>
                  <a:lnTo>
                    <a:pt x="103" y="2756"/>
                  </a:lnTo>
                  <a:lnTo>
                    <a:pt x="1" y="2782"/>
                  </a:lnTo>
                  <a:lnTo>
                    <a:pt x="945" y="2782"/>
                  </a:lnTo>
                  <a:lnTo>
                    <a:pt x="1072" y="2756"/>
                  </a:lnTo>
                  <a:lnTo>
                    <a:pt x="1175" y="2731"/>
                  </a:lnTo>
                  <a:lnTo>
                    <a:pt x="1251" y="2680"/>
                  </a:lnTo>
                  <a:lnTo>
                    <a:pt x="1328" y="2629"/>
                  </a:lnTo>
                  <a:lnTo>
                    <a:pt x="1404" y="2552"/>
                  </a:lnTo>
                  <a:lnTo>
                    <a:pt x="1455" y="2450"/>
                  </a:lnTo>
                  <a:lnTo>
                    <a:pt x="1481" y="2348"/>
                  </a:lnTo>
                  <a:lnTo>
                    <a:pt x="1481" y="2246"/>
                  </a:lnTo>
                  <a:lnTo>
                    <a:pt x="1481" y="537"/>
                  </a:lnTo>
                  <a:lnTo>
                    <a:pt x="1481" y="434"/>
                  </a:lnTo>
                  <a:lnTo>
                    <a:pt x="1455" y="332"/>
                  </a:lnTo>
                  <a:lnTo>
                    <a:pt x="1404" y="256"/>
                  </a:lnTo>
                  <a:lnTo>
                    <a:pt x="1328" y="154"/>
                  </a:lnTo>
                  <a:lnTo>
                    <a:pt x="1251" y="103"/>
                  </a:lnTo>
                  <a:lnTo>
                    <a:pt x="1175" y="52"/>
                  </a:lnTo>
                  <a:lnTo>
                    <a:pt x="1072" y="26"/>
                  </a:lnTo>
                  <a:lnTo>
                    <a:pt x="94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4"/>
            <p:cNvSpPr/>
            <p:nvPr/>
          </p:nvSpPr>
          <p:spPr>
            <a:xfrm>
              <a:off x="3487525" y="1582350"/>
              <a:ext cx="37025" cy="69550"/>
            </a:xfrm>
            <a:custGeom>
              <a:rect b="b" l="l" r="r" t="t"/>
              <a:pathLst>
                <a:path extrusionOk="0" h="2782" w="1481">
                  <a:moveTo>
                    <a:pt x="1" y="0"/>
                  </a:moveTo>
                  <a:lnTo>
                    <a:pt x="103" y="26"/>
                  </a:lnTo>
                  <a:lnTo>
                    <a:pt x="205" y="51"/>
                  </a:lnTo>
                  <a:lnTo>
                    <a:pt x="307" y="102"/>
                  </a:lnTo>
                  <a:lnTo>
                    <a:pt x="384" y="154"/>
                  </a:lnTo>
                  <a:lnTo>
                    <a:pt x="460" y="230"/>
                  </a:lnTo>
                  <a:lnTo>
                    <a:pt x="511" y="332"/>
                  </a:lnTo>
                  <a:lnTo>
                    <a:pt x="537" y="434"/>
                  </a:lnTo>
                  <a:lnTo>
                    <a:pt x="537" y="536"/>
                  </a:lnTo>
                  <a:lnTo>
                    <a:pt x="537" y="2246"/>
                  </a:lnTo>
                  <a:lnTo>
                    <a:pt x="537" y="2348"/>
                  </a:lnTo>
                  <a:lnTo>
                    <a:pt x="511" y="2450"/>
                  </a:lnTo>
                  <a:lnTo>
                    <a:pt x="460" y="2526"/>
                  </a:lnTo>
                  <a:lnTo>
                    <a:pt x="384" y="2629"/>
                  </a:lnTo>
                  <a:lnTo>
                    <a:pt x="307" y="2680"/>
                  </a:lnTo>
                  <a:lnTo>
                    <a:pt x="205" y="2731"/>
                  </a:lnTo>
                  <a:lnTo>
                    <a:pt x="103" y="2756"/>
                  </a:lnTo>
                  <a:lnTo>
                    <a:pt x="1" y="2782"/>
                  </a:lnTo>
                  <a:lnTo>
                    <a:pt x="945" y="2782"/>
                  </a:lnTo>
                  <a:lnTo>
                    <a:pt x="1072" y="2756"/>
                  </a:lnTo>
                  <a:lnTo>
                    <a:pt x="1175" y="2731"/>
                  </a:lnTo>
                  <a:lnTo>
                    <a:pt x="1251" y="2680"/>
                  </a:lnTo>
                  <a:lnTo>
                    <a:pt x="1328" y="2629"/>
                  </a:lnTo>
                  <a:lnTo>
                    <a:pt x="1404" y="2526"/>
                  </a:lnTo>
                  <a:lnTo>
                    <a:pt x="1455" y="2450"/>
                  </a:lnTo>
                  <a:lnTo>
                    <a:pt x="1481" y="2348"/>
                  </a:lnTo>
                  <a:lnTo>
                    <a:pt x="1481" y="2246"/>
                  </a:lnTo>
                  <a:lnTo>
                    <a:pt x="1481" y="536"/>
                  </a:lnTo>
                  <a:lnTo>
                    <a:pt x="1481" y="434"/>
                  </a:lnTo>
                  <a:lnTo>
                    <a:pt x="1455" y="332"/>
                  </a:lnTo>
                  <a:lnTo>
                    <a:pt x="1404" y="230"/>
                  </a:lnTo>
                  <a:lnTo>
                    <a:pt x="1328" y="154"/>
                  </a:lnTo>
                  <a:lnTo>
                    <a:pt x="1251" y="102"/>
                  </a:lnTo>
                  <a:lnTo>
                    <a:pt x="1175" y="51"/>
                  </a:lnTo>
                  <a:lnTo>
                    <a:pt x="1072" y="26"/>
                  </a:lnTo>
                  <a:lnTo>
                    <a:pt x="945"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4"/>
            <p:cNvSpPr/>
            <p:nvPr/>
          </p:nvSpPr>
          <p:spPr>
            <a:xfrm>
              <a:off x="3417375" y="1361000"/>
              <a:ext cx="35725" cy="35750"/>
            </a:xfrm>
            <a:custGeom>
              <a:rect b="b" l="l" r="r" t="t"/>
              <a:pathLst>
                <a:path extrusionOk="0" h="1430" w="1429">
                  <a:moveTo>
                    <a:pt x="715" y="1"/>
                  </a:moveTo>
                  <a:lnTo>
                    <a:pt x="638" y="26"/>
                  </a:lnTo>
                  <a:lnTo>
                    <a:pt x="561" y="52"/>
                  </a:lnTo>
                  <a:lnTo>
                    <a:pt x="536" y="103"/>
                  </a:lnTo>
                  <a:lnTo>
                    <a:pt x="510" y="154"/>
                  </a:lnTo>
                  <a:lnTo>
                    <a:pt x="510" y="536"/>
                  </a:lnTo>
                  <a:lnTo>
                    <a:pt x="77" y="536"/>
                  </a:lnTo>
                  <a:lnTo>
                    <a:pt x="26" y="587"/>
                  </a:lnTo>
                  <a:lnTo>
                    <a:pt x="0" y="638"/>
                  </a:lnTo>
                  <a:lnTo>
                    <a:pt x="0" y="715"/>
                  </a:lnTo>
                  <a:lnTo>
                    <a:pt x="0" y="792"/>
                  </a:lnTo>
                  <a:lnTo>
                    <a:pt x="26" y="868"/>
                  </a:lnTo>
                  <a:lnTo>
                    <a:pt x="77" y="894"/>
                  </a:lnTo>
                  <a:lnTo>
                    <a:pt x="128" y="919"/>
                  </a:lnTo>
                  <a:lnTo>
                    <a:pt x="510" y="919"/>
                  </a:lnTo>
                  <a:lnTo>
                    <a:pt x="510" y="1302"/>
                  </a:lnTo>
                  <a:lnTo>
                    <a:pt x="536" y="1353"/>
                  </a:lnTo>
                  <a:lnTo>
                    <a:pt x="561" y="1404"/>
                  </a:lnTo>
                  <a:lnTo>
                    <a:pt x="638" y="1429"/>
                  </a:lnTo>
                  <a:lnTo>
                    <a:pt x="791" y="1429"/>
                  </a:lnTo>
                  <a:lnTo>
                    <a:pt x="842" y="1404"/>
                  </a:lnTo>
                  <a:lnTo>
                    <a:pt x="893" y="1353"/>
                  </a:lnTo>
                  <a:lnTo>
                    <a:pt x="893" y="1302"/>
                  </a:lnTo>
                  <a:lnTo>
                    <a:pt x="893" y="919"/>
                  </a:lnTo>
                  <a:lnTo>
                    <a:pt x="1276" y="919"/>
                  </a:lnTo>
                  <a:lnTo>
                    <a:pt x="1327" y="894"/>
                  </a:lnTo>
                  <a:lnTo>
                    <a:pt x="1378" y="868"/>
                  </a:lnTo>
                  <a:lnTo>
                    <a:pt x="1403" y="792"/>
                  </a:lnTo>
                  <a:lnTo>
                    <a:pt x="1429" y="715"/>
                  </a:lnTo>
                  <a:lnTo>
                    <a:pt x="1403" y="638"/>
                  </a:lnTo>
                  <a:lnTo>
                    <a:pt x="1378" y="587"/>
                  </a:lnTo>
                  <a:lnTo>
                    <a:pt x="1327" y="536"/>
                  </a:lnTo>
                  <a:lnTo>
                    <a:pt x="893" y="536"/>
                  </a:lnTo>
                  <a:lnTo>
                    <a:pt x="893" y="154"/>
                  </a:lnTo>
                  <a:lnTo>
                    <a:pt x="893" y="103"/>
                  </a:lnTo>
                  <a:lnTo>
                    <a:pt x="842" y="52"/>
                  </a:lnTo>
                  <a:lnTo>
                    <a:pt x="791" y="26"/>
                  </a:lnTo>
                  <a:lnTo>
                    <a:pt x="715"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4"/>
            <p:cNvSpPr/>
            <p:nvPr/>
          </p:nvSpPr>
          <p:spPr>
            <a:xfrm>
              <a:off x="3418650" y="1611700"/>
              <a:ext cx="30625" cy="9575"/>
            </a:xfrm>
            <a:custGeom>
              <a:rect b="b" l="l" r="r" t="t"/>
              <a:pathLst>
                <a:path extrusionOk="0" h="383" w="1225">
                  <a:moveTo>
                    <a:pt x="128" y="0"/>
                  </a:moveTo>
                  <a:lnTo>
                    <a:pt x="77" y="26"/>
                  </a:lnTo>
                  <a:lnTo>
                    <a:pt x="26" y="51"/>
                  </a:lnTo>
                  <a:lnTo>
                    <a:pt x="0" y="128"/>
                  </a:lnTo>
                  <a:lnTo>
                    <a:pt x="0" y="204"/>
                  </a:lnTo>
                  <a:lnTo>
                    <a:pt x="0" y="281"/>
                  </a:lnTo>
                  <a:lnTo>
                    <a:pt x="26" y="332"/>
                  </a:lnTo>
                  <a:lnTo>
                    <a:pt x="77" y="383"/>
                  </a:lnTo>
                  <a:lnTo>
                    <a:pt x="1123" y="383"/>
                  </a:lnTo>
                  <a:lnTo>
                    <a:pt x="1174" y="332"/>
                  </a:lnTo>
                  <a:lnTo>
                    <a:pt x="1199" y="281"/>
                  </a:lnTo>
                  <a:lnTo>
                    <a:pt x="1225" y="204"/>
                  </a:lnTo>
                  <a:lnTo>
                    <a:pt x="1199" y="128"/>
                  </a:lnTo>
                  <a:lnTo>
                    <a:pt x="1174" y="51"/>
                  </a:lnTo>
                  <a:lnTo>
                    <a:pt x="1123" y="26"/>
                  </a:lnTo>
                  <a:lnTo>
                    <a:pt x="1072"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4"/>
            <p:cNvSpPr/>
            <p:nvPr/>
          </p:nvSpPr>
          <p:spPr>
            <a:xfrm>
              <a:off x="3396325" y="1442025"/>
              <a:ext cx="77825" cy="114200"/>
            </a:xfrm>
            <a:custGeom>
              <a:rect b="b" l="l" r="r" t="t"/>
              <a:pathLst>
                <a:path extrusionOk="0" h="4568" w="3113">
                  <a:moveTo>
                    <a:pt x="1021" y="0"/>
                  </a:moveTo>
                  <a:lnTo>
                    <a:pt x="944" y="26"/>
                  </a:lnTo>
                  <a:lnTo>
                    <a:pt x="868" y="51"/>
                  </a:lnTo>
                  <a:lnTo>
                    <a:pt x="817" y="102"/>
                  </a:lnTo>
                  <a:lnTo>
                    <a:pt x="766" y="179"/>
                  </a:lnTo>
                  <a:lnTo>
                    <a:pt x="0" y="2220"/>
                  </a:lnTo>
                  <a:lnTo>
                    <a:pt x="0" y="2296"/>
                  </a:lnTo>
                  <a:lnTo>
                    <a:pt x="0" y="2347"/>
                  </a:lnTo>
                  <a:lnTo>
                    <a:pt x="51" y="2450"/>
                  </a:lnTo>
                  <a:lnTo>
                    <a:pt x="128" y="2526"/>
                  </a:lnTo>
                  <a:lnTo>
                    <a:pt x="204" y="2552"/>
                  </a:lnTo>
                  <a:lnTo>
                    <a:pt x="740" y="2552"/>
                  </a:lnTo>
                  <a:lnTo>
                    <a:pt x="868" y="2577"/>
                  </a:lnTo>
                  <a:lnTo>
                    <a:pt x="944" y="2654"/>
                  </a:lnTo>
                  <a:lnTo>
                    <a:pt x="995" y="2756"/>
                  </a:lnTo>
                  <a:lnTo>
                    <a:pt x="995" y="2883"/>
                  </a:lnTo>
                  <a:lnTo>
                    <a:pt x="664" y="4236"/>
                  </a:lnTo>
                  <a:lnTo>
                    <a:pt x="664" y="4338"/>
                  </a:lnTo>
                  <a:lnTo>
                    <a:pt x="689" y="4414"/>
                  </a:lnTo>
                  <a:lnTo>
                    <a:pt x="715" y="4465"/>
                  </a:lnTo>
                  <a:lnTo>
                    <a:pt x="791" y="4516"/>
                  </a:lnTo>
                  <a:lnTo>
                    <a:pt x="868" y="4567"/>
                  </a:lnTo>
                  <a:lnTo>
                    <a:pt x="944" y="4567"/>
                  </a:lnTo>
                  <a:lnTo>
                    <a:pt x="1021" y="4542"/>
                  </a:lnTo>
                  <a:lnTo>
                    <a:pt x="1097" y="4491"/>
                  </a:lnTo>
                  <a:lnTo>
                    <a:pt x="3011" y="2832"/>
                  </a:lnTo>
                  <a:lnTo>
                    <a:pt x="3062" y="2781"/>
                  </a:lnTo>
                  <a:lnTo>
                    <a:pt x="3087" y="2705"/>
                  </a:lnTo>
                  <a:lnTo>
                    <a:pt x="3113" y="2628"/>
                  </a:lnTo>
                  <a:lnTo>
                    <a:pt x="3087" y="2552"/>
                  </a:lnTo>
                  <a:lnTo>
                    <a:pt x="3036" y="2475"/>
                  </a:lnTo>
                  <a:lnTo>
                    <a:pt x="2985" y="2424"/>
                  </a:lnTo>
                  <a:lnTo>
                    <a:pt x="2909" y="2398"/>
                  </a:lnTo>
                  <a:lnTo>
                    <a:pt x="2475" y="2398"/>
                  </a:lnTo>
                  <a:lnTo>
                    <a:pt x="2424" y="2373"/>
                  </a:lnTo>
                  <a:lnTo>
                    <a:pt x="2322" y="2296"/>
                  </a:lnTo>
                  <a:lnTo>
                    <a:pt x="2271" y="2194"/>
                  </a:lnTo>
                  <a:lnTo>
                    <a:pt x="2271" y="2118"/>
                  </a:lnTo>
                  <a:lnTo>
                    <a:pt x="2297" y="2067"/>
                  </a:lnTo>
                  <a:lnTo>
                    <a:pt x="2960" y="332"/>
                  </a:lnTo>
                  <a:lnTo>
                    <a:pt x="2960" y="281"/>
                  </a:lnTo>
                  <a:lnTo>
                    <a:pt x="2960" y="204"/>
                  </a:lnTo>
                  <a:lnTo>
                    <a:pt x="2909" y="102"/>
                  </a:lnTo>
                  <a:lnTo>
                    <a:pt x="2832" y="26"/>
                  </a:lnTo>
                  <a:lnTo>
                    <a:pt x="2781"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4"/>
            <p:cNvSpPr/>
            <p:nvPr/>
          </p:nvSpPr>
          <p:spPr>
            <a:xfrm>
              <a:off x="3412900" y="1442025"/>
              <a:ext cx="61250" cy="114200"/>
            </a:xfrm>
            <a:custGeom>
              <a:rect b="b" l="l" r="r" t="t"/>
              <a:pathLst>
                <a:path extrusionOk="0" h="4568" w="2450">
                  <a:moveTo>
                    <a:pt x="1480" y="0"/>
                  </a:moveTo>
                  <a:lnTo>
                    <a:pt x="1531" y="26"/>
                  </a:lnTo>
                  <a:lnTo>
                    <a:pt x="1608" y="102"/>
                  </a:lnTo>
                  <a:lnTo>
                    <a:pt x="1659" y="204"/>
                  </a:lnTo>
                  <a:lnTo>
                    <a:pt x="1659" y="281"/>
                  </a:lnTo>
                  <a:lnTo>
                    <a:pt x="1659" y="332"/>
                  </a:lnTo>
                  <a:lnTo>
                    <a:pt x="996" y="2067"/>
                  </a:lnTo>
                  <a:lnTo>
                    <a:pt x="970" y="2118"/>
                  </a:lnTo>
                  <a:lnTo>
                    <a:pt x="970" y="2194"/>
                  </a:lnTo>
                  <a:lnTo>
                    <a:pt x="1021" y="2296"/>
                  </a:lnTo>
                  <a:lnTo>
                    <a:pt x="1123" y="2373"/>
                  </a:lnTo>
                  <a:lnTo>
                    <a:pt x="1174" y="2398"/>
                  </a:lnTo>
                  <a:lnTo>
                    <a:pt x="1353" y="2398"/>
                  </a:lnTo>
                  <a:lnTo>
                    <a:pt x="1404" y="2424"/>
                  </a:lnTo>
                  <a:lnTo>
                    <a:pt x="1455" y="2475"/>
                  </a:lnTo>
                  <a:lnTo>
                    <a:pt x="1506" y="2552"/>
                  </a:lnTo>
                  <a:lnTo>
                    <a:pt x="1531" y="2628"/>
                  </a:lnTo>
                  <a:lnTo>
                    <a:pt x="1506" y="2705"/>
                  </a:lnTo>
                  <a:lnTo>
                    <a:pt x="1480" y="2781"/>
                  </a:lnTo>
                  <a:lnTo>
                    <a:pt x="1429" y="2832"/>
                  </a:lnTo>
                  <a:lnTo>
                    <a:pt x="1" y="4287"/>
                  </a:lnTo>
                  <a:lnTo>
                    <a:pt x="1" y="4363"/>
                  </a:lnTo>
                  <a:lnTo>
                    <a:pt x="26" y="4440"/>
                  </a:lnTo>
                  <a:lnTo>
                    <a:pt x="77" y="4491"/>
                  </a:lnTo>
                  <a:lnTo>
                    <a:pt x="128" y="4542"/>
                  </a:lnTo>
                  <a:lnTo>
                    <a:pt x="205" y="4567"/>
                  </a:lnTo>
                  <a:lnTo>
                    <a:pt x="281" y="4567"/>
                  </a:lnTo>
                  <a:lnTo>
                    <a:pt x="358" y="4542"/>
                  </a:lnTo>
                  <a:lnTo>
                    <a:pt x="434" y="4491"/>
                  </a:lnTo>
                  <a:lnTo>
                    <a:pt x="2348" y="2832"/>
                  </a:lnTo>
                  <a:lnTo>
                    <a:pt x="2399" y="2781"/>
                  </a:lnTo>
                  <a:lnTo>
                    <a:pt x="2424" y="2705"/>
                  </a:lnTo>
                  <a:lnTo>
                    <a:pt x="2450" y="2628"/>
                  </a:lnTo>
                  <a:lnTo>
                    <a:pt x="2424" y="2552"/>
                  </a:lnTo>
                  <a:lnTo>
                    <a:pt x="2373" y="2475"/>
                  </a:lnTo>
                  <a:lnTo>
                    <a:pt x="2322" y="2424"/>
                  </a:lnTo>
                  <a:lnTo>
                    <a:pt x="2246" y="2398"/>
                  </a:lnTo>
                  <a:lnTo>
                    <a:pt x="1812" y="2398"/>
                  </a:lnTo>
                  <a:lnTo>
                    <a:pt x="1761" y="2373"/>
                  </a:lnTo>
                  <a:lnTo>
                    <a:pt x="1659" y="2296"/>
                  </a:lnTo>
                  <a:lnTo>
                    <a:pt x="1608" y="2194"/>
                  </a:lnTo>
                  <a:lnTo>
                    <a:pt x="1608" y="2118"/>
                  </a:lnTo>
                  <a:lnTo>
                    <a:pt x="1634" y="2067"/>
                  </a:lnTo>
                  <a:lnTo>
                    <a:pt x="2297" y="332"/>
                  </a:lnTo>
                  <a:lnTo>
                    <a:pt x="2297" y="281"/>
                  </a:lnTo>
                  <a:lnTo>
                    <a:pt x="2297" y="204"/>
                  </a:lnTo>
                  <a:lnTo>
                    <a:pt x="2246" y="102"/>
                  </a:lnTo>
                  <a:lnTo>
                    <a:pt x="2169" y="26"/>
                  </a:lnTo>
                  <a:lnTo>
                    <a:pt x="2118"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0" name="Google Shape;2680;p44"/>
          <p:cNvGrpSpPr/>
          <p:nvPr/>
        </p:nvGrpSpPr>
        <p:grpSpPr>
          <a:xfrm>
            <a:off x="6925367" y="1839455"/>
            <a:ext cx="386859" cy="502902"/>
            <a:chOff x="4033575" y="1277450"/>
            <a:chExt cx="302375" cy="397425"/>
          </a:xfrm>
        </p:grpSpPr>
        <p:sp>
          <p:nvSpPr>
            <p:cNvPr id="2681" name="Google Shape;2681;p44"/>
            <p:cNvSpPr/>
            <p:nvPr/>
          </p:nvSpPr>
          <p:spPr>
            <a:xfrm>
              <a:off x="4163700" y="1277450"/>
              <a:ext cx="42125" cy="56150"/>
            </a:xfrm>
            <a:custGeom>
              <a:rect b="b" l="l" r="r" t="t"/>
              <a:pathLst>
                <a:path extrusionOk="0" h="2246" w="1685">
                  <a:moveTo>
                    <a:pt x="740" y="0"/>
                  </a:moveTo>
                  <a:lnTo>
                    <a:pt x="587" y="51"/>
                  </a:lnTo>
                  <a:lnTo>
                    <a:pt x="460" y="102"/>
                  </a:lnTo>
                  <a:lnTo>
                    <a:pt x="332" y="179"/>
                  </a:lnTo>
                  <a:lnTo>
                    <a:pt x="230" y="255"/>
                  </a:lnTo>
                  <a:lnTo>
                    <a:pt x="154" y="383"/>
                  </a:lnTo>
                  <a:lnTo>
                    <a:pt x="77" y="485"/>
                  </a:lnTo>
                  <a:lnTo>
                    <a:pt x="26" y="638"/>
                  </a:lnTo>
                  <a:lnTo>
                    <a:pt x="0" y="765"/>
                  </a:lnTo>
                  <a:lnTo>
                    <a:pt x="0" y="944"/>
                  </a:lnTo>
                  <a:lnTo>
                    <a:pt x="26" y="1123"/>
                  </a:lnTo>
                  <a:lnTo>
                    <a:pt x="103" y="1276"/>
                  </a:lnTo>
                  <a:lnTo>
                    <a:pt x="205" y="1429"/>
                  </a:lnTo>
                  <a:lnTo>
                    <a:pt x="281" y="1556"/>
                  </a:lnTo>
                  <a:lnTo>
                    <a:pt x="307" y="1633"/>
                  </a:lnTo>
                  <a:lnTo>
                    <a:pt x="332" y="1735"/>
                  </a:lnTo>
                  <a:lnTo>
                    <a:pt x="332" y="2245"/>
                  </a:lnTo>
                  <a:lnTo>
                    <a:pt x="1353" y="2245"/>
                  </a:lnTo>
                  <a:lnTo>
                    <a:pt x="1353" y="1735"/>
                  </a:lnTo>
                  <a:lnTo>
                    <a:pt x="1353" y="1633"/>
                  </a:lnTo>
                  <a:lnTo>
                    <a:pt x="1378" y="1556"/>
                  </a:lnTo>
                  <a:lnTo>
                    <a:pt x="1480" y="1429"/>
                  </a:lnTo>
                  <a:lnTo>
                    <a:pt x="1557" y="1301"/>
                  </a:lnTo>
                  <a:lnTo>
                    <a:pt x="1633" y="1174"/>
                  </a:lnTo>
                  <a:lnTo>
                    <a:pt x="1684" y="1021"/>
                  </a:lnTo>
                  <a:lnTo>
                    <a:pt x="1684" y="868"/>
                  </a:lnTo>
                  <a:lnTo>
                    <a:pt x="1659" y="663"/>
                  </a:lnTo>
                  <a:lnTo>
                    <a:pt x="1608" y="510"/>
                  </a:lnTo>
                  <a:lnTo>
                    <a:pt x="1531" y="357"/>
                  </a:lnTo>
                  <a:lnTo>
                    <a:pt x="1404" y="230"/>
                  </a:lnTo>
                  <a:lnTo>
                    <a:pt x="1276" y="128"/>
                  </a:lnTo>
                  <a:lnTo>
                    <a:pt x="1098" y="51"/>
                  </a:lnTo>
                  <a:lnTo>
                    <a:pt x="919"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4"/>
            <p:cNvSpPr/>
            <p:nvPr/>
          </p:nvSpPr>
          <p:spPr>
            <a:xfrm>
              <a:off x="4179000" y="1277450"/>
              <a:ext cx="26825" cy="56150"/>
            </a:xfrm>
            <a:custGeom>
              <a:rect b="b" l="l" r="r" t="t"/>
              <a:pathLst>
                <a:path extrusionOk="0" h="2246" w="1073">
                  <a:moveTo>
                    <a:pt x="154" y="0"/>
                  </a:moveTo>
                  <a:lnTo>
                    <a:pt x="1" y="26"/>
                  </a:lnTo>
                  <a:lnTo>
                    <a:pt x="179" y="102"/>
                  </a:lnTo>
                  <a:lnTo>
                    <a:pt x="333" y="230"/>
                  </a:lnTo>
                  <a:lnTo>
                    <a:pt x="460" y="383"/>
                  </a:lnTo>
                  <a:lnTo>
                    <a:pt x="562" y="561"/>
                  </a:lnTo>
                  <a:lnTo>
                    <a:pt x="588" y="714"/>
                  </a:lnTo>
                  <a:lnTo>
                    <a:pt x="588" y="868"/>
                  </a:lnTo>
                  <a:lnTo>
                    <a:pt x="588" y="970"/>
                  </a:lnTo>
                  <a:lnTo>
                    <a:pt x="537" y="1072"/>
                  </a:lnTo>
                  <a:lnTo>
                    <a:pt x="460" y="1276"/>
                  </a:lnTo>
                  <a:lnTo>
                    <a:pt x="358" y="1505"/>
                  </a:lnTo>
                  <a:lnTo>
                    <a:pt x="333" y="1633"/>
                  </a:lnTo>
                  <a:lnTo>
                    <a:pt x="333" y="1735"/>
                  </a:lnTo>
                  <a:lnTo>
                    <a:pt x="333" y="2245"/>
                  </a:lnTo>
                  <a:lnTo>
                    <a:pt x="741" y="2245"/>
                  </a:lnTo>
                  <a:lnTo>
                    <a:pt x="741" y="1735"/>
                  </a:lnTo>
                  <a:lnTo>
                    <a:pt x="741" y="1659"/>
                  </a:lnTo>
                  <a:lnTo>
                    <a:pt x="766" y="1582"/>
                  </a:lnTo>
                  <a:lnTo>
                    <a:pt x="817" y="1480"/>
                  </a:lnTo>
                  <a:lnTo>
                    <a:pt x="868" y="1429"/>
                  </a:lnTo>
                  <a:lnTo>
                    <a:pt x="945" y="1301"/>
                  </a:lnTo>
                  <a:lnTo>
                    <a:pt x="1021" y="1174"/>
                  </a:lnTo>
                  <a:lnTo>
                    <a:pt x="1072" y="1021"/>
                  </a:lnTo>
                  <a:lnTo>
                    <a:pt x="1072" y="868"/>
                  </a:lnTo>
                  <a:lnTo>
                    <a:pt x="1047" y="689"/>
                  </a:lnTo>
                  <a:lnTo>
                    <a:pt x="996" y="510"/>
                  </a:lnTo>
                  <a:lnTo>
                    <a:pt x="919" y="357"/>
                  </a:lnTo>
                  <a:lnTo>
                    <a:pt x="817" y="230"/>
                  </a:lnTo>
                  <a:lnTo>
                    <a:pt x="664" y="128"/>
                  </a:lnTo>
                  <a:lnTo>
                    <a:pt x="511" y="51"/>
                  </a:lnTo>
                  <a:lnTo>
                    <a:pt x="358" y="26"/>
                  </a:lnTo>
                  <a:lnTo>
                    <a:pt x="154" y="0"/>
                  </a:lnTo>
                  <a:close/>
                </a:path>
              </a:pathLst>
            </a:custGeom>
            <a:solidFill>
              <a:srgbClr val="7F4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4"/>
            <p:cNvSpPr/>
            <p:nvPr/>
          </p:nvSpPr>
          <p:spPr>
            <a:xfrm>
              <a:off x="4033575" y="1329750"/>
              <a:ext cx="302375" cy="345125"/>
            </a:xfrm>
            <a:custGeom>
              <a:rect b="b" l="l" r="r" t="t"/>
              <a:pathLst>
                <a:path extrusionOk="0" h="13805" w="12095">
                  <a:moveTo>
                    <a:pt x="562" y="0"/>
                  </a:moveTo>
                  <a:lnTo>
                    <a:pt x="434" y="26"/>
                  </a:lnTo>
                  <a:lnTo>
                    <a:pt x="332" y="51"/>
                  </a:lnTo>
                  <a:lnTo>
                    <a:pt x="230" y="102"/>
                  </a:lnTo>
                  <a:lnTo>
                    <a:pt x="153" y="179"/>
                  </a:lnTo>
                  <a:lnTo>
                    <a:pt x="77" y="255"/>
                  </a:lnTo>
                  <a:lnTo>
                    <a:pt x="26" y="357"/>
                  </a:lnTo>
                  <a:lnTo>
                    <a:pt x="0" y="460"/>
                  </a:lnTo>
                  <a:lnTo>
                    <a:pt x="0" y="562"/>
                  </a:lnTo>
                  <a:lnTo>
                    <a:pt x="0" y="13243"/>
                  </a:lnTo>
                  <a:lnTo>
                    <a:pt x="0" y="13370"/>
                  </a:lnTo>
                  <a:lnTo>
                    <a:pt x="26" y="13472"/>
                  </a:lnTo>
                  <a:lnTo>
                    <a:pt x="77" y="13575"/>
                  </a:lnTo>
                  <a:lnTo>
                    <a:pt x="153" y="13651"/>
                  </a:lnTo>
                  <a:lnTo>
                    <a:pt x="230" y="13728"/>
                  </a:lnTo>
                  <a:lnTo>
                    <a:pt x="332" y="13779"/>
                  </a:lnTo>
                  <a:lnTo>
                    <a:pt x="434" y="13804"/>
                  </a:lnTo>
                  <a:lnTo>
                    <a:pt x="11635" y="13804"/>
                  </a:lnTo>
                  <a:lnTo>
                    <a:pt x="11763" y="13779"/>
                  </a:lnTo>
                  <a:lnTo>
                    <a:pt x="11840" y="13728"/>
                  </a:lnTo>
                  <a:lnTo>
                    <a:pt x="11916" y="13651"/>
                  </a:lnTo>
                  <a:lnTo>
                    <a:pt x="11993" y="13575"/>
                  </a:lnTo>
                  <a:lnTo>
                    <a:pt x="12044" y="13472"/>
                  </a:lnTo>
                  <a:lnTo>
                    <a:pt x="12069" y="13370"/>
                  </a:lnTo>
                  <a:lnTo>
                    <a:pt x="12095" y="13243"/>
                  </a:lnTo>
                  <a:lnTo>
                    <a:pt x="12095" y="562"/>
                  </a:lnTo>
                  <a:lnTo>
                    <a:pt x="12069" y="460"/>
                  </a:lnTo>
                  <a:lnTo>
                    <a:pt x="12044" y="357"/>
                  </a:lnTo>
                  <a:lnTo>
                    <a:pt x="11993" y="255"/>
                  </a:lnTo>
                  <a:lnTo>
                    <a:pt x="11916" y="179"/>
                  </a:lnTo>
                  <a:lnTo>
                    <a:pt x="11840" y="102"/>
                  </a:lnTo>
                  <a:lnTo>
                    <a:pt x="11763" y="51"/>
                  </a:lnTo>
                  <a:lnTo>
                    <a:pt x="11635" y="26"/>
                  </a:lnTo>
                  <a:lnTo>
                    <a:pt x="11533"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4"/>
            <p:cNvSpPr/>
            <p:nvPr/>
          </p:nvSpPr>
          <p:spPr>
            <a:xfrm>
              <a:off x="4302125" y="1329750"/>
              <a:ext cx="33825" cy="345125"/>
            </a:xfrm>
            <a:custGeom>
              <a:rect b="b" l="l" r="r" t="t"/>
              <a:pathLst>
                <a:path extrusionOk="0" h="13805" w="1353">
                  <a:moveTo>
                    <a:pt x="0" y="0"/>
                  </a:moveTo>
                  <a:lnTo>
                    <a:pt x="102" y="26"/>
                  </a:lnTo>
                  <a:lnTo>
                    <a:pt x="204" y="51"/>
                  </a:lnTo>
                  <a:lnTo>
                    <a:pt x="307" y="102"/>
                  </a:lnTo>
                  <a:lnTo>
                    <a:pt x="383" y="179"/>
                  </a:lnTo>
                  <a:lnTo>
                    <a:pt x="460" y="255"/>
                  </a:lnTo>
                  <a:lnTo>
                    <a:pt x="511" y="357"/>
                  </a:lnTo>
                  <a:lnTo>
                    <a:pt x="536" y="460"/>
                  </a:lnTo>
                  <a:lnTo>
                    <a:pt x="562" y="562"/>
                  </a:lnTo>
                  <a:lnTo>
                    <a:pt x="562" y="13243"/>
                  </a:lnTo>
                  <a:lnTo>
                    <a:pt x="536" y="13370"/>
                  </a:lnTo>
                  <a:lnTo>
                    <a:pt x="511" y="13472"/>
                  </a:lnTo>
                  <a:lnTo>
                    <a:pt x="460" y="13575"/>
                  </a:lnTo>
                  <a:lnTo>
                    <a:pt x="383" y="13651"/>
                  </a:lnTo>
                  <a:lnTo>
                    <a:pt x="307" y="13728"/>
                  </a:lnTo>
                  <a:lnTo>
                    <a:pt x="204" y="13779"/>
                  </a:lnTo>
                  <a:lnTo>
                    <a:pt x="102" y="13804"/>
                  </a:lnTo>
                  <a:lnTo>
                    <a:pt x="893" y="13804"/>
                  </a:lnTo>
                  <a:lnTo>
                    <a:pt x="1021" y="13779"/>
                  </a:lnTo>
                  <a:lnTo>
                    <a:pt x="1098" y="13728"/>
                  </a:lnTo>
                  <a:lnTo>
                    <a:pt x="1174" y="13651"/>
                  </a:lnTo>
                  <a:lnTo>
                    <a:pt x="1251" y="13575"/>
                  </a:lnTo>
                  <a:lnTo>
                    <a:pt x="1302" y="13472"/>
                  </a:lnTo>
                  <a:lnTo>
                    <a:pt x="1327" y="13370"/>
                  </a:lnTo>
                  <a:lnTo>
                    <a:pt x="1353" y="13243"/>
                  </a:lnTo>
                  <a:lnTo>
                    <a:pt x="1353" y="562"/>
                  </a:lnTo>
                  <a:lnTo>
                    <a:pt x="1327" y="460"/>
                  </a:lnTo>
                  <a:lnTo>
                    <a:pt x="1302" y="357"/>
                  </a:lnTo>
                  <a:lnTo>
                    <a:pt x="1251" y="255"/>
                  </a:lnTo>
                  <a:lnTo>
                    <a:pt x="1174" y="179"/>
                  </a:lnTo>
                  <a:lnTo>
                    <a:pt x="1098" y="102"/>
                  </a:lnTo>
                  <a:lnTo>
                    <a:pt x="1021" y="51"/>
                  </a:lnTo>
                  <a:lnTo>
                    <a:pt x="893" y="26"/>
                  </a:lnTo>
                  <a:lnTo>
                    <a:pt x="791"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4"/>
            <p:cNvSpPr/>
            <p:nvPr/>
          </p:nvSpPr>
          <p:spPr>
            <a:xfrm>
              <a:off x="4067375" y="1362275"/>
              <a:ext cx="234775" cy="280050"/>
            </a:xfrm>
            <a:custGeom>
              <a:rect b="b" l="l" r="r" t="t"/>
              <a:pathLst>
                <a:path extrusionOk="0" h="11202" w="9391">
                  <a:moveTo>
                    <a:pt x="690" y="1"/>
                  </a:moveTo>
                  <a:lnTo>
                    <a:pt x="562" y="26"/>
                  </a:lnTo>
                  <a:lnTo>
                    <a:pt x="409" y="52"/>
                  </a:lnTo>
                  <a:lnTo>
                    <a:pt x="307" y="128"/>
                  </a:lnTo>
                  <a:lnTo>
                    <a:pt x="205" y="205"/>
                  </a:lnTo>
                  <a:lnTo>
                    <a:pt x="128" y="307"/>
                  </a:lnTo>
                  <a:lnTo>
                    <a:pt x="52" y="434"/>
                  </a:lnTo>
                  <a:lnTo>
                    <a:pt x="1" y="562"/>
                  </a:lnTo>
                  <a:lnTo>
                    <a:pt x="1" y="689"/>
                  </a:lnTo>
                  <a:lnTo>
                    <a:pt x="1" y="10513"/>
                  </a:lnTo>
                  <a:lnTo>
                    <a:pt x="1" y="10666"/>
                  </a:lnTo>
                  <a:lnTo>
                    <a:pt x="52" y="10794"/>
                  </a:lnTo>
                  <a:lnTo>
                    <a:pt x="128" y="10896"/>
                  </a:lnTo>
                  <a:lnTo>
                    <a:pt x="205" y="10998"/>
                  </a:lnTo>
                  <a:lnTo>
                    <a:pt x="307" y="11100"/>
                  </a:lnTo>
                  <a:lnTo>
                    <a:pt x="409" y="11151"/>
                  </a:lnTo>
                  <a:lnTo>
                    <a:pt x="562" y="11202"/>
                  </a:lnTo>
                  <a:lnTo>
                    <a:pt x="8829" y="11202"/>
                  </a:lnTo>
                  <a:lnTo>
                    <a:pt x="8957" y="11151"/>
                  </a:lnTo>
                  <a:lnTo>
                    <a:pt x="9084" y="11100"/>
                  </a:lnTo>
                  <a:lnTo>
                    <a:pt x="9186" y="10998"/>
                  </a:lnTo>
                  <a:lnTo>
                    <a:pt x="9263" y="10896"/>
                  </a:lnTo>
                  <a:lnTo>
                    <a:pt x="9339" y="10794"/>
                  </a:lnTo>
                  <a:lnTo>
                    <a:pt x="9365" y="10666"/>
                  </a:lnTo>
                  <a:lnTo>
                    <a:pt x="9390" y="10513"/>
                  </a:lnTo>
                  <a:lnTo>
                    <a:pt x="9390" y="689"/>
                  </a:lnTo>
                  <a:lnTo>
                    <a:pt x="9365" y="562"/>
                  </a:lnTo>
                  <a:lnTo>
                    <a:pt x="9339" y="434"/>
                  </a:lnTo>
                  <a:lnTo>
                    <a:pt x="9263" y="307"/>
                  </a:lnTo>
                  <a:lnTo>
                    <a:pt x="9186" y="205"/>
                  </a:lnTo>
                  <a:lnTo>
                    <a:pt x="9084" y="128"/>
                  </a:lnTo>
                  <a:lnTo>
                    <a:pt x="8957" y="52"/>
                  </a:lnTo>
                  <a:lnTo>
                    <a:pt x="8829" y="26"/>
                  </a:lnTo>
                  <a:lnTo>
                    <a:pt x="8701"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4"/>
            <p:cNvSpPr/>
            <p:nvPr/>
          </p:nvSpPr>
          <p:spPr>
            <a:xfrm>
              <a:off x="4132450" y="1329750"/>
              <a:ext cx="104000" cy="53600"/>
            </a:xfrm>
            <a:custGeom>
              <a:rect b="b" l="l" r="r" t="t"/>
              <a:pathLst>
                <a:path extrusionOk="0" h="2144" w="4160">
                  <a:moveTo>
                    <a:pt x="0" y="0"/>
                  </a:moveTo>
                  <a:lnTo>
                    <a:pt x="0" y="1582"/>
                  </a:lnTo>
                  <a:lnTo>
                    <a:pt x="26" y="1710"/>
                  </a:lnTo>
                  <a:lnTo>
                    <a:pt x="51" y="1812"/>
                  </a:lnTo>
                  <a:lnTo>
                    <a:pt x="102" y="1914"/>
                  </a:lnTo>
                  <a:lnTo>
                    <a:pt x="179" y="1990"/>
                  </a:lnTo>
                  <a:lnTo>
                    <a:pt x="255" y="2042"/>
                  </a:lnTo>
                  <a:lnTo>
                    <a:pt x="357" y="2093"/>
                  </a:lnTo>
                  <a:lnTo>
                    <a:pt x="459" y="2144"/>
                  </a:lnTo>
                  <a:lnTo>
                    <a:pt x="3725" y="2144"/>
                  </a:lnTo>
                  <a:lnTo>
                    <a:pt x="3828" y="2093"/>
                  </a:lnTo>
                  <a:lnTo>
                    <a:pt x="3930" y="2042"/>
                  </a:lnTo>
                  <a:lnTo>
                    <a:pt x="4006" y="1990"/>
                  </a:lnTo>
                  <a:lnTo>
                    <a:pt x="4057" y="1914"/>
                  </a:lnTo>
                  <a:lnTo>
                    <a:pt x="4108" y="1812"/>
                  </a:lnTo>
                  <a:lnTo>
                    <a:pt x="4159" y="1710"/>
                  </a:lnTo>
                  <a:lnTo>
                    <a:pt x="4159" y="1582"/>
                  </a:lnTo>
                  <a:lnTo>
                    <a:pt x="415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4"/>
            <p:cNvSpPr/>
            <p:nvPr/>
          </p:nvSpPr>
          <p:spPr>
            <a:xfrm>
              <a:off x="4209000" y="1329750"/>
              <a:ext cx="27450" cy="53600"/>
            </a:xfrm>
            <a:custGeom>
              <a:rect b="b" l="l" r="r" t="t"/>
              <a:pathLst>
                <a:path extrusionOk="0" h="2144" w="1098">
                  <a:moveTo>
                    <a:pt x="434" y="0"/>
                  </a:moveTo>
                  <a:lnTo>
                    <a:pt x="434" y="1582"/>
                  </a:lnTo>
                  <a:lnTo>
                    <a:pt x="408" y="1710"/>
                  </a:lnTo>
                  <a:lnTo>
                    <a:pt x="383" y="1812"/>
                  </a:lnTo>
                  <a:lnTo>
                    <a:pt x="332" y="1914"/>
                  </a:lnTo>
                  <a:lnTo>
                    <a:pt x="281" y="1990"/>
                  </a:lnTo>
                  <a:lnTo>
                    <a:pt x="179" y="2042"/>
                  </a:lnTo>
                  <a:lnTo>
                    <a:pt x="102" y="2093"/>
                  </a:lnTo>
                  <a:lnTo>
                    <a:pt x="0" y="2144"/>
                  </a:lnTo>
                  <a:lnTo>
                    <a:pt x="663" y="2144"/>
                  </a:lnTo>
                  <a:lnTo>
                    <a:pt x="766" y="2093"/>
                  </a:lnTo>
                  <a:lnTo>
                    <a:pt x="868" y="2042"/>
                  </a:lnTo>
                  <a:lnTo>
                    <a:pt x="944" y="1990"/>
                  </a:lnTo>
                  <a:lnTo>
                    <a:pt x="995" y="1914"/>
                  </a:lnTo>
                  <a:lnTo>
                    <a:pt x="1046" y="1812"/>
                  </a:lnTo>
                  <a:lnTo>
                    <a:pt x="1097" y="1710"/>
                  </a:lnTo>
                  <a:lnTo>
                    <a:pt x="1097" y="1582"/>
                  </a:lnTo>
                  <a:lnTo>
                    <a:pt x="109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4"/>
            <p:cNvSpPr/>
            <p:nvPr/>
          </p:nvSpPr>
          <p:spPr>
            <a:xfrm>
              <a:off x="4109475" y="1415850"/>
              <a:ext cx="151850" cy="46600"/>
            </a:xfrm>
            <a:custGeom>
              <a:rect b="b" l="l" r="r" t="t"/>
              <a:pathLst>
                <a:path extrusionOk="0" h="1864" w="6074">
                  <a:moveTo>
                    <a:pt x="281" y="1"/>
                  </a:moveTo>
                  <a:lnTo>
                    <a:pt x="179" y="26"/>
                  </a:lnTo>
                  <a:lnTo>
                    <a:pt x="77" y="77"/>
                  </a:lnTo>
                  <a:lnTo>
                    <a:pt x="26" y="179"/>
                  </a:lnTo>
                  <a:lnTo>
                    <a:pt x="1" y="282"/>
                  </a:lnTo>
                  <a:lnTo>
                    <a:pt x="1" y="1583"/>
                  </a:lnTo>
                  <a:lnTo>
                    <a:pt x="26" y="1685"/>
                  </a:lnTo>
                  <a:lnTo>
                    <a:pt x="77" y="1787"/>
                  </a:lnTo>
                  <a:lnTo>
                    <a:pt x="179" y="1838"/>
                  </a:lnTo>
                  <a:lnTo>
                    <a:pt x="281" y="1864"/>
                  </a:lnTo>
                  <a:lnTo>
                    <a:pt x="5793" y="1864"/>
                  </a:lnTo>
                  <a:lnTo>
                    <a:pt x="5895" y="1838"/>
                  </a:lnTo>
                  <a:lnTo>
                    <a:pt x="5997" y="1787"/>
                  </a:lnTo>
                  <a:lnTo>
                    <a:pt x="6048" y="1685"/>
                  </a:lnTo>
                  <a:lnTo>
                    <a:pt x="6073" y="1583"/>
                  </a:lnTo>
                  <a:lnTo>
                    <a:pt x="6073" y="282"/>
                  </a:lnTo>
                  <a:lnTo>
                    <a:pt x="6048" y="179"/>
                  </a:lnTo>
                  <a:lnTo>
                    <a:pt x="5997" y="77"/>
                  </a:lnTo>
                  <a:lnTo>
                    <a:pt x="5895" y="26"/>
                  </a:lnTo>
                  <a:lnTo>
                    <a:pt x="5793"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4"/>
            <p:cNvSpPr/>
            <p:nvPr/>
          </p:nvSpPr>
          <p:spPr>
            <a:xfrm>
              <a:off x="4235775" y="1415850"/>
              <a:ext cx="25550" cy="46600"/>
            </a:xfrm>
            <a:custGeom>
              <a:rect b="b" l="l" r="r" t="t"/>
              <a:pathLst>
                <a:path extrusionOk="0" h="1864" w="1022">
                  <a:moveTo>
                    <a:pt x="1" y="1"/>
                  </a:moveTo>
                  <a:lnTo>
                    <a:pt x="128" y="26"/>
                  </a:lnTo>
                  <a:lnTo>
                    <a:pt x="205" y="77"/>
                  </a:lnTo>
                  <a:lnTo>
                    <a:pt x="281" y="179"/>
                  </a:lnTo>
                  <a:lnTo>
                    <a:pt x="281" y="282"/>
                  </a:lnTo>
                  <a:lnTo>
                    <a:pt x="281" y="1583"/>
                  </a:lnTo>
                  <a:lnTo>
                    <a:pt x="281" y="1685"/>
                  </a:lnTo>
                  <a:lnTo>
                    <a:pt x="205" y="1787"/>
                  </a:lnTo>
                  <a:lnTo>
                    <a:pt x="128" y="1838"/>
                  </a:lnTo>
                  <a:lnTo>
                    <a:pt x="1" y="1864"/>
                  </a:lnTo>
                  <a:lnTo>
                    <a:pt x="741" y="1864"/>
                  </a:lnTo>
                  <a:lnTo>
                    <a:pt x="843" y="1838"/>
                  </a:lnTo>
                  <a:lnTo>
                    <a:pt x="945" y="1787"/>
                  </a:lnTo>
                  <a:lnTo>
                    <a:pt x="996" y="1685"/>
                  </a:lnTo>
                  <a:lnTo>
                    <a:pt x="1021" y="1583"/>
                  </a:lnTo>
                  <a:lnTo>
                    <a:pt x="1021" y="282"/>
                  </a:lnTo>
                  <a:lnTo>
                    <a:pt x="996" y="179"/>
                  </a:lnTo>
                  <a:lnTo>
                    <a:pt x="945" y="77"/>
                  </a:lnTo>
                  <a:lnTo>
                    <a:pt x="843" y="26"/>
                  </a:lnTo>
                  <a:lnTo>
                    <a:pt x="741"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4"/>
            <p:cNvSpPr/>
            <p:nvPr/>
          </p:nvSpPr>
          <p:spPr>
            <a:xfrm>
              <a:off x="4103100" y="1486675"/>
              <a:ext cx="37650" cy="11500"/>
            </a:xfrm>
            <a:custGeom>
              <a:rect b="b" l="l" r="r" t="t"/>
              <a:pathLst>
                <a:path extrusionOk="0" h="460" w="1506">
                  <a:moveTo>
                    <a:pt x="128" y="0"/>
                  </a:moveTo>
                  <a:lnTo>
                    <a:pt x="51" y="51"/>
                  </a:lnTo>
                  <a:lnTo>
                    <a:pt x="0" y="128"/>
                  </a:lnTo>
                  <a:lnTo>
                    <a:pt x="0" y="230"/>
                  </a:lnTo>
                  <a:lnTo>
                    <a:pt x="0" y="306"/>
                  </a:lnTo>
                  <a:lnTo>
                    <a:pt x="51" y="383"/>
                  </a:lnTo>
                  <a:lnTo>
                    <a:pt x="128" y="434"/>
                  </a:lnTo>
                  <a:lnTo>
                    <a:pt x="230" y="459"/>
                  </a:lnTo>
                  <a:lnTo>
                    <a:pt x="1276" y="459"/>
                  </a:lnTo>
                  <a:lnTo>
                    <a:pt x="1353" y="434"/>
                  </a:lnTo>
                  <a:lnTo>
                    <a:pt x="1429" y="383"/>
                  </a:lnTo>
                  <a:lnTo>
                    <a:pt x="1480" y="306"/>
                  </a:lnTo>
                  <a:lnTo>
                    <a:pt x="1506" y="230"/>
                  </a:lnTo>
                  <a:lnTo>
                    <a:pt x="1480" y="128"/>
                  </a:lnTo>
                  <a:lnTo>
                    <a:pt x="1429" y="51"/>
                  </a:lnTo>
                  <a:lnTo>
                    <a:pt x="135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4"/>
            <p:cNvSpPr/>
            <p:nvPr/>
          </p:nvSpPr>
          <p:spPr>
            <a:xfrm>
              <a:off x="4156050" y="1486675"/>
              <a:ext cx="110375" cy="11500"/>
            </a:xfrm>
            <a:custGeom>
              <a:rect b="b" l="l" r="r" t="t"/>
              <a:pathLst>
                <a:path extrusionOk="0" h="460" w="4415">
                  <a:moveTo>
                    <a:pt x="153" y="0"/>
                  </a:moveTo>
                  <a:lnTo>
                    <a:pt x="77" y="51"/>
                  </a:lnTo>
                  <a:lnTo>
                    <a:pt x="26" y="128"/>
                  </a:lnTo>
                  <a:lnTo>
                    <a:pt x="0" y="230"/>
                  </a:lnTo>
                  <a:lnTo>
                    <a:pt x="26" y="306"/>
                  </a:lnTo>
                  <a:lnTo>
                    <a:pt x="77" y="383"/>
                  </a:lnTo>
                  <a:lnTo>
                    <a:pt x="153" y="434"/>
                  </a:lnTo>
                  <a:lnTo>
                    <a:pt x="255" y="459"/>
                  </a:lnTo>
                  <a:lnTo>
                    <a:pt x="4185" y="459"/>
                  </a:lnTo>
                  <a:lnTo>
                    <a:pt x="4261" y="434"/>
                  </a:lnTo>
                  <a:lnTo>
                    <a:pt x="4338" y="383"/>
                  </a:lnTo>
                  <a:lnTo>
                    <a:pt x="4389" y="306"/>
                  </a:lnTo>
                  <a:lnTo>
                    <a:pt x="4414" y="230"/>
                  </a:lnTo>
                  <a:lnTo>
                    <a:pt x="4389" y="128"/>
                  </a:lnTo>
                  <a:lnTo>
                    <a:pt x="4338" y="51"/>
                  </a:lnTo>
                  <a:lnTo>
                    <a:pt x="4261"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4"/>
            <p:cNvSpPr/>
            <p:nvPr/>
          </p:nvSpPr>
          <p:spPr>
            <a:xfrm>
              <a:off x="4103100" y="1514100"/>
              <a:ext cx="37650" cy="12150"/>
            </a:xfrm>
            <a:custGeom>
              <a:rect b="b" l="l" r="r" t="t"/>
              <a:pathLst>
                <a:path extrusionOk="0" h="486" w="1506">
                  <a:moveTo>
                    <a:pt x="230" y="0"/>
                  </a:moveTo>
                  <a:lnTo>
                    <a:pt x="128" y="26"/>
                  </a:lnTo>
                  <a:lnTo>
                    <a:pt x="51" y="77"/>
                  </a:lnTo>
                  <a:lnTo>
                    <a:pt x="0" y="153"/>
                  </a:lnTo>
                  <a:lnTo>
                    <a:pt x="0" y="230"/>
                  </a:lnTo>
                  <a:lnTo>
                    <a:pt x="0" y="332"/>
                  </a:lnTo>
                  <a:lnTo>
                    <a:pt x="51" y="409"/>
                  </a:lnTo>
                  <a:lnTo>
                    <a:pt x="128" y="460"/>
                  </a:lnTo>
                  <a:lnTo>
                    <a:pt x="230" y="485"/>
                  </a:lnTo>
                  <a:lnTo>
                    <a:pt x="1276" y="485"/>
                  </a:lnTo>
                  <a:lnTo>
                    <a:pt x="1353" y="460"/>
                  </a:lnTo>
                  <a:lnTo>
                    <a:pt x="1429" y="409"/>
                  </a:lnTo>
                  <a:lnTo>
                    <a:pt x="1480" y="332"/>
                  </a:lnTo>
                  <a:lnTo>
                    <a:pt x="1506" y="230"/>
                  </a:lnTo>
                  <a:lnTo>
                    <a:pt x="1480" y="153"/>
                  </a:lnTo>
                  <a:lnTo>
                    <a:pt x="1429" y="77"/>
                  </a:lnTo>
                  <a:lnTo>
                    <a:pt x="1353" y="26"/>
                  </a:lnTo>
                  <a:lnTo>
                    <a:pt x="1276"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4"/>
            <p:cNvSpPr/>
            <p:nvPr/>
          </p:nvSpPr>
          <p:spPr>
            <a:xfrm>
              <a:off x="4156050" y="1514100"/>
              <a:ext cx="110375" cy="12150"/>
            </a:xfrm>
            <a:custGeom>
              <a:rect b="b" l="l" r="r" t="t"/>
              <a:pathLst>
                <a:path extrusionOk="0" h="486" w="4415">
                  <a:moveTo>
                    <a:pt x="255" y="0"/>
                  </a:moveTo>
                  <a:lnTo>
                    <a:pt x="153" y="26"/>
                  </a:lnTo>
                  <a:lnTo>
                    <a:pt x="77" y="77"/>
                  </a:lnTo>
                  <a:lnTo>
                    <a:pt x="26" y="153"/>
                  </a:lnTo>
                  <a:lnTo>
                    <a:pt x="0" y="230"/>
                  </a:lnTo>
                  <a:lnTo>
                    <a:pt x="26" y="332"/>
                  </a:lnTo>
                  <a:lnTo>
                    <a:pt x="77" y="409"/>
                  </a:lnTo>
                  <a:lnTo>
                    <a:pt x="153" y="460"/>
                  </a:lnTo>
                  <a:lnTo>
                    <a:pt x="255" y="485"/>
                  </a:lnTo>
                  <a:lnTo>
                    <a:pt x="4185" y="485"/>
                  </a:lnTo>
                  <a:lnTo>
                    <a:pt x="4261" y="460"/>
                  </a:lnTo>
                  <a:lnTo>
                    <a:pt x="4338" y="409"/>
                  </a:lnTo>
                  <a:lnTo>
                    <a:pt x="4389" y="332"/>
                  </a:lnTo>
                  <a:lnTo>
                    <a:pt x="4414" y="230"/>
                  </a:lnTo>
                  <a:lnTo>
                    <a:pt x="4389" y="153"/>
                  </a:lnTo>
                  <a:lnTo>
                    <a:pt x="4338" y="77"/>
                  </a:lnTo>
                  <a:lnTo>
                    <a:pt x="4261" y="26"/>
                  </a:lnTo>
                  <a:lnTo>
                    <a:pt x="418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4"/>
            <p:cNvSpPr/>
            <p:nvPr/>
          </p:nvSpPr>
          <p:spPr>
            <a:xfrm>
              <a:off x="4103100" y="1542150"/>
              <a:ext cx="37650" cy="11525"/>
            </a:xfrm>
            <a:custGeom>
              <a:rect b="b" l="l" r="r" t="t"/>
              <a:pathLst>
                <a:path extrusionOk="0" h="461" w="1506">
                  <a:moveTo>
                    <a:pt x="230" y="1"/>
                  </a:moveTo>
                  <a:lnTo>
                    <a:pt x="128" y="26"/>
                  </a:lnTo>
                  <a:lnTo>
                    <a:pt x="51" y="77"/>
                  </a:lnTo>
                  <a:lnTo>
                    <a:pt x="0" y="129"/>
                  </a:lnTo>
                  <a:lnTo>
                    <a:pt x="0" y="231"/>
                  </a:lnTo>
                  <a:lnTo>
                    <a:pt x="0" y="333"/>
                  </a:lnTo>
                  <a:lnTo>
                    <a:pt x="51" y="384"/>
                  </a:lnTo>
                  <a:lnTo>
                    <a:pt x="128" y="435"/>
                  </a:lnTo>
                  <a:lnTo>
                    <a:pt x="230" y="460"/>
                  </a:lnTo>
                  <a:lnTo>
                    <a:pt x="1276" y="460"/>
                  </a:lnTo>
                  <a:lnTo>
                    <a:pt x="1353" y="435"/>
                  </a:lnTo>
                  <a:lnTo>
                    <a:pt x="1429" y="384"/>
                  </a:lnTo>
                  <a:lnTo>
                    <a:pt x="1480" y="333"/>
                  </a:lnTo>
                  <a:lnTo>
                    <a:pt x="1506" y="231"/>
                  </a:lnTo>
                  <a:lnTo>
                    <a:pt x="1480" y="129"/>
                  </a:lnTo>
                  <a:lnTo>
                    <a:pt x="1429" y="77"/>
                  </a:lnTo>
                  <a:lnTo>
                    <a:pt x="1353" y="26"/>
                  </a:lnTo>
                  <a:lnTo>
                    <a:pt x="1276"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4"/>
            <p:cNvSpPr/>
            <p:nvPr/>
          </p:nvSpPr>
          <p:spPr>
            <a:xfrm>
              <a:off x="4156050" y="1542150"/>
              <a:ext cx="110375" cy="11525"/>
            </a:xfrm>
            <a:custGeom>
              <a:rect b="b" l="l" r="r" t="t"/>
              <a:pathLst>
                <a:path extrusionOk="0" h="461" w="4415">
                  <a:moveTo>
                    <a:pt x="255" y="1"/>
                  </a:moveTo>
                  <a:lnTo>
                    <a:pt x="153" y="26"/>
                  </a:lnTo>
                  <a:lnTo>
                    <a:pt x="77" y="77"/>
                  </a:lnTo>
                  <a:lnTo>
                    <a:pt x="26" y="129"/>
                  </a:lnTo>
                  <a:lnTo>
                    <a:pt x="0" y="231"/>
                  </a:lnTo>
                  <a:lnTo>
                    <a:pt x="26" y="333"/>
                  </a:lnTo>
                  <a:lnTo>
                    <a:pt x="77" y="384"/>
                  </a:lnTo>
                  <a:lnTo>
                    <a:pt x="153" y="435"/>
                  </a:lnTo>
                  <a:lnTo>
                    <a:pt x="255" y="460"/>
                  </a:lnTo>
                  <a:lnTo>
                    <a:pt x="4185" y="460"/>
                  </a:lnTo>
                  <a:lnTo>
                    <a:pt x="4261" y="435"/>
                  </a:lnTo>
                  <a:lnTo>
                    <a:pt x="4338" y="384"/>
                  </a:lnTo>
                  <a:lnTo>
                    <a:pt x="4389" y="333"/>
                  </a:lnTo>
                  <a:lnTo>
                    <a:pt x="4414" y="231"/>
                  </a:lnTo>
                  <a:lnTo>
                    <a:pt x="4389" y="129"/>
                  </a:lnTo>
                  <a:lnTo>
                    <a:pt x="4338" y="77"/>
                  </a:lnTo>
                  <a:lnTo>
                    <a:pt x="4261" y="26"/>
                  </a:lnTo>
                  <a:lnTo>
                    <a:pt x="4185"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4"/>
            <p:cNvSpPr/>
            <p:nvPr/>
          </p:nvSpPr>
          <p:spPr>
            <a:xfrm>
              <a:off x="4103100" y="1569600"/>
              <a:ext cx="37650" cy="12125"/>
            </a:xfrm>
            <a:custGeom>
              <a:rect b="b" l="l" r="r" t="t"/>
              <a:pathLst>
                <a:path extrusionOk="0" h="485" w="1506">
                  <a:moveTo>
                    <a:pt x="230" y="0"/>
                  </a:moveTo>
                  <a:lnTo>
                    <a:pt x="128" y="26"/>
                  </a:lnTo>
                  <a:lnTo>
                    <a:pt x="51" y="77"/>
                  </a:lnTo>
                  <a:lnTo>
                    <a:pt x="0" y="153"/>
                  </a:lnTo>
                  <a:lnTo>
                    <a:pt x="0" y="255"/>
                  </a:lnTo>
                  <a:lnTo>
                    <a:pt x="0" y="332"/>
                  </a:lnTo>
                  <a:lnTo>
                    <a:pt x="51" y="408"/>
                  </a:lnTo>
                  <a:lnTo>
                    <a:pt x="128" y="459"/>
                  </a:lnTo>
                  <a:lnTo>
                    <a:pt x="230" y="485"/>
                  </a:lnTo>
                  <a:lnTo>
                    <a:pt x="1276" y="485"/>
                  </a:lnTo>
                  <a:lnTo>
                    <a:pt x="1353" y="459"/>
                  </a:lnTo>
                  <a:lnTo>
                    <a:pt x="1429" y="408"/>
                  </a:lnTo>
                  <a:lnTo>
                    <a:pt x="1480" y="332"/>
                  </a:lnTo>
                  <a:lnTo>
                    <a:pt x="1506" y="255"/>
                  </a:lnTo>
                  <a:lnTo>
                    <a:pt x="1480" y="153"/>
                  </a:lnTo>
                  <a:lnTo>
                    <a:pt x="1429" y="77"/>
                  </a:lnTo>
                  <a:lnTo>
                    <a:pt x="1353" y="26"/>
                  </a:lnTo>
                  <a:lnTo>
                    <a:pt x="1276"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4"/>
            <p:cNvSpPr/>
            <p:nvPr/>
          </p:nvSpPr>
          <p:spPr>
            <a:xfrm>
              <a:off x="4156050" y="1569600"/>
              <a:ext cx="110375" cy="12125"/>
            </a:xfrm>
            <a:custGeom>
              <a:rect b="b" l="l" r="r" t="t"/>
              <a:pathLst>
                <a:path extrusionOk="0" h="485" w="4415">
                  <a:moveTo>
                    <a:pt x="255" y="0"/>
                  </a:moveTo>
                  <a:lnTo>
                    <a:pt x="153" y="26"/>
                  </a:lnTo>
                  <a:lnTo>
                    <a:pt x="77" y="77"/>
                  </a:lnTo>
                  <a:lnTo>
                    <a:pt x="26" y="153"/>
                  </a:lnTo>
                  <a:lnTo>
                    <a:pt x="0" y="255"/>
                  </a:lnTo>
                  <a:lnTo>
                    <a:pt x="26" y="332"/>
                  </a:lnTo>
                  <a:lnTo>
                    <a:pt x="77" y="408"/>
                  </a:lnTo>
                  <a:lnTo>
                    <a:pt x="153" y="459"/>
                  </a:lnTo>
                  <a:lnTo>
                    <a:pt x="255" y="485"/>
                  </a:lnTo>
                  <a:lnTo>
                    <a:pt x="4185" y="485"/>
                  </a:lnTo>
                  <a:lnTo>
                    <a:pt x="4261" y="459"/>
                  </a:lnTo>
                  <a:lnTo>
                    <a:pt x="4338" y="408"/>
                  </a:lnTo>
                  <a:lnTo>
                    <a:pt x="4389" y="332"/>
                  </a:lnTo>
                  <a:lnTo>
                    <a:pt x="4414" y="255"/>
                  </a:lnTo>
                  <a:lnTo>
                    <a:pt x="4389" y="153"/>
                  </a:lnTo>
                  <a:lnTo>
                    <a:pt x="4338" y="77"/>
                  </a:lnTo>
                  <a:lnTo>
                    <a:pt x="4261" y="26"/>
                  </a:lnTo>
                  <a:lnTo>
                    <a:pt x="418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1" name="Shape 2701"/>
        <p:cNvGrpSpPr/>
        <p:nvPr/>
      </p:nvGrpSpPr>
      <p:grpSpPr>
        <a:xfrm>
          <a:off x="0" y="0"/>
          <a:ext cx="0" cy="0"/>
          <a:chOff x="0" y="0"/>
          <a:chExt cx="0" cy="0"/>
        </a:xfrm>
      </p:grpSpPr>
      <p:sp>
        <p:nvSpPr>
          <p:cNvPr id="2702" name="Google Shape;2702;p45"/>
          <p:cNvSpPr txBox="1"/>
          <p:nvPr>
            <p:ph idx="8" type="title"/>
          </p:nvPr>
        </p:nvSpPr>
        <p:spPr>
          <a:xfrm>
            <a:off x="720000" y="5395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EXPERIMENTAL SCIENCE PROJECTS</a:t>
            </a:r>
            <a:endParaRPr/>
          </a:p>
        </p:txBody>
      </p:sp>
      <p:sp>
        <p:nvSpPr>
          <p:cNvPr id="2703" name="Google Shape;2703;p45"/>
          <p:cNvSpPr txBox="1"/>
          <p:nvPr>
            <p:ph type="title"/>
          </p:nvPr>
        </p:nvSpPr>
        <p:spPr>
          <a:xfrm>
            <a:off x="1360711" y="1621934"/>
            <a:ext cx="19782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2704" name="Google Shape;2704;p45"/>
          <p:cNvSpPr txBox="1"/>
          <p:nvPr>
            <p:ph idx="1" type="subTitle"/>
          </p:nvPr>
        </p:nvSpPr>
        <p:spPr>
          <a:xfrm>
            <a:off x="1360711" y="2050733"/>
            <a:ext cx="19782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Mars is actually a very cold place</a:t>
            </a:r>
            <a:endParaRPr/>
          </a:p>
        </p:txBody>
      </p:sp>
      <p:sp>
        <p:nvSpPr>
          <p:cNvPr id="2705" name="Google Shape;2705;p45"/>
          <p:cNvSpPr txBox="1"/>
          <p:nvPr>
            <p:ph idx="2" type="title"/>
          </p:nvPr>
        </p:nvSpPr>
        <p:spPr>
          <a:xfrm>
            <a:off x="5805089" y="1621934"/>
            <a:ext cx="19782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2706" name="Google Shape;2706;p45"/>
          <p:cNvSpPr txBox="1"/>
          <p:nvPr>
            <p:ph idx="3" type="subTitle"/>
          </p:nvPr>
        </p:nvSpPr>
        <p:spPr>
          <a:xfrm>
            <a:off x="5805089" y="2050733"/>
            <a:ext cx="19782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farthest planet from the Sun</a:t>
            </a:r>
            <a:endParaRPr/>
          </a:p>
        </p:txBody>
      </p:sp>
      <p:sp>
        <p:nvSpPr>
          <p:cNvPr id="2707" name="Google Shape;2707;p45"/>
          <p:cNvSpPr txBox="1"/>
          <p:nvPr>
            <p:ph idx="4" type="title"/>
          </p:nvPr>
        </p:nvSpPr>
        <p:spPr>
          <a:xfrm>
            <a:off x="1360711" y="3072952"/>
            <a:ext cx="19782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2708" name="Google Shape;2708;p45"/>
          <p:cNvSpPr txBox="1"/>
          <p:nvPr>
            <p:ph idx="5" type="subTitle"/>
          </p:nvPr>
        </p:nvSpPr>
        <p:spPr>
          <a:xfrm>
            <a:off x="1360711" y="3507077"/>
            <a:ext cx="19782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It’s the biggest planet in the Solar System</a:t>
            </a:r>
            <a:endParaRPr/>
          </a:p>
        </p:txBody>
      </p:sp>
      <p:sp>
        <p:nvSpPr>
          <p:cNvPr id="2709" name="Google Shape;2709;p45"/>
          <p:cNvSpPr txBox="1"/>
          <p:nvPr>
            <p:ph idx="6" type="title"/>
          </p:nvPr>
        </p:nvSpPr>
        <p:spPr>
          <a:xfrm>
            <a:off x="5805089" y="3072952"/>
            <a:ext cx="19782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710" name="Google Shape;2710;p45"/>
          <p:cNvSpPr txBox="1"/>
          <p:nvPr>
            <p:ph idx="7" type="subTitle"/>
          </p:nvPr>
        </p:nvSpPr>
        <p:spPr>
          <a:xfrm>
            <a:off x="5805089" y="3507077"/>
            <a:ext cx="19782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2711" name="Google Shape;2711;p45"/>
          <p:cNvSpPr/>
          <p:nvPr/>
        </p:nvSpPr>
        <p:spPr>
          <a:xfrm>
            <a:off x="3490286" y="1549789"/>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5"/>
          <p:cNvSpPr/>
          <p:nvPr/>
        </p:nvSpPr>
        <p:spPr>
          <a:xfrm>
            <a:off x="4709486" y="1549789"/>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5"/>
          <p:cNvSpPr/>
          <p:nvPr/>
        </p:nvSpPr>
        <p:spPr>
          <a:xfrm>
            <a:off x="3490286" y="2997589"/>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5"/>
          <p:cNvSpPr/>
          <p:nvPr/>
        </p:nvSpPr>
        <p:spPr>
          <a:xfrm>
            <a:off x="4709486" y="2997589"/>
            <a:ext cx="944700" cy="9447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5" name="Google Shape;2715;p45"/>
          <p:cNvGrpSpPr/>
          <p:nvPr/>
        </p:nvGrpSpPr>
        <p:grpSpPr>
          <a:xfrm>
            <a:off x="3714870" y="1770702"/>
            <a:ext cx="495493" cy="502902"/>
            <a:chOff x="4740350" y="1277450"/>
            <a:chExt cx="387225" cy="397425"/>
          </a:xfrm>
        </p:grpSpPr>
        <p:sp>
          <p:nvSpPr>
            <p:cNvPr id="2716" name="Google Shape;2716;p45"/>
            <p:cNvSpPr/>
            <p:nvPr/>
          </p:nvSpPr>
          <p:spPr>
            <a:xfrm>
              <a:off x="4740350" y="1331025"/>
              <a:ext cx="387225" cy="343850"/>
            </a:xfrm>
            <a:custGeom>
              <a:rect b="b" l="l" r="r" t="t"/>
              <a:pathLst>
                <a:path extrusionOk="0" h="13754" w="15489">
                  <a:moveTo>
                    <a:pt x="996" y="0"/>
                  </a:moveTo>
                  <a:lnTo>
                    <a:pt x="2476" y="1251"/>
                  </a:lnTo>
                  <a:lnTo>
                    <a:pt x="2552" y="1353"/>
                  </a:lnTo>
                  <a:lnTo>
                    <a:pt x="2629" y="1480"/>
                  </a:lnTo>
                  <a:lnTo>
                    <a:pt x="2680" y="1608"/>
                  </a:lnTo>
                  <a:lnTo>
                    <a:pt x="2731" y="1710"/>
                  </a:lnTo>
                  <a:lnTo>
                    <a:pt x="2756" y="1863"/>
                  </a:lnTo>
                  <a:lnTo>
                    <a:pt x="2756" y="1991"/>
                  </a:lnTo>
                  <a:lnTo>
                    <a:pt x="2731" y="2118"/>
                  </a:lnTo>
                  <a:lnTo>
                    <a:pt x="2705" y="2246"/>
                  </a:lnTo>
                  <a:lnTo>
                    <a:pt x="77" y="11431"/>
                  </a:lnTo>
                  <a:lnTo>
                    <a:pt x="26" y="11635"/>
                  </a:lnTo>
                  <a:lnTo>
                    <a:pt x="1" y="11865"/>
                  </a:lnTo>
                  <a:lnTo>
                    <a:pt x="1" y="12069"/>
                  </a:lnTo>
                  <a:lnTo>
                    <a:pt x="26" y="12273"/>
                  </a:lnTo>
                  <a:lnTo>
                    <a:pt x="77" y="12477"/>
                  </a:lnTo>
                  <a:lnTo>
                    <a:pt x="154" y="12682"/>
                  </a:lnTo>
                  <a:lnTo>
                    <a:pt x="256" y="12860"/>
                  </a:lnTo>
                  <a:lnTo>
                    <a:pt x="358" y="13039"/>
                  </a:lnTo>
                  <a:lnTo>
                    <a:pt x="485" y="13192"/>
                  </a:lnTo>
                  <a:lnTo>
                    <a:pt x="639" y="13319"/>
                  </a:lnTo>
                  <a:lnTo>
                    <a:pt x="792" y="13447"/>
                  </a:lnTo>
                  <a:lnTo>
                    <a:pt x="970" y="13549"/>
                  </a:lnTo>
                  <a:lnTo>
                    <a:pt x="1174" y="13651"/>
                  </a:lnTo>
                  <a:lnTo>
                    <a:pt x="1378" y="13702"/>
                  </a:lnTo>
                  <a:lnTo>
                    <a:pt x="1583" y="13753"/>
                  </a:lnTo>
                  <a:lnTo>
                    <a:pt x="13907" y="13753"/>
                  </a:lnTo>
                  <a:lnTo>
                    <a:pt x="14136" y="13702"/>
                  </a:lnTo>
                  <a:lnTo>
                    <a:pt x="14340" y="13651"/>
                  </a:lnTo>
                  <a:lnTo>
                    <a:pt x="14519" y="13549"/>
                  </a:lnTo>
                  <a:lnTo>
                    <a:pt x="14698" y="13447"/>
                  </a:lnTo>
                  <a:lnTo>
                    <a:pt x="14876" y="13319"/>
                  </a:lnTo>
                  <a:lnTo>
                    <a:pt x="15004" y="13192"/>
                  </a:lnTo>
                  <a:lnTo>
                    <a:pt x="15157" y="13039"/>
                  </a:lnTo>
                  <a:lnTo>
                    <a:pt x="15259" y="12860"/>
                  </a:lnTo>
                  <a:lnTo>
                    <a:pt x="15361" y="12682"/>
                  </a:lnTo>
                  <a:lnTo>
                    <a:pt x="15412" y="12477"/>
                  </a:lnTo>
                  <a:lnTo>
                    <a:pt x="15463" y="12273"/>
                  </a:lnTo>
                  <a:lnTo>
                    <a:pt x="15489" y="12069"/>
                  </a:lnTo>
                  <a:lnTo>
                    <a:pt x="15489" y="11865"/>
                  </a:lnTo>
                  <a:lnTo>
                    <a:pt x="15489" y="11635"/>
                  </a:lnTo>
                  <a:lnTo>
                    <a:pt x="15438" y="11431"/>
                  </a:lnTo>
                  <a:lnTo>
                    <a:pt x="12784" y="2246"/>
                  </a:lnTo>
                  <a:lnTo>
                    <a:pt x="12758" y="2118"/>
                  </a:lnTo>
                  <a:lnTo>
                    <a:pt x="12758" y="1991"/>
                  </a:lnTo>
                  <a:lnTo>
                    <a:pt x="12758" y="1863"/>
                  </a:lnTo>
                  <a:lnTo>
                    <a:pt x="12784" y="1710"/>
                  </a:lnTo>
                  <a:lnTo>
                    <a:pt x="12809" y="1608"/>
                  </a:lnTo>
                  <a:lnTo>
                    <a:pt x="12861" y="1480"/>
                  </a:lnTo>
                  <a:lnTo>
                    <a:pt x="12937" y="1353"/>
                  </a:lnTo>
                  <a:lnTo>
                    <a:pt x="13039" y="1251"/>
                  </a:lnTo>
                  <a:lnTo>
                    <a:pt x="1449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5"/>
            <p:cNvSpPr/>
            <p:nvPr/>
          </p:nvSpPr>
          <p:spPr>
            <a:xfrm>
              <a:off x="5032500" y="1331025"/>
              <a:ext cx="95075" cy="343850"/>
            </a:xfrm>
            <a:custGeom>
              <a:rect b="b" l="l" r="r" t="t"/>
              <a:pathLst>
                <a:path extrusionOk="0" h="13754" w="3803">
                  <a:moveTo>
                    <a:pt x="1761" y="0"/>
                  </a:moveTo>
                  <a:lnTo>
                    <a:pt x="281" y="1251"/>
                  </a:lnTo>
                  <a:lnTo>
                    <a:pt x="205" y="1353"/>
                  </a:lnTo>
                  <a:lnTo>
                    <a:pt x="128" y="1480"/>
                  </a:lnTo>
                  <a:lnTo>
                    <a:pt x="77" y="1608"/>
                  </a:lnTo>
                  <a:lnTo>
                    <a:pt x="26" y="1710"/>
                  </a:lnTo>
                  <a:lnTo>
                    <a:pt x="1" y="1863"/>
                  </a:lnTo>
                  <a:lnTo>
                    <a:pt x="1" y="1991"/>
                  </a:lnTo>
                  <a:lnTo>
                    <a:pt x="26" y="2118"/>
                  </a:lnTo>
                  <a:lnTo>
                    <a:pt x="52" y="2246"/>
                  </a:lnTo>
                  <a:lnTo>
                    <a:pt x="2680" y="11431"/>
                  </a:lnTo>
                  <a:lnTo>
                    <a:pt x="2731" y="11635"/>
                  </a:lnTo>
                  <a:lnTo>
                    <a:pt x="2756" y="11865"/>
                  </a:lnTo>
                  <a:lnTo>
                    <a:pt x="2756" y="12069"/>
                  </a:lnTo>
                  <a:lnTo>
                    <a:pt x="2731" y="12273"/>
                  </a:lnTo>
                  <a:lnTo>
                    <a:pt x="2680" y="12477"/>
                  </a:lnTo>
                  <a:lnTo>
                    <a:pt x="2603" y="12682"/>
                  </a:lnTo>
                  <a:lnTo>
                    <a:pt x="2501" y="12860"/>
                  </a:lnTo>
                  <a:lnTo>
                    <a:pt x="2399" y="13039"/>
                  </a:lnTo>
                  <a:lnTo>
                    <a:pt x="2272" y="13192"/>
                  </a:lnTo>
                  <a:lnTo>
                    <a:pt x="2119" y="13319"/>
                  </a:lnTo>
                  <a:lnTo>
                    <a:pt x="1965" y="13447"/>
                  </a:lnTo>
                  <a:lnTo>
                    <a:pt x="1787" y="13549"/>
                  </a:lnTo>
                  <a:lnTo>
                    <a:pt x="1583" y="13651"/>
                  </a:lnTo>
                  <a:lnTo>
                    <a:pt x="1379" y="13702"/>
                  </a:lnTo>
                  <a:lnTo>
                    <a:pt x="1175" y="13753"/>
                  </a:lnTo>
                  <a:lnTo>
                    <a:pt x="2221" y="13753"/>
                  </a:lnTo>
                  <a:lnTo>
                    <a:pt x="2450" y="13702"/>
                  </a:lnTo>
                  <a:lnTo>
                    <a:pt x="2654" y="13651"/>
                  </a:lnTo>
                  <a:lnTo>
                    <a:pt x="2833" y="13549"/>
                  </a:lnTo>
                  <a:lnTo>
                    <a:pt x="3012" y="13447"/>
                  </a:lnTo>
                  <a:lnTo>
                    <a:pt x="3190" y="13319"/>
                  </a:lnTo>
                  <a:lnTo>
                    <a:pt x="3318" y="13192"/>
                  </a:lnTo>
                  <a:lnTo>
                    <a:pt x="3471" y="13039"/>
                  </a:lnTo>
                  <a:lnTo>
                    <a:pt x="3573" y="12860"/>
                  </a:lnTo>
                  <a:lnTo>
                    <a:pt x="3675" y="12682"/>
                  </a:lnTo>
                  <a:lnTo>
                    <a:pt x="3726" y="12477"/>
                  </a:lnTo>
                  <a:lnTo>
                    <a:pt x="3777" y="12273"/>
                  </a:lnTo>
                  <a:lnTo>
                    <a:pt x="3803" y="12069"/>
                  </a:lnTo>
                  <a:lnTo>
                    <a:pt x="3803" y="11865"/>
                  </a:lnTo>
                  <a:lnTo>
                    <a:pt x="3803" y="11635"/>
                  </a:lnTo>
                  <a:lnTo>
                    <a:pt x="3752" y="11431"/>
                  </a:lnTo>
                  <a:lnTo>
                    <a:pt x="1098" y="2246"/>
                  </a:lnTo>
                  <a:lnTo>
                    <a:pt x="1072" y="2118"/>
                  </a:lnTo>
                  <a:lnTo>
                    <a:pt x="1072" y="1991"/>
                  </a:lnTo>
                  <a:lnTo>
                    <a:pt x="1072" y="1863"/>
                  </a:lnTo>
                  <a:lnTo>
                    <a:pt x="1098" y="1710"/>
                  </a:lnTo>
                  <a:lnTo>
                    <a:pt x="1123" y="1608"/>
                  </a:lnTo>
                  <a:lnTo>
                    <a:pt x="1175" y="1480"/>
                  </a:lnTo>
                  <a:lnTo>
                    <a:pt x="1251" y="1353"/>
                  </a:lnTo>
                  <a:lnTo>
                    <a:pt x="1353" y="1251"/>
                  </a:lnTo>
                  <a:lnTo>
                    <a:pt x="2808"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5"/>
            <p:cNvSpPr/>
            <p:nvPr/>
          </p:nvSpPr>
          <p:spPr>
            <a:xfrm>
              <a:off x="4779275" y="1433075"/>
              <a:ext cx="310025" cy="204800"/>
            </a:xfrm>
            <a:custGeom>
              <a:rect b="b" l="l" r="r" t="t"/>
              <a:pathLst>
                <a:path extrusionOk="0" h="8192" w="12401">
                  <a:moveTo>
                    <a:pt x="2628" y="1"/>
                  </a:moveTo>
                  <a:lnTo>
                    <a:pt x="2501" y="26"/>
                  </a:lnTo>
                  <a:lnTo>
                    <a:pt x="2399" y="77"/>
                  </a:lnTo>
                  <a:lnTo>
                    <a:pt x="2271" y="154"/>
                  </a:lnTo>
                  <a:lnTo>
                    <a:pt x="2194" y="230"/>
                  </a:lnTo>
                  <a:lnTo>
                    <a:pt x="2118" y="332"/>
                  </a:lnTo>
                  <a:lnTo>
                    <a:pt x="2041" y="435"/>
                  </a:lnTo>
                  <a:lnTo>
                    <a:pt x="1990" y="562"/>
                  </a:lnTo>
                  <a:lnTo>
                    <a:pt x="26" y="7120"/>
                  </a:lnTo>
                  <a:lnTo>
                    <a:pt x="0" y="7324"/>
                  </a:lnTo>
                  <a:lnTo>
                    <a:pt x="26" y="7502"/>
                  </a:lnTo>
                  <a:lnTo>
                    <a:pt x="77" y="7706"/>
                  </a:lnTo>
                  <a:lnTo>
                    <a:pt x="179" y="7860"/>
                  </a:lnTo>
                  <a:lnTo>
                    <a:pt x="306" y="8013"/>
                  </a:lnTo>
                  <a:lnTo>
                    <a:pt x="459" y="8115"/>
                  </a:lnTo>
                  <a:lnTo>
                    <a:pt x="638" y="8166"/>
                  </a:lnTo>
                  <a:lnTo>
                    <a:pt x="842" y="8191"/>
                  </a:lnTo>
                  <a:lnTo>
                    <a:pt x="11533" y="8191"/>
                  </a:lnTo>
                  <a:lnTo>
                    <a:pt x="11737" y="8166"/>
                  </a:lnTo>
                  <a:lnTo>
                    <a:pt x="11941" y="8115"/>
                  </a:lnTo>
                  <a:lnTo>
                    <a:pt x="12094" y="8013"/>
                  </a:lnTo>
                  <a:lnTo>
                    <a:pt x="12222" y="7860"/>
                  </a:lnTo>
                  <a:lnTo>
                    <a:pt x="12324" y="7706"/>
                  </a:lnTo>
                  <a:lnTo>
                    <a:pt x="12375" y="7502"/>
                  </a:lnTo>
                  <a:lnTo>
                    <a:pt x="12401" y="7324"/>
                  </a:lnTo>
                  <a:lnTo>
                    <a:pt x="12350" y="7120"/>
                  </a:lnTo>
                  <a:lnTo>
                    <a:pt x="10385" y="562"/>
                  </a:lnTo>
                  <a:lnTo>
                    <a:pt x="10359" y="435"/>
                  </a:lnTo>
                  <a:lnTo>
                    <a:pt x="10283" y="332"/>
                  </a:lnTo>
                  <a:lnTo>
                    <a:pt x="10206" y="230"/>
                  </a:lnTo>
                  <a:lnTo>
                    <a:pt x="10104" y="154"/>
                  </a:lnTo>
                  <a:lnTo>
                    <a:pt x="10002" y="103"/>
                  </a:lnTo>
                  <a:lnTo>
                    <a:pt x="9900" y="52"/>
                  </a:lnTo>
                  <a:lnTo>
                    <a:pt x="9773"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5"/>
            <p:cNvSpPr/>
            <p:nvPr/>
          </p:nvSpPr>
          <p:spPr>
            <a:xfrm>
              <a:off x="5003800" y="1433075"/>
              <a:ext cx="85500" cy="204800"/>
            </a:xfrm>
            <a:custGeom>
              <a:rect b="b" l="l" r="r" t="t"/>
              <a:pathLst>
                <a:path extrusionOk="0" h="8192" w="3420">
                  <a:moveTo>
                    <a:pt x="1" y="1"/>
                  </a:moveTo>
                  <a:lnTo>
                    <a:pt x="128" y="52"/>
                  </a:lnTo>
                  <a:lnTo>
                    <a:pt x="256" y="103"/>
                  </a:lnTo>
                  <a:lnTo>
                    <a:pt x="358" y="154"/>
                  </a:lnTo>
                  <a:lnTo>
                    <a:pt x="434" y="230"/>
                  </a:lnTo>
                  <a:lnTo>
                    <a:pt x="536" y="332"/>
                  </a:lnTo>
                  <a:lnTo>
                    <a:pt x="587" y="435"/>
                  </a:lnTo>
                  <a:lnTo>
                    <a:pt x="638" y="562"/>
                  </a:lnTo>
                  <a:lnTo>
                    <a:pt x="2603" y="7120"/>
                  </a:lnTo>
                  <a:lnTo>
                    <a:pt x="2629" y="7324"/>
                  </a:lnTo>
                  <a:lnTo>
                    <a:pt x="2629" y="7502"/>
                  </a:lnTo>
                  <a:lnTo>
                    <a:pt x="2552" y="7706"/>
                  </a:lnTo>
                  <a:lnTo>
                    <a:pt x="2476" y="7860"/>
                  </a:lnTo>
                  <a:lnTo>
                    <a:pt x="2323" y="8013"/>
                  </a:lnTo>
                  <a:lnTo>
                    <a:pt x="2169" y="8115"/>
                  </a:lnTo>
                  <a:lnTo>
                    <a:pt x="1991" y="8166"/>
                  </a:lnTo>
                  <a:lnTo>
                    <a:pt x="1787" y="8191"/>
                  </a:lnTo>
                  <a:lnTo>
                    <a:pt x="2552" y="8191"/>
                  </a:lnTo>
                  <a:lnTo>
                    <a:pt x="2756" y="8166"/>
                  </a:lnTo>
                  <a:lnTo>
                    <a:pt x="2960" y="8115"/>
                  </a:lnTo>
                  <a:lnTo>
                    <a:pt x="3113" y="8013"/>
                  </a:lnTo>
                  <a:lnTo>
                    <a:pt x="3241" y="7860"/>
                  </a:lnTo>
                  <a:lnTo>
                    <a:pt x="3343" y="7706"/>
                  </a:lnTo>
                  <a:lnTo>
                    <a:pt x="3394" y="7502"/>
                  </a:lnTo>
                  <a:lnTo>
                    <a:pt x="3420" y="7324"/>
                  </a:lnTo>
                  <a:lnTo>
                    <a:pt x="3369" y="7120"/>
                  </a:lnTo>
                  <a:lnTo>
                    <a:pt x="1404" y="562"/>
                  </a:lnTo>
                  <a:lnTo>
                    <a:pt x="1378" y="435"/>
                  </a:lnTo>
                  <a:lnTo>
                    <a:pt x="1302" y="332"/>
                  </a:lnTo>
                  <a:lnTo>
                    <a:pt x="1225" y="230"/>
                  </a:lnTo>
                  <a:lnTo>
                    <a:pt x="1123" y="154"/>
                  </a:lnTo>
                  <a:lnTo>
                    <a:pt x="1021" y="103"/>
                  </a:lnTo>
                  <a:lnTo>
                    <a:pt x="919" y="52"/>
                  </a:lnTo>
                  <a:lnTo>
                    <a:pt x="792"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5"/>
            <p:cNvSpPr/>
            <p:nvPr/>
          </p:nvSpPr>
          <p:spPr>
            <a:xfrm>
              <a:off x="4977000" y="1569600"/>
              <a:ext cx="47250" cy="46575"/>
            </a:xfrm>
            <a:custGeom>
              <a:rect b="b" l="l" r="r" t="t"/>
              <a:pathLst>
                <a:path extrusionOk="0" h="1863" w="1890">
                  <a:moveTo>
                    <a:pt x="766" y="0"/>
                  </a:moveTo>
                  <a:lnTo>
                    <a:pt x="588" y="51"/>
                  </a:lnTo>
                  <a:lnTo>
                    <a:pt x="435" y="153"/>
                  </a:lnTo>
                  <a:lnTo>
                    <a:pt x="282" y="255"/>
                  </a:lnTo>
                  <a:lnTo>
                    <a:pt x="180" y="408"/>
                  </a:lnTo>
                  <a:lnTo>
                    <a:pt x="77" y="561"/>
                  </a:lnTo>
                  <a:lnTo>
                    <a:pt x="26" y="740"/>
                  </a:lnTo>
                  <a:lnTo>
                    <a:pt x="1" y="919"/>
                  </a:lnTo>
                  <a:lnTo>
                    <a:pt x="26" y="1123"/>
                  </a:lnTo>
                  <a:lnTo>
                    <a:pt x="77" y="1301"/>
                  </a:lnTo>
                  <a:lnTo>
                    <a:pt x="180" y="1455"/>
                  </a:lnTo>
                  <a:lnTo>
                    <a:pt x="282" y="1582"/>
                  </a:lnTo>
                  <a:lnTo>
                    <a:pt x="435" y="1710"/>
                  </a:lnTo>
                  <a:lnTo>
                    <a:pt x="588" y="1786"/>
                  </a:lnTo>
                  <a:lnTo>
                    <a:pt x="766" y="1837"/>
                  </a:lnTo>
                  <a:lnTo>
                    <a:pt x="945" y="1863"/>
                  </a:lnTo>
                  <a:lnTo>
                    <a:pt x="1149" y="1837"/>
                  </a:lnTo>
                  <a:lnTo>
                    <a:pt x="1328" y="1786"/>
                  </a:lnTo>
                  <a:lnTo>
                    <a:pt x="1481" y="1710"/>
                  </a:lnTo>
                  <a:lnTo>
                    <a:pt x="1608" y="1582"/>
                  </a:lnTo>
                  <a:lnTo>
                    <a:pt x="1736" y="1455"/>
                  </a:lnTo>
                  <a:lnTo>
                    <a:pt x="1813" y="1301"/>
                  </a:lnTo>
                  <a:lnTo>
                    <a:pt x="1864" y="1123"/>
                  </a:lnTo>
                  <a:lnTo>
                    <a:pt x="1889" y="919"/>
                  </a:lnTo>
                  <a:lnTo>
                    <a:pt x="1864" y="740"/>
                  </a:lnTo>
                  <a:lnTo>
                    <a:pt x="1813" y="561"/>
                  </a:lnTo>
                  <a:lnTo>
                    <a:pt x="1736" y="408"/>
                  </a:lnTo>
                  <a:lnTo>
                    <a:pt x="1608" y="255"/>
                  </a:lnTo>
                  <a:lnTo>
                    <a:pt x="1481" y="153"/>
                  </a:lnTo>
                  <a:lnTo>
                    <a:pt x="1328" y="51"/>
                  </a:lnTo>
                  <a:lnTo>
                    <a:pt x="1149"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5"/>
            <p:cNvSpPr/>
            <p:nvPr/>
          </p:nvSpPr>
          <p:spPr>
            <a:xfrm>
              <a:off x="4915125" y="1520475"/>
              <a:ext cx="29375" cy="29375"/>
            </a:xfrm>
            <a:custGeom>
              <a:rect b="b" l="l" r="r" t="t"/>
              <a:pathLst>
                <a:path extrusionOk="0" h="1175" w="1175">
                  <a:moveTo>
                    <a:pt x="460" y="0"/>
                  </a:moveTo>
                  <a:lnTo>
                    <a:pt x="358" y="51"/>
                  </a:lnTo>
                  <a:lnTo>
                    <a:pt x="256" y="102"/>
                  </a:lnTo>
                  <a:lnTo>
                    <a:pt x="180" y="179"/>
                  </a:lnTo>
                  <a:lnTo>
                    <a:pt x="103" y="256"/>
                  </a:lnTo>
                  <a:lnTo>
                    <a:pt x="52" y="358"/>
                  </a:lnTo>
                  <a:lnTo>
                    <a:pt x="1" y="460"/>
                  </a:lnTo>
                  <a:lnTo>
                    <a:pt x="1" y="587"/>
                  </a:lnTo>
                  <a:lnTo>
                    <a:pt x="1" y="715"/>
                  </a:lnTo>
                  <a:lnTo>
                    <a:pt x="52" y="817"/>
                  </a:lnTo>
                  <a:lnTo>
                    <a:pt x="103" y="919"/>
                  </a:lnTo>
                  <a:lnTo>
                    <a:pt x="180" y="996"/>
                  </a:lnTo>
                  <a:lnTo>
                    <a:pt x="256" y="1072"/>
                  </a:lnTo>
                  <a:lnTo>
                    <a:pt x="358" y="1123"/>
                  </a:lnTo>
                  <a:lnTo>
                    <a:pt x="460" y="1174"/>
                  </a:lnTo>
                  <a:lnTo>
                    <a:pt x="715" y="1174"/>
                  </a:lnTo>
                  <a:lnTo>
                    <a:pt x="817" y="1123"/>
                  </a:lnTo>
                  <a:lnTo>
                    <a:pt x="919" y="1072"/>
                  </a:lnTo>
                  <a:lnTo>
                    <a:pt x="996" y="996"/>
                  </a:lnTo>
                  <a:lnTo>
                    <a:pt x="1073" y="919"/>
                  </a:lnTo>
                  <a:lnTo>
                    <a:pt x="1124" y="817"/>
                  </a:lnTo>
                  <a:lnTo>
                    <a:pt x="1175" y="715"/>
                  </a:lnTo>
                  <a:lnTo>
                    <a:pt x="1175" y="587"/>
                  </a:lnTo>
                  <a:lnTo>
                    <a:pt x="1175" y="460"/>
                  </a:lnTo>
                  <a:lnTo>
                    <a:pt x="1124" y="358"/>
                  </a:lnTo>
                  <a:lnTo>
                    <a:pt x="1073" y="256"/>
                  </a:lnTo>
                  <a:lnTo>
                    <a:pt x="996" y="179"/>
                  </a:lnTo>
                  <a:lnTo>
                    <a:pt x="919" y="102"/>
                  </a:lnTo>
                  <a:lnTo>
                    <a:pt x="817" y="51"/>
                  </a:lnTo>
                  <a:lnTo>
                    <a:pt x="71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5"/>
            <p:cNvSpPr/>
            <p:nvPr/>
          </p:nvSpPr>
          <p:spPr>
            <a:xfrm>
              <a:off x="4844325" y="1553650"/>
              <a:ext cx="43400" cy="43400"/>
            </a:xfrm>
            <a:custGeom>
              <a:rect b="b" l="l" r="r" t="t"/>
              <a:pathLst>
                <a:path extrusionOk="0" h="1736" w="1736">
                  <a:moveTo>
                    <a:pt x="690" y="0"/>
                  </a:moveTo>
                  <a:lnTo>
                    <a:pt x="511" y="51"/>
                  </a:lnTo>
                  <a:lnTo>
                    <a:pt x="383" y="153"/>
                  </a:lnTo>
                  <a:lnTo>
                    <a:pt x="230" y="255"/>
                  </a:lnTo>
                  <a:lnTo>
                    <a:pt x="128" y="383"/>
                  </a:lnTo>
                  <a:lnTo>
                    <a:pt x="52" y="511"/>
                  </a:lnTo>
                  <a:lnTo>
                    <a:pt x="1" y="689"/>
                  </a:lnTo>
                  <a:lnTo>
                    <a:pt x="1" y="868"/>
                  </a:lnTo>
                  <a:lnTo>
                    <a:pt x="1" y="1046"/>
                  </a:lnTo>
                  <a:lnTo>
                    <a:pt x="52" y="1199"/>
                  </a:lnTo>
                  <a:lnTo>
                    <a:pt x="128" y="1353"/>
                  </a:lnTo>
                  <a:lnTo>
                    <a:pt x="230" y="1480"/>
                  </a:lnTo>
                  <a:lnTo>
                    <a:pt x="383" y="1582"/>
                  </a:lnTo>
                  <a:lnTo>
                    <a:pt x="511" y="1659"/>
                  </a:lnTo>
                  <a:lnTo>
                    <a:pt x="690" y="1710"/>
                  </a:lnTo>
                  <a:lnTo>
                    <a:pt x="868" y="1735"/>
                  </a:lnTo>
                  <a:lnTo>
                    <a:pt x="1021" y="1710"/>
                  </a:lnTo>
                  <a:lnTo>
                    <a:pt x="1200" y="1659"/>
                  </a:lnTo>
                  <a:lnTo>
                    <a:pt x="1353" y="1582"/>
                  </a:lnTo>
                  <a:lnTo>
                    <a:pt x="1481" y="1480"/>
                  </a:lnTo>
                  <a:lnTo>
                    <a:pt x="1583" y="1353"/>
                  </a:lnTo>
                  <a:lnTo>
                    <a:pt x="1659" y="1199"/>
                  </a:lnTo>
                  <a:lnTo>
                    <a:pt x="1710" y="1046"/>
                  </a:lnTo>
                  <a:lnTo>
                    <a:pt x="1736" y="868"/>
                  </a:lnTo>
                  <a:lnTo>
                    <a:pt x="1710" y="689"/>
                  </a:lnTo>
                  <a:lnTo>
                    <a:pt x="1659" y="511"/>
                  </a:lnTo>
                  <a:lnTo>
                    <a:pt x="1583" y="383"/>
                  </a:lnTo>
                  <a:lnTo>
                    <a:pt x="1481" y="255"/>
                  </a:lnTo>
                  <a:lnTo>
                    <a:pt x="1353" y="153"/>
                  </a:lnTo>
                  <a:lnTo>
                    <a:pt x="1200" y="51"/>
                  </a:lnTo>
                  <a:lnTo>
                    <a:pt x="1021"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5"/>
            <p:cNvSpPr/>
            <p:nvPr/>
          </p:nvSpPr>
          <p:spPr>
            <a:xfrm>
              <a:off x="4980850" y="1570875"/>
              <a:ext cx="43400" cy="45300"/>
            </a:xfrm>
            <a:custGeom>
              <a:rect b="b" l="l" r="r" t="t"/>
              <a:pathLst>
                <a:path extrusionOk="0" h="1812" w="1736">
                  <a:moveTo>
                    <a:pt x="1148" y="0"/>
                  </a:moveTo>
                  <a:lnTo>
                    <a:pt x="1225" y="128"/>
                  </a:lnTo>
                  <a:lnTo>
                    <a:pt x="1276" y="255"/>
                  </a:lnTo>
                  <a:lnTo>
                    <a:pt x="1301" y="383"/>
                  </a:lnTo>
                  <a:lnTo>
                    <a:pt x="1301" y="510"/>
                  </a:lnTo>
                  <a:lnTo>
                    <a:pt x="1276" y="715"/>
                  </a:lnTo>
                  <a:lnTo>
                    <a:pt x="1225" y="893"/>
                  </a:lnTo>
                  <a:lnTo>
                    <a:pt x="1148" y="1046"/>
                  </a:lnTo>
                  <a:lnTo>
                    <a:pt x="1021" y="1174"/>
                  </a:lnTo>
                  <a:lnTo>
                    <a:pt x="893" y="1301"/>
                  </a:lnTo>
                  <a:lnTo>
                    <a:pt x="740" y="1378"/>
                  </a:lnTo>
                  <a:lnTo>
                    <a:pt x="561" y="1429"/>
                  </a:lnTo>
                  <a:lnTo>
                    <a:pt x="357" y="1455"/>
                  </a:lnTo>
                  <a:lnTo>
                    <a:pt x="179" y="1429"/>
                  </a:lnTo>
                  <a:lnTo>
                    <a:pt x="0" y="1378"/>
                  </a:lnTo>
                  <a:lnTo>
                    <a:pt x="153" y="1557"/>
                  </a:lnTo>
                  <a:lnTo>
                    <a:pt x="332" y="1710"/>
                  </a:lnTo>
                  <a:lnTo>
                    <a:pt x="561" y="1786"/>
                  </a:lnTo>
                  <a:lnTo>
                    <a:pt x="663" y="1812"/>
                  </a:lnTo>
                  <a:lnTo>
                    <a:pt x="791" y="1812"/>
                  </a:lnTo>
                  <a:lnTo>
                    <a:pt x="995" y="1786"/>
                  </a:lnTo>
                  <a:lnTo>
                    <a:pt x="1174" y="1735"/>
                  </a:lnTo>
                  <a:lnTo>
                    <a:pt x="1327" y="1659"/>
                  </a:lnTo>
                  <a:lnTo>
                    <a:pt x="1454" y="1531"/>
                  </a:lnTo>
                  <a:lnTo>
                    <a:pt x="1582" y="1404"/>
                  </a:lnTo>
                  <a:lnTo>
                    <a:pt x="1659" y="1250"/>
                  </a:lnTo>
                  <a:lnTo>
                    <a:pt x="1710" y="1072"/>
                  </a:lnTo>
                  <a:lnTo>
                    <a:pt x="1735" y="868"/>
                  </a:lnTo>
                  <a:lnTo>
                    <a:pt x="1735" y="740"/>
                  </a:lnTo>
                  <a:lnTo>
                    <a:pt x="1684" y="587"/>
                  </a:lnTo>
                  <a:lnTo>
                    <a:pt x="1633" y="459"/>
                  </a:lnTo>
                  <a:lnTo>
                    <a:pt x="1582" y="357"/>
                  </a:lnTo>
                  <a:lnTo>
                    <a:pt x="1480" y="230"/>
                  </a:lnTo>
                  <a:lnTo>
                    <a:pt x="1403" y="153"/>
                  </a:lnTo>
                  <a:lnTo>
                    <a:pt x="1276" y="77"/>
                  </a:lnTo>
                  <a:lnTo>
                    <a:pt x="114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5"/>
            <p:cNvSpPr/>
            <p:nvPr/>
          </p:nvSpPr>
          <p:spPr>
            <a:xfrm>
              <a:off x="4915775" y="1520475"/>
              <a:ext cx="28725" cy="29375"/>
            </a:xfrm>
            <a:custGeom>
              <a:rect b="b" l="l" r="r" t="t"/>
              <a:pathLst>
                <a:path extrusionOk="0" h="1175" w="1149">
                  <a:moveTo>
                    <a:pt x="664" y="0"/>
                  </a:moveTo>
                  <a:lnTo>
                    <a:pt x="715" y="102"/>
                  </a:lnTo>
                  <a:lnTo>
                    <a:pt x="715" y="230"/>
                  </a:lnTo>
                  <a:lnTo>
                    <a:pt x="715" y="332"/>
                  </a:lnTo>
                  <a:lnTo>
                    <a:pt x="664" y="460"/>
                  </a:lnTo>
                  <a:lnTo>
                    <a:pt x="613" y="562"/>
                  </a:lnTo>
                  <a:lnTo>
                    <a:pt x="536" y="638"/>
                  </a:lnTo>
                  <a:lnTo>
                    <a:pt x="460" y="715"/>
                  </a:lnTo>
                  <a:lnTo>
                    <a:pt x="358" y="766"/>
                  </a:lnTo>
                  <a:lnTo>
                    <a:pt x="256" y="791"/>
                  </a:lnTo>
                  <a:lnTo>
                    <a:pt x="128" y="817"/>
                  </a:lnTo>
                  <a:lnTo>
                    <a:pt x="0" y="791"/>
                  </a:lnTo>
                  <a:lnTo>
                    <a:pt x="0" y="791"/>
                  </a:lnTo>
                  <a:lnTo>
                    <a:pt x="102" y="944"/>
                  </a:lnTo>
                  <a:lnTo>
                    <a:pt x="230" y="1072"/>
                  </a:lnTo>
                  <a:lnTo>
                    <a:pt x="383" y="1149"/>
                  </a:lnTo>
                  <a:lnTo>
                    <a:pt x="562" y="1174"/>
                  </a:lnTo>
                  <a:lnTo>
                    <a:pt x="689" y="1174"/>
                  </a:lnTo>
                  <a:lnTo>
                    <a:pt x="791" y="1123"/>
                  </a:lnTo>
                  <a:lnTo>
                    <a:pt x="893" y="1072"/>
                  </a:lnTo>
                  <a:lnTo>
                    <a:pt x="970" y="996"/>
                  </a:lnTo>
                  <a:lnTo>
                    <a:pt x="1047" y="919"/>
                  </a:lnTo>
                  <a:lnTo>
                    <a:pt x="1098" y="817"/>
                  </a:lnTo>
                  <a:lnTo>
                    <a:pt x="1149" y="715"/>
                  </a:lnTo>
                  <a:lnTo>
                    <a:pt x="1149" y="587"/>
                  </a:lnTo>
                  <a:lnTo>
                    <a:pt x="1149" y="485"/>
                  </a:lnTo>
                  <a:lnTo>
                    <a:pt x="1123" y="383"/>
                  </a:lnTo>
                  <a:lnTo>
                    <a:pt x="1072" y="281"/>
                  </a:lnTo>
                  <a:lnTo>
                    <a:pt x="1021" y="205"/>
                  </a:lnTo>
                  <a:lnTo>
                    <a:pt x="945" y="128"/>
                  </a:lnTo>
                  <a:lnTo>
                    <a:pt x="868" y="77"/>
                  </a:lnTo>
                  <a:lnTo>
                    <a:pt x="766" y="26"/>
                  </a:lnTo>
                  <a:lnTo>
                    <a:pt x="664"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5"/>
            <p:cNvSpPr/>
            <p:nvPr/>
          </p:nvSpPr>
          <p:spPr>
            <a:xfrm>
              <a:off x="4846875" y="1554925"/>
              <a:ext cx="40850" cy="42125"/>
            </a:xfrm>
            <a:custGeom>
              <a:rect b="b" l="l" r="r" t="t"/>
              <a:pathLst>
                <a:path extrusionOk="0" h="1685" w="1634">
                  <a:moveTo>
                    <a:pt x="1072" y="0"/>
                  </a:moveTo>
                  <a:lnTo>
                    <a:pt x="1123" y="102"/>
                  </a:lnTo>
                  <a:lnTo>
                    <a:pt x="1149" y="204"/>
                  </a:lnTo>
                  <a:lnTo>
                    <a:pt x="1174" y="332"/>
                  </a:lnTo>
                  <a:lnTo>
                    <a:pt x="1200" y="460"/>
                  </a:lnTo>
                  <a:lnTo>
                    <a:pt x="1174" y="613"/>
                  </a:lnTo>
                  <a:lnTo>
                    <a:pt x="1123" y="791"/>
                  </a:lnTo>
                  <a:lnTo>
                    <a:pt x="1047" y="944"/>
                  </a:lnTo>
                  <a:lnTo>
                    <a:pt x="945" y="1072"/>
                  </a:lnTo>
                  <a:lnTo>
                    <a:pt x="817" y="1174"/>
                  </a:lnTo>
                  <a:lnTo>
                    <a:pt x="664" y="1251"/>
                  </a:lnTo>
                  <a:lnTo>
                    <a:pt x="486" y="1302"/>
                  </a:lnTo>
                  <a:lnTo>
                    <a:pt x="332" y="1327"/>
                  </a:lnTo>
                  <a:lnTo>
                    <a:pt x="154" y="1302"/>
                  </a:lnTo>
                  <a:lnTo>
                    <a:pt x="1" y="1251"/>
                  </a:lnTo>
                  <a:lnTo>
                    <a:pt x="154" y="1429"/>
                  </a:lnTo>
                  <a:lnTo>
                    <a:pt x="332" y="1557"/>
                  </a:lnTo>
                  <a:lnTo>
                    <a:pt x="537" y="1659"/>
                  </a:lnTo>
                  <a:lnTo>
                    <a:pt x="639" y="1659"/>
                  </a:lnTo>
                  <a:lnTo>
                    <a:pt x="766" y="1684"/>
                  </a:lnTo>
                  <a:lnTo>
                    <a:pt x="919" y="1659"/>
                  </a:lnTo>
                  <a:lnTo>
                    <a:pt x="1098" y="1608"/>
                  </a:lnTo>
                  <a:lnTo>
                    <a:pt x="1251" y="1531"/>
                  </a:lnTo>
                  <a:lnTo>
                    <a:pt x="1379" y="1429"/>
                  </a:lnTo>
                  <a:lnTo>
                    <a:pt x="1481" y="1302"/>
                  </a:lnTo>
                  <a:lnTo>
                    <a:pt x="1557" y="1148"/>
                  </a:lnTo>
                  <a:lnTo>
                    <a:pt x="1608" y="995"/>
                  </a:lnTo>
                  <a:lnTo>
                    <a:pt x="1634" y="817"/>
                  </a:lnTo>
                  <a:lnTo>
                    <a:pt x="1608" y="664"/>
                  </a:lnTo>
                  <a:lnTo>
                    <a:pt x="1583" y="536"/>
                  </a:lnTo>
                  <a:lnTo>
                    <a:pt x="1532" y="434"/>
                  </a:lnTo>
                  <a:lnTo>
                    <a:pt x="1455" y="306"/>
                  </a:lnTo>
                  <a:lnTo>
                    <a:pt x="1379" y="204"/>
                  </a:lnTo>
                  <a:lnTo>
                    <a:pt x="1277" y="128"/>
                  </a:lnTo>
                  <a:lnTo>
                    <a:pt x="1174" y="51"/>
                  </a:lnTo>
                  <a:lnTo>
                    <a:pt x="1072"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5"/>
            <p:cNvSpPr/>
            <p:nvPr/>
          </p:nvSpPr>
          <p:spPr>
            <a:xfrm>
              <a:off x="4938100" y="1575975"/>
              <a:ext cx="12775" cy="12775"/>
            </a:xfrm>
            <a:custGeom>
              <a:rect b="b" l="l" r="r" t="t"/>
              <a:pathLst>
                <a:path extrusionOk="0" h="511" w="511">
                  <a:moveTo>
                    <a:pt x="154" y="0"/>
                  </a:moveTo>
                  <a:lnTo>
                    <a:pt x="77" y="77"/>
                  </a:lnTo>
                  <a:lnTo>
                    <a:pt x="26" y="153"/>
                  </a:lnTo>
                  <a:lnTo>
                    <a:pt x="0" y="255"/>
                  </a:lnTo>
                  <a:lnTo>
                    <a:pt x="26" y="357"/>
                  </a:lnTo>
                  <a:lnTo>
                    <a:pt x="77" y="434"/>
                  </a:lnTo>
                  <a:lnTo>
                    <a:pt x="154" y="485"/>
                  </a:lnTo>
                  <a:lnTo>
                    <a:pt x="256" y="511"/>
                  </a:lnTo>
                  <a:lnTo>
                    <a:pt x="358" y="485"/>
                  </a:lnTo>
                  <a:lnTo>
                    <a:pt x="434" y="434"/>
                  </a:lnTo>
                  <a:lnTo>
                    <a:pt x="485" y="357"/>
                  </a:lnTo>
                  <a:lnTo>
                    <a:pt x="511" y="255"/>
                  </a:lnTo>
                  <a:lnTo>
                    <a:pt x="485" y="153"/>
                  </a:lnTo>
                  <a:lnTo>
                    <a:pt x="434" y="77"/>
                  </a:lnTo>
                  <a:lnTo>
                    <a:pt x="35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5"/>
            <p:cNvSpPr/>
            <p:nvPr/>
          </p:nvSpPr>
          <p:spPr>
            <a:xfrm>
              <a:off x="4917050" y="1607225"/>
              <a:ext cx="12775" cy="12775"/>
            </a:xfrm>
            <a:custGeom>
              <a:rect b="b" l="l" r="r" t="t"/>
              <a:pathLst>
                <a:path extrusionOk="0" h="511" w="511">
                  <a:moveTo>
                    <a:pt x="256" y="1"/>
                  </a:moveTo>
                  <a:lnTo>
                    <a:pt x="154" y="26"/>
                  </a:lnTo>
                  <a:lnTo>
                    <a:pt x="77" y="77"/>
                  </a:lnTo>
                  <a:lnTo>
                    <a:pt x="26" y="154"/>
                  </a:lnTo>
                  <a:lnTo>
                    <a:pt x="0" y="256"/>
                  </a:lnTo>
                  <a:lnTo>
                    <a:pt x="26" y="358"/>
                  </a:lnTo>
                  <a:lnTo>
                    <a:pt x="77" y="434"/>
                  </a:lnTo>
                  <a:lnTo>
                    <a:pt x="154" y="485"/>
                  </a:lnTo>
                  <a:lnTo>
                    <a:pt x="256" y="511"/>
                  </a:lnTo>
                  <a:lnTo>
                    <a:pt x="358" y="485"/>
                  </a:lnTo>
                  <a:lnTo>
                    <a:pt x="434" y="434"/>
                  </a:lnTo>
                  <a:lnTo>
                    <a:pt x="485" y="358"/>
                  </a:lnTo>
                  <a:lnTo>
                    <a:pt x="511" y="256"/>
                  </a:lnTo>
                  <a:lnTo>
                    <a:pt x="485" y="154"/>
                  </a:lnTo>
                  <a:lnTo>
                    <a:pt x="434" y="77"/>
                  </a:lnTo>
                  <a:lnTo>
                    <a:pt x="358" y="26"/>
                  </a:lnTo>
                  <a:lnTo>
                    <a:pt x="25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5"/>
            <p:cNvSpPr/>
            <p:nvPr/>
          </p:nvSpPr>
          <p:spPr>
            <a:xfrm>
              <a:off x="4848150" y="1522375"/>
              <a:ext cx="12800" cy="12800"/>
            </a:xfrm>
            <a:custGeom>
              <a:rect b="b" l="l" r="r" t="t"/>
              <a:pathLst>
                <a:path extrusionOk="0" h="512" w="512">
                  <a:moveTo>
                    <a:pt x="256" y="1"/>
                  </a:moveTo>
                  <a:lnTo>
                    <a:pt x="154" y="26"/>
                  </a:lnTo>
                  <a:lnTo>
                    <a:pt x="77" y="78"/>
                  </a:lnTo>
                  <a:lnTo>
                    <a:pt x="26" y="154"/>
                  </a:lnTo>
                  <a:lnTo>
                    <a:pt x="1" y="256"/>
                  </a:lnTo>
                  <a:lnTo>
                    <a:pt x="26" y="358"/>
                  </a:lnTo>
                  <a:lnTo>
                    <a:pt x="77" y="435"/>
                  </a:lnTo>
                  <a:lnTo>
                    <a:pt x="154" y="486"/>
                  </a:lnTo>
                  <a:lnTo>
                    <a:pt x="256" y="511"/>
                  </a:lnTo>
                  <a:lnTo>
                    <a:pt x="358" y="486"/>
                  </a:lnTo>
                  <a:lnTo>
                    <a:pt x="435" y="435"/>
                  </a:lnTo>
                  <a:lnTo>
                    <a:pt x="486" y="358"/>
                  </a:lnTo>
                  <a:lnTo>
                    <a:pt x="511" y="256"/>
                  </a:lnTo>
                  <a:lnTo>
                    <a:pt x="486" y="154"/>
                  </a:lnTo>
                  <a:lnTo>
                    <a:pt x="435" y="78"/>
                  </a:lnTo>
                  <a:lnTo>
                    <a:pt x="358" y="26"/>
                  </a:lnTo>
                  <a:lnTo>
                    <a:pt x="256" y="1"/>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5"/>
            <p:cNvSpPr/>
            <p:nvPr/>
          </p:nvSpPr>
          <p:spPr>
            <a:xfrm>
              <a:off x="4977000" y="1495600"/>
              <a:ext cx="13425" cy="12775"/>
            </a:xfrm>
            <a:custGeom>
              <a:rect b="b" l="l" r="r" t="t"/>
              <a:pathLst>
                <a:path extrusionOk="0" h="511" w="537">
                  <a:moveTo>
                    <a:pt x="256" y="0"/>
                  </a:moveTo>
                  <a:lnTo>
                    <a:pt x="180" y="26"/>
                  </a:lnTo>
                  <a:lnTo>
                    <a:pt x="77" y="77"/>
                  </a:lnTo>
                  <a:lnTo>
                    <a:pt x="26" y="179"/>
                  </a:lnTo>
                  <a:lnTo>
                    <a:pt x="1" y="255"/>
                  </a:lnTo>
                  <a:lnTo>
                    <a:pt x="26" y="358"/>
                  </a:lnTo>
                  <a:lnTo>
                    <a:pt x="77" y="460"/>
                  </a:lnTo>
                  <a:lnTo>
                    <a:pt x="180" y="511"/>
                  </a:lnTo>
                  <a:lnTo>
                    <a:pt x="358" y="511"/>
                  </a:lnTo>
                  <a:lnTo>
                    <a:pt x="460" y="460"/>
                  </a:lnTo>
                  <a:lnTo>
                    <a:pt x="511" y="358"/>
                  </a:lnTo>
                  <a:lnTo>
                    <a:pt x="537" y="255"/>
                  </a:lnTo>
                  <a:lnTo>
                    <a:pt x="511" y="179"/>
                  </a:lnTo>
                  <a:lnTo>
                    <a:pt x="460"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5"/>
            <p:cNvSpPr/>
            <p:nvPr/>
          </p:nvSpPr>
          <p:spPr>
            <a:xfrm>
              <a:off x="4970625" y="1464350"/>
              <a:ext cx="12800" cy="12775"/>
            </a:xfrm>
            <a:custGeom>
              <a:rect b="b" l="l" r="r" t="t"/>
              <a:pathLst>
                <a:path extrusionOk="0" h="511" w="512">
                  <a:moveTo>
                    <a:pt x="256" y="0"/>
                  </a:moveTo>
                  <a:lnTo>
                    <a:pt x="179" y="26"/>
                  </a:lnTo>
                  <a:lnTo>
                    <a:pt x="77" y="77"/>
                  </a:lnTo>
                  <a:lnTo>
                    <a:pt x="26" y="153"/>
                  </a:lnTo>
                  <a:lnTo>
                    <a:pt x="1" y="255"/>
                  </a:lnTo>
                  <a:lnTo>
                    <a:pt x="26" y="357"/>
                  </a:lnTo>
                  <a:lnTo>
                    <a:pt x="77" y="434"/>
                  </a:lnTo>
                  <a:lnTo>
                    <a:pt x="179" y="485"/>
                  </a:lnTo>
                  <a:lnTo>
                    <a:pt x="256" y="510"/>
                  </a:lnTo>
                  <a:lnTo>
                    <a:pt x="358" y="485"/>
                  </a:lnTo>
                  <a:lnTo>
                    <a:pt x="460" y="434"/>
                  </a:lnTo>
                  <a:lnTo>
                    <a:pt x="511" y="357"/>
                  </a:lnTo>
                  <a:lnTo>
                    <a:pt x="511" y="255"/>
                  </a:lnTo>
                  <a:lnTo>
                    <a:pt x="511" y="153"/>
                  </a:lnTo>
                  <a:lnTo>
                    <a:pt x="460" y="77"/>
                  </a:lnTo>
                  <a:lnTo>
                    <a:pt x="358" y="26"/>
                  </a:lnTo>
                  <a:lnTo>
                    <a:pt x="25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5"/>
            <p:cNvSpPr/>
            <p:nvPr/>
          </p:nvSpPr>
          <p:spPr>
            <a:xfrm>
              <a:off x="4931725" y="1482850"/>
              <a:ext cx="12775" cy="12775"/>
            </a:xfrm>
            <a:custGeom>
              <a:rect b="b" l="l" r="r" t="t"/>
              <a:pathLst>
                <a:path extrusionOk="0" h="511" w="511">
                  <a:moveTo>
                    <a:pt x="255" y="0"/>
                  </a:moveTo>
                  <a:lnTo>
                    <a:pt x="153" y="26"/>
                  </a:lnTo>
                  <a:lnTo>
                    <a:pt x="77" y="77"/>
                  </a:lnTo>
                  <a:lnTo>
                    <a:pt x="26" y="153"/>
                  </a:lnTo>
                  <a:lnTo>
                    <a:pt x="0" y="255"/>
                  </a:lnTo>
                  <a:lnTo>
                    <a:pt x="26" y="357"/>
                  </a:lnTo>
                  <a:lnTo>
                    <a:pt x="77" y="434"/>
                  </a:lnTo>
                  <a:lnTo>
                    <a:pt x="153" y="510"/>
                  </a:lnTo>
                  <a:lnTo>
                    <a:pt x="358" y="510"/>
                  </a:lnTo>
                  <a:lnTo>
                    <a:pt x="434" y="434"/>
                  </a:lnTo>
                  <a:lnTo>
                    <a:pt x="485" y="357"/>
                  </a:lnTo>
                  <a:lnTo>
                    <a:pt x="511" y="255"/>
                  </a:lnTo>
                  <a:lnTo>
                    <a:pt x="485" y="153"/>
                  </a:lnTo>
                  <a:lnTo>
                    <a:pt x="434" y="77"/>
                  </a:lnTo>
                  <a:lnTo>
                    <a:pt x="358" y="26"/>
                  </a:lnTo>
                  <a:lnTo>
                    <a:pt x="255"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5"/>
            <p:cNvSpPr/>
            <p:nvPr/>
          </p:nvSpPr>
          <p:spPr>
            <a:xfrm>
              <a:off x="4854525" y="1400550"/>
              <a:ext cx="28750" cy="12150"/>
            </a:xfrm>
            <a:custGeom>
              <a:rect b="b" l="l" r="r" t="t"/>
              <a:pathLst>
                <a:path extrusionOk="0" h="486" w="1150">
                  <a:moveTo>
                    <a:pt x="256" y="1"/>
                  </a:moveTo>
                  <a:lnTo>
                    <a:pt x="154" y="26"/>
                  </a:lnTo>
                  <a:lnTo>
                    <a:pt x="77" y="77"/>
                  </a:lnTo>
                  <a:lnTo>
                    <a:pt x="26" y="154"/>
                  </a:lnTo>
                  <a:lnTo>
                    <a:pt x="1" y="256"/>
                  </a:lnTo>
                  <a:lnTo>
                    <a:pt x="26" y="332"/>
                  </a:lnTo>
                  <a:lnTo>
                    <a:pt x="77" y="409"/>
                  </a:lnTo>
                  <a:lnTo>
                    <a:pt x="154" y="460"/>
                  </a:lnTo>
                  <a:lnTo>
                    <a:pt x="256" y="485"/>
                  </a:lnTo>
                  <a:lnTo>
                    <a:pt x="919" y="485"/>
                  </a:lnTo>
                  <a:lnTo>
                    <a:pt x="996" y="460"/>
                  </a:lnTo>
                  <a:lnTo>
                    <a:pt x="1073" y="409"/>
                  </a:lnTo>
                  <a:lnTo>
                    <a:pt x="1124" y="332"/>
                  </a:lnTo>
                  <a:lnTo>
                    <a:pt x="1149" y="256"/>
                  </a:lnTo>
                  <a:lnTo>
                    <a:pt x="1124" y="154"/>
                  </a:lnTo>
                  <a:lnTo>
                    <a:pt x="1073" y="77"/>
                  </a:lnTo>
                  <a:lnTo>
                    <a:pt x="996" y="26"/>
                  </a:lnTo>
                  <a:lnTo>
                    <a:pt x="919"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5"/>
            <p:cNvSpPr/>
            <p:nvPr/>
          </p:nvSpPr>
          <p:spPr>
            <a:xfrm>
              <a:off x="4854525" y="1375675"/>
              <a:ext cx="47875" cy="12150"/>
            </a:xfrm>
            <a:custGeom>
              <a:rect b="b" l="l" r="r" t="t"/>
              <a:pathLst>
                <a:path extrusionOk="0" h="486" w="1915">
                  <a:moveTo>
                    <a:pt x="256" y="0"/>
                  </a:moveTo>
                  <a:lnTo>
                    <a:pt x="154" y="26"/>
                  </a:lnTo>
                  <a:lnTo>
                    <a:pt x="77" y="77"/>
                  </a:lnTo>
                  <a:lnTo>
                    <a:pt x="26" y="153"/>
                  </a:lnTo>
                  <a:lnTo>
                    <a:pt x="1" y="230"/>
                  </a:lnTo>
                  <a:lnTo>
                    <a:pt x="26" y="332"/>
                  </a:lnTo>
                  <a:lnTo>
                    <a:pt x="77" y="409"/>
                  </a:lnTo>
                  <a:lnTo>
                    <a:pt x="154" y="460"/>
                  </a:lnTo>
                  <a:lnTo>
                    <a:pt x="256" y="485"/>
                  </a:lnTo>
                  <a:lnTo>
                    <a:pt x="1659" y="485"/>
                  </a:lnTo>
                  <a:lnTo>
                    <a:pt x="1762" y="460"/>
                  </a:lnTo>
                  <a:lnTo>
                    <a:pt x="1838" y="409"/>
                  </a:lnTo>
                  <a:lnTo>
                    <a:pt x="1889" y="332"/>
                  </a:lnTo>
                  <a:lnTo>
                    <a:pt x="1915" y="230"/>
                  </a:lnTo>
                  <a:lnTo>
                    <a:pt x="1889" y="153"/>
                  </a:lnTo>
                  <a:lnTo>
                    <a:pt x="1838" y="77"/>
                  </a:lnTo>
                  <a:lnTo>
                    <a:pt x="1762" y="26"/>
                  </a:lnTo>
                  <a:lnTo>
                    <a:pt x="165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5"/>
            <p:cNvSpPr/>
            <p:nvPr/>
          </p:nvSpPr>
          <p:spPr>
            <a:xfrm>
              <a:off x="4854525" y="1454125"/>
              <a:ext cx="28750" cy="12150"/>
            </a:xfrm>
            <a:custGeom>
              <a:rect b="b" l="l" r="r" t="t"/>
              <a:pathLst>
                <a:path extrusionOk="0" h="486" w="1150">
                  <a:moveTo>
                    <a:pt x="256" y="1"/>
                  </a:moveTo>
                  <a:lnTo>
                    <a:pt x="154" y="26"/>
                  </a:lnTo>
                  <a:lnTo>
                    <a:pt x="77" y="77"/>
                  </a:lnTo>
                  <a:lnTo>
                    <a:pt x="26" y="154"/>
                  </a:lnTo>
                  <a:lnTo>
                    <a:pt x="1" y="230"/>
                  </a:lnTo>
                  <a:lnTo>
                    <a:pt x="26" y="333"/>
                  </a:lnTo>
                  <a:lnTo>
                    <a:pt x="77" y="409"/>
                  </a:lnTo>
                  <a:lnTo>
                    <a:pt x="154" y="460"/>
                  </a:lnTo>
                  <a:lnTo>
                    <a:pt x="256" y="486"/>
                  </a:lnTo>
                  <a:lnTo>
                    <a:pt x="919" y="486"/>
                  </a:lnTo>
                  <a:lnTo>
                    <a:pt x="996" y="460"/>
                  </a:lnTo>
                  <a:lnTo>
                    <a:pt x="1073" y="409"/>
                  </a:lnTo>
                  <a:lnTo>
                    <a:pt x="1124" y="333"/>
                  </a:lnTo>
                  <a:lnTo>
                    <a:pt x="1149" y="230"/>
                  </a:lnTo>
                  <a:lnTo>
                    <a:pt x="1124" y="154"/>
                  </a:lnTo>
                  <a:lnTo>
                    <a:pt x="1073" y="77"/>
                  </a:lnTo>
                  <a:lnTo>
                    <a:pt x="996" y="26"/>
                  </a:lnTo>
                  <a:lnTo>
                    <a:pt x="919" y="1"/>
                  </a:lnTo>
                  <a:close/>
                </a:path>
              </a:pathLst>
            </a:custGeom>
            <a:solidFill>
              <a:srgbClr val="76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5"/>
            <p:cNvSpPr/>
            <p:nvPr/>
          </p:nvSpPr>
          <p:spPr>
            <a:xfrm>
              <a:off x="4854525" y="1478375"/>
              <a:ext cx="47875" cy="11500"/>
            </a:xfrm>
            <a:custGeom>
              <a:rect b="b" l="l" r="r" t="t"/>
              <a:pathLst>
                <a:path extrusionOk="0" h="460" w="1915">
                  <a:moveTo>
                    <a:pt x="154" y="0"/>
                  </a:moveTo>
                  <a:lnTo>
                    <a:pt x="77" y="51"/>
                  </a:lnTo>
                  <a:lnTo>
                    <a:pt x="26" y="128"/>
                  </a:lnTo>
                  <a:lnTo>
                    <a:pt x="1" y="230"/>
                  </a:lnTo>
                  <a:lnTo>
                    <a:pt x="26" y="332"/>
                  </a:lnTo>
                  <a:lnTo>
                    <a:pt x="77" y="409"/>
                  </a:lnTo>
                  <a:lnTo>
                    <a:pt x="154" y="460"/>
                  </a:lnTo>
                  <a:lnTo>
                    <a:pt x="1762" y="460"/>
                  </a:lnTo>
                  <a:lnTo>
                    <a:pt x="1838" y="409"/>
                  </a:lnTo>
                  <a:lnTo>
                    <a:pt x="1889" y="332"/>
                  </a:lnTo>
                  <a:lnTo>
                    <a:pt x="1915" y="230"/>
                  </a:lnTo>
                  <a:lnTo>
                    <a:pt x="1889" y="128"/>
                  </a:lnTo>
                  <a:lnTo>
                    <a:pt x="1838" y="51"/>
                  </a:lnTo>
                  <a:lnTo>
                    <a:pt x="1762" y="0"/>
                  </a:lnTo>
                  <a:close/>
                </a:path>
              </a:pathLst>
            </a:custGeom>
            <a:solidFill>
              <a:srgbClr val="76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5"/>
            <p:cNvSpPr/>
            <p:nvPr/>
          </p:nvSpPr>
          <p:spPr>
            <a:xfrm>
              <a:off x="4741625" y="1277450"/>
              <a:ext cx="385325" cy="56150"/>
            </a:xfrm>
            <a:custGeom>
              <a:rect b="b" l="l" r="r" t="t"/>
              <a:pathLst>
                <a:path extrusionOk="0" h="2246" w="15413">
                  <a:moveTo>
                    <a:pt x="741" y="0"/>
                  </a:moveTo>
                  <a:lnTo>
                    <a:pt x="588" y="26"/>
                  </a:lnTo>
                  <a:lnTo>
                    <a:pt x="460" y="77"/>
                  </a:lnTo>
                  <a:lnTo>
                    <a:pt x="332" y="128"/>
                  </a:lnTo>
                  <a:lnTo>
                    <a:pt x="205" y="230"/>
                  </a:lnTo>
                  <a:lnTo>
                    <a:pt x="128" y="332"/>
                  </a:lnTo>
                  <a:lnTo>
                    <a:pt x="52" y="459"/>
                  </a:lnTo>
                  <a:lnTo>
                    <a:pt x="1" y="612"/>
                  </a:lnTo>
                  <a:lnTo>
                    <a:pt x="1" y="740"/>
                  </a:lnTo>
                  <a:lnTo>
                    <a:pt x="1" y="1480"/>
                  </a:lnTo>
                  <a:lnTo>
                    <a:pt x="1" y="1633"/>
                  </a:lnTo>
                  <a:lnTo>
                    <a:pt x="52" y="1786"/>
                  </a:lnTo>
                  <a:lnTo>
                    <a:pt x="128" y="1914"/>
                  </a:lnTo>
                  <a:lnTo>
                    <a:pt x="205" y="2016"/>
                  </a:lnTo>
                  <a:lnTo>
                    <a:pt x="332" y="2118"/>
                  </a:lnTo>
                  <a:lnTo>
                    <a:pt x="460" y="2169"/>
                  </a:lnTo>
                  <a:lnTo>
                    <a:pt x="588" y="2220"/>
                  </a:lnTo>
                  <a:lnTo>
                    <a:pt x="741" y="2245"/>
                  </a:lnTo>
                  <a:lnTo>
                    <a:pt x="14672" y="2245"/>
                  </a:lnTo>
                  <a:lnTo>
                    <a:pt x="14825" y="2220"/>
                  </a:lnTo>
                  <a:lnTo>
                    <a:pt x="14953" y="2169"/>
                  </a:lnTo>
                  <a:lnTo>
                    <a:pt x="15080" y="2118"/>
                  </a:lnTo>
                  <a:lnTo>
                    <a:pt x="15182" y="2016"/>
                  </a:lnTo>
                  <a:lnTo>
                    <a:pt x="15285" y="1914"/>
                  </a:lnTo>
                  <a:lnTo>
                    <a:pt x="15361" y="1786"/>
                  </a:lnTo>
                  <a:lnTo>
                    <a:pt x="15387" y="1633"/>
                  </a:lnTo>
                  <a:lnTo>
                    <a:pt x="15412" y="1480"/>
                  </a:lnTo>
                  <a:lnTo>
                    <a:pt x="15412" y="740"/>
                  </a:lnTo>
                  <a:lnTo>
                    <a:pt x="15387" y="612"/>
                  </a:lnTo>
                  <a:lnTo>
                    <a:pt x="15361" y="459"/>
                  </a:lnTo>
                  <a:lnTo>
                    <a:pt x="15285" y="332"/>
                  </a:lnTo>
                  <a:lnTo>
                    <a:pt x="15182" y="230"/>
                  </a:lnTo>
                  <a:lnTo>
                    <a:pt x="15080" y="128"/>
                  </a:lnTo>
                  <a:lnTo>
                    <a:pt x="14953" y="77"/>
                  </a:lnTo>
                  <a:lnTo>
                    <a:pt x="14825" y="26"/>
                  </a:lnTo>
                  <a:lnTo>
                    <a:pt x="14672"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7" name="Google Shape;2737;p45"/>
          <p:cNvGrpSpPr/>
          <p:nvPr/>
        </p:nvGrpSpPr>
        <p:grpSpPr>
          <a:xfrm>
            <a:off x="4927561" y="1770702"/>
            <a:ext cx="508545" cy="502902"/>
            <a:chOff x="5484775" y="1277450"/>
            <a:chExt cx="397425" cy="397425"/>
          </a:xfrm>
        </p:grpSpPr>
        <p:sp>
          <p:nvSpPr>
            <p:cNvPr id="2738" name="Google Shape;2738;p45"/>
            <p:cNvSpPr/>
            <p:nvPr/>
          </p:nvSpPr>
          <p:spPr>
            <a:xfrm>
              <a:off x="5484775" y="1611700"/>
              <a:ext cx="63800" cy="63175"/>
            </a:xfrm>
            <a:custGeom>
              <a:rect b="b" l="l" r="r" t="t"/>
              <a:pathLst>
                <a:path extrusionOk="0" h="2527" w="2552">
                  <a:moveTo>
                    <a:pt x="2220" y="0"/>
                  </a:moveTo>
                  <a:lnTo>
                    <a:pt x="2144" y="51"/>
                  </a:lnTo>
                  <a:lnTo>
                    <a:pt x="77" y="2118"/>
                  </a:lnTo>
                  <a:lnTo>
                    <a:pt x="26" y="2220"/>
                  </a:lnTo>
                  <a:lnTo>
                    <a:pt x="0" y="2297"/>
                  </a:lnTo>
                  <a:lnTo>
                    <a:pt x="26" y="2399"/>
                  </a:lnTo>
                  <a:lnTo>
                    <a:pt x="77" y="2475"/>
                  </a:lnTo>
                  <a:lnTo>
                    <a:pt x="153" y="2526"/>
                  </a:lnTo>
                  <a:lnTo>
                    <a:pt x="332" y="2526"/>
                  </a:lnTo>
                  <a:lnTo>
                    <a:pt x="409" y="2475"/>
                  </a:lnTo>
                  <a:lnTo>
                    <a:pt x="2475" y="383"/>
                  </a:lnTo>
                  <a:lnTo>
                    <a:pt x="2526" y="306"/>
                  </a:lnTo>
                  <a:lnTo>
                    <a:pt x="2552" y="230"/>
                  </a:lnTo>
                  <a:lnTo>
                    <a:pt x="2526" y="128"/>
                  </a:lnTo>
                  <a:lnTo>
                    <a:pt x="2475" y="51"/>
                  </a:lnTo>
                  <a:lnTo>
                    <a:pt x="239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5"/>
            <p:cNvSpPr/>
            <p:nvPr/>
          </p:nvSpPr>
          <p:spPr>
            <a:xfrm>
              <a:off x="5524325" y="1561300"/>
              <a:ext cx="74650" cy="74650"/>
            </a:xfrm>
            <a:custGeom>
              <a:rect b="b" l="l" r="r" t="t"/>
              <a:pathLst>
                <a:path extrusionOk="0" h="2986" w="2986">
                  <a:moveTo>
                    <a:pt x="970" y="0"/>
                  </a:moveTo>
                  <a:lnTo>
                    <a:pt x="179" y="791"/>
                  </a:lnTo>
                  <a:lnTo>
                    <a:pt x="102" y="893"/>
                  </a:lnTo>
                  <a:lnTo>
                    <a:pt x="26" y="996"/>
                  </a:lnTo>
                  <a:lnTo>
                    <a:pt x="0" y="1123"/>
                  </a:lnTo>
                  <a:lnTo>
                    <a:pt x="0" y="1251"/>
                  </a:lnTo>
                  <a:lnTo>
                    <a:pt x="0" y="1353"/>
                  </a:lnTo>
                  <a:lnTo>
                    <a:pt x="26" y="1480"/>
                  </a:lnTo>
                  <a:lnTo>
                    <a:pt x="102" y="1582"/>
                  </a:lnTo>
                  <a:lnTo>
                    <a:pt x="179" y="1684"/>
                  </a:lnTo>
                  <a:lnTo>
                    <a:pt x="1302" y="2807"/>
                  </a:lnTo>
                  <a:lnTo>
                    <a:pt x="1378" y="2884"/>
                  </a:lnTo>
                  <a:lnTo>
                    <a:pt x="1506" y="2935"/>
                  </a:lnTo>
                  <a:lnTo>
                    <a:pt x="1608" y="2986"/>
                  </a:lnTo>
                  <a:lnTo>
                    <a:pt x="1863" y="2986"/>
                  </a:lnTo>
                  <a:lnTo>
                    <a:pt x="1965" y="2935"/>
                  </a:lnTo>
                  <a:lnTo>
                    <a:pt x="2093" y="2884"/>
                  </a:lnTo>
                  <a:lnTo>
                    <a:pt x="2195" y="2807"/>
                  </a:lnTo>
                  <a:lnTo>
                    <a:pt x="2986" y="2016"/>
                  </a:lnTo>
                  <a:lnTo>
                    <a:pt x="970"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5"/>
            <p:cNvSpPr/>
            <p:nvPr/>
          </p:nvSpPr>
          <p:spPr>
            <a:xfrm>
              <a:off x="5533900" y="1371850"/>
              <a:ext cx="254525" cy="254550"/>
            </a:xfrm>
            <a:custGeom>
              <a:rect b="b" l="l" r="r" t="t"/>
              <a:pathLst>
                <a:path extrusionOk="0" h="10182" w="10181">
                  <a:moveTo>
                    <a:pt x="6889" y="0"/>
                  </a:moveTo>
                  <a:lnTo>
                    <a:pt x="102" y="6762"/>
                  </a:lnTo>
                  <a:lnTo>
                    <a:pt x="51" y="6838"/>
                  </a:lnTo>
                  <a:lnTo>
                    <a:pt x="26" y="6889"/>
                  </a:lnTo>
                  <a:lnTo>
                    <a:pt x="0" y="7043"/>
                  </a:lnTo>
                  <a:lnTo>
                    <a:pt x="26" y="7170"/>
                  </a:lnTo>
                  <a:lnTo>
                    <a:pt x="51" y="7247"/>
                  </a:lnTo>
                  <a:lnTo>
                    <a:pt x="102" y="7298"/>
                  </a:lnTo>
                  <a:lnTo>
                    <a:pt x="2858" y="10053"/>
                  </a:lnTo>
                  <a:lnTo>
                    <a:pt x="2934" y="10104"/>
                  </a:lnTo>
                  <a:lnTo>
                    <a:pt x="2985" y="10155"/>
                  </a:lnTo>
                  <a:lnTo>
                    <a:pt x="3139" y="10181"/>
                  </a:lnTo>
                  <a:lnTo>
                    <a:pt x="3266" y="10155"/>
                  </a:lnTo>
                  <a:lnTo>
                    <a:pt x="3343" y="10104"/>
                  </a:lnTo>
                  <a:lnTo>
                    <a:pt x="3394" y="10053"/>
                  </a:lnTo>
                  <a:lnTo>
                    <a:pt x="10181" y="3292"/>
                  </a:lnTo>
                  <a:lnTo>
                    <a:pt x="688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5"/>
            <p:cNvSpPr/>
            <p:nvPr/>
          </p:nvSpPr>
          <p:spPr>
            <a:xfrm>
              <a:off x="5533900" y="1455400"/>
              <a:ext cx="170325" cy="171000"/>
            </a:xfrm>
            <a:custGeom>
              <a:rect b="b" l="l" r="r" t="t"/>
              <a:pathLst>
                <a:path extrusionOk="0" h="6840" w="6813">
                  <a:moveTo>
                    <a:pt x="3521" y="1"/>
                  </a:moveTo>
                  <a:lnTo>
                    <a:pt x="102" y="3420"/>
                  </a:lnTo>
                  <a:lnTo>
                    <a:pt x="51" y="3496"/>
                  </a:lnTo>
                  <a:lnTo>
                    <a:pt x="26" y="3547"/>
                  </a:lnTo>
                  <a:lnTo>
                    <a:pt x="0" y="3701"/>
                  </a:lnTo>
                  <a:lnTo>
                    <a:pt x="26" y="3828"/>
                  </a:lnTo>
                  <a:lnTo>
                    <a:pt x="51" y="3905"/>
                  </a:lnTo>
                  <a:lnTo>
                    <a:pt x="102" y="3956"/>
                  </a:lnTo>
                  <a:lnTo>
                    <a:pt x="2858" y="6711"/>
                  </a:lnTo>
                  <a:lnTo>
                    <a:pt x="2934" y="6762"/>
                  </a:lnTo>
                  <a:lnTo>
                    <a:pt x="2985" y="6813"/>
                  </a:lnTo>
                  <a:lnTo>
                    <a:pt x="3139" y="6839"/>
                  </a:lnTo>
                  <a:lnTo>
                    <a:pt x="3266" y="6813"/>
                  </a:lnTo>
                  <a:lnTo>
                    <a:pt x="3343" y="6762"/>
                  </a:lnTo>
                  <a:lnTo>
                    <a:pt x="3394" y="6711"/>
                  </a:lnTo>
                  <a:lnTo>
                    <a:pt x="6813" y="3292"/>
                  </a:lnTo>
                  <a:lnTo>
                    <a:pt x="3521"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5"/>
            <p:cNvSpPr/>
            <p:nvPr/>
          </p:nvSpPr>
          <p:spPr>
            <a:xfrm>
              <a:off x="5671675" y="1324650"/>
              <a:ext cx="163975" cy="163950"/>
            </a:xfrm>
            <a:custGeom>
              <a:rect b="b" l="l" r="r" t="t"/>
              <a:pathLst>
                <a:path extrusionOk="0" h="6558" w="6559">
                  <a:moveTo>
                    <a:pt x="5384" y="0"/>
                  </a:moveTo>
                  <a:lnTo>
                    <a:pt x="0" y="5384"/>
                  </a:lnTo>
                  <a:lnTo>
                    <a:pt x="1174" y="6558"/>
                  </a:lnTo>
                  <a:lnTo>
                    <a:pt x="6558" y="1174"/>
                  </a:lnTo>
                  <a:lnTo>
                    <a:pt x="5384"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5"/>
            <p:cNvSpPr/>
            <p:nvPr/>
          </p:nvSpPr>
          <p:spPr>
            <a:xfrm>
              <a:off x="5621925" y="1432450"/>
              <a:ext cx="105275" cy="105275"/>
            </a:xfrm>
            <a:custGeom>
              <a:rect b="b" l="l" r="r" t="t"/>
              <a:pathLst>
                <a:path extrusionOk="0" h="4211" w="4211">
                  <a:moveTo>
                    <a:pt x="919" y="0"/>
                  </a:moveTo>
                  <a:lnTo>
                    <a:pt x="0" y="919"/>
                  </a:lnTo>
                  <a:lnTo>
                    <a:pt x="3292" y="4210"/>
                  </a:lnTo>
                  <a:lnTo>
                    <a:pt x="4210" y="3292"/>
                  </a:lnTo>
                  <a:lnTo>
                    <a:pt x="91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5"/>
            <p:cNvSpPr/>
            <p:nvPr/>
          </p:nvSpPr>
          <p:spPr>
            <a:xfrm>
              <a:off x="5615550" y="1491125"/>
              <a:ext cx="35725" cy="36400"/>
            </a:xfrm>
            <a:custGeom>
              <a:rect b="b" l="l" r="r" t="t"/>
              <a:pathLst>
                <a:path extrusionOk="0" h="1456" w="1429">
                  <a:moveTo>
                    <a:pt x="230" y="1"/>
                  </a:moveTo>
                  <a:lnTo>
                    <a:pt x="153" y="26"/>
                  </a:lnTo>
                  <a:lnTo>
                    <a:pt x="77" y="77"/>
                  </a:lnTo>
                  <a:lnTo>
                    <a:pt x="26" y="154"/>
                  </a:lnTo>
                  <a:lnTo>
                    <a:pt x="0" y="256"/>
                  </a:lnTo>
                  <a:lnTo>
                    <a:pt x="26" y="332"/>
                  </a:lnTo>
                  <a:lnTo>
                    <a:pt x="77" y="409"/>
                  </a:lnTo>
                  <a:lnTo>
                    <a:pt x="1021" y="1379"/>
                  </a:lnTo>
                  <a:lnTo>
                    <a:pt x="1097" y="1430"/>
                  </a:lnTo>
                  <a:lnTo>
                    <a:pt x="1199" y="1455"/>
                  </a:lnTo>
                  <a:lnTo>
                    <a:pt x="1276" y="1430"/>
                  </a:lnTo>
                  <a:lnTo>
                    <a:pt x="1352" y="1379"/>
                  </a:lnTo>
                  <a:lnTo>
                    <a:pt x="1403" y="1302"/>
                  </a:lnTo>
                  <a:lnTo>
                    <a:pt x="1429" y="1225"/>
                  </a:lnTo>
                  <a:lnTo>
                    <a:pt x="1403" y="1123"/>
                  </a:lnTo>
                  <a:lnTo>
                    <a:pt x="1352" y="1047"/>
                  </a:lnTo>
                  <a:lnTo>
                    <a:pt x="383" y="77"/>
                  </a:lnTo>
                  <a:lnTo>
                    <a:pt x="306" y="26"/>
                  </a:lnTo>
                  <a:lnTo>
                    <a:pt x="230" y="1"/>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5"/>
            <p:cNvSpPr/>
            <p:nvPr/>
          </p:nvSpPr>
          <p:spPr>
            <a:xfrm>
              <a:off x="5594500" y="1512825"/>
              <a:ext cx="26175" cy="26175"/>
            </a:xfrm>
            <a:custGeom>
              <a:rect b="b" l="l" r="r" t="t"/>
              <a:pathLst>
                <a:path extrusionOk="0" h="1047" w="1047">
                  <a:moveTo>
                    <a:pt x="128" y="0"/>
                  </a:moveTo>
                  <a:lnTo>
                    <a:pt x="51" y="51"/>
                  </a:lnTo>
                  <a:lnTo>
                    <a:pt x="0" y="128"/>
                  </a:lnTo>
                  <a:lnTo>
                    <a:pt x="0" y="230"/>
                  </a:lnTo>
                  <a:lnTo>
                    <a:pt x="0" y="306"/>
                  </a:lnTo>
                  <a:lnTo>
                    <a:pt x="51" y="383"/>
                  </a:lnTo>
                  <a:lnTo>
                    <a:pt x="664" y="970"/>
                  </a:lnTo>
                  <a:lnTo>
                    <a:pt x="740" y="1021"/>
                  </a:lnTo>
                  <a:lnTo>
                    <a:pt x="817" y="1046"/>
                  </a:lnTo>
                  <a:lnTo>
                    <a:pt x="893" y="1021"/>
                  </a:lnTo>
                  <a:lnTo>
                    <a:pt x="970" y="970"/>
                  </a:lnTo>
                  <a:lnTo>
                    <a:pt x="1021" y="893"/>
                  </a:lnTo>
                  <a:lnTo>
                    <a:pt x="1046" y="817"/>
                  </a:lnTo>
                  <a:lnTo>
                    <a:pt x="1021" y="715"/>
                  </a:lnTo>
                  <a:lnTo>
                    <a:pt x="970" y="638"/>
                  </a:lnTo>
                  <a:lnTo>
                    <a:pt x="383" y="51"/>
                  </a:lnTo>
                  <a:lnTo>
                    <a:pt x="306"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5"/>
            <p:cNvSpPr/>
            <p:nvPr/>
          </p:nvSpPr>
          <p:spPr>
            <a:xfrm>
              <a:off x="5572800" y="1533875"/>
              <a:ext cx="35750" cy="36375"/>
            </a:xfrm>
            <a:custGeom>
              <a:rect b="b" l="l" r="r" t="t"/>
              <a:pathLst>
                <a:path extrusionOk="0" h="1455" w="1430">
                  <a:moveTo>
                    <a:pt x="230" y="0"/>
                  </a:moveTo>
                  <a:lnTo>
                    <a:pt x="154" y="26"/>
                  </a:lnTo>
                  <a:lnTo>
                    <a:pt x="77" y="77"/>
                  </a:lnTo>
                  <a:lnTo>
                    <a:pt x="26" y="153"/>
                  </a:lnTo>
                  <a:lnTo>
                    <a:pt x="1" y="255"/>
                  </a:lnTo>
                  <a:lnTo>
                    <a:pt x="26" y="332"/>
                  </a:lnTo>
                  <a:lnTo>
                    <a:pt x="77" y="408"/>
                  </a:lnTo>
                  <a:lnTo>
                    <a:pt x="1047" y="1378"/>
                  </a:lnTo>
                  <a:lnTo>
                    <a:pt x="1123" y="1429"/>
                  </a:lnTo>
                  <a:lnTo>
                    <a:pt x="1200" y="1455"/>
                  </a:lnTo>
                  <a:lnTo>
                    <a:pt x="1276" y="1429"/>
                  </a:lnTo>
                  <a:lnTo>
                    <a:pt x="1353" y="1378"/>
                  </a:lnTo>
                  <a:lnTo>
                    <a:pt x="1404" y="1302"/>
                  </a:lnTo>
                  <a:lnTo>
                    <a:pt x="1429" y="1199"/>
                  </a:lnTo>
                  <a:lnTo>
                    <a:pt x="1404" y="1123"/>
                  </a:lnTo>
                  <a:lnTo>
                    <a:pt x="1353" y="1046"/>
                  </a:lnTo>
                  <a:lnTo>
                    <a:pt x="409" y="77"/>
                  </a:lnTo>
                  <a:lnTo>
                    <a:pt x="307" y="26"/>
                  </a:lnTo>
                  <a:lnTo>
                    <a:pt x="230" y="0"/>
                  </a:lnTo>
                  <a:close/>
                </a:path>
              </a:pathLst>
            </a:custGeom>
            <a:solidFill>
              <a:srgbClr val="6FF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5"/>
            <p:cNvSpPr/>
            <p:nvPr/>
          </p:nvSpPr>
          <p:spPr>
            <a:xfrm>
              <a:off x="5591950" y="1524300"/>
              <a:ext cx="112275" cy="102100"/>
            </a:xfrm>
            <a:custGeom>
              <a:rect b="b" l="l" r="r" t="t"/>
              <a:pathLst>
                <a:path extrusionOk="0" h="4084" w="4491">
                  <a:moveTo>
                    <a:pt x="3955" y="1"/>
                  </a:moveTo>
                  <a:lnTo>
                    <a:pt x="536" y="3420"/>
                  </a:lnTo>
                  <a:lnTo>
                    <a:pt x="485" y="3471"/>
                  </a:lnTo>
                  <a:lnTo>
                    <a:pt x="408" y="3522"/>
                  </a:lnTo>
                  <a:lnTo>
                    <a:pt x="281" y="3547"/>
                  </a:lnTo>
                  <a:lnTo>
                    <a:pt x="128" y="3522"/>
                  </a:lnTo>
                  <a:lnTo>
                    <a:pt x="77" y="3471"/>
                  </a:lnTo>
                  <a:lnTo>
                    <a:pt x="0" y="3420"/>
                  </a:lnTo>
                  <a:lnTo>
                    <a:pt x="536" y="3955"/>
                  </a:lnTo>
                  <a:lnTo>
                    <a:pt x="612" y="4006"/>
                  </a:lnTo>
                  <a:lnTo>
                    <a:pt x="663" y="4057"/>
                  </a:lnTo>
                  <a:lnTo>
                    <a:pt x="817" y="4083"/>
                  </a:lnTo>
                  <a:lnTo>
                    <a:pt x="944" y="4057"/>
                  </a:lnTo>
                  <a:lnTo>
                    <a:pt x="1021" y="4006"/>
                  </a:lnTo>
                  <a:lnTo>
                    <a:pt x="1072" y="3955"/>
                  </a:lnTo>
                  <a:lnTo>
                    <a:pt x="4491" y="536"/>
                  </a:lnTo>
                  <a:lnTo>
                    <a:pt x="3955" y="1"/>
                  </a:lnTo>
                  <a:close/>
                </a:path>
              </a:pathLst>
            </a:custGeom>
            <a:solidFill>
              <a:srgbClr val="00E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5"/>
            <p:cNvSpPr/>
            <p:nvPr/>
          </p:nvSpPr>
          <p:spPr>
            <a:xfrm>
              <a:off x="5696550" y="1334200"/>
              <a:ext cx="129525" cy="128900"/>
            </a:xfrm>
            <a:custGeom>
              <a:rect b="b" l="l" r="r" t="t"/>
              <a:pathLst>
                <a:path extrusionOk="0" h="5156" w="5181">
                  <a:moveTo>
                    <a:pt x="1021" y="1"/>
                  </a:moveTo>
                  <a:lnTo>
                    <a:pt x="919" y="26"/>
                  </a:lnTo>
                  <a:lnTo>
                    <a:pt x="817" y="77"/>
                  </a:lnTo>
                  <a:lnTo>
                    <a:pt x="103" y="792"/>
                  </a:lnTo>
                  <a:lnTo>
                    <a:pt x="26" y="894"/>
                  </a:lnTo>
                  <a:lnTo>
                    <a:pt x="1" y="1022"/>
                  </a:lnTo>
                  <a:lnTo>
                    <a:pt x="26" y="1124"/>
                  </a:lnTo>
                  <a:lnTo>
                    <a:pt x="103" y="1226"/>
                  </a:lnTo>
                  <a:lnTo>
                    <a:pt x="3956" y="5078"/>
                  </a:lnTo>
                  <a:lnTo>
                    <a:pt x="4058" y="5130"/>
                  </a:lnTo>
                  <a:lnTo>
                    <a:pt x="4160" y="5155"/>
                  </a:lnTo>
                  <a:lnTo>
                    <a:pt x="4262" y="5130"/>
                  </a:lnTo>
                  <a:lnTo>
                    <a:pt x="4364" y="5078"/>
                  </a:lnTo>
                  <a:lnTo>
                    <a:pt x="5078" y="4364"/>
                  </a:lnTo>
                  <a:lnTo>
                    <a:pt x="5155" y="4262"/>
                  </a:lnTo>
                  <a:lnTo>
                    <a:pt x="5180" y="4134"/>
                  </a:lnTo>
                  <a:lnTo>
                    <a:pt x="5155" y="4032"/>
                  </a:lnTo>
                  <a:lnTo>
                    <a:pt x="5078" y="3930"/>
                  </a:lnTo>
                  <a:lnTo>
                    <a:pt x="1251" y="77"/>
                  </a:lnTo>
                  <a:lnTo>
                    <a:pt x="1149" y="26"/>
                  </a:lnTo>
                  <a:lnTo>
                    <a:pt x="1021"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5"/>
            <p:cNvSpPr/>
            <p:nvPr/>
          </p:nvSpPr>
          <p:spPr>
            <a:xfrm>
              <a:off x="5773750" y="1277450"/>
              <a:ext cx="108450" cy="109100"/>
            </a:xfrm>
            <a:custGeom>
              <a:rect b="b" l="l" r="r" t="t"/>
              <a:pathLst>
                <a:path extrusionOk="0" h="4364" w="4338">
                  <a:moveTo>
                    <a:pt x="765" y="0"/>
                  </a:moveTo>
                  <a:lnTo>
                    <a:pt x="638" y="26"/>
                  </a:lnTo>
                  <a:lnTo>
                    <a:pt x="536" y="102"/>
                  </a:lnTo>
                  <a:lnTo>
                    <a:pt x="77" y="561"/>
                  </a:lnTo>
                  <a:lnTo>
                    <a:pt x="0" y="663"/>
                  </a:lnTo>
                  <a:lnTo>
                    <a:pt x="0" y="791"/>
                  </a:lnTo>
                  <a:lnTo>
                    <a:pt x="0" y="919"/>
                  </a:lnTo>
                  <a:lnTo>
                    <a:pt x="77" y="1021"/>
                  </a:lnTo>
                  <a:lnTo>
                    <a:pt x="3343" y="4261"/>
                  </a:lnTo>
                  <a:lnTo>
                    <a:pt x="3445" y="4338"/>
                  </a:lnTo>
                  <a:lnTo>
                    <a:pt x="3572" y="4363"/>
                  </a:lnTo>
                  <a:lnTo>
                    <a:pt x="3700" y="4338"/>
                  </a:lnTo>
                  <a:lnTo>
                    <a:pt x="3802" y="4261"/>
                  </a:lnTo>
                  <a:lnTo>
                    <a:pt x="4261" y="3827"/>
                  </a:lnTo>
                  <a:lnTo>
                    <a:pt x="4312" y="3700"/>
                  </a:lnTo>
                  <a:lnTo>
                    <a:pt x="4338" y="3598"/>
                  </a:lnTo>
                  <a:lnTo>
                    <a:pt x="4312" y="3470"/>
                  </a:lnTo>
                  <a:lnTo>
                    <a:pt x="4261" y="3368"/>
                  </a:lnTo>
                  <a:lnTo>
                    <a:pt x="995" y="102"/>
                  </a:lnTo>
                  <a:lnTo>
                    <a:pt x="893" y="26"/>
                  </a:lnTo>
                  <a:lnTo>
                    <a:pt x="765"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0" name="Google Shape;2750;p45"/>
          <p:cNvGrpSpPr/>
          <p:nvPr/>
        </p:nvGrpSpPr>
        <p:grpSpPr>
          <a:xfrm>
            <a:off x="3755286" y="3218502"/>
            <a:ext cx="414686" cy="502902"/>
            <a:chOff x="6271300" y="1277450"/>
            <a:chExt cx="324075" cy="397425"/>
          </a:xfrm>
        </p:grpSpPr>
        <p:sp>
          <p:nvSpPr>
            <p:cNvPr id="2751" name="Google Shape;2751;p45"/>
            <p:cNvSpPr/>
            <p:nvPr/>
          </p:nvSpPr>
          <p:spPr>
            <a:xfrm>
              <a:off x="6365700" y="1305500"/>
              <a:ext cx="67000" cy="70825"/>
            </a:xfrm>
            <a:custGeom>
              <a:rect b="b" l="l" r="r" t="t"/>
              <a:pathLst>
                <a:path extrusionOk="0" h="2833" w="2680">
                  <a:moveTo>
                    <a:pt x="1557" y="1"/>
                  </a:moveTo>
                  <a:lnTo>
                    <a:pt x="1" y="1940"/>
                  </a:lnTo>
                  <a:lnTo>
                    <a:pt x="1123" y="2833"/>
                  </a:lnTo>
                  <a:lnTo>
                    <a:pt x="2680" y="894"/>
                  </a:lnTo>
                  <a:lnTo>
                    <a:pt x="1557" y="1"/>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5"/>
            <p:cNvSpPr/>
            <p:nvPr/>
          </p:nvSpPr>
          <p:spPr>
            <a:xfrm>
              <a:off x="6395050" y="1305500"/>
              <a:ext cx="37650" cy="34475"/>
            </a:xfrm>
            <a:custGeom>
              <a:rect b="b" l="l" r="r" t="t"/>
              <a:pathLst>
                <a:path extrusionOk="0" h="1379" w="1506">
                  <a:moveTo>
                    <a:pt x="383" y="1"/>
                  </a:moveTo>
                  <a:lnTo>
                    <a:pt x="0" y="485"/>
                  </a:lnTo>
                  <a:lnTo>
                    <a:pt x="1097" y="1379"/>
                  </a:lnTo>
                  <a:lnTo>
                    <a:pt x="1506" y="894"/>
                  </a:lnTo>
                  <a:lnTo>
                    <a:pt x="383"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5"/>
            <p:cNvSpPr/>
            <p:nvPr/>
          </p:nvSpPr>
          <p:spPr>
            <a:xfrm>
              <a:off x="6381000" y="1312525"/>
              <a:ext cx="155675" cy="152475"/>
            </a:xfrm>
            <a:custGeom>
              <a:rect b="b" l="l" r="r" t="t"/>
              <a:pathLst>
                <a:path extrusionOk="0" h="6099" w="6227">
                  <a:moveTo>
                    <a:pt x="2450" y="0"/>
                  </a:moveTo>
                  <a:lnTo>
                    <a:pt x="2374" y="26"/>
                  </a:lnTo>
                  <a:lnTo>
                    <a:pt x="2297" y="77"/>
                  </a:lnTo>
                  <a:lnTo>
                    <a:pt x="26" y="2909"/>
                  </a:lnTo>
                  <a:lnTo>
                    <a:pt x="1" y="2986"/>
                  </a:lnTo>
                  <a:lnTo>
                    <a:pt x="1" y="3062"/>
                  </a:lnTo>
                  <a:lnTo>
                    <a:pt x="26" y="3139"/>
                  </a:lnTo>
                  <a:lnTo>
                    <a:pt x="77" y="3190"/>
                  </a:lnTo>
                  <a:lnTo>
                    <a:pt x="3701" y="6099"/>
                  </a:lnTo>
                  <a:lnTo>
                    <a:pt x="6227" y="2960"/>
                  </a:lnTo>
                  <a:lnTo>
                    <a:pt x="2604" y="51"/>
                  </a:lnTo>
                  <a:lnTo>
                    <a:pt x="2527"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5"/>
            <p:cNvSpPr/>
            <p:nvPr/>
          </p:nvSpPr>
          <p:spPr>
            <a:xfrm>
              <a:off x="6511775" y="1456675"/>
              <a:ext cx="45950" cy="49800"/>
            </a:xfrm>
            <a:custGeom>
              <a:rect b="b" l="l" r="r" t="t"/>
              <a:pathLst>
                <a:path extrusionOk="0" h="1992" w="1838">
                  <a:moveTo>
                    <a:pt x="919" y="1"/>
                  </a:moveTo>
                  <a:lnTo>
                    <a:pt x="1" y="690"/>
                  </a:lnTo>
                  <a:lnTo>
                    <a:pt x="868" y="1889"/>
                  </a:lnTo>
                  <a:lnTo>
                    <a:pt x="970" y="1966"/>
                  </a:lnTo>
                  <a:lnTo>
                    <a:pt x="1072" y="1991"/>
                  </a:lnTo>
                  <a:lnTo>
                    <a:pt x="1174" y="1991"/>
                  </a:lnTo>
                  <a:lnTo>
                    <a:pt x="1276" y="1940"/>
                  </a:lnTo>
                  <a:lnTo>
                    <a:pt x="1736" y="1634"/>
                  </a:lnTo>
                  <a:lnTo>
                    <a:pt x="1812" y="1532"/>
                  </a:lnTo>
                  <a:lnTo>
                    <a:pt x="1838" y="1430"/>
                  </a:lnTo>
                  <a:lnTo>
                    <a:pt x="1838" y="1328"/>
                  </a:lnTo>
                  <a:lnTo>
                    <a:pt x="1787" y="1200"/>
                  </a:lnTo>
                  <a:lnTo>
                    <a:pt x="919"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5"/>
            <p:cNvSpPr/>
            <p:nvPr/>
          </p:nvSpPr>
          <p:spPr>
            <a:xfrm>
              <a:off x="6541750" y="1421600"/>
              <a:ext cx="50425" cy="41500"/>
            </a:xfrm>
            <a:custGeom>
              <a:rect b="b" l="l" r="r" t="t"/>
              <a:pathLst>
                <a:path extrusionOk="0" h="1660" w="2017">
                  <a:moveTo>
                    <a:pt x="460" y="1"/>
                  </a:moveTo>
                  <a:lnTo>
                    <a:pt x="1" y="1047"/>
                  </a:lnTo>
                  <a:lnTo>
                    <a:pt x="1379" y="1634"/>
                  </a:lnTo>
                  <a:lnTo>
                    <a:pt x="1481" y="1659"/>
                  </a:lnTo>
                  <a:lnTo>
                    <a:pt x="1608" y="1634"/>
                  </a:lnTo>
                  <a:lnTo>
                    <a:pt x="1710" y="1582"/>
                  </a:lnTo>
                  <a:lnTo>
                    <a:pt x="1761" y="1480"/>
                  </a:lnTo>
                  <a:lnTo>
                    <a:pt x="1991" y="970"/>
                  </a:lnTo>
                  <a:lnTo>
                    <a:pt x="2017" y="868"/>
                  </a:lnTo>
                  <a:lnTo>
                    <a:pt x="1991" y="766"/>
                  </a:lnTo>
                  <a:lnTo>
                    <a:pt x="1915" y="664"/>
                  </a:lnTo>
                  <a:lnTo>
                    <a:pt x="1838" y="587"/>
                  </a:lnTo>
                  <a:lnTo>
                    <a:pt x="460"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5"/>
            <p:cNvSpPr/>
            <p:nvPr/>
          </p:nvSpPr>
          <p:spPr>
            <a:xfrm>
              <a:off x="6469675" y="1382700"/>
              <a:ext cx="95700" cy="102725"/>
            </a:xfrm>
            <a:custGeom>
              <a:rect b="b" l="l" r="r" t="t"/>
              <a:pathLst>
                <a:path extrusionOk="0" h="4109" w="3828">
                  <a:moveTo>
                    <a:pt x="2527" y="0"/>
                  </a:moveTo>
                  <a:lnTo>
                    <a:pt x="1" y="3164"/>
                  </a:lnTo>
                  <a:lnTo>
                    <a:pt x="843" y="3853"/>
                  </a:lnTo>
                  <a:lnTo>
                    <a:pt x="1047" y="3980"/>
                  </a:lnTo>
                  <a:lnTo>
                    <a:pt x="1276" y="4083"/>
                  </a:lnTo>
                  <a:lnTo>
                    <a:pt x="1506" y="4108"/>
                  </a:lnTo>
                  <a:lnTo>
                    <a:pt x="1736" y="4108"/>
                  </a:lnTo>
                  <a:lnTo>
                    <a:pt x="1965" y="4057"/>
                  </a:lnTo>
                  <a:lnTo>
                    <a:pt x="2195" y="3980"/>
                  </a:lnTo>
                  <a:lnTo>
                    <a:pt x="2399" y="3827"/>
                  </a:lnTo>
                  <a:lnTo>
                    <a:pt x="2578" y="3674"/>
                  </a:lnTo>
                  <a:lnTo>
                    <a:pt x="3573" y="2424"/>
                  </a:lnTo>
                  <a:lnTo>
                    <a:pt x="3700" y="2194"/>
                  </a:lnTo>
                  <a:lnTo>
                    <a:pt x="3777" y="1990"/>
                  </a:lnTo>
                  <a:lnTo>
                    <a:pt x="3828" y="1761"/>
                  </a:lnTo>
                  <a:lnTo>
                    <a:pt x="3828" y="1505"/>
                  </a:lnTo>
                  <a:lnTo>
                    <a:pt x="3777" y="1276"/>
                  </a:lnTo>
                  <a:lnTo>
                    <a:pt x="3675" y="1072"/>
                  </a:lnTo>
                  <a:lnTo>
                    <a:pt x="3547" y="868"/>
                  </a:lnTo>
                  <a:lnTo>
                    <a:pt x="3369" y="689"/>
                  </a:lnTo>
                  <a:lnTo>
                    <a:pt x="252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5"/>
            <p:cNvSpPr/>
            <p:nvPr/>
          </p:nvSpPr>
          <p:spPr>
            <a:xfrm>
              <a:off x="6337000" y="1277450"/>
              <a:ext cx="79125" cy="90600"/>
            </a:xfrm>
            <a:custGeom>
              <a:rect b="b" l="l" r="r" t="t"/>
              <a:pathLst>
                <a:path extrusionOk="0" h="3624" w="3165">
                  <a:moveTo>
                    <a:pt x="2399" y="0"/>
                  </a:moveTo>
                  <a:lnTo>
                    <a:pt x="2271" y="51"/>
                  </a:lnTo>
                  <a:lnTo>
                    <a:pt x="2195" y="128"/>
                  </a:lnTo>
                  <a:lnTo>
                    <a:pt x="77" y="2781"/>
                  </a:lnTo>
                  <a:lnTo>
                    <a:pt x="0" y="2883"/>
                  </a:lnTo>
                  <a:lnTo>
                    <a:pt x="0" y="3011"/>
                  </a:lnTo>
                  <a:lnTo>
                    <a:pt x="26" y="3138"/>
                  </a:lnTo>
                  <a:lnTo>
                    <a:pt x="128" y="3240"/>
                  </a:lnTo>
                  <a:lnTo>
                    <a:pt x="511" y="3547"/>
                  </a:lnTo>
                  <a:lnTo>
                    <a:pt x="638" y="3598"/>
                  </a:lnTo>
                  <a:lnTo>
                    <a:pt x="740" y="3623"/>
                  </a:lnTo>
                  <a:lnTo>
                    <a:pt x="868" y="3572"/>
                  </a:lnTo>
                  <a:lnTo>
                    <a:pt x="970" y="3496"/>
                  </a:lnTo>
                  <a:lnTo>
                    <a:pt x="3088" y="842"/>
                  </a:lnTo>
                  <a:lnTo>
                    <a:pt x="3139" y="740"/>
                  </a:lnTo>
                  <a:lnTo>
                    <a:pt x="3164" y="612"/>
                  </a:lnTo>
                  <a:lnTo>
                    <a:pt x="3113" y="485"/>
                  </a:lnTo>
                  <a:lnTo>
                    <a:pt x="3037" y="383"/>
                  </a:lnTo>
                  <a:lnTo>
                    <a:pt x="2654" y="77"/>
                  </a:lnTo>
                  <a:lnTo>
                    <a:pt x="2526" y="26"/>
                  </a:lnTo>
                  <a:lnTo>
                    <a:pt x="2399"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5"/>
            <p:cNvSpPr/>
            <p:nvPr/>
          </p:nvSpPr>
          <p:spPr>
            <a:xfrm>
              <a:off x="6490725" y="1590000"/>
              <a:ext cx="104650" cy="25550"/>
            </a:xfrm>
            <a:custGeom>
              <a:rect b="b" l="l" r="r" t="t"/>
              <a:pathLst>
                <a:path extrusionOk="0" h="1022" w="4186">
                  <a:moveTo>
                    <a:pt x="1" y="1"/>
                  </a:moveTo>
                  <a:lnTo>
                    <a:pt x="1" y="1021"/>
                  </a:lnTo>
                  <a:lnTo>
                    <a:pt x="3879" y="1021"/>
                  </a:lnTo>
                  <a:lnTo>
                    <a:pt x="3956" y="996"/>
                  </a:lnTo>
                  <a:lnTo>
                    <a:pt x="4058" y="894"/>
                  </a:lnTo>
                  <a:lnTo>
                    <a:pt x="4160" y="792"/>
                  </a:lnTo>
                  <a:lnTo>
                    <a:pt x="4160" y="715"/>
                  </a:lnTo>
                  <a:lnTo>
                    <a:pt x="4185" y="639"/>
                  </a:lnTo>
                  <a:lnTo>
                    <a:pt x="4185" y="383"/>
                  </a:lnTo>
                  <a:lnTo>
                    <a:pt x="4160" y="307"/>
                  </a:lnTo>
                  <a:lnTo>
                    <a:pt x="4160" y="230"/>
                  </a:lnTo>
                  <a:lnTo>
                    <a:pt x="4058" y="128"/>
                  </a:lnTo>
                  <a:lnTo>
                    <a:pt x="3956" y="52"/>
                  </a:lnTo>
                  <a:lnTo>
                    <a:pt x="3879" y="26"/>
                  </a:lnTo>
                  <a:lnTo>
                    <a:pt x="3802" y="1"/>
                  </a:lnTo>
                  <a:close/>
                </a:path>
              </a:pathLst>
            </a:custGeom>
            <a:solidFill>
              <a:srgbClr val="D4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5"/>
            <p:cNvSpPr/>
            <p:nvPr/>
          </p:nvSpPr>
          <p:spPr>
            <a:xfrm>
              <a:off x="6361875" y="1410125"/>
              <a:ext cx="97625" cy="97625"/>
            </a:xfrm>
            <a:custGeom>
              <a:rect b="b" l="l" r="r" t="t"/>
              <a:pathLst>
                <a:path extrusionOk="0" h="3905" w="3905">
                  <a:moveTo>
                    <a:pt x="1965" y="0"/>
                  </a:moveTo>
                  <a:lnTo>
                    <a:pt x="1761" y="26"/>
                  </a:lnTo>
                  <a:lnTo>
                    <a:pt x="1557" y="51"/>
                  </a:lnTo>
                  <a:lnTo>
                    <a:pt x="1378" y="102"/>
                  </a:lnTo>
                  <a:lnTo>
                    <a:pt x="1200" y="153"/>
                  </a:lnTo>
                  <a:lnTo>
                    <a:pt x="1021" y="255"/>
                  </a:lnTo>
                  <a:lnTo>
                    <a:pt x="868" y="357"/>
                  </a:lnTo>
                  <a:lnTo>
                    <a:pt x="715" y="460"/>
                  </a:lnTo>
                  <a:lnTo>
                    <a:pt x="587" y="587"/>
                  </a:lnTo>
                  <a:lnTo>
                    <a:pt x="460" y="715"/>
                  </a:lnTo>
                  <a:lnTo>
                    <a:pt x="332" y="868"/>
                  </a:lnTo>
                  <a:lnTo>
                    <a:pt x="256" y="1021"/>
                  </a:lnTo>
                  <a:lnTo>
                    <a:pt x="154" y="1199"/>
                  </a:lnTo>
                  <a:lnTo>
                    <a:pt x="103" y="1378"/>
                  </a:lnTo>
                  <a:lnTo>
                    <a:pt x="51" y="1557"/>
                  </a:lnTo>
                  <a:lnTo>
                    <a:pt x="26" y="1761"/>
                  </a:lnTo>
                  <a:lnTo>
                    <a:pt x="0" y="1965"/>
                  </a:lnTo>
                  <a:lnTo>
                    <a:pt x="26" y="2169"/>
                  </a:lnTo>
                  <a:lnTo>
                    <a:pt x="51" y="2348"/>
                  </a:lnTo>
                  <a:lnTo>
                    <a:pt x="103" y="2526"/>
                  </a:lnTo>
                  <a:lnTo>
                    <a:pt x="154" y="2705"/>
                  </a:lnTo>
                  <a:lnTo>
                    <a:pt x="256" y="2883"/>
                  </a:lnTo>
                  <a:lnTo>
                    <a:pt x="332" y="3037"/>
                  </a:lnTo>
                  <a:lnTo>
                    <a:pt x="460" y="3190"/>
                  </a:lnTo>
                  <a:lnTo>
                    <a:pt x="587" y="3343"/>
                  </a:lnTo>
                  <a:lnTo>
                    <a:pt x="715" y="3470"/>
                  </a:lnTo>
                  <a:lnTo>
                    <a:pt x="868" y="3572"/>
                  </a:lnTo>
                  <a:lnTo>
                    <a:pt x="1021" y="3674"/>
                  </a:lnTo>
                  <a:lnTo>
                    <a:pt x="1200" y="3751"/>
                  </a:lnTo>
                  <a:lnTo>
                    <a:pt x="1378" y="3828"/>
                  </a:lnTo>
                  <a:lnTo>
                    <a:pt x="1557" y="3853"/>
                  </a:lnTo>
                  <a:lnTo>
                    <a:pt x="1761" y="3904"/>
                  </a:lnTo>
                  <a:lnTo>
                    <a:pt x="2144" y="3904"/>
                  </a:lnTo>
                  <a:lnTo>
                    <a:pt x="2348" y="3853"/>
                  </a:lnTo>
                  <a:lnTo>
                    <a:pt x="2527" y="3828"/>
                  </a:lnTo>
                  <a:lnTo>
                    <a:pt x="2705" y="3751"/>
                  </a:lnTo>
                  <a:lnTo>
                    <a:pt x="2884" y="3674"/>
                  </a:lnTo>
                  <a:lnTo>
                    <a:pt x="3037" y="3572"/>
                  </a:lnTo>
                  <a:lnTo>
                    <a:pt x="3190" y="3470"/>
                  </a:lnTo>
                  <a:lnTo>
                    <a:pt x="3343" y="3343"/>
                  </a:lnTo>
                  <a:lnTo>
                    <a:pt x="3445" y="3190"/>
                  </a:lnTo>
                  <a:lnTo>
                    <a:pt x="3573" y="3037"/>
                  </a:lnTo>
                  <a:lnTo>
                    <a:pt x="3675" y="2883"/>
                  </a:lnTo>
                  <a:lnTo>
                    <a:pt x="3751" y="2705"/>
                  </a:lnTo>
                  <a:lnTo>
                    <a:pt x="3802" y="2526"/>
                  </a:lnTo>
                  <a:lnTo>
                    <a:pt x="3853" y="2348"/>
                  </a:lnTo>
                  <a:lnTo>
                    <a:pt x="3879" y="2169"/>
                  </a:lnTo>
                  <a:lnTo>
                    <a:pt x="3904" y="1965"/>
                  </a:lnTo>
                  <a:lnTo>
                    <a:pt x="3879" y="1761"/>
                  </a:lnTo>
                  <a:lnTo>
                    <a:pt x="3853" y="1557"/>
                  </a:lnTo>
                  <a:lnTo>
                    <a:pt x="3802" y="1378"/>
                  </a:lnTo>
                  <a:lnTo>
                    <a:pt x="3751" y="1199"/>
                  </a:lnTo>
                  <a:lnTo>
                    <a:pt x="3675" y="1021"/>
                  </a:lnTo>
                  <a:lnTo>
                    <a:pt x="3573" y="868"/>
                  </a:lnTo>
                  <a:lnTo>
                    <a:pt x="3445" y="715"/>
                  </a:lnTo>
                  <a:lnTo>
                    <a:pt x="3343" y="587"/>
                  </a:lnTo>
                  <a:lnTo>
                    <a:pt x="3190" y="460"/>
                  </a:lnTo>
                  <a:lnTo>
                    <a:pt x="3037" y="357"/>
                  </a:lnTo>
                  <a:lnTo>
                    <a:pt x="2884" y="255"/>
                  </a:lnTo>
                  <a:lnTo>
                    <a:pt x="2705" y="153"/>
                  </a:lnTo>
                  <a:lnTo>
                    <a:pt x="2527" y="102"/>
                  </a:lnTo>
                  <a:lnTo>
                    <a:pt x="2348" y="51"/>
                  </a:lnTo>
                  <a:lnTo>
                    <a:pt x="2144" y="26"/>
                  </a:lnTo>
                  <a:lnTo>
                    <a:pt x="196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5"/>
            <p:cNvSpPr/>
            <p:nvPr/>
          </p:nvSpPr>
          <p:spPr>
            <a:xfrm>
              <a:off x="6307025" y="1530675"/>
              <a:ext cx="207325" cy="86775"/>
            </a:xfrm>
            <a:custGeom>
              <a:rect b="b" l="l" r="r" t="t"/>
              <a:pathLst>
                <a:path extrusionOk="0" h="3471" w="8293">
                  <a:moveTo>
                    <a:pt x="3139" y="1"/>
                  </a:moveTo>
                  <a:lnTo>
                    <a:pt x="2781" y="77"/>
                  </a:lnTo>
                  <a:lnTo>
                    <a:pt x="2450" y="154"/>
                  </a:lnTo>
                  <a:lnTo>
                    <a:pt x="2143" y="256"/>
                  </a:lnTo>
                  <a:lnTo>
                    <a:pt x="1837" y="409"/>
                  </a:lnTo>
                  <a:lnTo>
                    <a:pt x="1531" y="588"/>
                  </a:lnTo>
                  <a:lnTo>
                    <a:pt x="1276" y="792"/>
                  </a:lnTo>
                  <a:lnTo>
                    <a:pt x="1021" y="1021"/>
                  </a:lnTo>
                  <a:lnTo>
                    <a:pt x="817" y="1251"/>
                  </a:lnTo>
                  <a:lnTo>
                    <a:pt x="612" y="1532"/>
                  </a:lnTo>
                  <a:lnTo>
                    <a:pt x="434" y="1812"/>
                  </a:lnTo>
                  <a:lnTo>
                    <a:pt x="281" y="2118"/>
                  </a:lnTo>
                  <a:lnTo>
                    <a:pt x="179" y="2425"/>
                  </a:lnTo>
                  <a:lnTo>
                    <a:pt x="77" y="2782"/>
                  </a:lnTo>
                  <a:lnTo>
                    <a:pt x="26" y="3114"/>
                  </a:lnTo>
                  <a:lnTo>
                    <a:pt x="0" y="3471"/>
                  </a:lnTo>
                  <a:lnTo>
                    <a:pt x="8293" y="3471"/>
                  </a:lnTo>
                  <a:lnTo>
                    <a:pt x="8267" y="3114"/>
                  </a:lnTo>
                  <a:lnTo>
                    <a:pt x="8216" y="2782"/>
                  </a:lnTo>
                  <a:lnTo>
                    <a:pt x="8140" y="2425"/>
                  </a:lnTo>
                  <a:lnTo>
                    <a:pt x="8012" y="2118"/>
                  </a:lnTo>
                  <a:lnTo>
                    <a:pt x="7859" y="1812"/>
                  </a:lnTo>
                  <a:lnTo>
                    <a:pt x="7706" y="1532"/>
                  </a:lnTo>
                  <a:lnTo>
                    <a:pt x="7502" y="1251"/>
                  </a:lnTo>
                  <a:lnTo>
                    <a:pt x="7272" y="1021"/>
                  </a:lnTo>
                  <a:lnTo>
                    <a:pt x="7017" y="792"/>
                  </a:lnTo>
                  <a:lnTo>
                    <a:pt x="6762" y="588"/>
                  </a:lnTo>
                  <a:lnTo>
                    <a:pt x="6456" y="409"/>
                  </a:lnTo>
                  <a:lnTo>
                    <a:pt x="6175" y="256"/>
                  </a:lnTo>
                  <a:lnTo>
                    <a:pt x="5843" y="154"/>
                  </a:lnTo>
                  <a:lnTo>
                    <a:pt x="5511" y="77"/>
                  </a:lnTo>
                  <a:lnTo>
                    <a:pt x="5154" y="1"/>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5"/>
            <p:cNvSpPr/>
            <p:nvPr/>
          </p:nvSpPr>
          <p:spPr>
            <a:xfrm>
              <a:off x="6376550" y="1442025"/>
              <a:ext cx="58700" cy="134600"/>
            </a:xfrm>
            <a:custGeom>
              <a:rect b="b" l="l" r="r" t="t"/>
              <a:pathLst>
                <a:path extrusionOk="0" h="5384" w="2348">
                  <a:moveTo>
                    <a:pt x="1378" y="0"/>
                  </a:moveTo>
                  <a:lnTo>
                    <a:pt x="1174" y="26"/>
                  </a:lnTo>
                  <a:lnTo>
                    <a:pt x="995" y="77"/>
                  </a:lnTo>
                  <a:lnTo>
                    <a:pt x="817" y="179"/>
                  </a:lnTo>
                  <a:lnTo>
                    <a:pt x="689" y="255"/>
                  </a:lnTo>
                  <a:lnTo>
                    <a:pt x="613" y="357"/>
                  </a:lnTo>
                  <a:lnTo>
                    <a:pt x="434" y="561"/>
                  </a:lnTo>
                  <a:lnTo>
                    <a:pt x="332" y="791"/>
                  </a:lnTo>
                  <a:lnTo>
                    <a:pt x="230" y="1046"/>
                  </a:lnTo>
                  <a:lnTo>
                    <a:pt x="153" y="1352"/>
                  </a:lnTo>
                  <a:lnTo>
                    <a:pt x="77" y="1633"/>
                  </a:lnTo>
                  <a:lnTo>
                    <a:pt x="51" y="1939"/>
                  </a:lnTo>
                  <a:lnTo>
                    <a:pt x="0" y="2245"/>
                  </a:lnTo>
                  <a:lnTo>
                    <a:pt x="0" y="2552"/>
                  </a:lnTo>
                  <a:lnTo>
                    <a:pt x="0" y="2858"/>
                  </a:lnTo>
                  <a:lnTo>
                    <a:pt x="26" y="3164"/>
                  </a:lnTo>
                  <a:lnTo>
                    <a:pt x="51" y="3470"/>
                  </a:lnTo>
                  <a:lnTo>
                    <a:pt x="128" y="3878"/>
                  </a:lnTo>
                  <a:lnTo>
                    <a:pt x="230" y="4338"/>
                  </a:lnTo>
                  <a:lnTo>
                    <a:pt x="306" y="4542"/>
                  </a:lnTo>
                  <a:lnTo>
                    <a:pt x="383" y="4746"/>
                  </a:lnTo>
                  <a:lnTo>
                    <a:pt x="485" y="4925"/>
                  </a:lnTo>
                  <a:lnTo>
                    <a:pt x="613" y="5078"/>
                  </a:lnTo>
                  <a:lnTo>
                    <a:pt x="766" y="5205"/>
                  </a:lnTo>
                  <a:lnTo>
                    <a:pt x="893" y="5282"/>
                  </a:lnTo>
                  <a:lnTo>
                    <a:pt x="1072" y="5358"/>
                  </a:lnTo>
                  <a:lnTo>
                    <a:pt x="1225" y="5384"/>
                  </a:lnTo>
                  <a:lnTo>
                    <a:pt x="1404" y="5384"/>
                  </a:lnTo>
                  <a:lnTo>
                    <a:pt x="1582" y="5358"/>
                  </a:lnTo>
                  <a:lnTo>
                    <a:pt x="1735" y="5307"/>
                  </a:lnTo>
                  <a:lnTo>
                    <a:pt x="1888" y="5231"/>
                  </a:lnTo>
                  <a:lnTo>
                    <a:pt x="2042" y="5103"/>
                  </a:lnTo>
                  <a:lnTo>
                    <a:pt x="2169" y="4950"/>
                  </a:lnTo>
                  <a:lnTo>
                    <a:pt x="2271" y="4771"/>
                  </a:lnTo>
                  <a:lnTo>
                    <a:pt x="2348" y="4567"/>
                  </a:lnTo>
                  <a:lnTo>
                    <a:pt x="2348" y="4389"/>
                  </a:lnTo>
                  <a:lnTo>
                    <a:pt x="2348" y="4210"/>
                  </a:lnTo>
                  <a:lnTo>
                    <a:pt x="2271" y="3853"/>
                  </a:lnTo>
                  <a:lnTo>
                    <a:pt x="2195" y="3394"/>
                  </a:lnTo>
                  <a:lnTo>
                    <a:pt x="2169" y="3138"/>
                  </a:lnTo>
                  <a:lnTo>
                    <a:pt x="2144" y="2909"/>
                  </a:lnTo>
                  <a:lnTo>
                    <a:pt x="2169" y="2475"/>
                  </a:lnTo>
                  <a:lnTo>
                    <a:pt x="2195" y="2067"/>
                  </a:lnTo>
                  <a:lnTo>
                    <a:pt x="2322" y="1225"/>
                  </a:lnTo>
                  <a:lnTo>
                    <a:pt x="2348" y="1021"/>
                  </a:lnTo>
                  <a:lnTo>
                    <a:pt x="2348" y="842"/>
                  </a:lnTo>
                  <a:lnTo>
                    <a:pt x="2297" y="663"/>
                  </a:lnTo>
                  <a:lnTo>
                    <a:pt x="2220" y="485"/>
                  </a:lnTo>
                  <a:lnTo>
                    <a:pt x="2093" y="306"/>
                  </a:lnTo>
                  <a:lnTo>
                    <a:pt x="1940" y="179"/>
                  </a:lnTo>
                  <a:lnTo>
                    <a:pt x="1761" y="102"/>
                  </a:lnTo>
                  <a:lnTo>
                    <a:pt x="1582" y="26"/>
                  </a:lnTo>
                  <a:lnTo>
                    <a:pt x="1378" y="0"/>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5"/>
            <p:cNvSpPr/>
            <p:nvPr/>
          </p:nvSpPr>
          <p:spPr>
            <a:xfrm>
              <a:off x="6403325" y="1442650"/>
              <a:ext cx="31925" cy="133975"/>
            </a:xfrm>
            <a:custGeom>
              <a:rect b="b" l="l" r="r" t="t"/>
              <a:pathLst>
                <a:path extrusionOk="0" h="5359" w="1277">
                  <a:moveTo>
                    <a:pt x="154" y="1"/>
                  </a:moveTo>
                  <a:lnTo>
                    <a:pt x="1" y="26"/>
                  </a:lnTo>
                  <a:lnTo>
                    <a:pt x="154" y="103"/>
                  </a:lnTo>
                  <a:lnTo>
                    <a:pt x="307" y="179"/>
                  </a:lnTo>
                  <a:lnTo>
                    <a:pt x="460" y="307"/>
                  </a:lnTo>
                  <a:lnTo>
                    <a:pt x="562" y="460"/>
                  </a:lnTo>
                  <a:lnTo>
                    <a:pt x="664" y="638"/>
                  </a:lnTo>
                  <a:lnTo>
                    <a:pt x="690" y="817"/>
                  </a:lnTo>
                  <a:lnTo>
                    <a:pt x="715" y="996"/>
                  </a:lnTo>
                  <a:lnTo>
                    <a:pt x="690" y="1200"/>
                  </a:lnTo>
                  <a:lnTo>
                    <a:pt x="562" y="2042"/>
                  </a:lnTo>
                  <a:lnTo>
                    <a:pt x="511" y="2450"/>
                  </a:lnTo>
                  <a:lnTo>
                    <a:pt x="511" y="2884"/>
                  </a:lnTo>
                  <a:lnTo>
                    <a:pt x="511" y="3113"/>
                  </a:lnTo>
                  <a:lnTo>
                    <a:pt x="537" y="3369"/>
                  </a:lnTo>
                  <a:lnTo>
                    <a:pt x="613" y="3828"/>
                  </a:lnTo>
                  <a:lnTo>
                    <a:pt x="690" y="4185"/>
                  </a:lnTo>
                  <a:lnTo>
                    <a:pt x="715" y="4364"/>
                  </a:lnTo>
                  <a:lnTo>
                    <a:pt x="690" y="4542"/>
                  </a:lnTo>
                  <a:lnTo>
                    <a:pt x="639" y="4746"/>
                  </a:lnTo>
                  <a:lnTo>
                    <a:pt x="537" y="4925"/>
                  </a:lnTo>
                  <a:lnTo>
                    <a:pt x="409" y="5078"/>
                  </a:lnTo>
                  <a:lnTo>
                    <a:pt x="256" y="5206"/>
                  </a:lnTo>
                  <a:lnTo>
                    <a:pt x="129" y="5282"/>
                  </a:lnTo>
                  <a:lnTo>
                    <a:pt x="1" y="5333"/>
                  </a:lnTo>
                  <a:lnTo>
                    <a:pt x="205" y="5359"/>
                  </a:lnTo>
                  <a:lnTo>
                    <a:pt x="409" y="5359"/>
                  </a:lnTo>
                  <a:lnTo>
                    <a:pt x="613" y="5308"/>
                  </a:lnTo>
                  <a:lnTo>
                    <a:pt x="817" y="5206"/>
                  </a:lnTo>
                  <a:lnTo>
                    <a:pt x="971" y="5078"/>
                  </a:lnTo>
                  <a:lnTo>
                    <a:pt x="1098" y="4925"/>
                  </a:lnTo>
                  <a:lnTo>
                    <a:pt x="1200" y="4746"/>
                  </a:lnTo>
                  <a:lnTo>
                    <a:pt x="1277" y="4542"/>
                  </a:lnTo>
                  <a:lnTo>
                    <a:pt x="1277" y="4364"/>
                  </a:lnTo>
                  <a:lnTo>
                    <a:pt x="1277" y="4185"/>
                  </a:lnTo>
                  <a:lnTo>
                    <a:pt x="1200" y="3828"/>
                  </a:lnTo>
                  <a:lnTo>
                    <a:pt x="1124" y="3369"/>
                  </a:lnTo>
                  <a:lnTo>
                    <a:pt x="1098" y="3113"/>
                  </a:lnTo>
                  <a:lnTo>
                    <a:pt x="1073" y="2884"/>
                  </a:lnTo>
                  <a:lnTo>
                    <a:pt x="1098" y="2450"/>
                  </a:lnTo>
                  <a:lnTo>
                    <a:pt x="1124" y="2042"/>
                  </a:lnTo>
                  <a:lnTo>
                    <a:pt x="1251" y="1200"/>
                  </a:lnTo>
                  <a:lnTo>
                    <a:pt x="1277" y="996"/>
                  </a:lnTo>
                  <a:lnTo>
                    <a:pt x="1277" y="817"/>
                  </a:lnTo>
                  <a:lnTo>
                    <a:pt x="1226" y="638"/>
                  </a:lnTo>
                  <a:lnTo>
                    <a:pt x="1149" y="460"/>
                  </a:lnTo>
                  <a:lnTo>
                    <a:pt x="1047" y="307"/>
                  </a:lnTo>
                  <a:lnTo>
                    <a:pt x="920" y="205"/>
                  </a:lnTo>
                  <a:lnTo>
                    <a:pt x="792" y="128"/>
                  </a:lnTo>
                  <a:lnTo>
                    <a:pt x="639" y="52"/>
                  </a:lnTo>
                  <a:lnTo>
                    <a:pt x="486" y="1"/>
                  </a:lnTo>
                  <a:close/>
                </a:path>
              </a:pathLst>
            </a:custGeom>
            <a:solidFill>
              <a:srgbClr val="9FB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5"/>
            <p:cNvSpPr/>
            <p:nvPr/>
          </p:nvSpPr>
          <p:spPr>
            <a:xfrm>
              <a:off x="6271300" y="1615525"/>
              <a:ext cx="278775" cy="59350"/>
            </a:xfrm>
            <a:custGeom>
              <a:rect b="b" l="l" r="r" t="t"/>
              <a:pathLst>
                <a:path extrusionOk="0" h="2374" w="11151">
                  <a:moveTo>
                    <a:pt x="485" y="0"/>
                  </a:moveTo>
                  <a:lnTo>
                    <a:pt x="357" y="51"/>
                  </a:lnTo>
                  <a:lnTo>
                    <a:pt x="255" y="102"/>
                  </a:lnTo>
                  <a:lnTo>
                    <a:pt x="179" y="179"/>
                  </a:lnTo>
                  <a:lnTo>
                    <a:pt x="102" y="255"/>
                  </a:lnTo>
                  <a:lnTo>
                    <a:pt x="51" y="357"/>
                  </a:lnTo>
                  <a:lnTo>
                    <a:pt x="26" y="460"/>
                  </a:lnTo>
                  <a:lnTo>
                    <a:pt x="0" y="587"/>
                  </a:lnTo>
                  <a:lnTo>
                    <a:pt x="0" y="1786"/>
                  </a:lnTo>
                  <a:lnTo>
                    <a:pt x="26" y="1914"/>
                  </a:lnTo>
                  <a:lnTo>
                    <a:pt x="51" y="2016"/>
                  </a:lnTo>
                  <a:lnTo>
                    <a:pt x="102" y="2118"/>
                  </a:lnTo>
                  <a:lnTo>
                    <a:pt x="179" y="2195"/>
                  </a:lnTo>
                  <a:lnTo>
                    <a:pt x="255" y="2271"/>
                  </a:lnTo>
                  <a:lnTo>
                    <a:pt x="357" y="2322"/>
                  </a:lnTo>
                  <a:lnTo>
                    <a:pt x="485" y="2373"/>
                  </a:lnTo>
                  <a:lnTo>
                    <a:pt x="10691" y="2373"/>
                  </a:lnTo>
                  <a:lnTo>
                    <a:pt x="10793" y="2322"/>
                  </a:lnTo>
                  <a:lnTo>
                    <a:pt x="10895" y="2271"/>
                  </a:lnTo>
                  <a:lnTo>
                    <a:pt x="10972" y="2195"/>
                  </a:lnTo>
                  <a:lnTo>
                    <a:pt x="11049" y="2118"/>
                  </a:lnTo>
                  <a:lnTo>
                    <a:pt x="11100" y="2016"/>
                  </a:lnTo>
                  <a:lnTo>
                    <a:pt x="11151" y="1914"/>
                  </a:lnTo>
                  <a:lnTo>
                    <a:pt x="11151" y="1786"/>
                  </a:lnTo>
                  <a:lnTo>
                    <a:pt x="11151" y="587"/>
                  </a:lnTo>
                  <a:lnTo>
                    <a:pt x="11151" y="460"/>
                  </a:lnTo>
                  <a:lnTo>
                    <a:pt x="11100" y="357"/>
                  </a:lnTo>
                  <a:lnTo>
                    <a:pt x="11049" y="255"/>
                  </a:lnTo>
                  <a:lnTo>
                    <a:pt x="10972" y="179"/>
                  </a:lnTo>
                  <a:lnTo>
                    <a:pt x="10895" y="102"/>
                  </a:lnTo>
                  <a:lnTo>
                    <a:pt x="10793" y="51"/>
                  </a:lnTo>
                  <a:lnTo>
                    <a:pt x="10691"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5"/>
            <p:cNvSpPr/>
            <p:nvPr/>
          </p:nvSpPr>
          <p:spPr>
            <a:xfrm>
              <a:off x="6520700" y="1615525"/>
              <a:ext cx="29375" cy="59350"/>
            </a:xfrm>
            <a:custGeom>
              <a:rect b="b" l="l" r="r" t="t"/>
              <a:pathLst>
                <a:path extrusionOk="0" h="2374" w="1175">
                  <a:moveTo>
                    <a:pt x="1" y="0"/>
                  </a:moveTo>
                  <a:lnTo>
                    <a:pt x="128" y="51"/>
                  </a:lnTo>
                  <a:lnTo>
                    <a:pt x="205" y="102"/>
                  </a:lnTo>
                  <a:lnTo>
                    <a:pt x="307" y="179"/>
                  </a:lnTo>
                  <a:lnTo>
                    <a:pt x="384" y="255"/>
                  </a:lnTo>
                  <a:lnTo>
                    <a:pt x="435" y="357"/>
                  </a:lnTo>
                  <a:lnTo>
                    <a:pt x="460" y="460"/>
                  </a:lnTo>
                  <a:lnTo>
                    <a:pt x="486" y="587"/>
                  </a:lnTo>
                  <a:lnTo>
                    <a:pt x="486" y="1786"/>
                  </a:lnTo>
                  <a:lnTo>
                    <a:pt x="460" y="1914"/>
                  </a:lnTo>
                  <a:lnTo>
                    <a:pt x="435" y="2016"/>
                  </a:lnTo>
                  <a:lnTo>
                    <a:pt x="384" y="2118"/>
                  </a:lnTo>
                  <a:lnTo>
                    <a:pt x="307" y="2195"/>
                  </a:lnTo>
                  <a:lnTo>
                    <a:pt x="205" y="2271"/>
                  </a:lnTo>
                  <a:lnTo>
                    <a:pt x="128" y="2322"/>
                  </a:lnTo>
                  <a:lnTo>
                    <a:pt x="1" y="2373"/>
                  </a:lnTo>
                  <a:lnTo>
                    <a:pt x="715" y="2373"/>
                  </a:lnTo>
                  <a:lnTo>
                    <a:pt x="817" y="2322"/>
                  </a:lnTo>
                  <a:lnTo>
                    <a:pt x="919" y="2271"/>
                  </a:lnTo>
                  <a:lnTo>
                    <a:pt x="996" y="2195"/>
                  </a:lnTo>
                  <a:lnTo>
                    <a:pt x="1073" y="2118"/>
                  </a:lnTo>
                  <a:lnTo>
                    <a:pt x="1124" y="2016"/>
                  </a:lnTo>
                  <a:lnTo>
                    <a:pt x="1175" y="1914"/>
                  </a:lnTo>
                  <a:lnTo>
                    <a:pt x="1175" y="1786"/>
                  </a:lnTo>
                  <a:lnTo>
                    <a:pt x="1175" y="587"/>
                  </a:lnTo>
                  <a:lnTo>
                    <a:pt x="1175" y="460"/>
                  </a:lnTo>
                  <a:lnTo>
                    <a:pt x="1124" y="357"/>
                  </a:lnTo>
                  <a:lnTo>
                    <a:pt x="1073" y="255"/>
                  </a:lnTo>
                  <a:lnTo>
                    <a:pt x="996" y="179"/>
                  </a:lnTo>
                  <a:lnTo>
                    <a:pt x="919" y="102"/>
                  </a:lnTo>
                  <a:lnTo>
                    <a:pt x="817" y="51"/>
                  </a:lnTo>
                  <a:lnTo>
                    <a:pt x="715"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5" name="Google Shape;2765;p45"/>
          <p:cNvGrpSpPr/>
          <p:nvPr/>
        </p:nvGrpSpPr>
        <p:grpSpPr>
          <a:xfrm>
            <a:off x="4889217" y="3287078"/>
            <a:ext cx="585208" cy="365755"/>
            <a:chOff x="238125" y="2044825"/>
            <a:chExt cx="397425" cy="244325"/>
          </a:xfrm>
        </p:grpSpPr>
        <p:sp>
          <p:nvSpPr>
            <p:cNvPr id="2766" name="Google Shape;2766;p45"/>
            <p:cNvSpPr/>
            <p:nvPr/>
          </p:nvSpPr>
          <p:spPr>
            <a:xfrm>
              <a:off x="238125" y="2044825"/>
              <a:ext cx="105275" cy="102075"/>
            </a:xfrm>
            <a:custGeom>
              <a:rect b="b" l="l" r="r" t="t"/>
              <a:pathLst>
                <a:path extrusionOk="0" h="4083" w="4211">
                  <a:moveTo>
                    <a:pt x="2322" y="0"/>
                  </a:moveTo>
                  <a:lnTo>
                    <a:pt x="2220" y="26"/>
                  </a:lnTo>
                  <a:lnTo>
                    <a:pt x="2016" y="128"/>
                  </a:lnTo>
                  <a:lnTo>
                    <a:pt x="1863" y="255"/>
                  </a:lnTo>
                  <a:lnTo>
                    <a:pt x="1786" y="357"/>
                  </a:lnTo>
                  <a:lnTo>
                    <a:pt x="1735" y="434"/>
                  </a:lnTo>
                  <a:lnTo>
                    <a:pt x="0" y="4083"/>
                  </a:lnTo>
                  <a:lnTo>
                    <a:pt x="1633" y="4083"/>
                  </a:lnTo>
                  <a:lnTo>
                    <a:pt x="2883" y="1378"/>
                  </a:lnTo>
                  <a:lnTo>
                    <a:pt x="2934" y="1301"/>
                  </a:lnTo>
                  <a:lnTo>
                    <a:pt x="3011" y="1225"/>
                  </a:lnTo>
                  <a:lnTo>
                    <a:pt x="3113" y="1174"/>
                  </a:lnTo>
                  <a:lnTo>
                    <a:pt x="3623" y="1174"/>
                  </a:lnTo>
                  <a:lnTo>
                    <a:pt x="3751" y="1148"/>
                  </a:lnTo>
                  <a:lnTo>
                    <a:pt x="3853" y="1123"/>
                  </a:lnTo>
                  <a:lnTo>
                    <a:pt x="3955" y="1072"/>
                  </a:lnTo>
                  <a:lnTo>
                    <a:pt x="4031" y="995"/>
                  </a:lnTo>
                  <a:lnTo>
                    <a:pt x="4108" y="919"/>
                  </a:lnTo>
                  <a:lnTo>
                    <a:pt x="4159" y="817"/>
                  </a:lnTo>
                  <a:lnTo>
                    <a:pt x="4210" y="689"/>
                  </a:lnTo>
                  <a:lnTo>
                    <a:pt x="4210" y="587"/>
                  </a:lnTo>
                  <a:lnTo>
                    <a:pt x="4210" y="459"/>
                  </a:lnTo>
                  <a:lnTo>
                    <a:pt x="4159" y="357"/>
                  </a:lnTo>
                  <a:lnTo>
                    <a:pt x="4108" y="255"/>
                  </a:lnTo>
                  <a:lnTo>
                    <a:pt x="4031" y="179"/>
                  </a:lnTo>
                  <a:lnTo>
                    <a:pt x="3955" y="102"/>
                  </a:lnTo>
                  <a:lnTo>
                    <a:pt x="3853" y="51"/>
                  </a:lnTo>
                  <a:lnTo>
                    <a:pt x="3751"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5"/>
            <p:cNvSpPr/>
            <p:nvPr/>
          </p:nvSpPr>
          <p:spPr>
            <a:xfrm>
              <a:off x="530275" y="2044825"/>
              <a:ext cx="105275" cy="102075"/>
            </a:xfrm>
            <a:custGeom>
              <a:rect b="b" l="l" r="r" t="t"/>
              <a:pathLst>
                <a:path extrusionOk="0" h="4083" w="4211">
                  <a:moveTo>
                    <a:pt x="485" y="0"/>
                  </a:moveTo>
                  <a:lnTo>
                    <a:pt x="357" y="51"/>
                  </a:lnTo>
                  <a:lnTo>
                    <a:pt x="255" y="102"/>
                  </a:lnTo>
                  <a:lnTo>
                    <a:pt x="179" y="179"/>
                  </a:lnTo>
                  <a:lnTo>
                    <a:pt x="102" y="255"/>
                  </a:lnTo>
                  <a:lnTo>
                    <a:pt x="51" y="357"/>
                  </a:lnTo>
                  <a:lnTo>
                    <a:pt x="26" y="459"/>
                  </a:lnTo>
                  <a:lnTo>
                    <a:pt x="0" y="587"/>
                  </a:lnTo>
                  <a:lnTo>
                    <a:pt x="26" y="689"/>
                  </a:lnTo>
                  <a:lnTo>
                    <a:pt x="51" y="817"/>
                  </a:lnTo>
                  <a:lnTo>
                    <a:pt x="102" y="919"/>
                  </a:lnTo>
                  <a:lnTo>
                    <a:pt x="179" y="995"/>
                  </a:lnTo>
                  <a:lnTo>
                    <a:pt x="255" y="1072"/>
                  </a:lnTo>
                  <a:lnTo>
                    <a:pt x="357" y="1123"/>
                  </a:lnTo>
                  <a:lnTo>
                    <a:pt x="485" y="1148"/>
                  </a:lnTo>
                  <a:lnTo>
                    <a:pt x="587" y="1174"/>
                  </a:lnTo>
                  <a:lnTo>
                    <a:pt x="1123" y="1174"/>
                  </a:lnTo>
                  <a:lnTo>
                    <a:pt x="1199" y="1225"/>
                  </a:lnTo>
                  <a:lnTo>
                    <a:pt x="1276" y="1301"/>
                  </a:lnTo>
                  <a:lnTo>
                    <a:pt x="1353" y="1378"/>
                  </a:lnTo>
                  <a:lnTo>
                    <a:pt x="2603" y="4083"/>
                  </a:lnTo>
                  <a:lnTo>
                    <a:pt x="4210" y="4083"/>
                  </a:lnTo>
                  <a:lnTo>
                    <a:pt x="2475" y="434"/>
                  </a:lnTo>
                  <a:lnTo>
                    <a:pt x="2424" y="357"/>
                  </a:lnTo>
                  <a:lnTo>
                    <a:pt x="2373" y="255"/>
                  </a:lnTo>
                  <a:lnTo>
                    <a:pt x="2195" y="128"/>
                  </a:lnTo>
                  <a:lnTo>
                    <a:pt x="1990" y="26"/>
                  </a:lnTo>
                  <a:lnTo>
                    <a:pt x="1888"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5"/>
            <p:cNvSpPr/>
            <p:nvPr/>
          </p:nvSpPr>
          <p:spPr>
            <a:xfrm>
              <a:off x="558325" y="2044825"/>
              <a:ext cx="77225" cy="102075"/>
            </a:xfrm>
            <a:custGeom>
              <a:rect b="b" l="l" r="r" t="t"/>
              <a:pathLst>
                <a:path extrusionOk="0" h="4083" w="3089">
                  <a:moveTo>
                    <a:pt x="1" y="0"/>
                  </a:moveTo>
                  <a:lnTo>
                    <a:pt x="128" y="26"/>
                  </a:lnTo>
                  <a:lnTo>
                    <a:pt x="307" y="128"/>
                  </a:lnTo>
                  <a:lnTo>
                    <a:pt x="486" y="255"/>
                  </a:lnTo>
                  <a:lnTo>
                    <a:pt x="562" y="357"/>
                  </a:lnTo>
                  <a:lnTo>
                    <a:pt x="613" y="434"/>
                  </a:lnTo>
                  <a:lnTo>
                    <a:pt x="2348" y="4083"/>
                  </a:lnTo>
                  <a:lnTo>
                    <a:pt x="3088" y="4083"/>
                  </a:lnTo>
                  <a:lnTo>
                    <a:pt x="1353" y="434"/>
                  </a:lnTo>
                  <a:lnTo>
                    <a:pt x="1302" y="357"/>
                  </a:lnTo>
                  <a:lnTo>
                    <a:pt x="1251" y="255"/>
                  </a:lnTo>
                  <a:lnTo>
                    <a:pt x="1073" y="128"/>
                  </a:lnTo>
                  <a:lnTo>
                    <a:pt x="868" y="26"/>
                  </a:lnTo>
                  <a:lnTo>
                    <a:pt x="766" y="0"/>
                  </a:lnTo>
                  <a:close/>
                </a:path>
              </a:pathLst>
            </a:custGeom>
            <a:solidFill>
              <a:srgbClr val="26C9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5"/>
            <p:cNvSpPr/>
            <p:nvPr/>
          </p:nvSpPr>
          <p:spPr>
            <a:xfrm>
              <a:off x="238125" y="2143700"/>
              <a:ext cx="397425" cy="145450"/>
            </a:xfrm>
            <a:custGeom>
              <a:rect b="b" l="l" r="r" t="t"/>
              <a:pathLst>
                <a:path extrusionOk="0" h="5818" w="15897">
                  <a:moveTo>
                    <a:pt x="0" y="0"/>
                  </a:moveTo>
                  <a:lnTo>
                    <a:pt x="0" y="2756"/>
                  </a:lnTo>
                  <a:lnTo>
                    <a:pt x="26" y="2985"/>
                  </a:lnTo>
                  <a:lnTo>
                    <a:pt x="77" y="3215"/>
                  </a:lnTo>
                  <a:lnTo>
                    <a:pt x="153" y="3419"/>
                  </a:lnTo>
                  <a:lnTo>
                    <a:pt x="281" y="3598"/>
                  </a:lnTo>
                  <a:lnTo>
                    <a:pt x="434" y="3776"/>
                  </a:lnTo>
                  <a:lnTo>
                    <a:pt x="587" y="3930"/>
                  </a:lnTo>
                  <a:lnTo>
                    <a:pt x="791" y="4057"/>
                  </a:lnTo>
                  <a:lnTo>
                    <a:pt x="995" y="4159"/>
                  </a:lnTo>
                  <a:lnTo>
                    <a:pt x="5333" y="5716"/>
                  </a:lnTo>
                  <a:lnTo>
                    <a:pt x="5486" y="5767"/>
                  </a:lnTo>
                  <a:lnTo>
                    <a:pt x="5639" y="5792"/>
                  </a:lnTo>
                  <a:lnTo>
                    <a:pt x="5792" y="5818"/>
                  </a:lnTo>
                  <a:lnTo>
                    <a:pt x="5945" y="5818"/>
                  </a:lnTo>
                  <a:lnTo>
                    <a:pt x="6098" y="5792"/>
                  </a:lnTo>
                  <a:lnTo>
                    <a:pt x="6251" y="5767"/>
                  </a:lnTo>
                  <a:lnTo>
                    <a:pt x="6532" y="5639"/>
                  </a:lnTo>
                  <a:lnTo>
                    <a:pt x="6787" y="5486"/>
                  </a:lnTo>
                  <a:lnTo>
                    <a:pt x="6889" y="5384"/>
                  </a:lnTo>
                  <a:lnTo>
                    <a:pt x="6991" y="5282"/>
                  </a:lnTo>
                  <a:lnTo>
                    <a:pt x="7093" y="5154"/>
                  </a:lnTo>
                  <a:lnTo>
                    <a:pt x="7170" y="5027"/>
                  </a:lnTo>
                  <a:lnTo>
                    <a:pt x="7246" y="4874"/>
                  </a:lnTo>
                  <a:lnTo>
                    <a:pt x="7297" y="4720"/>
                  </a:lnTo>
                  <a:lnTo>
                    <a:pt x="7323" y="4618"/>
                  </a:lnTo>
                  <a:lnTo>
                    <a:pt x="7400" y="4516"/>
                  </a:lnTo>
                  <a:lnTo>
                    <a:pt x="7451" y="4440"/>
                  </a:lnTo>
                  <a:lnTo>
                    <a:pt x="7553" y="4363"/>
                  </a:lnTo>
                  <a:lnTo>
                    <a:pt x="7629" y="4312"/>
                  </a:lnTo>
                  <a:lnTo>
                    <a:pt x="7731" y="4261"/>
                  </a:lnTo>
                  <a:lnTo>
                    <a:pt x="7833" y="4236"/>
                  </a:lnTo>
                  <a:lnTo>
                    <a:pt x="8063" y="4236"/>
                  </a:lnTo>
                  <a:lnTo>
                    <a:pt x="8165" y="4261"/>
                  </a:lnTo>
                  <a:lnTo>
                    <a:pt x="8267" y="4312"/>
                  </a:lnTo>
                  <a:lnTo>
                    <a:pt x="8369" y="4363"/>
                  </a:lnTo>
                  <a:lnTo>
                    <a:pt x="8446" y="4440"/>
                  </a:lnTo>
                  <a:lnTo>
                    <a:pt x="8522" y="4516"/>
                  </a:lnTo>
                  <a:lnTo>
                    <a:pt x="8573" y="4618"/>
                  </a:lnTo>
                  <a:lnTo>
                    <a:pt x="8599" y="4720"/>
                  </a:lnTo>
                  <a:lnTo>
                    <a:pt x="8675" y="4874"/>
                  </a:lnTo>
                  <a:lnTo>
                    <a:pt x="8726" y="5027"/>
                  </a:lnTo>
                  <a:lnTo>
                    <a:pt x="8803" y="5154"/>
                  </a:lnTo>
                  <a:lnTo>
                    <a:pt x="8905" y="5282"/>
                  </a:lnTo>
                  <a:lnTo>
                    <a:pt x="9007" y="5384"/>
                  </a:lnTo>
                  <a:lnTo>
                    <a:pt x="9109" y="5486"/>
                  </a:lnTo>
                  <a:lnTo>
                    <a:pt x="9364" y="5639"/>
                  </a:lnTo>
                  <a:lnTo>
                    <a:pt x="9645" y="5767"/>
                  </a:lnTo>
                  <a:lnTo>
                    <a:pt x="9798" y="5792"/>
                  </a:lnTo>
                  <a:lnTo>
                    <a:pt x="9951" y="5818"/>
                  </a:lnTo>
                  <a:lnTo>
                    <a:pt x="10104" y="5818"/>
                  </a:lnTo>
                  <a:lnTo>
                    <a:pt x="10257" y="5792"/>
                  </a:lnTo>
                  <a:lnTo>
                    <a:pt x="10410" y="5767"/>
                  </a:lnTo>
                  <a:lnTo>
                    <a:pt x="10563" y="5716"/>
                  </a:lnTo>
                  <a:lnTo>
                    <a:pt x="14901" y="4159"/>
                  </a:lnTo>
                  <a:lnTo>
                    <a:pt x="15131" y="4057"/>
                  </a:lnTo>
                  <a:lnTo>
                    <a:pt x="15309" y="3930"/>
                  </a:lnTo>
                  <a:lnTo>
                    <a:pt x="15488" y="3776"/>
                  </a:lnTo>
                  <a:lnTo>
                    <a:pt x="15616" y="3598"/>
                  </a:lnTo>
                  <a:lnTo>
                    <a:pt x="15743" y="3419"/>
                  </a:lnTo>
                  <a:lnTo>
                    <a:pt x="15820" y="3215"/>
                  </a:lnTo>
                  <a:lnTo>
                    <a:pt x="15871" y="2985"/>
                  </a:lnTo>
                  <a:lnTo>
                    <a:pt x="15896" y="2756"/>
                  </a:lnTo>
                  <a:lnTo>
                    <a:pt x="15896" y="0"/>
                  </a:lnTo>
                  <a:close/>
                </a:path>
              </a:pathLst>
            </a:custGeom>
            <a:solidFill>
              <a:srgbClr val="F0F2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5"/>
            <p:cNvSpPr/>
            <p:nvPr/>
          </p:nvSpPr>
          <p:spPr>
            <a:xfrm>
              <a:off x="305100" y="2143700"/>
              <a:ext cx="156925" cy="144175"/>
            </a:xfrm>
            <a:custGeom>
              <a:rect b="b" l="l" r="r" t="t"/>
              <a:pathLst>
                <a:path extrusionOk="0" h="5767" w="6277">
                  <a:moveTo>
                    <a:pt x="3011" y="0"/>
                  </a:moveTo>
                  <a:lnTo>
                    <a:pt x="0" y="4772"/>
                  </a:lnTo>
                  <a:lnTo>
                    <a:pt x="2654" y="5716"/>
                  </a:lnTo>
                  <a:lnTo>
                    <a:pt x="2807" y="5767"/>
                  </a:lnTo>
                  <a:lnTo>
                    <a:pt x="6277"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5"/>
            <p:cNvSpPr/>
            <p:nvPr/>
          </p:nvSpPr>
          <p:spPr>
            <a:xfrm>
              <a:off x="359300" y="2143700"/>
              <a:ext cx="102725" cy="144175"/>
            </a:xfrm>
            <a:custGeom>
              <a:rect b="b" l="l" r="r" t="t"/>
              <a:pathLst>
                <a:path extrusionOk="0" h="5767" w="4109">
                  <a:moveTo>
                    <a:pt x="3318" y="0"/>
                  </a:moveTo>
                  <a:lnTo>
                    <a:pt x="1" y="5537"/>
                  </a:lnTo>
                  <a:lnTo>
                    <a:pt x="486" y="5716"/>
                  </a:lnTo>
                  <a:lnTo>
                    <a:pt x="639" y="5767"/>
                  </a:lnTo>
                  <a:lnTo>
                    <a:pt x="4109"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5"/>
            <p:cNvSpPr/>
            <p:nvPr/>
          </p:nvSpPr>
          <p:spPr>
            <a:xfrm>
              <a:off x="449900" y="2143700"/>
              <a:ext cx="114850" cy="143550"/>
            </a:xfrm>
            <a:custGeom>
              <a:rect b="b" l="l" r="r" t="t"/>
              <a:pathLst>
                <a:path extrusionOk="0" h="5742" w="4594">
                  <a:moveTo>
                    <a:pt x="2858" y="0"/>
                  </a:moveTo>
                  <a:lnTo>
                    <a:pt x="0" y="4465"/>
                  </a:lnTo>
                  <a:lnTo>
                    <a:pt x="77" y="4567"/>
                  </a:lnTo>
                  <a:lnTo>
                    <a:pt x="153" y="4720"/>
                  </a:lnTo>
                  <a:lnTo>
                    <a:pt x="204" y="4899"/>
                  </a:lnTo>
                  <a:lnTo>
                    <a:pt x="281" y="5078"/>
                  </a:lnTo>
                  <a:lnTo>
                    <a:pt x="408" y="5231"/>
                  </a:lnTo>
                  <a:lnTo>
                    <a:pt x="511" y="5358"/>
                  </a:lnTo>
                  <a:lnTo>
                    <a:pt x="664" y="5486"/>
                  </a:lnTo>
                  <a:lnTo>
                    <a:pt x="817" y="5588"/>
                  </a:lnTo>
                  <a:lnTo>
                    <a:pt x="970" y="5690"/>
                  </a:lnTo>
                  <a:lnTo>
                    <a:pt x="1148" y="5741"/>
                  </a:lnTo>
                  <a:lnTo>
                    <a:pt x="4593"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5"/>
            <p:cNvSpPr/>
            <p:nvPr/>
          </p:nvSpPr>
          <p:spPr>
            <a:xfrm>
              <a:off x="465200" y="2143700"/>
              <a:ext cx="99550" cy="143550"/>
            </a:xfrm>
            <a:custGeom>
              <a:rect b="b" l="l" r="r" t="t"/>
              <a:pathLst>
                <a:path extrusionOk="0" h="5742" w="3982">
                  <a:moveTo>
                    <a:pt x="3267" y="0"/>
                  </a:moveTo>
                  <a:lnTo>
                    <a:pt x="1" y="5460"/>
                  </a:lnTo>
                  <a:lnTo>
                    <a:pt x="128" y="5537"/>
                  </a:lnTo>
                  <a:lnTo>
                    <a:pt x="256" y="5639"/>
                  </a:lnTo>
                  <a:lnTo>
                    <a:pt x="383" y="5690"/>
                  </a:lnTo>
                  <a:lnTo>
                    <a:pt x="536" y="5741"/>
                  </a:lnTo>
                  <a:lnTo>
                    <a:pt x="3981" y="0"/>
                  </a:lnTo>
                  <a:close/>
                </a:path>
              </a:pathLst>
            </a:custGeom>
            <a:solidFill>
              <a:srgbClr val="CDDF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cience Subject for Elementary - 2nd Grade: Science Fair by Slidesgo">
  <a:themeElements>
    <a:clrScheme name="Simple Light">
      <a:dk1>
        <a:srgbClr val="26C9FF"/>
      </a:dk1>
      <a:lt1>
        <a:srgbClr val="FFFFFF"/>
      </a:lt1>
      <a:dk2>
        <a:srgbClr val="D4E5FF"/>
      </a:dk2>
      <a:lt2>
        <a:srgbClr val="424242"/>
      </a:lt2>
      <a:accent1>
        <a:srgbClr val="4751F8"/>
      </a:accent1>
      <a:accent2>
        <a:srgbClr val="CDDFFB"/>
      </a:accent2>
      <a:accent3>
        <a:srgbClr val="5B69EF"/>
      </a:accent3>
      <a:accent4>
        <a:srgbClr val="7F40E2"/>
      </a:accent4>
      <a:accent5>
        <a:srgbClr val="00E294"/>
      </a:accent5>
      <a:accent6>
        <a:srgbClr val="1D26C8"/>
      </a:accent6>
      <a:hlink>
        <a:srgbClr val="5B69E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